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0"/>
  </p:notesMasterIdLst>
  <p:sldIdLst>
    <p:sldId id="6209" r:id="rId2"/>
    <p:sldId id="6175" r:id="rId3"/>
    <p:sldId id="296" r:id="rId4"/>
    <p:sldId id="6176" r:id="rId5"/>
    <p:sldId id="6177" r:id="rId6"/>
    <p:sldId id="6178" r:id="rId7"/>
    <p:sldId id="6179" r:id="rId8"/>
    <p:sldId id="6180" r:id="rId9"/>
    <p:sldId id="6181" r:id="rId10"/>
    <p:sldId id="6182" r:id="rId11"/>
    <p:sldId id="6183" r:id="rId12"/>
    <p:sldId id="6184" r:id="rId13"/>
    <p:sldId id="6185" r:id="rId14"/>
    <p:sldId id="6186" r:id="rId15"/>
    <p:sldId id="6187" r:id="rId16"/>
    <p:sldId id="6188" r:id="rId17"/>
    <p:sldId id="6189" r:id="rId18"/>
    <p:sldId id="6193" r:id="rId19"/>
    <p:sldId id="6190" r:id="rId20"/>
    <p:sldId id="6191" r:id="rId21"/>
    <p:sldId id="6192" r:id="rId22"/>
    <p:sldId id="6196" r:id="rId23"/>
    <p:sldId id="6194" r:id="rId24"/>
    <p:sldId id="6197" r:id="rId25"/>
    <p:sldId id="6195" r:id="rId26"/>
    <p:sldId id="6198" r:id="rId27"/>
    <p:sldId id="6199" r:id="rId28"/>
    <p:sldId id="6200" r:id="rId29"/>
    <p:sldId id="6201" r:id="rId30"/>
    <p:sldId id="6208" r:id="rId31"/>
    <p:sldId id="6167" r:id="rId32"/>
    <p:sldId id="6202" r:id="rId33"/>
    <p:sldId id="6203" r:id="rId34"/>
    <p:sldId id="6207" r:id="rId35"/>
    <p:sldId id="6206" r:id="rId36"/>
    <p:sldId id="6204" r:id="rId37"/>
    <p:sldId id="6205" r:id="rId38"/>
    <p:sldId id="438" r:id="rId39"/>
  </p:sldIdLst>
  <p:sldSz cx="12192000" cy="6858000"/>
  <p:notesSz cx="9144000" cy="6858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ê Văn Bình" initials="" lastIdx="1" clrIdx="0">
    <p:extLst>
      <p:ext uri="{19B8F6BF-5375-455C-9EA6-DF929625EA0E}">
        <p15:presenceInfo xmlns:p15="http://schemas.microsoft.com/office/powerpoint/2012/main" userId="S::tdgsn203binhlv@ms.ift.edu.vn::5dc12ca0-7cbb-4ba8-bf7e-e4b940394c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B4C"/>
    <a:srgbClr val="F5AE03"/>
    <a:srgbClr val="455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4" autoAdjust="0"/>
    <p:restoredTop sz="94291" autoAdjust="0"/>
  </p:normalViewPr>
  <p:slideViewPr>
    <p:cSldViewPr snapToGrid="0">
      <p:cViewPr varScale="1">
        <p:scale>
          <a:sx n="63" d="100"/>
          <a:sy n="63" d="100"/>
        </p:scale>
        <p:origin x="64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8" y="-10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21T21:41:27.24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mbria" panose="02040503050406030204" pitchFamily="18" charset="0"/>
              </a:defRPr>
            </a:lvl1pPr>
          </a:lstStyle>
          <a:p>
            <a:fld id="{6A506B58-90BC-4710-8AB1-33A683FE661D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mbria" panose="02040503050406030204" pitchFamily="18" charset="0"/>
              </a:defRPr>
            </a:lvl1pPr>
          </a:lstStyle>
          <a:p>
            <a:fld id="{A186CCDA-99FD-4675-945E-6AF691BE9A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4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D016C-3AD3-4ACE-8138-09DE741DE448}" type="slidenum">
              <a:rPr lang="en-US"/>
              <a:pPr/>
              <a:t>38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73514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2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7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5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0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7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2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5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5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0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06ABD190-56AD-4C55-BBCA-1554B872117B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3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video" Target="https://www.youtube.com/embed/KHjAYO-1s8I?feature=oembed" TargetMode="External"/><Relationship Id="rId1" Type="http://schemas.openxmlformats.org/officeDocument/2006/relationships/video" Target="https://www.youtube.com/embed/SJvpqtvBtgc?feature=oembed" TargetMode="Externa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HjAYO-1s8I?feature=oembe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Relationship Id="rId9" Type="http://schemas.openxmlformats.org/officeDocument/2006/relationships/image" Target="../media/image28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0C6E-CB47-8D02-A1FE-F14C6E1380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SỞ GIÁO DỤC VÀ ĐÀO TẠO BÌNH ĐỊNH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TRƯỜNG PTDTNT THCS &amp; THPT VÂN CANH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GV:Võ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Khánh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951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400051" y="1280194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4554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05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Rectangle: Rounded Corners 1" descr="n14 zalo Nguyen Doan Thao Trang">
            <a:extLst>
              <a:ext uri="{FF2B5EF4-FFF2-40B4-BE49-F238E27FC236}">
                <a16:creationId xmlns:a16="http://schemas.microsoft.com/office/drawing/2014/main" id="{6B32FB48-F758-558A-1689-36690B514CB1}"/>
              </a:ext>
            </a:extLst>
          </p:cNvPr>
          <p:cNvSpPr/>
          <p:nvPr/>
        </p:nvSpPr>
        <p:spPr>
          <a:xfrm>
            <a:off x="524801" y="300037"/>
            <a:ext cx="4009098" cy="624988"/>
          </a:xfrm>
          <a:prstGeom prst="roundRect">
            <a:avLst>
              <a:gd name="adj" fmla="val 50000"/>
            </a:avLst>
          </a:prstGeom>
          <a:solidFill>
            <a:srgbClr val="ED5B4C"/>
          </a:solidFill>
          <a:ln w="28575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</a:t>
            </a:r>
          </a:p>
        </p:txBody>
      </p:sp>
      <p:sp>
        <p:nvSpPr>
          <p:cNvPr id="71" name="Oval 70" descr="n14 zalo Nguyen Doan Thao Trang">
            <a:extLst>
              <a:ext uri="{FF2B5EF4-FFF2-40B4-BE49-F238E27FC236}">
                <a16:creationId xmlns:a16="http://schemas.microsoft.com/office/drawing/2014/main" id="{86ECABF6-06EB-7342-09A9-6055F768BC51}"/>
              </a:ext>
            </a:extLst>
          </p:cNvPr>
          <p:cNvSpPr/>
          <p:nvPr/>
        </p:nvSpPr>
        <p:spPr>
          <a:xfrm>
            <a:off x="4305685" y="300037"/>
            <a:ext cx="599688" cy="624988"/>
          </a:xfrm>
          <a:prstGeom prst="ellipse">
            <a:avLst/>
          </a:prstGeom>
          <a:solidFill>
            <a:srgbClr val="455469"/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FD3A987B-8B80-C415-2568-8864BB08DEBA}"/>
              </a:ext>
            </a:extLst>
          </p:cNvPr>
          <p:cNvSpPr txBox="1"/>
          <p:nvPr/>
        </p:nvSpPr>
        <p:spPr>
          <a:xfrm>
            <a:off x="732773" y="2161711"/>
            <a:ext cx="212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400" b="1" dirty="0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400" b="1" dirty="0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pic>
        <p:nvPicPr>
          <p:cNvPr id="5" name="Picture 4" descr="n14 zalo Nguyen Doan Thao Trang">
            <a:extLst>
              <a:ext uri="{FF2B5EF4-FFF2-40B4-BE49-F238E27FC236}">
                <a16:creationId xmlns:a16="http://schemas.microsoft.com/office/drawing/2014/main" id="{A8FABFE4-3FEF-242B-1873-DC80A0A93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285" y="2167634"/>
            <a:ext cx="4623764" cy="3466347"/>
          </a:xfrm>
          <a:prstGeom prst="rect">
            <a:avLst/>
          </a:prstGeom>
        </p:spPr>
      </p:pic>
      <p:pic>
        <p:nvPicPr>
          <p:cNvPr id="6" name="Picture 5" descr="n14 zalo Nguyen Doan Thao Trang">
            <a:extLst>
              <a:ext uri="{FF2B5EF4-FFF2-40B4-BE49-F238E27FC236}">
                <a16:creationId xmlns:a16="http://schemas.microsoft.com/office/drawing/2014/main" id="{EA208762-0162-532B-9D3D-9BBC74533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803" y="2224784"/>
            <a:ext cx="4407797" cy="3496138"/>
          </a:xfrm>
          <a:prstGeom prst="rect">
            <a:avLst/>
          </a:prstGeom>
        </p:spPr>
      </p:pic>
      <p:pic>
        <p:nvPicPr>
          <p:cNvPr id="15" name="Picture 14" descr="n14 zalo Nguyen Doan Thao Trang">
            <a:extLst>
              <a:ext uri="{FF2B5EF4-FFF2-40B4-BE49-F238E27FC236}">
                <a16:creationId xmlns:a16="http://schemas.microsoft.com/office/drawing/2014/main" id="{E4D9331F-A8CA-B844-5CE1-9FF51BD769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647" r="27670"/>
          <a:stretch/>
        </p:blipFill>
        <p:spPr>
          <a:xfrm>
            <a:off x="8158398" y="2614309"/>
            <a:ext cx="3269839" cy="2219850"/>
          </a:xfrm>
          <a:prstGeom prst="rect">
            <a:avLst/>
          </a:prstGeom>
        </p:spPr>
      </p:pic>
      <p:cxnSp>
        <p:nvCxnSpPr>
          <p:cNvPr id="18" name="Straight Arrow Connector 17" descr="n14 zalo Nguyen Doan Thao Trang">
            <a:extLst>
              <a:ext uri="{FF2B5EF4-FFF2-40B4-BE49-F238E27FC236}">
                <a16:creationId xmlns:a16="http://schemas.microsoft.com/office/drawing/2014/main" id="{989113E2-EE30-48F4-A176-088F9303D7E6}"/>
              </a:ext>
            </a:extLst>
          </p:cNvPr>
          <p:cNvCxnSpPr>
            <a:cxnSpLocks/>
          </p:cNvCxnSpPr>
          <p:nvPr/>
        </p:nvCxnSpPr>
        <p:spPr>
          <a:xfrm flipH="1">
            <a:off x="3366702" y="3573885"/>
            <a:ext cx="64008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 descr="n14 zalo Nguyen Doan Thao Trang">
            <a:extLst>
              <a:ext uri="{FF2B5EF4-FFF2-40B4-BE49-F238E27FC236}">
                <a16:creationId xmlns:a16="http://schemas.microsoft.com/office/drawing/2014/main" id="{64256B44-0C75-57DE-8AF4-34207991FDFC}"/>
              </a:ext>
            </a:extLst>
          </p:cNvPr>
          <p:cNvSpPr txBox="1"/>
          <p:nvPr/>
        </p:nvSpPr>
        <p:spPr>
          <a:xfrm>
            <a:off x="3686742" y="2248120"/>
            <a:ext cx="1999343" cy="461665"/>
          </a:xfrm>
          <a:prstGeom prst="borderCallout2">
            <a:avLst>
              <a:gd name="adj1" fmla="val 51518"/>
              <a:gd name="adj2" fmla="val -661"/>
              <a:gd name="adj3" fmla="val 51518"/>
              <a:gd name="adj4" fmla="val -10915"/>
              <a:gd name="adj5" fmla="val 282340"/>
              <a:gd name="adj6" fmla="val 91"/>
            </a:avLst>
          </a:prstGeom>
          <a:solidFill>
            <a:schemeClr val="bg1"/>
          </a:solidFill>
          <a:ln w="28575">
            <a:solidFill>
              <a:srgbClr val="EF6337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Thời</a:t>
            </a:r>
            <a:r>
              <a:rPr kumimoji="0" lang="pt-BR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gian </a:t>
            </a:r>
            <a:r>
              <a:rPr kumimoji="0" lang="pt-BR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Symbol" panose="05050102010706020507" pitchFamily="18" charset="2"/>
              </a:rPr>
              <a:t>t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 descr="n14 zalo Nguyen Doan Thao Trang">
                <a:extLst>
                  <a:ext uri="{FF2B5EF4-FFF2-40B4-BE49-F238E27FC236}">
                    <a16:creationId xmlns:a16="http://schemas.microsoft.com/office/drawing/2014/main" id="{15973963-BA13-FDB1-2459-0B37FBD3EF3B}"/>
                  </a:ext>
                </a:extLst>
              </p:cNvPr>
              <p:cNvSpPr txBox="1"/>
              <p:nvPr/>
            </p:nvSpPr>
            <p:spPr>
              <a:xfrm>
                <a:off x="2678803" y="5632170"/>
                <a:ext cx="8988396" cy="984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4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sớm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suy ra,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vận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sớm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góc</a:t>
                </a: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 descr="n14 zalo Nguyen Doan Thao Trang">
                <a:extLst>
                  <a:ext uri="{FF2B5EF4-FFF2-40B4-BE49-F238E27FC236}">
                    <a16:creationId xmlns:a16="http://schemas.microsoft.com/office/drawing/2014/main" id="{15973963-BA13-FDB1-2459-0B37FBD3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803" y="5632170"/>
                <a:ext cx="8988396" cy="984180"/>
              </a:xfrm>
              <a:prstGeom prst="rect">
                <a:avLst/>
              </a:prstGeom>
              <a:blipFill>
                <a:blip r:embed="rId6"/>
                <a:stretch>
                  <a:fillRect l="-1017" r="-1017" b="-1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 descr="n14 zalo Nguyen Doan Thao Trang">
            <a:extLst>
              <a:ext uri="{FF2B5EF4-FFF2-40B4-BE49-F238E27FC236}">
                <a16:creationId xmlns:a16="http://schemas.microsoft.com/office/drawing/2014/main" id="{6929C853-5C4B-0AF5-F230-95FA0E1B74D9}"/>
              </a:ext>
            </a:extLst>
          </p:cNvPr>
          <p:cNvSpPr txBox="1"/>
          <p:nvPr/>
        </p:nvSpPr>
        <p:spPr>
          <a:xfrm>
            <a:off x="781050" y="1173469"/>
            <a:ext cx="11048999" cy="1009471"/>
          </a:xfrm>
          <a:prstGeom prst="roundRect">
            <a:avLst>
              <a:gd name="adj" fmla="val 9716"/>
            </a:avLst>
          </a:prstGeom>
          <a:noFill/>
          <a:ln w="28575">
            <a:solidFill>
              <a:srgbClr val="455469"/>
            </a:solidFill>
          </a:ln>
        </p:spPr>
        <p:txBody>
          <a:bodyPr wrap="square">
            <a:spAutoFit/>
          </a:bodyPr>
          <a:lstStyle/>
          <a:p>
            <a:pPr marL="228600" algn="just">
              <a:tabLst>
                <a:tab pos="396875" algn="l"/>
              </a:tabLst>
            </a:pP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Từ đồ thị vận tốc (3.2) và đồ thị li độ (3.1) hãy so sánh pha của vận tốc với li độ ?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21D2492C-2C51-4F85-B564-6D0E0524F5AC}"/>
                  </a:ext>
                </a:extLst>
              </p:cNvPr>
              <p:cNvSpPr txBox="1"/>
              <p:nvPr/>
            </p:nvSpPr>
            <p:spPr>
              <a:xfrm>
                <a:off x="5854315" y="6074196"/>
                <a:ext cx="365888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21D2492C-2C51-4F85-B564-6D0E0524F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315" y="6074196"/>
                <a:ext cx="3658881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4529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-0.39076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n14 zalo Nguyen Doan Thao Trang">
                <a:extLst>
                  <a:ext uri="{FF2B5EF4-FFF2-40B4-BE49-F238E27FC236}">
                    <a16:creationId xmlns:a16="http://schemas.microsoft.com/office/drawing/2014/main" id="{6929C853-5C4B-0AF5-F230-95FA0E1B74D9}"/>
                  </a:ext>
                </a:extLst>
              </p:cNvPr>
              <p:cNvSpPr txBox="1"/>
              <p:nvPr/>
            </p:nvSpPr>
            <p:spPr>
              <a:xfrm>
                <a:off x="958871" y="1363974"/>
                <a:ext cx="6261079" cy="1978344"/>
              </a:xfrm>
              <a:prstGeom prst="roundRect">
                <a:avLst/>
              </a:prstGeom>
              <a:noFill/>
              <a:ln w="28575">
                <a:solidFill>
                  <a:srgbClr val="F5AE03"/>
                </a:solidFill>
              </a:ln>
            </p:spPr>
            <p:txBody>
              <a:bodyPr wrap="square">
                <a:spAutoFit/>
              </a:bodyPr>
              <a:lstStyle/>
              <a:p>
                <a:pPr marL="228600" algn="just">
                  <a:spcBef>
                    <a:spcPts val="1800"/>
                  </a:spcBef>
                </a:pP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3.2,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;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T,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hoà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nào?</a:t>
                </a:r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 descr="n14 zalo Nguyen Doan Thao Trang">
                <a:extLst>
                  <a:ext uri="{FF2B5EF4-FFF2-40B4-BE49-F238E27FC236}">
                    <a16:creationId xmlns:a16="http://schemas.microsoft.com/office/drawing/2014/main" id="{6929C853-5C4B-0AF5-F230-95FA0E1B7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1" y="1363974"/>
                <a:ext cx="6261079" cy="1978344"/>
              </a:xfrm>
              <a:prstGeom prst="roundRect">
                <a:avLst/>
              </a:prstGeom>
              <a:blipFill>
                <a:blip r:embed="rId2"/>
                <a:stretch>
                  <a:fillRect b="-608"/>
                </a:stretch>
              </a:blipFill>
              <a:ln w="28575">
                <a:solidFill>
                  <a:srgbClr val="F5AE0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584261" y="1932306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06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Rectangle: Rounded Corners 1" descr="n14 zalo Nguyen Doan Thao Trang">
            <a:extLst>
              <a:ext uri="{FF2B5EF4-FFF2-40B4-BE49-F238E27FC236}">
                <a16:creationId xmlns:a16="http://schemas.microsoft.com/office/drawing/2014/main" id="{6B32FB48-F758-558A-1689-36690B514CB1}"/>
              </a:ext>
            </a:extLst>
          </p:cNvPr>
          <p:cNvSpPr/>
          <p:nvPr/>
        </p:nvSpPr>
        <p:spPr>
          <a:xfrm>
            <a:off x="524801" y="300037"/>
            <a:ext cx="4009098" cy="624988"/>
          </a:xfrm>
          <a:prstGeom prst="roundRect">
            <a:avLst>
              <a:gd name="adj" fmla="val 50000"/>
            </a:avLst>
          </a:prstGeom>
          <a:solidFill>
            <a:srgbClr val="ED5B4C"/>
          </a:solidFill>
          <a:ln w="28575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</a:t>
            </a:r>
          </a:p>
        </p:txBody>
      </p:sp>
      <p:sp>
        <p:nvSpPr>
          <p:cNvPr id="71" name="Oval 70" descr="n14 zalo Nguyen Doan Thao Trang">
            <a:extLst>
              <a:ext uri="{FF2B5EF4-FFF2-40B4-BE49-F238E27FC236}">
                <a16:creationId xmlns:a16="http://schemas.microsoft.com/office/drawing/2014/main" id="{86ECABF6-06EB-7342-09A9-6055F768BC51}"/>
              </a:ext>
            </a:extLst>
          </p:cNvPr>
          <p:cNvSpPr/>
          <p:nvPr/>
        </p:nvSpPr>
        <p:spPr>
          <a:xfrm>
            <a:off x="4305685" y="300037"/>
            <a:ext cx="599688" cy="624988"/>
          </a:xfrm>
          <a:prstGeom prst="ellipse">
            <a:avLst/>
          </a:prstGeom>
          <a:solidFill>
            <a:srgbClr val="455469"/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FD3A987B-8B80-C415-2568-8864BB08DEBA}"/>
              </a:ext>
            </a:extLst>
          </p:cNvPr>
          <p:cNvSpPr txBox="1"/>
          <p:nvPr/>
        </p:nvSpPr>
        <p:spPr>
          <a:xfrm>
            <a:off x="958870" y="3372392"/>
            <a:ext cx="212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4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4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pic>
        <p:nvPicPr>
          <p:cNvPr id="5" name="Picture 4" descr="n14 zalo Nguyen Doan Thao Trang">
            <a:extLst>
              <a:ext uri="{FF2B5EF4-FFF2-40B4-BE49-F238E27FC236}">
                <a16:creationId xmlns:a16="http://schemas.microsoft.com/office/drawing/2014/main" id="{AF1E757C-CBC3-90D9-5521-BE720E1FE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799" y="1277920"/>
            <a:ext cx="4166071" cy="3741101"/>
          </a:xfrm>
          <a:prstGeom prst="rect">
            <a:avLst/>
          </a:prstGeom>
        </p:spPr>
      </p:pic>
      <p:sp>
        <p:nvSpPr>
          <p:cNvPr id="6" name="TextBox 5" descr="n14 zalo Nguyen Doan Thao Trang">
            <a:extLst>
              <a:ext uri="{FF2B5EF4-FFF2-40B4-BE49-F238E27FC236}">
                <a16:creationId xmlns:a16="http://schemas.microsoft.com/office/drawing/2014/main" id="{863901E2-2F45-79B0-664C-B9BB17D1940B}"/>
              </a:ext>
            </a:extLst>
          </p:cNvPr>
          <p:cNvSpPr txBox="1"/>
          <p:nvPr/>
        </p:nvSpPr>
        <p:spPr>
          <a:xfrm>
            <a:off x="1916370" y="4046672"/>
            <a:ext cx="626107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600"/>
              </a:spcBef>
              <a:spcAft>
                <a:spcPts val="0"/>
              </a:spcAft>
              <a:tabLst>
                <a:tab pos="347663" algn="l"/>
                <a:tab pos="685800" algn="l"/>
              </a:tabLst>
            </a:pPr>
            <a:r>
              <a:rPr lang="vi-VN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</a:t>
            </a:r>
            <a:r>
              <a:rPr lang="en-US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 0 đến T/4: vận tốc có hướng từ biên về vị trí cân bằng ngược chiều dương, độ lớn tăng dần từ 0 và đạt giá trị lớn nhất tại T/4</a:t>
            </a:r>
          </a:p>
          <a:p>
            <a:pPr marL="342900" marR="0" indent="-342900" algn="just">
              <a:spcBef>
                <a:spcPts val="600"/>
              </a:spcBef>
              <a:spcAft>
                <a:spcPts val="0"/>
              </a:spcAft>
              <a:tabLst>
                <a:tab pos="347663" algn="l"/>
                <a:tab pos="685800" algn="l"/>
              </a:tabLst>
            </a:pPr>
            <a:r>
              <a:rPr lang="vi-VN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</a:t>
            </a:r>
            <a:r>
              <a:rPr lang="en-US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 T/4 đến T/2: vận tốc có hướng từ vị trí cân bằng về biên ngược với chiều dương, độ lớn giảm dần từ giá trị lớn nhất về 0 tại T/2</a:t>
            </a:r>
          </a:p>
        </p:txBody>
      </p:sp>
    </p:spTree>
    <p:extLst>
      <p:ext uri="{BB962C8B-B14F-4D97-AF65-F5344CB8AC3E}">
        <p14:creationId xmlns:p14="http://schemas.microsoft.com/office/powerpoint/2010/main" val="20009560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n14 zalo Nguyen Doan Thao Trang">
                <a:extLst>
                  <a:ext uri="{FF2B5EF4-FFF2-40B4-BE49-F238E27FC236}">
                    <a16:creationId xmlns:a16="http://schemas.microsoft.com/office/drawing/2014/main" id="{6929C853-5C4B-0AF5-F230-95FA0E1B74D9}"/>
                  </a:ext>
                </a:extLst>
              </p:cNvPr>
              <p:cNvSpPr txBox="1"/>
              <p:nvPr/>
            </p:nvSpPr>
            <p:spPr>
              <a:xfrm>
                <a:off x="958871" y="1363974"/>
                <a:ext cx="6261079" cy="1978344"/>
              </a:xfrm>
              <a:prstGeom prst="roundRect">
                <a:avLst/>
              </a:prstGeom>
              <a:noFill/>
              <a:ln w="28575">
                <a:solidFill>
                  <a:srgbClr val="F5AE03"/>
                </a:solidFill>
              </a:ln>
            </p:spPr>
            <p:txBody>
              <a:bodyPr wrap="square">
                <a:spAutoFit/>
              </a:bodyPr>
              <a:lstStyle/>
              <a:p>
                <a:pPr marL="228600" algn="just">
                  <a:spcBef>
                    <a:spcPts val="1800"/>
                  </a:spcBef>
                </a:pP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3.2,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;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T,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hoà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nào?</a:t>
                </a:r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 descr="n14 zalo Nguyen Doan Thao Trang">
                <a:extLst>
                  <a:ext uri="{FF2B5EF4-FFF2-40B4-BE49-F238E27FC236}">
                    <a16:creationId xmlns:a16="http://schemas.microsoft.com/office/drawing/2014/main" id="{6929C853-5C4B-0AF5-F230-95FA0E1B7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1" y="1363974"/>
                <a:ext cx="6261079" cy="1978344"/>
              </a:xfrm>
              <a:prstGeom prst="roundRect">
                <a:avLst/>
              </a:prstGeom>
              <a:blipFill>
                <a:blip r:embed="rId2"/>
                <a:stretch>
                  <a:fillRect b="-608"/>
                </a:stretch>
              </a:blipFill>
              <a:ln w="28575">
                <a:solidFill>
                  <a:srgbClr val="F5AE0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: Rounded Corners 1" descr="n14 zalo Nguyen Doan Thao Trang">
            <a:extLst>
              <a:ext uri="{FF2B5EF4-FFF2-40B4-BE49-F238E27FC236}">
                <a16:creationId xmlns:a16="http://schemas.microsoft.com/office/drawing/2014/main" id="{6B32FB48-F758-558A-1689-36690B514CB1}"/>
              </a:ext>
            </a:extLst>
          </p:cNvPr>
          <p:cNvSpPr/>
          <p:nvPr/>
        </p:nvSpPr>
        <p:spPr>
          <a:xfrm>
            <a:off x="524801" y="300037"/>
            <a:ext cx="4009098" cy="624988"/>
          </a:xfrm>
          <a:prstGeom prst="roundRect">
            <a:avLst>
              <a:gd name="adj" fmla="val 50000"/>
            </a:avLst>
          </a:prstGeom>
          <a:solidFill>
            <a:srgbClr val="ED5B4C"/>
          </a:solidFill>
          <a:ln w="28575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</a:t>
            </a:r>
          </a:p>
        </p:txBody>
      </p:sp>
      <p:sp>
        <p:nvSpPr>
          <p:cNvPr id="71" name="Oval 70" descr="n14 zalo Nguyen Doan Thao Trang">
            <a:extLst>
              <a:ext uri="{FF2B5EF4-FFF2-40B4-BE49-F238E27FC236}">
                <a16:creationId xmlns:a16="http://schemas.microsoft.com/office/drawing/2014/main" id="{86ECABF6-06EB-7342-09A9-6055F768BC51}"/>
              </a:ext>
            </a:extLst>
          </p:cNvPr>
          <p:cNvSpPr/>
          <p:nvPr/>
        </p:nvSpPr>
        <p:spPr>
          <a:xfrm>
            <a:off x="4305685" y="300037"/>
            <a:ext cx="599688" cy="624988"/>
          </a:xfrm>
          <a:prstGeom prst="ellipse">
            <a:avLst/>
          </a:prstGeom>
          <a:solidFill>
            <a:srgbClr val="455469"/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FD3A987B-8B80-C415-2568-8864BB08DEBA}"/>
              </a:ext>
            </a:extLst>
          </p:cNvPr>
          <p:cNvSpPr txBox="1"/>
          <p:nvPr/>
        </p:nvSpPr>
        <p:spPr>
          <a:xfrm>
            <a:off x="958870" y="3372392"/>
            <a:ext cx="212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4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4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sp>
        <p:nvSpPr>
          <p:cNvPr id="6" name="TextBox 5" descr="n14 zalo Nguyen Doan Thao Trang">
            <a:extLst>
              <a:ext uri="{FF2B5EF4-FFF2-40B4-BE49-F238E27FC236}">
                <a16:creationId xmlns:a16="http://schemas.microsoft.com/office/drawing/2014/main" id="{863901E2-2F45-79B0-664C-B9BB17D1940B}"/>
              </a:ext>
            </a:extLst>
          </p:cNvPr>
          <p:cNvSpPr txBox="1"/>
          <p:nvPr/>
        </p:nvSpPr>
        <p:spPr>
          <a:xfrm>
            <a:off x="2047875" y="3864131"/>
            <a:ext cx="594359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600"/>
              </a:spcBef>
              <a:spcAft>
                <a:spcPts val="0"/>
              </a:spcAft>
              <a:tabLst>
                <a:tab pos="347663" algn="l"/>
                <a:tab pos="685800" algn="l"/>
              </a:tabLst>
            </a:pPr>
            <a:r>
              <a:rPr lang="vi-VN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</a:t>
            </a:r>
            <a:r>
              <a:rPr lang="en-US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 T/2 đến 3T/4: vận tốc có hướng từ vị trí biên về vị trí cân bằng cùng chiều dương, độ lớn tăng dần từ 0 và đạt giá trị lớn nhất tại 3T/4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4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600"/>
              </a:spcBef>
              <a:spcAft>
                <a:spcPts val="0"/>
              </a:spcAft>
              <a:tabLst>
                <a:tab pos="347663" algn="l"/>
                <a:tab pos="685800" algn="l"/>
              </a:tabLst>
            </a:pPr>
            <a:r>
              <a:rPr lang="vi-VN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</a:t>
            </a:r>
            <a:r>
              <a:rPr lang="en-US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 3T/4 đến T: vận tốc có hướng từ vị trí cân bằng về biên cùng chiều dương, độ lớn giảm dần từ giá trị lớn nhất về 0 tại T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n14 zalo Nguyen Doan Thao Trang">
            <a:extLst>
              <a:ext uri="{FF2B5EF4-FFF2-40B4-BE49-F238E27FC236}">
                <a16:creationId xmlns:a16="http://schemas.microsoft.com/office/drawing/2014/main" id="{9D1B00A1-63E5-7167-9ACC-5476B79AE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799" y="1277920"/>
            <a:ext cx="4166071" cy="3741101"/>
          </a:xfrm>
          <a:prstGeom prst="rect">
            <a:avLst/>
          </a:prstGeom>
        </p:spPr>
      </p:pic>
      <p:grpSp>
        <p:nvGrpSpPr>
          <p:cNvPr id="5" name="Google Shape;1744;p31" descr="n14 zalo Nguyen Doan Thao Trang">
            <a:extLst>
              <a:ext uri="{FF2B5EF4-FFF2-40B4-BE49-F238E27FC236}">
                <a16:creationId xmlns:a16="http://schemas.microsoft.com/office/drawing/2014/main" id="{E4CE11BF-A3D7-2636-45D1-11A536617CE8}"/>
              </a:ext>
            </a:extLst>
          </p:cNvPr>
          <p:cNvGrpSpPr/>
          <p:nvPr/>
        </p:nvGrpSpPr>
        <p:grpSpPr>
          <a:xfrm>
            <a:off x="584261" y="1932306"/>
            <a:ext cx="762441" cy="834763"/>
            <a:chOff x="2172358" y="5517789"/>
            <a:chExt cx="571831" cy="626072"/>
          </a:xfrm>
        </p:grpSpPr>
        <p:sp>
          <p:nvSpPr>
            <p:cNvPr id="9" name="Google Shape;1745;p31">
              <a:extLst>
                <a:ext uri="{FF2B5EF4-FFF2-40B4-BE49-F238E27FC236}">
                  <a16:creationId xmlns:a16="http://schemas.microsoft.com/office/drawing/2014/main" id="{9F4CFD80-B10E-91F6-1A19-FB90E4EB3DBE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6" name="Google Shape;1746;p31">
              <a:extLst>
                <a:ext uri="{FF2B5EF4-FFF2-40B4-BE49-F238E27FC236}">
                  <a16:creationId xmlns:a16="http://schemas.microsoft.com/office/drawing/2014/main" id="{8E9D93D7-7981-9458-3923-DECD04FD416A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06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807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 descr="n14 zalo Nguyen Doan Thao Trang">
            <a:extLst>
              <a:ext uri="{FF2B5EF4-FFF2-40B4-BE49-F238E27FC236}">
                <a16:creationId xmlns:a16="http://schemas.microsoft.com/office/drawing/2014/main" id="{11B4F47D-B99F-E1AB-9AEE-26481F34C2E1}"/>
              </a:ext>
            </a:extLst>
          </p:cNvPr>
          <p:cNvSpPr/>
          <p:nvPr/>
        </p:nvSpPr>
        <p:spPr>
          <a:xfrm>
            <a:off x="609600" y="132542"/>
            <a:ext cx="10972799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3: VẬN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TỐC, GIA TỐC TRONG DAO ĐỘNG ĐIỀU HÒA</a:t>
            </a:r>
          </a:p>
        </p:txBody>
      </p:sp>
      <p:grpSp>
        <p:nvGrpSpPr>
          <p:cNvPr id="75" name="Group 74" descr="n14 zalo Nguyen Doan Thao Trang">
            <a:extLst>
              <a:ext uri="{FF2B5EF4-FFF2-40B4-BE49-F238E27FC236}">
                <a16:creationId xmlns:a16="http://schemas.microsoft.com/office/drawing/2014/main" id="{74E89C92-3FDC-B622-04DB-6D558B626F55}"/>
              </a:ext>
            </a:extLst>
          </p:cNvPr>
          <p:cNvGrpSpPr/>
          <p:nvPr/>
        </p:nvGrpSpPr>
        <p:grpSpPr>
          <a:xfrm>
            <a:off x="92249" y="797199"/>
            <a:ext cx="9589433" cy="914400"/>
            <a:chOff x="92249" y="797199"/>
            <a:chExt cx="9589433" cy="914400"/>
          </a:xfrm>
        </p:grpSpPr>
        <p:sp>
          <p:nvSpPr>
            <p:cNvPr id="72" name="Title 2">
              <a:extLst>
                <a:ext uri="{FF2B5EF4-FFF2-40B4-BE49-F238E27FC236}">
                  <a16:creationId xmlns:a16="http://schemas.microsoft.com/office/drawing/2014/main" id="{5983BD61-1767-DBFF-37A9-3B9065227A5D}"/>
                </a:ext>
              </a:extLst>
            </p:cNvPr>
            <p:cNvSpPr txBox="1">
              <a:spLocks/>
            </p:cNvSpPr>
            <p:nvPr/>
          </p:nvSpPr>
          <p:spPr>
            <a:xfrm>
              <a:off x="998729" y="846065"/>
              <a:ext cx="8682953" cy="67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oogaloo"/>
                <a:buNone/>
                <a:defRPr sz="4000" b="0" i="0" u="none" strike="noStrike" cap="none">
                  <a:solidFill>
                    <a:schemeClr val="dk1"/>
                  </a:solidFill>
                  <a:latin typeface="Boogaloo"/>
                  <a:ea typeface="Boogaloo"/>
                  <a:cs typeface="Boogaloo"/>
                  <a:sym typeface="Boogalo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9pPr>
            </a:lstStyle>
            <a:p>
              <a:pPr algn="just"/>
              <a:r>
                <a:rPr lang="en-US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VẬN 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TỐC CỦA VẬT DAO ĐỘNG ĐIỀU HOÀ</a:t>
              </a:r>
            </a:p>
          </p:txBody>
        </p:sp>
        <p:sp>
          <p:nvSpPr>
            <p:cNvPr id="73" name="Arrow: Circular 50">
              <a:extLst>
                <a:ext uri="{FF2B5EF4-FFF2-40B4-BE49-F238E27FC236}">
                  <a16:creationId xmlns:a16="http://schemas.microsoft.com/office/drawing/2014/main" id="{A489F824-0201-9EF8-62CF-7C5C7BEB0AAB}"/>
                </a:ext>
              </a:extLst>
            </p:cNvPr>
            <p:cNvSpPr/>
            <p:nvPr/>
          </p:nvSpPr>
          <p:spPr>
            <a:xfrm>
              <a:off x="92249" y="797199"/>
              <a:ext cx="914400" cy="914400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ED5B4C"/>
            </a:solidFill>
            <a:ln>
              <a:solidFill>
                <a:srgbClr val="ED5B4C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Freeform: Shape 51">
              <a:extLst>
                <a:ext uri="{FF2B5EF4-FFF2-40B4-BE49-F238E27FC236}">
                  <a16:creationId xmlns:a16="http://schemas.microsoft.com/office/drawing/2014/main" id="{0C7BC2EE-0278-A762-B684-ADDBB0DD039E}"/>
                </a:ext>
              </a:extLst>
            </p:cNvPr>
            <p:cNvSpPr/>
            <p:nvPr/>
          </p:nvSpPr>
          <p:spPr>
            <a:xfrm>
              <a:off x="294134" y="1118459"/>
              <a:ext cx="510287" cy="255091"/>
            </a:xfrm>
            <a:custGeom>
              <a:avLst/>
              <a:gdLst>
                <a:gd name="connsiteX0" fmla="*/ 0 w 904592"/>
                <a:gd name="connsiteY0" fmla="*/ 0 h 452249"/>
                <a:gd name="connsiteX1" fmla="*/ 904592 w 904592"/>
                <a:gd name="connsiteY1" fmla="*/ 0 h 452249"/>
                <a:gd name="connsiteX2" fmla="*/ 904592 w 904592"/>
                <a:gd name="connsiteY2" fmla="*/ 452249 h 452249"/>
                <a:gd name="connsiteX3" fmla="*/ 0 w 904592"/>
                <a:gd name="connsiteY3" fmla="*/ 452249 h 452249"/>
                <a:gd name="connsiteX4" fmla="*/ 0 w 904592"/>
                <a:gd name="connsiteY4" fmla="*/ 0 h 45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92" h="452249">
                  <a:moveTo>
                    <a:pt x="0" y="0"/>
                  </a:moveTo>
                  <a:lnTo>
                    <a:pt x="904592" y="0"/>
                  </a:lnTo>
                  <a:lnTo>
                    <a:pt x="904592" y="452249"/>
                  </a:lnTo>
                  <a:lnTo>
                    <a:pt x="0" y="452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5B4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  <a:sym typeface="Arial"/>
                </a:rPr>
                <a:t>I</a:t>
              </a:r>
            </a:p>
          </p:txBody>
        </p:sp>
      </p:grpSp>
      <p:grpSp>
        <p:nvGrpSpPr>
          <p:cNvPr id="8" name="Group 7" descr="n14 zalo Nguyen Doan Thao Trang">
            <a:extLst>
              <a:ext uri="{FF2B5EF4-FFF2-40B4-BE49-F238E27FC236}">
                <a16:creationId xmlns:a16="http://schemas.microsoft.com/office/drawing/2014/main" id="{4E163452-F986-45FA-B414-3DC3A54523C4}"/>
              </a:ext>
            </a:extLst>
          </p:cNvPr>
          <p:cNvGrpSpPr/>
          <p:nvPr/>
        </p:nvGrpSpPr>
        <p:grpSpPr>
          <a:xfrm>
            <a:off x="609600" y="1760465"/>
            <a:ext cx="5219701" cy="834763"/>
            <a:chOff x="609600" y="1760465"/>
            <a:chExt cx="5219701" cy="834763"/>
          </a:xfrm>
        </p:grpSpPr>
        <p:grpSp>
          <p:nvGrpSpPr>
            <p:cNvPr id="52" name="Google Shape;1750;p31">
              <a:extLst>
                <a:ext uri="{FF2B5EF4-FFF2-40B4-BE49-F238E27FC236}">
                  <a16:creationId xmlns:a16="http://schemas.microsoft.com/office/drawing/2014/main" id="{23E0B9B7-2526-C0BB-199D-B0F6FF047A43}"/>
                </a:ext>
              </a:extLst>
            </p:cNvPr>
            <p:cNvGrpSpPr/>
            <p:nvPr/>
          </p:nvGrpSpPr>
          <p:grpSpPr>
            <a:xfrm>
              <a:off x="609600" y="1760465"/>
              <a:ext cx="762441" cy="834763"/>
              <a:chOff x="2172358" y="5517789"/>
              <a:chExt cx="571831" cy="626072"/>
            </a:xfrm>
          </p:grpSpPr>
          <p:sp>
            <p:nvSpPr>
              <p:cNvPr id="53" name="Google Shape;1751;p31">
                <a:extLst>
                  <a:ext uri="{FF2B5EF4-FFF2-40B4-BE49-F238E27FC236}">
                    <a16:creationId xmlns:a16="http://schemas.microsoft.com/office/drawing/2014/main" id="{59AE3E81-2F44-F010-B8BB-201871B38F81}"/>
                  </a:ext>
                </a:extLst>
              </p:cNvPr>
              <p:cNvSpPr/>
              <p:nvPr/>
            </p:nvSpPr>
            <p:spPr>
              <a:xfrm>
                <a:off x="2172358" y="5572023"/>
                <a:ext cx="571831" cy="571838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20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543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766"/>
                    </a:lnTo>
                    <a:lnTo>
                      <a:pt x="14335" y="8860"/>
                    </a:lnTo>
                    <a:lnTo>
                      <a:pt x="11436" y="11437"/>
                    </a:lnTo>
                    <a:lnTo>
                      <a:pt x="9020" y="14175"/>
                    </a:lnTo>
                    <a:lnTo>
                      <a:pt x="6765" y="17235"/>
                    </a:lnTo>
                    <a:lnTo>
                      <a:pt x="4832" y="20457"/>
                    </a:lnTo>
                    <a:lnTo>
                      <a:pt x="3060" y="23839"/>
                    </a:lnTo>
                    <a:lnTo>
                      <a:pt x="1772" y="27383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181"/>
                    </a:lnTo>
                    <a:lnTo>
                      <a:pt x="322" y="35114"/>
                    </a:lnTo>
                    <a:lnTo>
                      <a:pt x="161" y="37047"/>
                    </a:lnTo>
                    <a:lnTo>
                      <a:pt x="0" y="39141"/>
                    </a:lnTo>
                    <a:lnTo>
                      <a:pt x="161" y="41073"/>
                    </a:lnTo>
                    <a:lnTo>
                      <a:pt x="322" y="43006"/>
                    </a:lnTo>
                    <a:lnTo>
                      <a:pt x="483" y="45100"/>
                    </a:lnTo>
                    <a:lnTo>
                      <a:pt x="805" y="46872"/>
                    </a:lnTo>
                    <a:lnTo>
                      <a:pt x="1289" y="48805"/>
                    </a:lnTo>
                    <a:lnTo>
                      <a:pt x="1772" y="50737"/>
                    </a:lnTo>
                    <a:lnTo>
                      <a:pt x="3060" y="54281"/>
                    </a:lnTo>
                    <a:lnTo>
                      <a:pt x="4832" y="57663"/>
                    </a:lnTo>
                    <a:lnTo>
                      <a:pt x="6765" y="60885"/>
                    </a:lnTo>
                    <a:lnTo>
                      <a:pt x="9020" y="63945"/>
                    </a:lnTo>
                    <a:lnTo>
                      <a:pt x="11436" y="66683"/>
                    </a:lnTo>
                    <a:lnTo>
                      <a:pt x="14335" y="69260"/>
                    </a:lnTo>
                    <a:lnTo>
                      <a:pt x="17234" y="71515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543" y="76347"/>
                    </a:lnTo>
                    <a:lnTo>
                      <a:pt x="29315" y="76831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166" y="77958"/>
                    </a:lnTo>
                    <a:lnTo>
                      <a:pt x="45099" y="77636"/>
                    </a:lnTo>
                    <a:lnTo>
                      <a:pt x="47032" y="77314"/>
                    </a:lnTo>
                    <a:lnTo>
                      <a:pt x="48804" y="76831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515"/>
                    </a:lnTo>
                    <a:lnTo>
                      <a:pt x="63944" y="69260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737"/>
                    </a:lnTo>
                    <a:lnTo>
                      <a:pt x="76991" y="48805"/>
                    </a:lnTo>
                    <a:lnTo>
                      <a:pt x="77313" y="46872"/>
                    </a:lnTo>
                    <a:lnTo>
                      <a:pt x="77635" y="45100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9141"/>
                    </a:lnTo>
                    <a:lnTo>
                      <a:pt x="78118" y="37047"/>
                    </a:lnTo>
                    <a:lnTo>
                      <a:pt x="77957" y="35114"/>
                    </a:lnTo>
                    <a:lnTo>
                      <a:pt x="77635" y="33181"/>
                    </a:lnTo>
                    <a:lnTo>
                      <a:pt x="77313" y="31248"/>
                    </a:lnTo>
                    <a:lnTo>
                      <a:pt x="76991" y="29315"/>
                    </a:lnTo>
                    <a:lnTo>
                      <a:pt x="76346" y="27383"/>
                    </a:lnTo>
                    <a:lnTo>
                      <a:pt x="75058" y="23839"/>
                    </a:lnTo>
                    <a:lnTo>
                      <a:pt x="73447" y="20457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766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7032" y="806"/>
                    </a:lnTo>
                    <a:lnTo>
                      <a:pt x="45099" y="484"/>
                    </a:lnTo>
                    <a:lnTo>
                      <a:pt x="43166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000000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Google Shape;1752;p31">
                <a:extLst>
                  <a:ext uri="{FF2B5EF4-FFF2-40B4-BE49-F238E27FC236}">
                    <a16:creationId xmlns:a16="http://schemas.microsoft.com/office/drawing/2014/main" id="{81933491-3BC7-FE6F-9196-AF7E4799F890}"/>
                  </a:ext>
                </a:extLst>
              </p:cNvPr>
              <p:cNvSpPr/>
              <p:nvPr/>
            </p:nvSpPr>
            <p:spPr>
              <a:xfrm>
                <a:off x="2172358" y="5517789"/>
                <a:ext cx="571831" cy="571831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19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382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605"/>
                    </a:lnTo>
                    <a:lnTo>
                      <a:pt x="14174" y="8860"/>
                    </a:lnTo>
                    <a:lnTo>
                      <a:pt x="11436" y="11437"/>
                    </a:lnTo>
                    <a:lnTo>
                      <a:pt x="8859" y="14175"/>
                    </a:lnTo>
                    <a:lnTo>
                      <a:pt x="6604" y="17235"/>
                    </a:lnTo>
                    <a:lnTo>
                      <a:pt x="4671" y="20456"/>
                    </a:lnTo>
                    <a:lnTo>
                      <a:pt x="3060" y="23839"/>
                    </a:lnTo>
                    <a:lnTo>
                      <a:pt x="1772" y="27382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020"/>
                    </a:lnTo>
                    <a:lnTo>
                      <a:pt x="161" y="35114"/>
                    </a:lnTo>
                    <a:lnTo>
                      <a:pt x="0" y="37046"/>
                    </a:lnTo>
                    <a:lnTo>
                      <a:pt x="0" y="38979"/>
                    </a:lnTo>
                    <a:lnTo>
                      <a:pt x="0" y="41073"/>
                    </a:lnTo>
                    <a:lnTo>
                      <a:pt x="161" y="43006"/>
                    </a:lnTo>
                    <a:lnTo>
                      <a:pt x="483" y="44939"/>
                    </a:lnTo>
                    <a:lnTo>
                      <a:pt x="805" y="46872"/>
                    </a:lnTo>
                    <a:lnTo>
                      <a:pt x="1289" y="48804"/>
                    </a:lnTo>
                    <a:lnTo>
                      <a:pt x="1772" y="50576"/>
                    </a:lnTo>
                    <a:lnTo>
                      <a:pt x="3060" y="54281"/>
                    </a:lnTo>
                    <a:lnTo>
                      <a:pt x="4671" y="57663"/>
                    </a:lnTo>
                    <a:lnTo>
                      <a:pt x="6604" y="60885"/>
                    </a:lnTo>
                    <a:lnTo>
                      <a:pt x="8859" y="63945"/>
                    </a:lnTo>
                    <a:lnTo>
                      <a:pt x="11436" y="66683"/>
                    </a:lnTo>
                    <a:lnTo>
                      <a:pt x="14174" y="69099"/>
                    </a:lnTo>
                    <a:lnTo>
                      <a:pt x="17234" y="71354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382" y="76347"/>
                    </a:lnTo>
                    <a:lnTo>
                      <a:pt x="29315" y="76830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005" y="77958"/>
                    </a:lnTo>
                    <a:lnTo>
                      <a:pt x="44938" y="77636"/>
                    </a:lnTo>
                    <a:lnTo>
                      <a:pt x="46871" y="77314"/>
                    </a:lnTo>
                    <a:lnTo>
                      <a:pt x="48804" y="76830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354"/>
                    </a:lnTo>
                    <a:lnTo>
                      <a:pt x="63944" y="69099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576"/>
                    </a:lnTo>
                    <a:lnTo>
                      <a:pt x="76830" y="48804"/>
                    </a:lnTo>
                    <a:lnTo>
                      <a:pt x="77313" y="46872"/>
                    </a:lnTo>
                    <a:lnTo>
                      <a:pt x="77635" y="44939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8979"/>
                    </a:lnTo>
                    <a:lnTo>
                      <a:pt x="78118" y="37046"/>
                    </a:lnTo>
                    <a:lnTo>
                      <a:pt x="77957" y="35114"/>
                    </a:lnTo>
                    <a:lnTo>
                      <a:pt x="77635" y="33020"/>
                    </a:lnTo>
                    <a:lnTo>
                      <a:pt x="77313" y="31248"/>
                    </a:lnTo>
                    <a:lnTo>
                      <a:pt x="76830" y="29315"/>
                    </a:lnTo>
                    <a:lnTo>
                      <a:pt x="76346" y="27382"/>
                    </a:lnTo>
                    <a:lnTo>
                      <a:pt x="75058" y="23839"/>
                    </a:lnTo>
                    <a:lnTo>
                      <a:pt x="73447" y="20456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605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6871" y="806"/>
                    </a:lnTo>
                    <a:lnTo>
                      <a:pt x="44938" y="484"/>
                    </a:lnTo>
                    <a:lnTo>
                      <a:pt x="43005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F5AE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ambria" panose="02040503050406030204" pitchFamily="18" charset="0"/>
                    <a:cs typeface="Calibri" panose="020F0502020204030204" pitchFamily="34" charset="0"/>
                  </a:rPr>
                  <a:t>01</a:t>
                </a:r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itle 2">
              <a:extLst>
                <a:ext uri="{FF2B5EF4-FFF2-40B4-BE49-F238E27FC236}">
                  <a16:creationId xmlns:a16="http://schemas.microsoft.com/office/drawing/2014/main" id="{F06C7439-70D4-520B-5EAE-4FBA1A12D431}"/>
                </a:ext>
              </a:extLst>
            </p:cNvPr>
            <p:cNvSpPr txBox="1">
              <a:spLocks/>
            </p:cNvSpPr>
            <p:nvPr/>
          </p:nvSpPr>
          <p:spPr>
            <a:xfrm>
              <a:off x="1341415" y="1805689"/>
              <a:ext cx="4487886" cy="67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oogaloo"/>
                <a:buNone/>
                <a:defRPr sz="4000" b="0" i="0" u="none" strike="noStrike" cap="none">
                  <a:solidFill>
                    <a:schemeClr val="dk1"/>
                  </a:solidFill>
                  <a:latin typeface="Boogaloo"/>
                  <a:ea typeface="Boogaloo"/>
                  <a:cs typeface="Boogaloo"/>
                  <a:sym typeface="Boogalo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9pPr>
            </a:lstStyle>
            <a:p>
              <a:pPr algn="just"/>
              <a:r>
                <a:rPr lang="vi-VN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Phương</a:t>
              </a:r>
              <a:r>
                <a:rPr lang="en-US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 trình vận tốc:</a:t>
              </a:r>
              <a:endParaRPr lang="en-US" sz="32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C609F860-0892-1419-EA2F-9D9D9658E850}"/>
                  </a:ext>
                </a:extLst>
              </p:cNvPr>
              <p:cNvSpPr txBox="1"/>
              <p:nvPr/>
            </p:nvSpPr>
            <p:spPr>
              <a:xfrm>
                <a:off x="609600" y="2423769"/>
                <a:ext cx="10972799" cy="4443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vi-VN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Vận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Δx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Δt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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rất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nhỏ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),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dốc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toạ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(x – t)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đang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xét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vi-VN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vi-VN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 = x’ = - 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Asin(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 + 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Trong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v: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 (m/s).</a:t>
                </a:r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(rad/s)</a:t>
                </a:r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A: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(cm).</a:t>
                </a:r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ban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(rad).</a:t>
                </a:r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 +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):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 (rad).</a:t>
                </a:r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C609F860-0892-1419-EA2F-9D9D9658E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23769"/>
                <a:ext cx="10972799" cy="4443332"/>
              </a:xfrm>
              <a:prstGeom prst="rect">
                <a:avLst/>
              </a:prstGeom>
              <a:blipFill>
                <a:blip r:embed="rId2"/>
                <a:stretch>
                  <a:fillRect l="-1111" r="-1111" b="-3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 descr="n14 zalo Nguyen Doan Thao Trang">
            <a:extLst>
              <a:ext uri="{FF2B5EF4-FFF2-40B4-BE49-F238E27FC236}">
                <a16:creationId xmlns:a16="http://schemas.microsoft.com/office/drawing/2014/main" id="{5163DB7C-DF70-89FD-BB4B-36BE29A16F6A}"/>
              </a:ext>
            </a:extLst>
          </p:cNvPr>
          <p:cNvSpPr/>
          <p:nvPr/>
        </p:nvSpPr>
        <p:spPr>
          <a:xfrm>
            <a:off x="4305300" y="3676650"/>
            <a:ext cx="3848100" cy="5486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 descr="n14 zalo Nguyen Doan Thao Trang">
            <a:extLst>
              <a:ext uri="{FF2B5EF4-FFF2-40B4-BE49-F238E27FC236}">
                <a16:creationId xmlns:a16="http://schemas.microsoft.com/office/drawing/2014/main" id="{11B4F47D-B99F-E1AB-9AEE-26481F34C2E1}"/>
              </a:ext>
            </a:extLst>
          </p:cNvPr>
          <p:cNvSpPr/>
          <p:nvPr/>
        </p:nvSpPr>
        <p:spPr>
          <a:xfrm>
            <a:off x="609600" y="132542"/>
            <a:ext cx="10972799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3: VẬN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TỐC, GIA TỐC TRONG DAO ĐỘNG ĐIỀU HÒA</a:t>
            </a:r>
          </a:p>
        </p:txBody>
      </p:sp>
      <p:grpSp>
        <p:nvGrpSpPr>
          <p:cNvPr id="75" name="Group 74" descr="n14 zalo Nguyen Doan Thao Trang">
            <a:extLst>
              <a:ext uri="{FF2B5EF4-FFF2-40B4-BE49-F238E27FC236}">
                <a16:creationId xmlns:a16="http://schemas.microsoft.com/office/drawing/2014/main" id="{74E89C92-3FDC-B622-04DB-6D558B626F55}"/>
              </a:ext>
            </a:extLst>
          </p:cNvPr>
          <p:cNvGrpSpPr/>
          <p:nvPr/>
        </p:nvGrpSpPr>
        <p:grpSpPr>
          <a:xfrm>
            <a:off x="92249" y="797199"/>
            <a:ext cx="9589433" cy="914400"/>
            <a:chOff x="92249" y="797199"/>
            <a:chExt cx="9589433" cy="914400"/>
          </a:xfrm>
        </p:grpSpPr>
        <p:sp>
          <p:nvSpPr>
            <p:cNvPr id="72" name="Title 2">
              <a:extLst>
                <a:ext uri="{FF2B5EF4-FFF2-40B4-BE49-F238E27FC236}">
                  <a16:creationId xmlns:a16="http://schemas.microsoft.com/office/drawing/2014/main" id="{5983BD61-1767-DBFF-37A9-3B9065227A5D}"/>
                </a:ext>
              </a:extLst>
            </p:cNvPr>
            <p:cNvSpPr txBox="1">
              <a:spLocks/>
            </p:cNvSpPr>
            <p:nvPr/>
          </p:nvSpPr>
          <p:spPr>
            <a:xfrm>
              <a:off x="998729" y="846065"/>
              <a:ext cx="8682953" cy="67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oogaloo"/>
                <a:buNone/>
                <a:defRPr sz="4000" b="0" i="0" u="none" strike="noStrike" cap="none">
                  <a:solidFill>
                    <a:schemeClr val="dk1"/>
                  </a:solidFill>
                  <a:latin typeface="Boogaloo"/>
                  <a:ea typeface="Boogaloo"/>
                  <a:cs typeface="Boogaloo"/>
                  <a:sym typeface="Boogalo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9pPr>
            </a:lstStyle>
            <a:p>
              <a:pPr algn="just"/>
              <a:r>
                <a:rPr lang="en-US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VẬN 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TỐC CỦA VẬT DAO ĐỘNG ĐIỀU HOÀ</a:t>
              </a:r>
            </a:p>
          </p:txBody>
        </p:sp>
        <p:sp>
          <p:nvSpPr>
            <p:cNvPr id="73" name="Arrow: Circular 50">
              <a:extLst>
                <a:ext uri="{FF2B5EF4-FFF2-40B4-BE49-F238E27FC236}">
                  <a16:creationId xmlns:a16="http://schemas.microsoft.com/office/drawing/2014/main" id="{A489F824-0201-9EF8-62CF-7C5C7BEB0AAB}"/>
                </a:ext>
              </a:extLst>
            </p:cNvPr>
            <p:cNvSpPr/>
            <p:nvPr/>
          </p:nvSpPr>
          <p:spPr>
            <a:xfrm>
              <a:off x="92249" y="797199"/>
              <a:ext cx="914400" cy="914400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ED5B4C"/>
            </a:solidFill>
            <a:ln>
              <a:solidFill>
                <a:srgbClr val="ED5B4C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Freeform: Shape 51">
              <a:extLst>
                <a:ext uri="{FF2B5EF4-FFF2-40B4-BE49-F238E27FC236}">
                  <a16:creationId xmlns:a16="http://schemas.microsoft.com/office/drawing/2014/main" id="{0C7BC2EE-0278-A762-B684-ADDBB0DD039E}"/>
                </a:ext>
              </a:extLst>
            </p:cNvPr>
            <p:cNvSpPr/>
            <p:nvPr/>
          </p:nvSpPr>
          <p:spPr>
            <a:xfrm>
              <a:off x="294134" y="1118459"/>
              <a:ext cx="510287" cy="255091"/>
            </a:xfrm>
            <a:custGeom>
              <a:avLst/>
              <a:gdLst>
                <a:gd name="connsiteX0" fmla="*/ 0 w 904592"/>
                <a:gd name="connsiteY0" fmla="*/ 0 h 452249"/>
                <a:gd name="connsiteX1" fmla="*/ 904592 w 904592"/>
                <a:gd name="connsiteY1" fmla="*/ 0 h 452249"/>
                <a:gd name="connsiteX2" fmla="*/ 904592 w 904592"/>
                <a:gd name="connsiteY2" fmla="*/ 452249 h 452249"/>
                <a:gd name="connsiteX3" fmla="*/ 0 w 904592"/>
                <a:gd name="connsiteY3" fmla="*/ 452249 h 452249"/>
                <a:gd name="connsiteX4" fmla="*/ 0 w 904592"/>
                <a:gd name="connsiteY4" fmla="*/ 0 h 45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92" h="452249">
                  <a:moveTo>
                    <a:pt x="0" y="0"/>
                  </a:moveTo>
                  <a:lnTo>
                    <a:pt x="904592" y="0"/>
                  </a:lnTo>
                  <a:lnTo>
                    <a:pt x="904592" y="452249"/>
                  </a:lnTo>
                  <a:lnTo>
                    <a:pt x="0" y="452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5B4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  <a:sym typeface="Arial"/>
                </a:rPr>
                <a:t>I</a:t>
              </a:r>
            </a:p>
          </p:txBody>
        </p:sp>
      </p:grpSp>
      <p:grpSp>
        <p:nvGrpSpPr>
          <p:cNvPr id="8" name="Group 7" descr="n14 zalo Nguyen Doan Thao Trang">
            <a:extLst>
              <a:ext uri="{FF2B5EF4-FFF2-40B4-BE49-F238E27FC236}">
                <a16:creationId xmlns:a16="http://schemas.microsoft.com/office/drawing/2014/main" id="{4E163452-F986-45FA-B414-3DC3A54523C4}"/>
              </a:ext>
            </a:extLst>
          </p:cNvPr>
          <p:cNvGrpSpPr/>
          <p:nvPr/>
        </p:nvGrpSpPr>
        <p:grpSpPr>
          <a:xfrm>
            <a:off x="609600" y="1760465"/>
            <a:ext cx="5219701" cy="834763"/>
            <a:chOff x="609600" y="1760465"/>
            <a:chExt cx="5219701" cy="834763"/>
          </a:xfrm>
        </p:grpSpPr>
        <p:grpSp>
          <p:nvGrpSpPr>
            <p:cNvPr id="52" name="Google Shape;1750;p31">
              <a:extLst>
                <a:ext uri="{FF2B5EF4-FFF2-40B4-BE49-F238E27FC236}">
                  <a16:creationId xmlns:a16="http://schemas.microsoft.com/office/drawing/2014/main" id="{23E0B9B7-2526-C0BB-199D-B0F6FF047A43}"/>
                </a:ext>
              </a:extLst>
            </p:cNvPr>
            <p:cNvGrpSpPr/>
            <p:nvPr/>
          </p:nvGrpSpPr>
          <p:grpSpPr>
            <a:xfrm>
              <a:off x="609600" y="1760465"/>
              <a:ext cx="762441" cy="834763"/>
              <a:chOff x="2172358" y="5517789"/>
              <a:chExt cx="571831" cy="626072"/>
            </a:xfrm>
          </p:grpSpPr>
          <p:sp>
            <p:nvSpPr>
              <p:cNvPr id="53" name="Google Shape;1751;p31">
                <a:extLst>
                  <a:ext uri="{FF2B5EF4-FFF2-40B4-BE49-F238E27FC236}">
                    <a16:creationId xmlns:a16="http://schemas.microsoft.com/office/drawing/2014/main" id="{59AE3E81-2F44-F010-B8BB-201871B38F81}"/>
                  </a:ext>
                </a:extLst>
              </p:cNvPr>
              <p:cNvSpPr/>
              <p:nvPr/>
            </p:nvSpPr>
            <p:spPr>
              <a:xfrm>
                <a:off x="2172358" y="5572023"/>
                <a:ext cx="571831" cy="571838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20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543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766"/>
                    </a:lnTo>
                    <a:lnTo>
                      <a:pt x="14335" y="8860"/>
                    </a:lnTo>
                    <a:lnTo>
                      <a:pt x="11436" y="11437"/>
                    </a:lnTo>
                    <a:lnTo>
                      <a:pt x="9020" y="14175"/>
                    </a:lnTo>
                    <a:lnTo>
                      <a:pt x="6765" y="17235"/>
                    </a:lnTo>
                    <a:lnTo>
                      <a:pt x="4832" y="20457"/>
                    </a:lnTo>
                    <a:lnTo>
                      <a:pt x="3060" y="23839"/>
                    </a:lnTo>
                    <a:lnTo>
                      <a:pt x="1772" y="27383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181"/>
                    </a:lnTo>
                    <a:lnTo>
                      <a:pt x="322" y="35114"/>
                    </a:lnTo>
                    <a:lnTo>
                      <a:pt x="161" y="37047"/>
                    </a:lnTo>
                    <a:lnTo>
                      <a:pt x="0" y="39141"/>
                    </a:lnTo>
                    <a:lnTo>
                      <a:pt x="161" y="41073"/>
                    </a:lnTo>
                    <a:lnTo>
                      <a:pt x="322" y="43006"/>
                    </a:lnTo>
                    <a:lnTo>
                      <a:pt x="483" y="45100"/>
                    </a:lnTo>
                    <a:lnTo>
                      <a:pt x="805" y="46872"/>
                    </a:lnTo>
                    <a:lnTo>
                      <a:pt x="1289" y="48805"/>
                    </a:lnTo>
                    <a:lnTo>
                      <a:pt x="1772" y="50737"/>
                    </a:lnTo>
                    <a:lnTo>
                      <a:pt x="3060" y="54281"/>
                    </a:lnTo>
                    <a:lnTo>
                      <a:pt x="4832" y="57663"/>
                    </a:lnTo>
                    <a:lnTo>
                      <a:pt x="6765" y="60885"/>
                    </a:lnTo>
                    <a:lnTo>
                      <a:pt x="9020" y="63945"/>
                    </a:lnTo>
                    <a:lnTo>
                      <a:pt x="11436" y="66683"/>
                    </a:lnTo>
                    <a:lnTo>
                      <a:pt x="14335" y="69260"/>
                    </a:lnTo>
                    <a:lnTo>
                      <a:pt x="17234" y="71515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543" y="76347"/>
                    </a:lnTo>
                    <a:lnTo>
                      <a:pt x="29315" y="76831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166" y="77958"/>
                    </a:lnTo>
                    <a:lnTo>
                      <a:pt x="45099" y="77636"/>
                    </a:lnTo>
                    <a:lnTo>
                      <a:pt x="47032" y="77314"/>
                    </a:lnTo>
                    <a:lnTo>
                      <a:pt x="48804" y="76831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515"/>
                    </a:lnTo>
                    <a:lnTo>
                      <a:pt x="63944" y="69260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737"/>
                    </a:lnTo>
                    <a:lnTo>
                      <a:pt x="76991" y="48805"/>
                    </a:lnTo>
                    <a:lnTo>
                      <a:pt x="77313" y="46872"/>
                    </a:lnTo>
                    <a:lnTo>
                      <a:pt x="77635" y="45100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9141"/>
                    </a:lnTo>
                    <a:lnTo>
                      <a:pt x="78118" y="37047"/>
                    </a:lnTo>
                    <a:lnTo>
                      <a:pt x="77957" y="35114"/>
                    </a:lnTo>
                    <a:lnTo>
                      <a:pt x="77635" y="33181"/>
                    </a:lnTo>
                    <a:lnTo>
                      <a:pt x="77313" y="31248"/>
                    </a:lnTo>
                    <a:lnTo>
                      <a:pt x="76991" y="29315"/>
                    </a:lnTo>
                    <a:lnTo>
                      <a:pt x="76346" y="27383"/>
                    </a:lnTo>
                    <a:lnTo>
                      <a:pt x="75058" y="23839"/>
                    </a:lnTo>
                    <a:lnTo>
                      <a:pt x="73447" y="20457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766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7032" y="806"/>
                    </a:lnTo>
                    <a:lnTo>
                      <a:pt x="45099" y="484"/>
                    </a:lnTo>
                    <a:lnTo>
                      <a:pt x="43166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000000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Google Shape;1752;p31">
                <a:extLst>
                  <a:ext uri="{FF2B5EF4-FFF2-40B4-BE49-F238E27FC236}">
                    <a16:creationId xmlns:a16="http://schemas.microsoft.com/office/drawing/2014/main" id="{81933491-3BC7-FE6F-9196-AF7E4799F890}"/>
                  </a:ext>
                </a:extLst>
              </p:cNvPr>
              <p:cNvSpPr/>
              <p:nvPr/>
            </p:nvSpPr>
            <p:spPr>
              <a:xfrm>
                <a:off x="2172358" y="5517789"/>
                <a:ext cx="571831" cy="571831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19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382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605"/>
                    </a:lnTo>
                    <a:lnTo>
                      <a:pt x="14174" y="8860"/>
                    </a:lnTo>
                    <a:lnTo>
                      <a:pt x="11436" y="11437"/>
                    </a:lnTo>
                    <a:lnTo>
                      <a:pt x="8859" y="14175"/>
                    </a:lnTo>
                    <a:lnTo>
                      <a:pt x="6604" y="17235"/>
                    </a:lnTo>
                    <a:lnTo>
                      <a:pt x="4671" y="20456"/>
                    </a:lnTo>
                    <a:lnTo>
                      <a:pt x="3060" y="23839"/>
                    </a:lnTo>
                    <a:lnTo>
                      <a:pt x="1772" y="27382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020"/>
                    </a:lnTo>
                    <a:lnTo>
                      <a:pt x="161" y="35114"/>
                    </a:lnTo>
                    <a:lnTo>
                      <a:pt x="0" y="37046"/>
                    </a:lnTo>
                    <a:lnTo>
                      <a:pt x="0" y="38979"/>
                    </a:lnTo>
                    <a:lnTo>
                      <a:pt x="0" y="41073"/>
                    </a:lnTo>
                    <a:lnTo>
                      <a:pt x="161" y="43006"/>
                    </a:lnTo>
                    <a:lnTo>
                      <a:pt x="483" y="44939"/>
                    </a:lnTo>
                    <a:lnTo>
                      <a:pt x="805" y="46872"/>
                    </a:lnTo>
                    <a:lnTo>
                      <a:pt x="1289" y="48804"/>
                    </a:lnTo>
                    <a:lnTo>
                      <a:pt x="1772" y="50576"/>
                    </a:lnTo>
                    <a:lnTo>
                      <a:pt x="3060" y="54281"/>
                    </a:lnTo>
                    <a:lnTo>
                      <a:pt x="4671" y="57663"/>
                    </a:lnTo>
                    <a:lnTo>
                      <a:pt x="6604" y="60885"/>
                    </a:lnTo>
                    <a:lnTo>
                      <a:pt x="8859" y="63945"/>
                    </a:lnTo>
                    <a:lnTo>
                      <a:pt x="11436" y="66683"/>
                    </a:lnTo>
                    <a:lnTo>
                      <a:pt x="14174" y="69099"/>
                    </a:lnTo>
                    <a:lnTo>
                      <a:pt x="17234" y="71354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382" y="76347"/>
                    </a:lnTo>
                    <a:lnTo>
                      <a:pt x="29315" y="76830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005" y="77958"/>
                    </a:lnTo>
                    <a:lnTo>
                      <a:pt x="44938" y="77636"/>
                    </a:lnTo>
                    <a:lnTo>
                      <a:pt x="46871" y="77314"/>
                    </a:lnTo>
                    <a:lnTo>
                      <a:pt x="48804" y="76830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354"/>
                    </a:lnTo>
                    <a:lnTo>
                      <a:pt x="63944" y="69099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576"/>
                    </a:lnTo>
                    <a:lnTo>
                      <a:pt x="76830" y="48804"/>
                    </a:lnTo>
                    <a:lnTo>
                      <a:pt x="77313" y="46872"/>
                    </a:lnTo>
                    <a:lnTo>
                      <a:pt x="77635" y="44939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8979"/>
                    </a:lnTo>
                    <a:lnTo>
                      <a:pt x="78118" y="37046"/>
                    </a:lnTo>
                    <a:lnTo>
                      <a:pt x="77957" y="35114"/>
                    </a:lnTo>
                    <a:lnTo>
                      <a:pt x="77635" y="33020"/>
                    </a:lnTo>
                    <a:lnTo>
                      <a:pt x="77313" y="31248"/>
                    </a:lnTo>
                    <a:lnTo>
                      <a:pt x="76830" y="29315"/>
                    </a:lnTo>
                    <a:lnTo>
                      <a:pt x="76346" y="27382"/>
                    </a:lnTo>
                    <a:lnTo>
                      <a:pt x="75058" y="23839"/>
                    </a:lnTo>
                    <a:lnTo>
                      <a:pt x="73447" y="20456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605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6871" y="806"/>
                    </a:lnTo>
                    <a:lnTo>
                      <a:pt x="44938" y="484"/>
                    </a:lnTo>
                    <a:lnTo>
                      <a:pt x="43005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F5AE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ambria" panose="02040503050406030204" pitchFamily="18" charset="0"/>
                    <a:cs typeface="Calibri" panose="020F0502020204030204" pitchFamily="34" charset="0"/>
                  </a:rPr>
                  <a:t>01</a:t>
                </a:r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itle 2">
              <a:extLst>
                <a:ext uri="{FF2B5EF4-FFF2-40B4-BE49-F238E27FC236}">
                  <a16:creationId xmlns:a16="http://schemas.microsoft.com/office/drawing/2014/main" id="{F06C7439-70D4-520B-5EAE-4FBA1A12D431}"/>
                </a:ext>
              </a:extLst>
            </p:cNvPr>
            <p:cNvSpPr txBox="1">
              <a:spLocks/>
            </p:cNvSpPr>
            <p:nvPr/>
          </p:nvSpPr>
          <p:spPr>
            <a:xfrm>
              <a:off x="1341415" y="1805689"/>
              <a:ext cx="4487886" cy="67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oogaloo"/>
                <a:buNone/>
                <a:defRPr sz="4000" b="0" i="0" u="none" strike="noStrike" cap="none">
                  <a:solidFill>
                    <a:schemeClr val="dk1"/>
                  </a:solidFill>
                  <a:latin typeface="Boogaloo"/>
                  <a:ea typeface="Boogaloo"/>
                  <a:cs typeface="Boogaloo"/>
                  <a:sym typeface="Boogalo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9pPr>
            </a:lstStyle>
            <a:p>
              <a:pPr algn="just"/>
              <a:r>
                <a:rPr lang="vi-VN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Phương</a:t>
              </a:r>
              <a:r>
                <a:rPr lang="en-US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 trình vận tốc:</a:t>
              </a:r>
              <a:endParaRPr lang="en-US" sz="32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Rectangle: Rounded Corners 9" descr="n14 zalo Nguyen Doan Thao Trang">
            <a:extLst>
              <a:ext uri="{FF2B5EF4-FFF2-40B4-BE49-F238E27FC236}">
                <a16:creationId xmlns:a16="http://schemas.microsoft.com/office/drawing/2014/main" id="{5163DB7C-DF70-89FD-BB4B-36BE29A16F6A}"/>
              </a:ext>
            </a:extLst>
          </p:cNvPr>
          <p:cNvSpPr/>
          <p:nvPr/>
        </p:nvSpPr>
        <p:spPr>
          <a:xfrm>
            <a:off x="5695950" y="1929042"/>
            <a:ext cx="3848100" cy="5486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 = x’ = - 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Asin(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 + 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n14 zalo Nguyen Doan Thao Trang">
                <a:extLst>
                  <a:ext uri="{FF2B5EF4-FFF2-40B4-BE49-F238E27FC236}">
                    <a16:creationId xmlns:a16="http://schemas.microsoft.com/office/drawing/2014/main" id="{41944DF9-DDD4-C93E-CDF9-65DC67EE5A52}"/>
                  </a:ext>
                </a:extLst>
              </p:cNvPr>
              <p:cNvSpPr txBox="1"/>
              <p:nvPr/>
            </p:nvSpPr>
            <p:spPr>
              <a:xfrm>
                <a:off x="609599" y="2728396"/>
                <a:ext cx="10972799" cy="3513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>
                    <a:latin typeface="Cambria" panose="02040503050406030204" pitchFamily="18" charset="0"/>
                  </a:rPr>
                  <a:t>- Công </a:t>
                </a:r>
                <a:r>
                  <a:rPr lang="en-US" sz="2800" dirty="0" err="1">
                    <a:latin typeface="Cambria" panose="02040503050406030204" pitchFamily="18" charset="0"/>
                  </a:rPr>
                  <a:t>thức</a:t>
                </a:r>
                <a:r>
                  <a:rPr lang="en-U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</a:rPr>
                  <a:t>độc</a:t>
                </a:r>
                <a:r>
                  <a:rPr lang="en-U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</a:rPr>
                  <a:t>lập</a:t>
                </a:r>
                <a:r>
                  <a:rPr lang="en-U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</a:rPr>
                  <a:t>thời</a:t>
                </a:r>
                <a:r>
                  <a:rPr lang="en-U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</a:rPr>
                  <a:t>gian</a:t>
                </a:r>
                <a:r>
                  <a:rPr lang="en-U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</a:rPr>
                  <a:t>liên</a:t>
                </a:r>
                <a:r>
                  <a:rPr lang="en-U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</a:rPr>
                  <a:t>hệ</a:t>
                </a:r>
                <a:r>
                  <a:rPr lang="en-U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</a:rPr>
                  <a:t>giữa</a:t>
                </a:r>
                <a:r>
                  <a:rPr lang="en-US" sz="2800" dirty="0">
                    <a:latin typeface="Cambria" panose="02040503050406030204" pitchFamily="18" charset="0"/>
                  </a:rPr>
                  <a:t> v </a:t>
                </a:r>
                <a:r>
                  <a:rPr lang="en-US" sz="2800" dirty="0" err="1">
                    <a:latin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</a:rPr>
                  <a:t> x: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0000"/>
                        </a:solidFill>
                        <a:latin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0000"/>
                        </a:solidFill>
                        <a:latin typeface="Cambria" panose="02040503050406030204" pitchFamily="18" charset="0"/>
                      </a:rPr>
                      <m:t>ω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b="1" dirty="0">
                    <a:latin typeface="Cambria" panose="02040503050406030204" pitchFamily="18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s-ES" sz="2800" dirty="0">
                    <a:latin typeface="Cambria" panose="02040503050406030204" pitchFamily="18" charset="0"/>
                  </a:rPr>
                  <a:t>	</a:t>
                </a:r>
                <a:r>
                  <a:rPr lang="es-ES" sz="28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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Khi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vật</a:t>
                </a:r>
                <a:r>
                  <a:rPr lang="es-ES" sz="2800" dirty="0">
                    <a:latin typeface="Cambria" panose="02040503050406030204" pitchFamily="18" charset="0"/>
                  </a:rPr>
                  <a:t> ở VTCB: v = </a:t>
                </a:r>
                <a:r>
                  <a:rPr lang="es-ES" sz="28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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n-GB" sz="28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GB" sz="2800" dirty="0">
                    <a:latin typeface="Cambria" panose="02040503050406030204" pitchFamily="18" charset="0"/>
                  </a:rPr>
                  <a:t>A </a:t>
                </a:r>
                <a:r>
                  <a:rPr lang="es-ES" sz="28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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>
                    <a:latin typeface="Cambria" panose="02040503050406030204" pitchFamily="18" charset="0"/>
                  </a:rPr>
                  <a:t>|</a:t>
                </a:r>
                <a:r>
                  <a:rPr lang="es-ES" sz="2800" dirty="0">
                    <a:latin typeface="Cambria" panose="02040503050406030204" pitchFamily="18" charset="0"/>
                  </a:rPr>
                  <a:t>v</a:t>
                </a:r>
                <a:r>
                  <a:rPr lang="en-US" sz="2800" dirty="0">
                    <a:latin typeface="Cambria" panose="02040503050406030204" pitchFamily="18" charset="0"/>
                  </a:rPr>
                  <a:t>|</a:t>
                </a:r>
                <a:r>
                  <a:rPr lang="es-ES" sz="2800" baseline="-25000" dirty="0" err="1">
                    <a:latin typeface="Cambria" panose="02040503050406030204" pitchFamily="18" charset="0"/>
                  </a:rPr>
                  <a:t>max</a:t>
                </a:r>
                <a:r>
                  <a:rPr lang="es-ES" sz="2800" dirty="0">
                    <a:latin typeface="Cambria" panose="02040503050406030204" pitchFamily="18" charset="0"/>
                  </a:rPr>
                  <a:t> = </a:t>
                </a:r>
                <a:r>
                  <a:rPr lang="en-GB" sz="28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GB" sz="2800" dirty="0">
                    <a:latin typeface="Cambria" panose="02040503050406030204" pitchFamily="18" charset="0"/>
                  </a:rPr>
                  <a:t>A</a:t>
                </a:r>
                <a:r>
                  <a:rPr lang="es-ES" sz="2800" dirty="0">
                    <a:latin typeface="Cambria" panose="02040503050406030204" pitchFamily="18" charset="0"/>
                  </a:rPr>
                  <a:t>.</a:t>
                </a:r>
                <a:endParaRPr lang="en-US" sz="2800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s-ES" sz="2800" dirty="0">
                    <a:latin typeface="Cambria" panose="02040503050406030204" pitchFamily="18" charset="0"/>
                  </a:rPr>
                  <a:t>	</a:t>
                </a:r>
                <a:r>
                  <a:rPr lang="es-ES" sz="28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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Khi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vật</a:t>
                </a:r>
                <a:r>
                  <a:rPr lang="es-ES" sz="2800" dirty="0">
                    <a:latin typeface="Cambria" panose="02040503050406030204" pitchFamily="18" charset="0"/>
                  </a:rPr>
                  <a:t> ở VT </a:t>
                </a:r>
                <a:r>
                  <a:rPr lang="es-ES" sz="2800" dirty="0" err="1">
                    <a:latin typeface="Cambria" panose="02040503050406030204" pitchFamily="18" charset="0"/>
                  </a:rPr>
                  <a:t>biên</a:t>
                </a:r>
                <a:r>
                  <a:rPr lang="es-ES" sz="2800" dirty="0">
                    <a:latin typeface="Cambria" panose="02040503050406030204" pitchFamily="18" charset="0"/>
                  </a:rPr>
                  <a:t>: </a:t>
                </a:r>
                <a:r>
                  <a:rPr lang="es-ES" sz="2800" dirty="0" err="1">
                    <a:latin typeface="Cambria" panose="02040503050406030204" pitchFamily="18" charset="0"/>
                  </a:rPr>
                  <a:t>v</a:t>
                </a:r>
                <a:r>
                  <a:rPr lang="es-ES" sz="2800" baseline="-25000" dirty="0" err="1">
                    <a:latin typeface="Cambria" panose="02040503050406030204" pitchFamily="18" charset="0"/>
                  </a:rPr>
                  <a:t>min</a:t>
                </a:r>
                <a:r>
                  <a:rPr lang="es-ES" sz="2800" dirty="0">
                    <a:latin typeface="Cambria" panose="02040503050406030204" pitchFamily="18" charset="0"/>
                  </a:rPr>
                  <a:t> = </a:t>
                </a:r>
                <a:r>
                  <a:rPr lang="vi-VN" sz="2800" dirty="0">
                    <a:latin typeface="Cambria" panose="02040503050406030204" pitchFamily="18" charset="0"/>
                  </a:rPr>
                  <a:t>0</a:t>
                </a:r>
                <a:r>
                  <a:rPr lang="es-ES" sz="2800" dirty="0">
                    <a:latin typeface="Cambria" panose="02040503050406030204" pitchFamily="18" charset="0"/>
                  </a:rPr>
                  <a:t>.</a:t>
                </a:r>
                <a:endParaRPr lang="en-US" sz="2800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s-ES" sz="2800" b="1" dirty="0">
                    <a:latin typeface="Cambria" panose="02040503050406030204" pitchFamily="18" charset="0"/>
                  </a:rPr>
                  <a:t>* </a:t>
                </a:r>
                <a:r>
                  <a:rPr lang="es-ES" sz="2800" b="1" dirty="0" err="1">
                    <a:latin typeface="Cambria" panose="02040503050406030204" pitchFamily="18" charset="0"/>
                  </a:rPr>
                  <a:t>Nhận</a:t>
                </a:r>
                <a:r>
                  <a:rPr lang="es-ES" sz="2800" b="1" dirty="0">
                    <a:latin typeface="Cambria" panose="02040503050406030204" pitchFamily="18" charset="0"/>
                  </a:rPr>
                  <a:t> </a:t>
                </a:r>
                <a:r>
                  <a:rPr lang="es-ES" sz="2800" b="1" dirty="0" err="1">
                    <a:latin typeface="Cambria" panose="02040503050406030204" pitchFamily="18" charset="0"/>
                  </a:rPr>
                  <a:t>xét</a:t>
                </a:r>
                <a:r>
                  <a:rPr lang="es-ES" sz="2800" b="1" dirty="0">
                    <a:latin typeface="Cambria" panose="02040503050406030204" pitchFamily="18" charset="0"/>
                  </a:rPr>
                  <a:t>: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endParaRPr lang="vi-VN" sz="2800" dirty="0">
                  <a:latin typeface="Cambria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2800" dirty="0">
                    <a:latin typeface="Cambria" panose="02040503050406030204" pitchFamily="18" charset="0"/>
                  </a:rPr>
                  <a:t>	</a:t>
                </a:r>
                <a:r>
                  <a:rPr lang="es-ES" sz="2800" dirty="0" err="1">
                    <a:latin typeface="Cambria" panose="02040503050406030204" pitchFamily="18" charset="0"/>
                  </a:rPr>
                  <a:t>Vận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tốc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của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vật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dao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động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sớm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pha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S" sz="2800" dirty="0">
                    <a:latin typeface="Cambria" panose="02040503050406030204" pitchFamily="18" charset="0"/>
                  </a:rPr>
                  <a:t> so </a:t>
                </a:r>
                <a:r>
                  <a:rPr lang="es-ES" sz="2800" dirty="0" err="1">
                    <a:latin typeface="Cambria" panose="02040503050406030204" pitchFamily="18" charset="0"/>
                  </a:rPr>
                  <a:t>với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li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độ</a:t>
                </a:r>
                <a:r>
                  <a:rPr lang="es-ES" sz="2800" dirty="0">
                    <a:latin typeface="Cambria" panose="02040503050406030204" pitchFamily="18" charset="0"/>
                  </a:rPr>
                  <a:t>.</a:t>
                </a:r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 descr="n14 zalo Nguyen Doan Thao Trang">
                <a:extLst>
                  <a:ext uri="{FF2B5EF4-FFF2-40B4-BE49-F238E27FC236}">
                    <a16:creationId xmlns:a16="http://schemas.microsoft.com/office/drawing/2014/main" id="{41944DF9-DDD4-C93E-CDF9-65DC67EE5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728396"/>
                <a:ext cx="10972799" cy="3513078"/>
              </a:xfrm>
              <a:prstGeom prst="rect">
                <a:avLst/>
              </a:prstGeom>
              <a:blipFill>
                <a:blip r:embed="rId2"/>
                <a:stretch>
                  <a:fillRect l="-1111" t="-1910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 descr="n14 zalo Nguyen Doan Thao Trang">
            <a:extLst>
              <a:ext uri="{FF2B5EF4-FFF2-40B4-BE49-F238E27FC236}">
                <a16:creationId xmlns:a16="http://schemas.microsoft.com/office/drawing/2014/main" id="{730BDD65-B37D-C038-0884-1E4554DE3517}"/>
              </a:ext>
            </a:extLst>
          </p:cNvPr>
          <p:cNvSpPr/>
          <p:nvPr/>
        </p:nvSpPr>
        <p:spPr>
          <a:xfrm>
            <a:off x="4591050" y="3356550"/>
            <a:ext cx="3108960" cy="64008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623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 descr="n14 zalo Nguyen Doan Thao Trang">
            <a:extLst>
              <a:ext uri="{FF2B5EF4-FFF2-40B4-BE49-F238E27FC236}">
                <a16:creationId xmlns:a16="http://schemas.microsoft.com/office/drawing/2014/main" id="{11B4F47D-B99F-E1AB-9AEE-26481F34C2E1}"/>
              </a:ext>
            </a:extLst>
          </p:cNvPr>
          <p:cNvSpPr/>
          <p:nvPr/>
        </p:nvSpPr>
        <p:spPr>
          <a:xfrm>
            <a:off x="609600" y="132542"/>
            <a:ext cx="10972799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3: VẬN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TỐC, GIA TỐC TRONG DAO ĐỘNG ĐIỀU HÒA</a:t>
            </a:r>
          </a:p>
        </p:txBody>
      </p:sp>
      <p:grpSp>
        <p:nvGrpSpPr>
          <p:cNvPr id="75" name="Group 74" descr="n14 zalo Nguyen Doan Thao Trang">
            <a:extLst>
              <a:ext uri="{FF2B5EF4-FFF2-40B4-BE49-F238E27FC236}">
                <a16:creationId xmlns:a16="http://schemas.microsoft.com/office/drawing/2014/main" id="{74E89C92-3FDC-B622-04DB-6D558B626F55}"/>
              </a:ext>
            </a:extLst>
          </p:cNvPr>
          <p:cNvGrpSpPr/>
          <p:nvPr/>
        </p:nvGrpSpPr>
        <p:grpSpPr>
          <a:xfrm>
            <a:off x="92249" y="797199"/>
            <a:ext cx="9589433" cy="914400"/>
            <a:chOff x="92249" y="797199"/>
            <a:chExt cx="9589433" cy="914400"/>
          </a:xfrm>
        </p:grpSpPr>
        <p:sp>
          <p:nvSpPr>
            <p:cNvPr id="72" name="Title 2">
              <a:extLst>
                <a:ext uri="{FF2B5EF4-FFF2-40B4-BE49-F238E27FC236}">
                  <a16:creationId xmlns:a16="http://schemas.microsoft.com/office/drawing/2014/main" id="{5983BD61-1767-DBFF-37A9-3B9065227A5D}"/>
                </a:ext>
              </a:extLst>
            </p:cNvPr>
            <p:cNvSpPr txBox="1">
              <a:spLocks/>
            </p:cNvSpPr>
            <p:nvPr/>
          </p:nvSpPr>
          <p:spPr>
            <a:xfrm>
              <a:off x="998729" y="846065"/>
              <a:ext cx="8682953" cy="67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oogaloo"/>
                <a:buNone/>
                <a:defRPr sz="4000" b="0" i="0" u="none" strike="noStrike" cap="none">
                  <a:solidFill>
                    <a:schemeClr val="dk1"/>
                  </a:solidFill>
                  <a:latin typeface="Boogaloo"/>
                  <a:ea typeface="Boogaloo"/>
                  <a:cs typeface="Boogaloo"/>
                  <a:sym typeface="Boogalo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9pPr>
            </a:lstStyle>
            <a:p>
              <a:pPr algn="just"/>
              <a:r>
                <a:rPr lang="en-US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VẬN 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TỐC CỦA VẬT DAO ĐỘNG ĐIỀU HOÀ</a:t>
              </a:r>
            </a:p>
          </p:txBody>
        </p:sp>
        <p:sp>
          <p:nvSpPr>
            <p:cNvPr id="73" name="Arrow: Circular 50">
              <a:extLst>
                <a:ext uri="{FF2B5EF4-FFF2-40B4-BE49-F238E27FC236}">
                  <a16:creationId xmlns:a16="http://schemas.microsoft.com/office/drawing/2014/main" id="{A489F824-0201-9EF8-62CF-7C5C7BEB0AAB}"/>
                </a:ext>
              </a:extLst>
            </p:cNvPr>
            <p:cNvSpPr/>
            <p:nvPr/>
          </p:nvSpPr>
          <p:spPr>
            <a:xfrm>
              <a:off x="92249" y="797199"/>
              <a:ext cx="914400" cy="914400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ED5B4C"/>
            </a:solidFill>
            <a:ln>
              <a:solidFill>
                <a:srgbClr val="ED5B4C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Freeform: Shape 51">
              <a:extLst>
                <a:ext uri="{FF2B5EF4-FFF2-40B4-BE49-F238E27FC236}">
                  <a16:creationId xmlns:a16="http://schemas.microsoft.com/office/drawing/2014/main" id="{0C7BC2EE-0278-A762-B684-ADDBB0DD039E}"/>
                </a:ext>
              </a:extLst>
            </p:cNvPr>
            <p:cNvSpPr/>
            <p:nvPr/>
          </p:nvSpPr>
          <p:spPr>
            <a:xfrm>
              <a:off x="294134" y="1118459"/>
              <a:ext cx="510287" cy="255091"/>
            </a:xfrm>
            <a:custGeom>
              <a:avLst/>
              <a:gdLst>
                <a:gd name="connsiteX0" fmla="*/ 0 w 904592"/>
                <a:gd name="connsiteY0" fmla="*/ 0 h 452249"/>
                <a:gd name="connsiteX1" fmla="*/ 904592 w 904592"/>
                <a:gd name="connsiteY1" fmla="*/ 0 h 452249"/>
                <a:gd name="connsiteX2" fmla="*/ 904592 w 904592"/>
                <a:gd name="connsiteY2" fmla="*/ 452249 h 452249"/>
                <a:gd name="connsiteX3" fmla="*/ 0 w 904592"/>
                <a:gd name="connsiteY3" fmla="*/ 452249 h 452249"/>
                <a:gd name="connsiteX4" fmla="*/ 0 w 904592"/>
                <a:gd name="connsiteY4" fmla="*/ 0 h 45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92" h="452249">
                  <a:moveTo>
                    <a:pt x="0" y="0"/>
                  </a:moveTo>
                  <a:lnTo>
                    <a:pt x="904592" y="0"/>
                  </a:lnTo>
                  <a:lnTo>
                    <a:pt x="904592" y="452249"/>
                  </a:lnTo>
                  <a:lnTo>
                    <a:pt x="0" y="452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5B4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  <a:sym typeface="Arial"/>
                </a:rPr>
                <a:t>I</a:t>
              </a:r>
            </a:p>
          </p:txBody>
        </p:sp>
      </p:grpSp>
      <p:grpSp>
        <p:nvGrpSpPr>
          <p:cNvPr id="8" name="Group 7" descr="n14 zalo Nguyen Doan Thao Trang">
            <a:extLst>
              <a:ext uri="{FF2B5EF4-FFF2-40B4-BE49-F238E27FC236}">
                <a16:creationId xmlns:a16="http://schemas.microsoft.com/office/drawing/2014/main" id="{4E163452-F986-45FA-B414-3DC3A54523C4}"/>
              </a:ext>
            </a:extLst>
          </p:cNvPr>
          <p:cNvGrpSpPr/>
          <p:nvPr/>
        </p:nvGrpSpPr>
        <p:grpSpPr>
          <a:xfrm>
            <a:off x="609600" y="1760465"/>
            <a:ext cx="5219701" cy="834763"/>
            <a:chOff x="609600" y="1760465"/>
            <a:chExt cx="5219701" cy="834763"/>
          </a:xfrm>
        </p:grpSpPr>
        <p:grpSp>
          <p:nvGrpSpPr>
            <p:cNvPr id="52" name="Google Shape;1750;p31">
              <a:extLst>
                <a:ext uri="{FF2B5EF4-FFF2-40B4-BE49-F238E27FC236}">
                  <a16:creationId xmlns:a16="http://schemas.microsoft.com/office/drawing/2014/main" id="{23E0B9B7-2526-C0BB-199D-B0F6FF047A43}"/>
                </a:ext>
              </a:extLst>
            </p:cNvPr>
            <p:cNvGrpSpPr/>
            <p:nvPr/>
          </p:nvGrpSpPr>
          <p:grpSpPr>
            <a:xfrm>
              <a:off x="609600" y="1760465"/>
              <a:ext cx="762441" cy="834763"/>
              <a:chOff x="2172358" y="5517789"/>
              <a:chExt cx="571831" cy="626072"/>
            </a:xfrm>
          </p:grpSpPr>
          <p:sp>
            <p:nvSpPr>
              <p:cNvPr id="53" name="Google Shape;1751;p31">
                <a:extLst>
                  <a:ext uri="{FF2B5EF4-FFF2-40B4-BE49-F238E27FC236}">
                    <a16:creationId xmlns:a16="http://schemas.microsoft.com/office/drawing/2014/main" id="{59AE3E81-2F44-F010-B8BB-201871B38F81}"/>
                  </a:ext>
                </a:extLst>
              </p:cNvPr>
              <p:cNvSpPr/>
              <p:nvPr/>
            </p:nvSpPr>
            <p:spPr>
              <a:xfrm>
                <a:off x="2172358" y="5572023"/>
                <a:ext cx="571831" cy="571838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20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543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766"/>
                    </a:lnTo>
                    <a:lnTo>
                      <a:pt x="14335" y="8860"/>
                    </a:lnTo>
                    <a:lnTo>
                      <a:pt x="11436" y="11437"/>
                    </a:lnTo>
                    <a:lnTo>
                      <a:pt x="9020" y="14175"/>
                    </a:lnTo>
                    <a:lnTo>
                      <a:pt x="6765" y="17235"/>
                    </a:lnTo>
                    <a:lnTo>
                      <a:pt x="4832" y="20457"/>
                    </a:lnTo>
                    <a:lnTo>
                      <a:pt x="3060" y="23839"/>
                    </a:lnTo>
                    <a:lnTo>
                      <a:pt x="1772" y="27383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181"/>
                    </a:lnTo>
                    <a:lnTo>
                      <a:pt x="322" y="35114"/>
                    </a:lnTo>
                    <a:lnTo>
                      <a:pt x="161" y="37047"/>
                    </a:lnTo>
                    <a:lnTo>
                      <a:pt x="0" y="39141"/>
                    </a:lnTo>
                    <a:lnTo>
                      <a:pt x="161" y="41073"/>
                    </a:lnTo>
                    <a:lnTo>
                      <a:pt x="322" y="43006"/>
                    </a:lnTo>
                    <a:lnTo>
                      <a:pt x="483" y="45100"/>
                    </a:lnTo>
                    <a:lnTo>
                      <a:pt x="805" y="46872"/>
                    </a:lnTo>
                    <a:lnTo>
                      <a:pt x="1289" y="48805"/>
                    </a:lnTo>
                    <a:lnTo>
                      <a:pt x="1772" y="50737"/>
                    </a:lnTo>
                    <a:lnTo>
                      <a:pt x="3060" y="54281"/>
                    </a:lnTo>
                    <a:lnTo>
                      <a:pt x="4832" y="57663"/>
                    </a:lnTo>
                    <a:lnTo>
                      <a:pt x="6765" y="60885"/>
                    </a:lnTo>
                    <a:lnTo>
                      <a:pt x="9020" y="63945"/>
                    </a:lnTo>
                    <a:lnTo>
                      <a:pt x="11436" y="66683"/>
                    </a:lnTo>
                    <a:lnTo>
                      <a:pt x="14335" y="69260"/>
                    </a:lnTo>
                    <a:lnTo>
                      <a:pt x="17234" y="71515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543" y="76347"/>
                    </a:lnTo>
                    <a:lnTo>
                      <a:pt x="29315" y="76831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166" y="77958"/>
                    </a:lnTo>
                    <a:lnTo>
                      <a:pt x="45099" y="77636"/>
                    </a:lnTo>
                    <a:lnTo>
                      <a:pt x="47032" y="77314"/>
                    </a:lnTo>
                    <a:lnTo>
                      <a:pt x="48804" y="76831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515"/>
                    </a:lnTo>
                    <a:lnTo>
                      <a:pt x="63944" y="69260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737"/>
                    </a:lnTo>
                    <a:lnTo>
                      <a:pt x="76991" y="48805"/>
                    </a:lnTo>
                    <a:lnTo>
                      <a:pt x="77313" y="46872"/>
                    </a:lnTo>
                    <a:lnTo>
                      <a:pt x="77635" y="45100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9141"/>
                    </a:lnTo>
                    <a:lnTo>
                      <a:pt x="78118" y="37047"/>
                    </a:lnTo>
                    <a:lnTo>
                      <a:pt x="77957" y="35114"/>
                    </a:lnTo>
                    <a:lnTo>
                      <a:pt x="77635" y="33181"/>
                    </a:lnTo>
                    <a:lnTo>
                      <a:pt x="77313" y="31248"/>
                    </a:lnTo>
                    <a:lnTo>
                      <a:pt x="76991" y="29315"/>
                    </a:lnTo>
                    <a:lnTo>
                      <a:pt x="76346" y="27383"/>
                    </a:lnTo>
                    <a:lnTo>
                      <a:pt x="75058" y="23839"/>
                    </a:lnTo>
                    <a:lnTo>
                      <a:pt x="73447" y="20457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766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7032" y="806"/>
                    </a:lnTo>
                    <a:lnTo>
                      <a:pt x="45099" y="484"/>
                    </a:lnTo>
                    <a:lnTo>
                      <a:pt x="43166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000000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Google Shape;1752;p31">
                <a:extLst>
                  <a:ext uri="{FF2B5EF4-FFF2-40B4-BE49-F238E27FC236}">
                    <a16:creationId xmlns:a16="http://schemas.microsoft.com/office/drawing/2014/main" id="{81933491-3BC7-FE6F-9196-AF7E4799F890}"/>
                  </a:ext>
                </a:extLst>
              </p:cNvPr>
              <p:cNvSpPr/>
              <p:nvPr/>
            </p:nvSpPr>
            <p:spPr>
              <a:xfrm>
                <a:off x="2172358" y="5517789"/>
                <a:ext cx="571831" cy="571831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19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382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605"/>
                    </a:lnTo>
                    <a:lnTo>
                      <a:pt x="14174" y="8860"/>
                    </a:lnTo>
                    <a:lnTo>
                      <a:pt x="11436" y="11437"/>
                    </a:lnTo>
                    <a:lnTo>
                      <a:pt x="8859" y="14175"/>
                    </a:lnTo>
                    <a:lnTo>
                      <a:pt x="6604" y="17235"/>
                    </a:lnTo>
                    <a:lnTo>
                      <a:pt x="4671" y="20456"/>
                    </a:lnTo>
                    <a:lnTo>
                      <a:pt x="3060" y="23839"/>
                    </a:lnTo>
                    <a:lnTo>
                      <a:pt x="1772" y="27382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020"/>
                    </a:lnTo>
                    <a:lnTo>
                      <a:pt x="161" y="35114"/>
                    </a:lnTo>
                    <a:lnTo>
                      <a:pt x="0" y="37046"/>
                    </a:lnTo>
                    <a:lnTo>
                      <a:pt x="0" y="38979"/>
                    </a:lnTo>
                    <a:lnTo>
                      <a:pt x="0" y="41073"/>
                    </a:lnTo>
                    <a:lnTo>
                      <a:pt x="161" y="43006"/>
                    </a:lnTo>
                    <a:lnTo>
                      <a:pt x="483" y="44939"/>
                    </a:lnTo>
                    <a:lnTo>
                      <a:pt x="805" y="46872"/>
                    </a:lnTo>
                    <a:lnTo>
                      <a:pt x="1289" y="48804"/>
                    </a:lnTo>
                    <a:lnTo>
                      <a:pt x="1772" y="50576"/>
                    </a:lnTo>
                    <a:lnTo>
                      <a:pt x="3060" y="54281"/>
                    </a:lnTo>
                    <a:lnTo>
                      <a:pt x="4671" y="57663"/>
                    </a:lnTo>
                    <a:lnTo>
                      <a:pt x="6604" y="60885"/>
                    </a:lnTo>
                    <a:lnTo>
                      <a:pt x="8859" y="63945"/>
                    </a:lnTo>
                    <a:lnTo>
                      <a:pt x="11436" y="66683"/>
                    </a:lnTo>
                    <a:lnTo>
                      <a:pt x="14174" y="69099"/>
                    </a:lnTo>
                    <a:lnTo>
                      <a:pt x="17234" y="71354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382" y="76347"/>
                    </a:lnTo>
                    <a:lnTo>
                      <a:pt x="29315" y="76830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005" y="77958"/>
                    </a:lnTo>
                    <a:lnTo>
                      <a:pt x="44938" y="77636"/>
                    </a:lnTo>
                    <a:lnTo>
                      <a:pt x="46871" y="77314"/>
                    </a:lnTo>
                    <a:lnTo>
                      <a:pt x="48804" y="76830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354"/>
                    </a:lnTo>
                    <a:lnTo>
                      <a:pt x="63944" y="69099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576"/>
                    </a:lnTo>
                    <a:lnTo>
                      <a:pt x="76830" y="48804"/>
                    </a:lnTo>
                    <a:lnTo>
                      <a:pt x="77313" y="46872"/>
                    </a:lnTo>
                    <a:lnTo>
                      <a:pt x="77635" y="44939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8979"/>
                    </a:lnTo>
                    <a:lnTo>
                      <a:pt x="78118" y="37046"/>
                    </a:lnTo>
                    <a:lnTo>
                      <a:pt x="77957" y="35114"/>
                    </a:lnTo>
                    <a:lnTo>
                      <a:pt x="77635" y="33020"/>
                    </a:lnTo>
                    <a:lnTo>
                      <a:pt x="77313" y="31248"/>
                    </a:lnTo>
                    <a:lnTo>
                      <a:pt x="76830" y="29315"/>
                    </a:lnTo>
                    <a:lnTo>
                      <a:pt x="76346" y="27382"/>
                    </a:lnTo>
                    <a:lnTo>
                      <a:pt x="75058" y="23839"/>
                    </a:lnTo>
                    <a:lnTo>
                      <a:pt x="73447" y="20456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605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6871" y="806"/>
                    </a:lnTo>
                    <a:lnTo>
                      <a:pt x="44938" y="484"/>
                    </a:lnTo>
                    <a:lnTo>
                      <a:pt x="43005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F5AE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ambria" panose="02040503050406030204" pitchFamily="18" charset="0"/>
                    <a:cs typeface="Calibri" panose="020F0502020204030204" pitchFamily="34" charset="0"/>
                  </a:rPr>
                  <a:t>02</a:t>
                </a:r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itle 2">
              <a:extLst>
                <a:ext uri="{FF2B5EF4-FFF2-40B4-BE49-F238E27FC236}">
                  <a16:creationId xmlns:a16="http://schemas.microsoft.com/office/drawing/2014/main" id="{F06C7439-70D4-520B-5EAE-4FBA1A12D431}"/>
                </a:ext>
              </a:extLst>
            </p:cNvPr>
            <p:cNvSpPr txBox="1">
              <a:spLocks/>
            </p:cNvSpPr>
            <p:nvPr/>
          </p:nvSpPr>
          <p:spPr>
            <a:xfrm>
              <a:off x="1341415" y="1805689"/>
              <a:ext cx="4487886" cy="67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oogaloo"/>
                <a:buNone/>
                <a:defRPr sz="4000" b="0" i="0" u="none" strike="noStrike" cap="none">
                  <a:solidFill>
                    <a:schemeClr val="dk1"/>
                  </a:solidFill>
                  <a:latin typeface="Boogaloo"/>
                  <a:ea typeface="Boogaloo"/>
                  <a:cs typeface="Boogaloo"/>
                  <a:sym typeface="Boogalo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9pPr>
            </a:lstStyle>
            <a:p>
              <a:pPr algn="just"/>
              <a:r>
                <a:rPr lang="en-US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Đồ thị vận tốc:</a:t>
              </a:r>
              <a:endParaRPr lang="en-US" sz="32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Rectangle: Rounded Corners 9" descr="n14 zalo Nguyen Doan Thao Trang">
            <a:extLst>
              <a:ext uri="{FF2B5EF4-FFF2-40B4-BE49-F238E27FC236}">
                <a16:creationId xmlns:a16="http://schemas.microsoft.com/office/drawing/2014/main" id="{5163DB7C-DF70-89FD-BB4B-36BE29A16F6A}"/>
              </a:ext>
            </a:extLst>
          </p:cNvPr>
          <p:cNvSpPr/>
          <p:nvPr/>
        </p:nvSpPr>
        <p:spPr>
          <a:xfrm>
            <a:off x="4438651" y="1929042"/>
            <a:ext cx="3848100" cy="5486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 = x’ = - 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Asin(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 + 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TextBox 3" descr="n14 zalo Nguyen Doan Thao Trang">
            <a:extLst>
              <a:ext uri="{FF2B5EF4-FFF2-40B4-BE49-F238E27FC236}">
                <a16:creationId xmlns:a16="http://schemas.microsoft.com/office/drawing/2014/main" id="{F864477E-675E-1420-DFEA-AFE493A901F6}"/>
              </a:ext>
            </a:extLst>
          </p:cNvPr>
          <p:cNvSpPr txBox="1"/>
          <p:nvPr/>
        </p:nvSpPr>
        <p:spPr>
          <a:xfrm>
            <a:off x="609600" y="5975657"/>
            <a:ext cx="10972799" cy="575051"/>
          </a:xfrm>
          <a:prstGeom prst="roundRect">
            <a:avLst/>
          </a:prstGeom>
          <a:noFill/>
          <a:ln w="28575">
            <a:solidFill>
              <a:srgbClr val="F5AE0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vi-VN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 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 vận tốc của dao động điều hoà theo thời gian là đường hình sin.</a:t>
            </a:r>
          </a:p>
        </p:txBody>
      </p:sp>
      <p:pic>
        <p:nvPicPr>
          <p:cNvPr id="5" name="Picture 4" descr="n14 zalo Nguyen Doan Thao Trang">
            <a:extLst>
              <a:ext uri="{FF2B5EF4-FFF2-40B4-BE49-F238E27FC236}">
                <a16:creationId xmlns:a16="http://schemas.microsoft.com/office/drawing/2014/main" id="{DE2D65C8-B32F-CFA7-E1DF-CD9FD6270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296"/>
          <a:stretch/>
        </p:blipFill>
        <p:spPr>
          <a:xfrm>
            <a:off x="6425235" y="2785729"/>
            <a:ext cx="4623764" cy="3005472"/>
          </a:xfrm>
          <a:prstGeom prst="rect">
            <a:avLst/>
          </a:prstGeom>
        </p:spPr>
      </p:pic>
      <p:pic>
        <p:nvPicPr>
          <p:cNvPr id="6" name="Picture 5" descr="n14 zalo Nguyen Doan Thao Trang">
            <a:extLst>
              <a:ext uri="{FF2B5EF4-FFF2-40B4-BE49-F238E27FC236}">
                <a16:creationId xmlns:a16="http://schemas.microsoft.com/office/drawing/2014/main" id="{E7128428-3D0C-2923-549B-006486079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669"/>
          <a:stretch/>
        </p:blipFill>
        <p:spPr>
          <a:xfrm>
            <a:off x="1878703" y="2842878"/>
            <a:ext cx="4407797" cy="2948322"/>
          </a:xfrm>
          <a:prstGeom prst="rect">
            <a:avLst/>
          </a:prstGeom>
        </p:spPr>
      </p:pic>
      <p:pic>
        <p:nvPicPr>
          <p:cNvPr id="9" name="Picture 8" descr="n14 zalo Nguyen Doan Thao Trang">
            <a:extLst>
              <a:ext uri="{FF2B5EF4-FFF2-40B4-BE49-F238E27FC236}">
                <a16:creationId xmlns:a16="http://schemas.microsoft.com/office/drawing/2014/main" id="{24C209C3-861C-034B-46F6-CD2182390D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47" r="27670"/>
          <a:stretch/>
        </p:blipFill>
        <p:spPr>
          <a:xfrm>
            <a:off x="2604702" y="3277683"/>
            <a:ext cx="3269839" cy="2219850"/>
          </a:xfrm>
          <a:prstGeom prst="rect">
            <a:avLst/>
          </a:prstGeom>
        </p:spPr>
      </p:pic>
      <p:cxnSp>
        <p:nvCxnSpPr>
          <p:cNvPr id="11" name="Straight Arrow Connector 10" descr="n14 zalo Nguyen Doan Thao Trang">
            <a:extLst>
              <a:ext uri="{FF2B5EF4-FFF2-40B4-BE49-F238E27FC236}">
                <a16:creationId xmlns:a16="http://schemas.microsoft.com/office/drawing/2014/main" id="{BC3ABF2A-4692-BE23-4FEE-130D0CBFFFAA}"/>
              </a:ext>
            </a:extLst>
          </p:cNvPr>
          <p:cNvCxnSpPr>
            <a:cxnSpLocks/>
          </p:cNvCxnSpPr>
          <p:nvPr/>
        </p:nvCxnSpPr>
        <p:spPr>
          <a:xfrm flipH="1">
            <a:off x="2566602" y="4191979"/>
            <a:ext cx="64008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 descr="n14 zalo Nguyen Doan Thao Trang">
            <a:extLst>
              <a:ext uri="{FF2B5EF4-FFF2-40B4-BE49-F238E27FC236}">
                <a16:creationId xmlns:a16="http://schemas.microsoft.com/office/drawing/2014/main" id="{26D49312-F150-996F-64B9-87DA928EF37C}"/>
              </a:ext>
            </a:extLst>
          </p:cNvPr>
          <p:cNvSpPr txBox="1"/>
          <p:nvPr/>
        </p:nvSpPr>
        <p:spPr>
          <a:xfrm>
            <a:off x="3438979" y="2554896"/>
            <a:ext cx="1999343" cy="461665"/>
          </a:xfrm>
          <a:prstGeom prst="borderCallout2">
            <a:avLst>
              <a:gd name="adj1" fmla="val 51518"/>
              <a:gd name="adj2" fmla="val -661"/>
              <a:gd name="adj3" fmla="val 51518"/>
              <a:gd name="adj4" fmla="val -10915"/>
              <a:gd name="adj5" fmla="val 352488"/>
              <a:gd name="adj6" fmla="val -29446"/>
            </a:avLst>
          </a:prstGeom>
          <a:solidFill>
            <a:schemeClr val="bg1"/>
          </a:solidFill>
          <a:ln w="28575">
            <a:solidFill>
              <a:srgbClr val="EF6337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Thời</a:t>
            </a:r>
            <a:r>
              <a:rPr kumimoji="0" lang="pt-BR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gian </a:t>
            </a:r>
            <a:r>
              <a:rPr kumimoji="0" lang="pt-BR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Symbol" panose="05050102010706020507" pitchFamily="18" charset="2"/>
              </a:rPr>
              <a:t>t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2882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3914 -0.006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 descr="n14 zalo Nguyen Doan Thao Trang">
            <a:extLst>
              <a:ext uri="{FF2B5EF4-FFF2-40B4-BE49-F238E27FC236}">
                <a16:creationId xmlns:a16="http://schemas.microsoft.com/office/drawing/2014/main" id="{11B4F47D-B99F-E1AB-9AEE-26481F34C2E1}"/>
              </a:ext>
            </a:extLst>
          </p:cNvPr>
          <p:cNvSpPr/>
          <p:nvPr/>
        </p:nvSpPr>
        <p:spPr>
          <a:xfrm>
            <a:off x="609600" y="132542"/>
            <a:ext cx="10972799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3: VẬN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TỐC, GIA TỐC TRONG DAO ĐỘNG ĐIỀU HÒA</a:t>
            </a:r>
          </a:p>
        </p:txBody>
      </p:sp>
      <p:grpSp>
        <p:nvGrpSpPr>
          <p:cNvPr id="75" name="Group 74" descr="n14 zalo Nguyen Doan Thao Trang">
            <a:extLst>
              <a:ext uri="{FF2B5EF4-FFF2-40B4-BE49-F238E27FC236}">
                <a16:creationId xmlns:a16="http://schemas.microsoft.com/office/drawing/2014/main" id="{74E89C92-3FDC-B622-04DB-6D558B626F55}"/>
              </a:ext>
            </a:extLst>
          </p:cNvPr>
          <p:cNvGrpSpPr/>
          <p:nvPr/>
        </p:nvGrpSpPr>
        <p:grpSpPr>
          <a:xfrm>
            <a:off x="294134" y="846065"/>
            <a:ext cx="9387548" cy="671993"/>
            <a:chOff x="294134" y="846065"/>
            <a:chExt cx="9387548" cy="671993"/>
          </a:xfrm>
        </p:grpSpPr>
        <p:sp>
          <p:nvSpPr>
            <p:cNvPr id="72" name="Title 2">
              <a:extLst>
                <a:ext uri="{FF2B5EF4-FFF2-40B4-BE49-F238E27FC236}">
                  <a16:creationId xmlns:a16="http://schemas.microsoft.com/office/drawing/2014/main" id="{5983BD61-1767-DBFF-37A9-3B9065227A5D}"/>
                </a:ext>
              </a:extLst>
            </p:cNvPr>
            <p:cNvSpPr txBox="1">
              <a:spLocks/>
            </p:cNvSpPr>
            <p:nvPr/>
          </p:nvSpPr>
          <p:spPr>
            <a:xfrm>
              <a:off x="998729" y="846065"/>
              <a:ext cx="8682953" cy="67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oogaloo"/>
                <a:buNone/>
                <a:defRPr sz="4000" b="0" i="0" u="none" strike="noStrike" cap="none">
                  <a:solidFill>
                    <a:schemeClr val="dk1"/>
                  </a:solidFill>
                  <a:latin typeface="Boogaloo"/>
                  <a:ea typeface="Boogaloo"/>
                  <a:cs typeface="Boogaloo"/>
                  <a:sym typeface="Boogalo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9pPr>
            </a:lstStyle>
            <a:p>
              <a:pPr algn="just"/>
              <a:r>
                <a:rPr lang="en-US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GIA 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TỐC CỦA VẬT DAO ĐỘNG ĐIỀU HOÀ</a:t>
              </a:r>
            </a:p>
          </p:txBody>
        </p:sp>
        <p:sp>
          <p:nvSpPr>
            <p:cNvPr id="74" name="Freeform: Shape 51">
              <a:extLst>
                <a:ext uri="{FF2B5EF4-FFF2-40B4-BE49-F238E27FC236}">
                  <a16:creationId xmlns:a16="http://schemas.microsoft.com/office/drawing/2014/main" id="{0C7BC2EE-0278-A762-B684-ADDBB0DD039E}"/>
                </a:ext>
              </a:extLst>
            </p:cNvPr>
            <p:cNvSpPr/>
            <p:nvPr/>
          </p:nvSpPr>
          <p:spPr>
            <a:xfrm>
              <a:off x="294134" y="1118459"/>
              <a:ext cx="510287" cy="255091"/>
            </a:xfrm>
            <a:custGeom>
              <a:avLst/>
              <a:gdLst>
                <a:gd name="connsiteX0" fmla="*/ 0 w 904592"/>
                <a:gd name="connsiteY0" fmla="*/ 0 h 452249"/>
                <a:gd name="connsiteX1" fmla="*/ 904592 w 904592"/>
                <a:gd name="connsiteY1" fmla="*/ 0 h 452249"/>
                <a:gd name="connsiteX2" fmla="*/ 904592 w 904592"/>
                <a:gd name="connsiteY2" fmla="*/ 452249 h 452249"/>
                <a:gd name="connsiteX3" fmla="*/ 0 w 904592"/>
                <a:gd name="connsiteY3" fmla="*/ 452249 h 452249"/>
                <a:gd name="connsiteX4" fmla="*/ 0 w 904592"/>
                <a:gd name="connsiteY4" fmla="*/ 0 h 45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92" h="452249">
                  <a:moveTo>
                    <a:pt x="0" y="0"/>
                  </a:moveTo>
                  <a:lnTo>
                    <a:pt x="904592" y="0"/>
                  </a:lnTo>
                  <a:lnTo>
                    <a:pt x="904592" y="452249"/>
                  </a:lnTo>
                  <a:lnTo>
                    <a:pt x="0" y="452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5B4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  <a:sym typeface="Arial"/>
                </a:rPr>
                <a:t>II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5B4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Arrow: Circular 50" descr="n14 zalo Nguyen Doan Thao Trang">
            <a:extLst>
              <a:ext uri="{FF2B5EF4-FFF2-40B4-BE49-F238E27FC236}">
                <a16:creationId xmlns:a16="http://schemas.microsoft.com/office/drawing/2014/main" id="{7AE65482-2C30-77F0-E202-20E093523CF6}"/>
              </a:ext>
            </a:extLst>
          </p:cNvPr>
          <p:cNvSpPr/>
          <p:nvPr/>
        </p:nvSpPr>
        <p:spPr>
          <a:xfrm rot="11492668">
            <a:off x="92249" y="778149"/>
            <a:ext cx="914400" cy="91440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F5AE03"/>
          </a:solidFill>
          <a:ln>
            <a:solidFill>
              <a:srgbClr val="F5AE03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oogle Shape;1744;p31" descr="n14 zalo Nguyen Doan Thao Trang">
            <a:extLst>
              <a:ext uri="{FF2B5EF4-FFF2-40B4-BE49-F238E27FC236}">
                <a16:creationId xmlns:a16="http://schemas.microsoft.com/office/drawing/2014/main" id="{9D57EB7B-C755-829D-1743-493C67C5097B}"/>
              </a:ext>
            </a:extLst>
          </p:cNvPr>
          <p:cNvGrpSpPr/>
          <p:nvPr/>
        </p:nvGrpSpPr>
        <p:grpSpPr>
          <a:xfrm>
            <a:off x="6290347" y="3077904"/>
            <a:ext cx="762441" cy="834763"/>
            <a:chOff x="2172358" y="5517789"/>
            <a:chExt cx="571831" cy="626072"/>
          </a:xfrm>
        </p:grpSpPr>
        <p:sp>
          <p:nvSpPr>
            <p:cNvPr id="13" name="Google Shape;1745;p31">
              <a:extLst>
                <a:ext uri="{FF2B5EF4-FFF2-40B4-BE49-F238E27FC236}">
                  <a16:creationId xmlns:a16="http://schemas.microsoft.com/office/drawing/2014/main" id="{0DEAC6CC-B4E4-6F1D-E978-2B4050668787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4" name="Google Shape;1746;p31">
              <a:extLst>
                <a:ext uri="{FF2B5EF4-FFF2-40B4-BE49-F238E27FC236}">
                  <a16:creationId xmlns:a16="http://schemas.microsoft.com/office/drawing/2014/main" id="{A10BD95F-D42C-9864-2FCA-F8E1B85BB859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ED5B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01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oogle Shape;1747;p31" descr="n14 zalo Nguyen Doan Thao Trang">
            <a:extLst>
              <a:ext uri="{FF2B5EF4-FFF2-40B4-BE49-F238E27FC236}">
                <a16:creationId xmlns:a16="http://schemas.microsoft.com/office/drawing/2014/main" id="{850EBF7C-A42D-65CE-F1A0-819196A0468D}"/>
              </a:ext>
            </a:extLst>
          </p:cNvPr>
          <p:cNvGrpSpPr/>
          <p:nvPr/>
        </p:nvGrpSpPr>
        <p:grpSpPr>
          <a:xfrm>
            <a:off x="6290347" y="4565976"/>
            <a:ext cx="762441" cy="834763"/>
            <a:chOff x="2172358" y="5517789"/>
            <a:chExt cx="571831" cy="626072"/>
          </a:xfrm>
        </p:grpSpPr>
        <p:sp>
          <p:nvSpPr>
            <p:cNvPr id="16" name="Google Shape;1748;p31">
              <a:extLst>
                <a:ext uri="{FF2B5EF4-FFF2-40B4-BE49-F238E27FC236}">
                  <a16:creationId xmlns:a16="http://schemas.microsoft.com/office/drawing/2014/main" id="{BCDB9576-E967-E483-301E-0374088F1185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7" name="Google Shape;1749;p31">
              <a:extLst>
                <a:ext uri="{FF2B5EF4-FFF2-40B4-BE49-F238E27FC236}">
                  <a16:creationId xmlns:a16="http://schemas.microsoft.com/office/drawing/2014/main" id="{F65AAC4D-5590-E5D9-6CC6-52D9A9D21E50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ED5B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04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oogle Shape;1750;p31" descr="n14 zalo Nguyen Doan Thao Trang">
            <a:extLst>
              <a:ext uri="{FF2B5EF4-FFF2-40B4-BE49-F238E27FC236}">
                <a16:creationId xmlns:a16="http://schemas.microsoft.com/office/drawing/2014/main" id="{2CC577A2-E6C6-F750-5DE9-90282BDCEBCF}"/>
              </a:ext>
            </a:extLst>
          </p:cNvPr>
          <p:cNvGrpSpPr/>
          <p:nvPr/>
        </p:nvGrpSpPr>
        <p:grpSpPr>
          <a:xfrm>
            <a:off x="9643149" y="3077904"/>
            <a:ext cx="762441" cy="834763"/>
            <a:chOff x="2172358" y="5517789"/>
            <a:chExt cx="571831" cy="626072"/>
          </a:xfrm>
        </p:grpSpPr>
        <p:sp>
          <p:nvSpPr>
            <p:cNvPr id="19" name="Google Shape;1751;p31">
              <a:extLst>
                <a:ext uri="{FF2B5EF4-FFF2-40B4-BE49-F238E27FC236}">
                  <a16:creationId xmlns:a16="http://schemas.microsoft.com/office/drawing/2014/main" id="{B845A5B3-7A17-6EF8-40AD-1B1968719FBA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0" name="Google Shape;1752;p31">
              <a:extLst>
                <a:ext uri="{FF2B5EF4-FFF2-40B4-BE49-F238E27FC236}">
                  <a16:creationId xmlns:a16="http://schemas.microsoft.com/office/drawing/2014/main" id="{6DC35EC4-CC87-3AE3-6720-9076BB688111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03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oogle Shape;1753;p31" descr="n14 zalo Nguyen Doan Thao Trang">
            <a:extLst>
              <a:ext uri="{FF2B5EF4-FFF2-40B4-BE49-F238E27FC236}">
                <a16:creationId xmlns:a16="http://schemas.microsoft.com/office/drawing/2014/main" id="{EEE56D89-1187-D3D2-CD71-F2A9563E6AC3}"/>
              </a:ext>
            </a:extLst>
          </p:cNvPr>
          <p:cNvGrpSpPr/>
          <p:nvPr/>
        </p:nvGrpSpPr>
        <p:grpSpPr>
          <a:xfrm>
            <a:off x="7966748" y="3077904"/>
            <a:ext cx="762441" cy="834763"/>
            <a:chOff x="2172358" y="5517789"/>
            <a:chExt cx="571831" cy="626072"/>
          </a:xfrm>
        </p:grpSpPr>
        <p:sp>
          <p:nvSpPr>
            <p:cNvPr id="22" name="Google Shape;1754;p31">
              <a:extLst>
                <a:ext uri="{FF2B5EF4-FFF2-40B4-BE49-F238E27FC236}">
                  <a16:creationId xmlns:a16="http://schemas.microsoft.com/office/drawing/2014/main" id="{04807A96-8778-9AB5-5BF9-8DF4A6E1AD4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455469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3" name="Google Shape;1755;p31">
              <a:extLst>
                <a:ext uri="{FF2B5EF4-FFF2-40B4-BE49-F238E27FC236}">
                  <a16:creationId xmlns:a16="http://schemas.microsoft.com/office/drawing/2014/main" id="{C52D512E-8816-5D2C-A82C-ABA64D40F636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4554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02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" name="Picture 2" descr="n14 zalo Nguyen Doan Thao Trang">
            <a:extLst>
              <a:ext uri="{FF2B5EF4-FFF2-40B4-BE49-F238E27FC236}">
                <a16:creationId xmlns:a16="http://schemas.microsoft.com/office/drawing/2014/main" id="{D93A78A2-B6D9-2BFD-794E-13221CF65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972" y="2833976"/>
            <a:ext cx="3984171" cy="412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oogle Shape;261;p35" descr="n14 zalo Nguyen Doan Thao Trang">
            <a:extLst>
              <a:ext uri="{FF2B5EF4-FFF2-40B4-BE49-F238E27FC236}">
                <a16:creationId xmlns:a16="http://schemas.microsoft.com/office/drawing/2014/main" id="{9A9D55B9-8C97-9EE6-6664-356EEF1731C4}"/>
              </a:ext>
            </a:extLst>
          </p:cNvPr>
          <p:cNvGrpSpPr/>
          <p:nvPr/>
        </p:nvGrpSpPr>
        <p:grpSpPr>
          <a:xfrm>
            <a:off x="804421" y="1798643"/>
            <a:ext cx="3913211" cy="955871"/>
            <a:chOff x="1196025" y="2012250"/>
            <a:chExt cx="2821234" cy="727040"/>
          </a:xfrm>
        </p:grpSpPr>
        <p:sp>
          <p:nvSpPr>
            <p:cNvPr id="26" name="Google Shape;262;p35">
              <a:extLst>
                <a:ext uri="{FF2B5EF4-FFF2-40B4-BE49-F238E27FC236}">
                  <a16:creationId xmlns:a16="http://schemas.microsoft.com/office/drawing/2014/main" id="{9EEAE4DF-4E00-FF65-FD17-98C4269F1BE8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7" name="Google Shape;263;p35">
              <a:extLst>
                <a:ext uri="{FF2B5EF4-FFF2-40B4-BE49-F238E27FC236}">
                  <a16:creationId xmlns:a16="http://schemas.microsoft.com/office/drawing/2014/main" id="{9F767A8F-1C02-2BA2-A08F-57D26392DF28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" name="TextBox 27" descr="n14 zalo Nguyen Doan Thao Trang">
            <a:extLst>
              <a:ext uri="{FF2B5EF4-FFF2-40B4-BE49-F238E27FC236}">
                <a16:creationId xmlns:a16="http://schemas.microsoft.com/office/drawing/2014/main" id="{AC455464-C56E-FF3F-B530-7B08BA675C94}"/>
              </a:ext>
            </a:extLst>
          </p:cNvPr>
          <p:cNvSpPr txBox="1"/>
          <p:nvPr/>
        </p:nvSpPr>
        <p:spPr>
          <a:xfrm>
            <a:off x="1092090" y="199694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grpSp>
        <p:nvGrpSpPr>
          <p:cNvPr id="4" name="Group 3" descr="n14 zalo Nguyen Doan Thao Trang">
            <a:extLst>
              <a:ext uri="{FF2B5EF4-FFF2-40B4-BE49-F238E27FC236}">
                <a16:creationId xmlns:a16="http://schemas.microsoft.com/office/drawing/2014/main" id="{288ED414-1C7F-FE51-1B17-CBB73E6A16B2}"/>
              </a:ext>
            </a:extLst>
          </p:cNvPr>
          <p:cNvGrpSpPr/>
          <p:nvPr/>
        </p:nvGrpSpPr>
        <p:grpSpPr>
          <a:xfrm>
            <a:off x="6096000" y="1798613"/>
            <a:ext cx="4380572" cy="624988"/>
            <a:chOff x="6096000" y="1798613"/>
            <a:chExt cx="4380572" cy="624988"/>
          </a:xfrm>
        </p:grpSpPr>
        <p:sp>
          <p:nvSpPr>
            <p:cNvPr id="29" name="Rectangle: Rounded Corners 1">
              <a:extLst>
                <a:ext uri="{FF2B5EF4-FFF2-40B4-BE49-F238E27FC236}">
                  <a16:creationId xmlns:a16="http://schemas.microsoft.com/office/drawing/2014/main" id="{67BC8C9E-10F3-9DE2-A3B7-A5ED9E350254}"/>
                </a:ext>
              </a:extLst>
            </p:cNvPr>
            <p:cNvSpPr/>
            <p:nvPr/>
          </p:nvSpPr>
          <p:spPr>
            <a:xfrm>
              <a:off x="6096000" y="1798613"/>
              <a:ext cx="4009098" cy="624988"/>
            </a:xfrm>
            <a:prstGeom prst="roundRect">
              <a:avLst>
                <a:gd name="adj" fmla="val 50000"/>
              </a:avLst>
            </a:prstGeom>
            <a:solidFill>
              <a:srgbClr val="ED5B4C"/>
            </a:solidFill>
            <a:ln w="28575" cap="flat" cmpd="sng" algn="ctr">
              <a:noFill/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 HỌC TẬP 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AF9A18B-8E0D-E94B-320A-FC45D126205D}"/>
                </a:ext>
              </a:extLst>
            </p:cNvPr>
            <p:cNvSpPr/>
            <p:nvPr/>
          </p:nvSpPr>
          <p:spPr>
            <a:xfrm>
              <a:off x="9876884" y="1798613"/>
              <a:ext cx="599688" cy="624988"/>
            </a:xfrm>
            <a:prstGeom prst="ellipse">
              <a:avLst/>
            </a:prstGeom>
            <a:solidFill>
              <a:srgbClr val="455469"/>
            </a:solidFill>
            <a:ln w="28575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oogle Shape;1747;p31" descr="n14 zalo Nguyen Doan Thao Trang">
            <a:extLst>
              <a:ext uri="{FF2B5EF4-FFF2-40B4-BE49-F238E27FC236}">
                <a16:creationId xmlns:a16="http://schemas.microsoft.com/office/drawing/2014/main" id="{DB17B90C-58B7-F0F6-096B-D44CA724BCE2}"/>
              </a:ext>
            </a:extLst>
          </p:cNvPr>
          <p:cNvGrpSpPr/>
          <p:nvPr/>
        </p:nvGrpSpPr>
        <p:grpSpPr>
          <a:xfrm>
            <a:off x="7966747" y="4565976"/>
            <a:ext cx="762441" cy="834763"/>
            <a:chOff x="2172358" y="5517789"/>
            <a:chExt cx="571831" cy="626072"/>
          </a:xfrm>
        </p:grpSpPr>
        <p:sp>
          <p:nvSpPr>
            <p:cNvPr id="32" name="Google Shape;1748;p31">
              <a:extLst>
                <a:ext uri="{FF2B5EF4-FFF2-40B4-BE49-F238E27FC236}">
                  <a16:creationId xmlns:a16="http://schemas.microsoft.com/office/drawing/2014/main" id="{EE2095B9-3D76-A5E2-B142-E0D563DFA9AD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3" name="Google Shape;1749;p31">
              <a:extLst>
                <a:ext uri="{FF2B5EF4-FFF2-40B4-BE49-F238E27FC236}">
                  <a16:creationId xmlns:a16="http://schemas.microsoft.com/office/drawing/2014/main" id="{69C27F33-4082-E931-BC23-CC0D44382231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4554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05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oogle Shape;1747;p31" descr="n14 zalo Nguyen Doan Thao Trang">
            <a:extLst>
              <a:ext uri="{FF2B5EF4-FFF2-40B4-BE49-F238E27FC236}">
                <a16:creationId xmlns:a16="http://schemas.microsoft.com/office/drawing/2014/main" id="{AACD83FE-D4A4-1433-3E62-E2C3E73DC27B}"/>
              </a:ext>
            </a:extLst>
          </p:cNvPr>
          <p:cNvGrpSpPr/>
          <p:nvPr/>
        </p:nvGrpSpPr>
        <p:grpSpPr>
          <a:xfrm>
            <a:off x="9643147" y="4565976"/>
            <a:ext cx="762441" cy="834763"/>
            <a:chOff x="2172358" y="5517789"/>
            <a:chExt cx="571831" cy="626072"/>
          </a:xfrm>
        </p:grpSpPr>
        <p:sp>
          <p:nvSpPr>
            <p:cNvPr id="35" name="Google Shape;1748;p31">
              <a:extLst>
                <a:ext uri="{FF2B5EF4-FFF2-40B4-BE49-F238E27FC236}">
                  <a16:creationId xmlns:a16="http://schemas.microsoft.com/office/drawing/2014/main" id="{5D48F71F-BE97-15E8-8ED2-F881E3F124A9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6" name="Google Shape;1749;p31">
              <a:extLst>
                <a:ext uri="{FF2B5EF4-FFF2-40B4-BE49-F238E27FC236}">
                  <a16:creationId xmlns:a16="http://schemas.microsoft.com/office/drawing/2014/main" id="{23E1CBB1-010A-272A-C409-C98A54A3FE8A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06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5144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n14 zalo Nguyen Doan Thao Trang">
            <a:extLst>
              <a:ext uri="{FF2B5EF4-FFF2-40B4-BE49-F238E27FC236}">
                <a16:creationId xmlns:a16="http://schemas.microsoft.com/office/drawing/2014/main" id="{6929C853-5C4B-0AF5-F230-95FA0E1B74D9}"/>
              </a:ext>
            </a:extLst>
          </p:cNvPr>
          <p:cNvSpPr txBox="1"/>
          <p:nvPr/>
        </p:nvSpPr>
        <p:spPr>
          <a:xfrm>
            <a:off x="958871" y="1383019"/>
            <a:ext cx="10616054" cy="1532334"/>
          </a:xfrm>
          <a:prstGeom prst="roundRect">
            <a:avLst/>
          </a:prstGeom>
          <a:noFill/>
          <a:ln w="28575">
            <a:solidFill>
              <a:srgbClr val="ED5B4C"/>
            </a:solidFill>
          </a:ln>
        </p:spPr>
        <p:txBody>
          <a:bodyPr wrap="square">
            <a:spAutoFit/>
          </a:bodyPr>
          <a:lstStyle/>
          <a:p>
            <a:pPr marL="225425" algn="just"/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 công thức gia tốc tức thời của một vật ? Trong công thức gia tốc tức thời, vì thời gian ta xét là rất nhỏ chứng tỏ gia tốc tức thời bằng độ dốc của đồ thị nào 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577650" y="1731804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ED5B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01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 descr="n14 zalo Nguyen Doan Thao Trang">
            <a:extLst>
              <a:ext uri="{FF2B5EF4-FFF2-40B4-BE49-F238E27FC236}">
                <a16:creationId xmlns:a16="http://schemas.microsoft.com/office/drawing/2014/main" id="{FECC022C-6117-9FAD-C582-81F579A73086}"/>
              </a:ext>
            </a:extLst>
          </p:cNvPr>
          <p:cNvGrpSpPr/>
          <p:nvPr/>
        </p:nvGrpSpPr>
        <p:grpSpPr>
          <a:xfrm>
            <a:off x="524801" y="300037"/>
            <a:ext cx="4380572" cy="624988"/>
            <a:chOff x="524801" y="300037"/>
            <a:chExt cx="4380572" cy="624988"/>
          </a:xfrm>
        </p:grpSpPr>
        <p:sp>
          <p:nvSpPr>
            <p:cNvPr id="70" name="Rectangle: Rounded Corners 1">
              <a:extLst>
                <a:ext uri="{FF2B5EF4-FFF2-40B4-BE49-F238E27FC236}">
                  <a16:creationId xmlns:a16="http://schemas.microsoft.com/office/drawing/2014/main" id="{6B32FB48-F758-558A-1689-36690B514CB1}"/>
                </a:ext>
              </a:extLst>
            </p:cNvPr>
            <p:cNvSpPr/>
            <p:nvPr/>
          </p:nvSpPr>
          <p:spPr>
            <a:xfrm>
              <a:off x="524801" y="300037"/>
              <a:ext cx="4009098" cy="624988"/>
            </a:xfrm>
            <a:prstGeom prst="roundRect">
              <a:avLst>
                <a:gd name="adj" fmla="val 50000"/>
              </a:avLst>
            </a:prstGeom>
            <a:solidFill>
              <a:srgbClr val="ED5B4C"/>
            </a:solidFill>
            <a:ln w="28575" cap="flat" cmpd="sng" algn="ctr">
              <a:noFill/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 HỌC TẬP 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6ECABF6-06EB-7342-09A9-6055F768BC51}"/>
                </a:ext>
              </a:extLst>
            </p:cNvPr>
            <p:cNvSpPr/>
            <p:nvPr/>
          </p:nvSpPr>
          <p:spPr>
            <a:xfrm>
              <a:off x="4305685" y="300037"/>
              <a:ext cx="599688" cy="624988"/>
            </a:xfrm>
            <a:prstGeom prst="ellipse">
              <a:avLst/>
            </a:prstGeom>
            <a:solidFill>
              <a:srgbClr val="455469"/>
            </a:solidFill>
            <a:ln w="28575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FD3A987B-8B80-C415-2568-8864BB08DEBA}"/>
              </a:ext>
            </a:extLst>
          </p:cNvPr>
          <p:cNvSpPr txBox="1"/>
          <p:nvPr/>
        </p:nvSpPr>
        <p:spPr>
          <a:xfrm>
            <a:off x="1287242" y="2966373"/>
            <a:ext cx="212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05CF7D21-0964-A439-B112-C70F09E1DF48}"/>
                  </a:ext>
                </a:extLst>
              </p:cNvPr>
              <p:cNvSpPr txBox="1"/>
              <p:nvPr/>
            </p:nvSpPr>
            <p:spPr>
              <a:xfrm>
                <a:off x="2114550" y="3541677"/>
                <a:ext cx="9460375" cy="227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Gia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spcBef>
                    <a:spcPts val="600"/>
                  </a:spcBef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Δv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Δt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(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𝑣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ớ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𝑖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sym typeface="Symbol" panose="05050102010706020507" pitchFamily="18" charset="2"/>
                        </a:rPr>
                        <m:t>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𝑡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𝑟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ấ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𝑡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𝑛h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ỏ)</m:t>
                      </m:r>
                    </m:oMath>
                  </m:oMathPara>
                </a14:m>
                <a:endParaRPr lang="en-US" sz="2800" dirty="0">
                  <a:solidFill>
                    <a:srgbClr val="0033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spcBef>
                    <a:spcPts val="600"/>
                  </a:spcBef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en-US" sz="280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Vì</a:t>
                </a:r>
                <a:r>
                  <a:rPr lang="en-US" sz="28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rất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nhỏ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chứng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tỏ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dốc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vận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(v – t)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đang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xét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800" dirty="0">
                  <a:solidFill>
                    <a:srgbClr val="0033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05CF7D21-0964-A439-B112-C70F09E1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550" y="3541677"/>
                <a:ext cx="9460375" cy="2271391"/>
              </a:xfrm>
              <a:prstGeom prst="rect">
                <a:avLst/>
              </a:prstGeom>
              <a:blipFill>
                <a:blip r:embed="rId2"/>
                <a:stretch>
                  <a:fillRect l="-1353" t="-2949" r="-1289" b="-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156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n14 zalo Nguyen Doan Thao Trang">
                <a:extLst>
                  <a:ext uri="{FF2B5EF4-FFF2-40B4-BE49-F238E27FC236}">
                    <a16:creationId xmlns:a16="http://schemas.microsoft.com/office/drawing/2014/main" id="{6929C853-5C4B-0AF5-F230-95FA0E1B74D9}"/>
                  </a:ext>
                </a:extLst>
              </p:cNvPr>
              <p:cNvSpPr txBox="1"/>
              <p:nvPr/>
            </p:nvSpPr>
            <p:spPr>
              <a:xfrm>
                <a:off x="958871" y="1383019"/>
                <a:ext cx="10616054" cy="1341786"/>
              </a:xfrm>
              <a:prstGeom prst="roundRect">
                <a:avLst/>
              </a:prstGeom>
              <a:noFill/>
              <a:ln w="28575">
                <a:solidFill>
                  <a:srgbClr val="455469"/>
                </a:solidFill>
              </a:ln>
            </p:spPr>
            <p:txBody>
              <a:bodyPr wrap="square">
                <a:spAutoFit/>
              </a:bodyPr>
              <a:lstStyle/>
              <a:p>
                <a:pPr marL="225425" algn="just"/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Khi học phép tính đạo hàm,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với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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 rất nhỏ thì gia tốc a và vận tốc v có mối quan hệ như thế nào với nhau ?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 descr="n14 zalo Nguyen Doan Thao Trang">
                <a:extLst>
                  <a:ext uri="{FF2B5EF4-FFF2-40B4-BE49-F238E27FC236}">
                    <a16:creationId xmlns:a16="http://schemas.microsoft.com/office/drawing/2014/main" id="{6929C853-5C4B-0AF5-F230-95FA0E1B7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1" y="1383019"/>
                <a:ext cx="10616054" cy="1341786"/>
              </a:xfrm>
              <a:prstGeom prst="roundRect">
                <a:avLst/>
              </a:prstGeom>
              <a:blipFill>
                <a:blip r:embed="rId2"/>
                <a:stretch>
                  <a:fillRect r="-401" b="-5778"/>
                </a:stretch>
              </a:blipFill>
              <a:ln w="28575">
                <a:solidFill>
                  <a:srgbClr val="45546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577650" y="1636530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4554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02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Rectangle: Rounded Corners 1" descr="n14 zalo Nguyen Doan Thao Trang">
            <a:extLst>
              <a:ext uri="{FF2B5EF4-FFF2-40B4-BE49-F238E27FC236}">
                <a16:creationId xmlns:a16="http://schemas.microsoft.com/office/drawing/2014/main" id="{6B32FB48-F758-558A-1689-36690B514CB1}"/>
              </a:ext>
            </a:extLst>
          </p:cNvPr>
          <p:cNvSpPr/>
          <p:nvPr/>
        </p:nvSpPr>
        <p:spPr>
          <a:xfrm>
            <a:off x="524801" y="300037"/>
            <a:ext cx="4009098" cy="624988"/>
          </a:xfrm>
          <a:prstGeom prst="roundRect">
            <a:avLst>
              <a:gd name="adj" fmla="val 50000"/>
            </a:avLst>
          </a:prstGeom>
          <a:solidFill>
            <a:srgbClr val="ED5B4C"/>
          </a:solidFill>
          <a:ln w="28575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</a:t>
            </a:r>
          </a:p>
        </p:txBody>
      </p:sp>
      <p:sp>
        <p:nvSpPr>
          <p:cNvPr id="71" name="Oval 70" descr="n14 zalo Nguyen Doan Thao Trang">
            <a:extLst>
              <a:ext uri="{FF2B5EF4-FFF2-40B4-BE49-F238E27FC236}">
                <a16:creationId xmlns:a16="http://schemas.microsoft.com/office/drawing/2014/main" id="{86ECABF6-06EB-7342-09A9-6055F768BC51}"/>
              </a:ext>
            </a:extLst>
          </p:cNvPr>
          <p:cNvSpPr/>
          <p:nvPr/>
        </p:nvSpPr>
        <p:spPr>
          <a:xfrm>
            <a:off x="4305685" y="300037"/>
            <a:ext cx="599688" cy="624988"/>
          </a:xfrm>
          <a:prstGeom prst="ellipse">
            <a:avLst/>
          </a:prstGeom>
          <a:solidFill>
            <a:srgbClr val="455469"/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FD3A987B-8B80-C415-2568-8864BB08DEBA}"/>
              </a:ext>
            </a:extLst>
          </p:cNvPr>
          <p:cNvSpPr txBox="1"/>
          <p:nvPr/>
        </p:nvSpPr>
        <p:spPr>
          <a:xfrm>
            <a:off x="958870" y="2800004"/>
            <a:ext cx="212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800" b="1" dirty="0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800" b="1" dirty="0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05CF7D21-0964-A439-B112-C70F09E1DF48}"/>
                  </a:ext>
                </a:extLst>
              </p:cNvPr>
              <p:cNvSpPr txBox="1"/>
              <p:nvPr/>
            </p:nvSpPr>
            <p:spPr>
              <a:xfrm>
                <a:off x="2114550" y="3541677"/>
                <a:ext cx="9460375" cy="1840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Khi học phép tính đạo hàm, </a:t>
                </a:r>
                <a:endParaRPr lang="en-US" sz="2800">
                  <a:solidFill>
                    <a:srgbClr val="000000"/>
                  </a:solidFill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spcBef>
                    <a:spcPts val="600"/>
                  </a:spcBef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Δv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Δt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(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𝑣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ớ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𝑖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sym typeface="Symbol" panose="05050102010706020507" pitchFamily="18" charset="2"/>
                        </a:rPr>
                        <m:t>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𝑡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𝑟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ấ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𝑡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𝑛h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ỏ)</m:t>
                      </m:r>
                    </m:oMath>
                  </m:oMathPara>
                </a14:m>
                <a:endParaRPr lang="en-US" sz="2800" dirty="0">
                  <a:solidFill>
                    <a:srgbClr val="0033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>
                  <a:spcBef>
                    <a:spcPts val="600"/>
                  </a:spcBef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chính là </a:t>
                </a:r>
                <a:r>
                  <a:rPr lang="en-US" sz="2800" b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đạo hàm của vận tốc v theo thời gian</a:t>
                </a:r>
                <a:r>
                  <a:rPr lang="en-US" sz="28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800" dirty="0">
                  <a:solidFill>
                    <a:srgbClr val="0033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05CF7D21-0964-A439-B112-C70F09E1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550" y="3541677"/>
                <a:ext cx="9460375" cy="1840504"/>
              </a:xfrm>
              <a:prstGeom prst="rect">
                <a:avLst/>
              </a:prstGeom>
              <a:blipFill>
                <a:blip r:embed="rId3"/>
                <a:stretch>
                  <a:fillRect l="-1353" t="-3642" b="-8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6324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n14 zalo Nguyen Doan Thao Trang">
            <a:extLst>
              <a:ext uri="{FF2B5EF4-FFF2-40B4-BE49-F238E27FC236}">
                <a16:creationId xmlns:a16="http://schemas.microsoft.com/office/drawing/2014/main" id="{6929C853-5C4B-0AF5-F230-95FA0E1B74D9}"/>
              </a:ext>
            </a:extLst>
          </p:cNvPr>
          <p:cNvSpPr txBox="1"/>
          <p:nvPr/>
        </p:nvSpPr>
        <p:spPr>
          <a:xfrm>
            <a:off x="958871" y="1383019"/>
            <a:ext cx="10616054" cy="2051506"/>
          </a:xfrm>
          <a:prstGeom prst="roundRect">
            <a:avLst>
              <a:gd name="adj" fmla="val 10797"/>
            </a:avLst>
          </a:prstGeom>
          <a:noFill/>
          <a:ln w="28575">
            <a:solidFill>
              <a:srgbClr val="F5AE03"/>
            </a:solidFill>
          </a:ln>
        </p:spPr>
        <p:txBody>
          <a:bodyPr wrap="square">
            <a:spAutoFit/>
          </a:bodyPr>
          <a:lstStyle/>
          <a:p>
            <a:pPr marL="284163" marR="0" algn="just">
              <a:spcAft>
                <a:spcPts val="0"/>
              </a:spcAft>
              <a:tabLst>
                <a:tab pos="358775" algn="l"/>
                <a:tab pos="539750" algn="l"/>
                <a:tab pos="719138" algn="l"/>
              </a:tabLst>
            </a:pPr>
            <a:r>
              <a:rPr lang="vi-VN" sz="2400" b="1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</a:t>
            </a:r>
            <a:r>
              <a:rPr lang="en-US" sz="2400" b="1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 phép đạo hàm, hãy xác định phương trình gia tốc của vật dao động điều hoà ? Giải thích ý nghĩa và nêu đơn vị đo từng đại lượng.</a:t>
            </a:r>
            <a:endParaRPr lang="en-US" sz="240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4163" marR="0" algn="just">
              <a:spcAft>
                <a:spcPts val="0"/>
              </a:spcAft>
              <a:tabLst>
                <a:tab pos="358775" algn="l"/>
                <a:tab pos="539750" algn="l"/>
                <a:tab pos="719138" algn="l"/>
              </a:tabLst>
            </a:pPr>
            <a:r>
              <a:rPr lang="vi-VN" sz="2400" b="1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</a:t>
            </a:r>
            <a:r>
              <a:rPr lang="en-US" sz="2400" b="1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phương trình gia tốc và li độ hãy chứng minh công thức độc lập thời gian: a = -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30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x. Qua đó xác định giá trị gia tốc ở vị trí cân bằng và vị trí biên ?</a:t>
            </a:r>
            <a:endParaRPr lang="en-US" sz="240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4163" marR="0" algn="just">
              <a:spcAft>
                <a:spcPts val="0"/>
              </a:spcAft>
              <a:tabLst>
                <a:tab pos="358775" algn="l"/>
                <a:tab pos="539750" algn="l"/>
                <a:tab pos="719138" algn="l"/>
              </a:tabLst>
            </a:pPr>
            <a:r>
              <a:rPr lang="vi-VN" sz="2400" b="1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</a:t>
            </a:r>
            <a:r>
              <a:rPr lang="en-US" sz="2400" b="1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phương trình gia tốc, hãy cho biết đồ thị gia tốc của dao động điều hoà?</a:t>
            </a:r>
            <a:endParaRPr lang="en-US" sz="2400" dirty="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587095" y="1993787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03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Rectangle: Rounded Corners 1" descr="n14 zalo Nguyen Doan Thao Trang">
            <a:extLst>
              <a:ext uri="{FF2B5EF4-FFF2-40B4-BE49-F238E27FC236}">
                <a16:creationId xmlns:a16="http://schemas.microsoft.com/office/drawing/2014/main" id="{6B32FB48-F758-558A-1689-36690B514CB1}"/>
              </a:ext>
            </a:extLst>
          </p:cNvPr>
          <p:cNvSpPr/>
          <p:nvPr/>
        </p:nvSpPr>
        <p:spPr>
          <a:xfrm>
            <a:off x="524801" y="300037"/>
            <a:ext cx="4009098" cy="624988"/>
          </a:xfrm>
          <a:prstGeom prst="roundRect">
            <a:avLst>
              <a:gd name="adj" fmla="val 50000"/>
            </a:avLst>
          </a:prstGeom>
          <a:solidFill>
            <a:srgbClr val="ED5B4C"/>
          </a:solidFill>
          <a:ln w="28575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</a:t>
            </a:r>
          </a:p>
        </p:txBody>
      </p:sp>
      <p:sp>
        <p:nvSpPr>
          <p:cNvPr id="71" name="Oval 70" descr="n14 zalo Nguyen Doan Thao Trang">
            <a:extLst>
              <a:ext uri="{FF2B5EF4-FFF2-40B4-BE49-F238E27FC236}">
                <a16:creationId xmlns:a16="http://schemas.microsoft.com/office/drawing/2014/main" id="{86ECABF6-06EB-7342-09A9-6055F768BC51}"/>
              </a:ext>
            </a:extLst>
          </p:cNvPr>
          <p:cNvSpPr/>
          <p:nvPr/>
        </p:nvSpPr>
        <p:spPr>
          <a:xfrm>
            <a:off x="4305685" y="300037"/>
            <a:ext cx="599688" cy="624988"/>
          </a:xfrm>
          <a:prstGeom prst="ellipse">
            <a:avLst/>
          </a:prstGeom>
          <a:solidFill>
            <a:srgbClr val="455469"/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FD3A987B-8B80-C415-2568-8864BB08DEBA}"/>
              </a:ext>
            </a:extLst>
          </p:cNvPr>
          <p:cNvSpPr txBox="1"/>
          <p:nvPr/>
        </p:nvSpPr>
        <p:spPr>
          <a:xfrm>
            <a:off x="958871" y="3456974"/>
            <a:ext cx="212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sp>
        <p:nvSpPr>
          <p:cNvPr id="5" name="TextBox 4" descr="n14 zalo Nguyen Doan Thao Trang">
            <a:extLst>
              <a:ext uri="{FF2B5EF4-FFF2-40B4-BE49-F238E27FC236}">
                <a16:creationId xmlns:a16="http://schemas.microsoft.com/office/drawing/2014/main" id="{43F1BF9E-1E13-0FFE-17DA-A9B3F90E2C58}"/>
              </a:ext>
            </a:extLst>
          </p:cNvPr>
          <p:cNvSpPr txBox="1"/>
          <p:nvPr/>
        </p:nvSpPr>
        <p:spPr>
          <a:xfrm>
            <a:off x="1349536" y="3980194"/>
            <a:ext cx="4198846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vi-VN" sz="2400" b="1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</a:t>
            </a:r>
            <a:r>
              <a:rPr lang="en-US" sz="2400" b="1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>
                <a:latin typeface="Cambria" panose="02040503050406030204" pitchFamily="18" charset="0"/>
              </a:rPr>
              <a:t>Ta </a:t>
            </a:r>
            <a:r>
              <a:rPr lang="en-US" sz="2400" dirty="0" err="1">
                <a:latin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</a:rPr>
              <a:t>: v = -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latin typeface="Cambria" panose="02040503050406030204" pitchFamily="18" charset="0"/>
              </a:rPr>
              <a:t>Asin(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latin typeface="Cambria" panose="02040503050406030204" pitchFamily="18" charset="0"/>
              </a:rPr>
              <a:t>t + 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</a:t>
            </a:r>
            <a:r>
              <a:rPr lang="en-US" sz="2400" dirty="0">
                <a:latin typeface="Cambria" panose="02040503050406030204" pitchFamily="18" charset="0"/>
              </a:rPr>
              <a:t>)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2400">
                <a:latin typeface="Cambria" panose="02040503050406030204" pitchFamily="18" charset="0"/>
              </a:rPr>
              <a:t>      </a:t>
            </a:r>
            <a:r>
              <a:rPr lang="en-US" sz="2400">
                <a:latin typeface="Cambria" panose="02040503050406030204" pitchFamily="18" charset="0"/>
                <a:sym typeface="Symbol" panose="05050102010706020507" pitchFamily="18" charset="2"/>
              </a:rPr>
              <a:t> </a:t>
            </a:r>
            <a:r>
              <a:rPr lang="en-US" sz="2400" b="1">
                <a:solidFill>
                  <a:srgbClr val="ED5B4C"/>
                </a:solidFill>
                <a:latin typeface="Cambria" panose="02040503050406030204" pitchFamily="18" charset="0"/>
              </a:rPr>
              <a:t>a </a:t>
            </a:r>
            <a:r>
              <a:rPr lang="en-US" sz="2400" b="1" dirty="0">
                <a:solidFill>
                  <a:srgbClr val="ED5B4C"/>
                </a:solidFill>
                <a:latin typeface="Cambria" panose="02040503050406030204" pitchFamily="18" charset="0"/>
              </a:rPr>
              <a:t>= v’ = - </a:t>
            </a:r>
            <a:r>
              <a:rPr lang="en-US" sz="2400" b="1" dirty="0">
                <a:solidFill>
                  <a:srgbClr val="ED5B4C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400" b="1" baseline="30000" dirty="0">
                <a:solidFill>
                  <a:srgbClr val="ED5B4C"/>
                </a:solidFill>
                <a:latin typeface="Cambria" panose="02040503050406030204" pitchFamily="18" charset="0"/>
              </a:rPr>
              <a:t>2</a:t>
            </a:r>
            <a:r>
              <a:rPr lang="en-US" sz="2400" b="1" dirty="0">
                <a:solidFill>
                  <a:srgbClr val="ED5B4C"/>
                </a:solidFill>
                <a:latin typeface="Cambria" panose="02040503050406030204" pitchFamily="18" charset="0"/>
              </a:rPr>
              <a:t>Acos(</a:t>
            </a:r>
            <a:r>
              <a:rPr lang="en-US" sz="2400" b="1" dirty="0">
                <a:solidFill>
                  <a:srgbClr val="ED5B4C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400" b="1" dirty="0">
                <a:solidFill>
                  <a:srgbClr val="ED5B4C"/>
                </a:solidFill>
                <a:latin typeface="Cambria" panose="02040503050406030204" pitchFamily="18" charset="0"/>
              </a:rPr>
              <a:t>t + </a:t>
            </a:r>
            <a:r>
              <a:rPr lang="en-US" sz="2400" b="1" dirty="0">
                <a:solidFill>
                  <a:srgbClr val="ED5B4C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</a:t>
            </a:r>
            <a:r>
              <a:rPr lang="en-US" sz="2400" b="1">
                <a:solidFill>
                  <a:srgbClr val="ED5B4C"/>
                </a:solidFill>
                <a:latin typeface="Cambria" panose="02040503050406030204" pitchFamily="18" charset="0"/>
              </a:rPr>
              <a:t>) </a:t>
            </a:r>
            <a:endParaRPr lang="en-US" sz="2400" b="1" dirty="0">
              <a:solidFill>
                <a:srgbClr val="ED5B4C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 descr="n14 zalo Nguyen Doan Thao Trang">
            <a:extLst>
              <a:ext uri="{FF2B5EF4-FFF2-40B4-BE49-F238E27FC236}">
                <a16:creationId xmlns:a16="http://schemas.microsoft.com/office/drawing/2014/main" id="{A9FF3316-E9D3-0F19-73BE-431F0B2E8CB6}"/>
              </a:ext>
            </a:extLst>
          </p:cNvPr>
          <p:cNvSpPr txBox="1"/>
          <p:nvPr/>
        </p:nvSpPr>
        <p:spPr>
          <a:xfrm>
            <a:off x="5915167" y="3980194"/>
            <a:ext cx="60853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>
                <a:latin typeface="Cambria" panose="02040503050406030204" pitchFamily="18" charset="0"/>
              </a:rPr>
              <a:t>Trong </a:t>
            </a:r>
            <a:r>
              <a:rPr lang="en-US" sz="2400" dirty="0" err="1">
                <a:latin typeface="Cambria" panose="02040503050406030204" pitchFamily="18" charset="0"/>
              </a:rPr>
              <a:t>đó</a:t>
            </a:r>
            <a:r>
              <a:rPr lang="en-US" sz="2400" dirty="0">
                <a:latin typeface="Cambria" panose="02040503050406030204" pitchFamily="18" charset="0"/>
              </a:rPr>
              <a:t>: </a:t>
            </a:r>
          </a:p>
          <a:p>
            <a:pPr>
              <a:tabLst>
                <a:tab pos="228600" algn="l"/>
              </a:tabLst>
            </a:pP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	</a:t>
            </a:r>
            <a:r>
              <a:rPr lang="en-US" sz="2400" dirty="0">
                <a:latin typeface="Cambria" panose="02040503050406030204" pitchFamily="18" charset="0"/>
              </a:rPr>
              <a:t> a: </a:t>
            </a:r>
            <a:r>
              <a:rPr lang="en-US" sz="2400" dirty="0" err="1">
                <a:latin typeface="Cambria" panose="02040503050406030204" pitchFamily="18" charset="0"/>
              </a:rPr>
              <a:t>gia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tốc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tức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thời</a:t>
            </a:r>
            <a:r>
              <a:rPr lang="en-US" sz="2400" dirty="0">
                <a:latin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</a:rPr>
              <a:t>thời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</a:rPr>
              <a:t> t (m/s</a:t>
            </a:r>
            <a:r>
              <a:rPr lang="en-US" sz="2400" baseline="30000" dirty="0">
                <a:latin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</a:rPr>
              <a:t>).</a:t>
            </a:r>
          </a:p>
          <a:p>
            <a:pPr>
              <a:tabLst>
                <a:tab pos="228600" algn="l"/>
              </a:tabLst>
            </a:pP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	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latin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</a:rPr>
              <a:t>tần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</a:rPr>
              <a:t> (rad/s).</a:t>
            </a:r>
          </a:p>
          <a:p>
            <a:pPr>
              <a:tabLst>
                <a:tab pos="228600" algn="l"/>
              </a:tabLst>
            </a:pPr>
            <a:r>
              <a:rPr lang="en-US" sz="2400" dirty="0">
                <a:latin typeface="Cambria" panose="02040503050406030204" pitchFamily="18" charset="0"/>
              </a:rPr>
              <a:t>	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latin typeface="Cambria" panose="02040503050406030204" pitchFamily="18" charset="0"/>
              </a:rPr>
              <a:t> A: </a:t>
            </a:r>
            <a:r>
              <a:rPr lang="en-US" sz="2400" dirty="0" err="1">
                <a:latin typeface="Cambria" panose="02040503050406030204" pitchFamily="18" charset="0"/>
              </a:rPr>
              <a:t>biên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dao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động</a:t>
            </a:r>
            <a:r>
              <a:rPr lang="en-US" sz="2400" dirty="0">
                <a:latin typeface="Cambria" panose="02040503050406030204" pitchFamily="18" charset="0"/>
              </a:rPr>
              <a:t> (cm).</a:t>
            </a:r>
          </a:p>
          <a:p>
            <a:pPr>
              <a:tabLst>
                <a:tab pos="228600" algn="l"/>
              </a:tabLst>
            </a:pPr>
            <a:r>
              <a:rPr lang="en-US" sz="2400" dirty="0">
                <a:latin typeface="Cambria" panose="02040503050406030204" pitchFamily="18" charset="0"/>
              </a:rPr>
              <a:t>	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</a:t>
            </a:r>
            <a:r>
              <a:rPr lang="en-US" sz="2400" dirty="0">
                <a:latin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</a:rPr>
              <a:t>pha</a:t>
            </a:r>
            <a:r>
              <a:rPr lang="en-US" sz="2400" dirty="0">
                <a:latin typeface="Cambria" panose="02040503050406030204" pitchFamily="18" charset="0"/>
              </a:rPr>
              <a:t> ban </a:t>
            </a:r>
            <a:r>
              <a:rPr lang="en-US" sz="2400" dirty="0" err="1">
                <a:latin typeface="Cambria" panose="02040503050406030204" pitchFamily="18" charset="0"/>
              </a:rPr>
              <a:t>đầu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</a:rPr>
              <a:t> li </a:t>
            </a:r>
            <a:r>
              <a:rPr lang="en-US" sz="2400" dirty="0" err="1">
                <a:latin typeface="Cambria" panose="02040503050406030204" pitchFamily="18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</a:rPr>
              <a:t> (rad).</a:t>
            </a:r>
          </a:p>
          <a:p>
            <a:pPr>
              <a:tabLst>
                <a:tab pos="228600" algn="l"/>
              </a:tabLst>
            </a:pPr>
            <a:r>
              <a:rPr lang="en-US" sz="2400" dirty="0">
                <a:latin typeface="Cambria" panose="02040503050406030204" pitchFamily="18" charset="0"/>
              </a:rPr>
              <a:t>	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latin typeface="Cambria" panose="02040503050406030204" pitchFamily="18" charset="0"/>
              </a:rPr>
              <a:t> (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latin typeface="Cambria" panose="02040503050406030204" pitchFamily="18" charset="0"/>
              </a:rPr>
              <a:t>t + 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</a:t>
            </a:r>
            <a:r>
              <a:rPr lang="en-US" sz="2400" dirty="0">
                <a:latin typeface="Cambria" panose="02040503050406030204" pitchFamily="18" charset="0"/>
              </a:rPr>
              <a:t>): </a:t>
            </a:r>
            <a:r>
              <a:rPr lang="en-US" sz="2400" dirty="0" err="1">
                <a:latin typeface="Cambria" panose="02040503050406030204" pitchFamily="18" charset="0"/>
              </a:rPr>
              <a:t>pha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</a:rPr>
              <a:t> li </a:t>
            </a:r>
            <a:r>
              <a:rPr lang="en-US" sz="2400" dirty="0" err="1">
                <a:latin typeface="Cambria" panose="02040503050406030204" pitchFamily="18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</a:rPr>
              <a:t>thời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</a:rPr>
              <a:t> t (rad).</a:t>
            </a:r>
          </a:p>
        </p:txBody>
      </p:sp>
      <p:sp>
        <p:nvSpPr>
          <p:cNvPr id="15" name="Rectangle: Rounded Corners 14" descr="n14 zalo Nguyen Doan Thao Trang">
            <a:extLst>
              <a:ext uri="{FF2B5EF4-FFF2-40B4-BE49-F238E27FC236}">
                <a16:creationId xmlns:a16="http://schemas.microsoft.com/office/drawing/2014/main" id="{A78F762D-02F3-AE70-0BF1-605468D09A8A}"/>
              </a:ext>
            </a:extLst>
          </p:cNvPr>
          <p:cNvSpPr/>
          <p:nvPr/>
        </p:nvSpPr>
        <p:spPr>
          <a:xfrm>
            <a:off x="2160605" y="4497049"/>
            <a:ext cx="3387777" cy="42955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348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n14 zalo Nguyen Doan Thao Trang">
            <a:extLst>
              <a:ext uri="{FF2B5EF4-FFF2-40B4-BE49-F238E27FC236}">
                <a16:creationId xmlns:a16="http://schemas.microsoft.com/office/drawing/2014/main" id="{CA9CA0AD-CDED-13D4-C284-8E1AB3EBC673}"/>
              </a:ext>
            </a:extLst>
          </p:cNvPr>
          <p:cNvSpPr txBox="1"/>
          <p:nvPr/>
        </p:nvSpPr>
        <p:spPr>
          <a:xfrm>
            <a:off x="2490787" y="154194"/>
            <a:ext cx="72104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ED5B4C"/>
                </a:solidFill>
                <a:effectLst/>
                <a:uLnTx/>
                <a:uFillTx/>
                <a:latin typeface="Cambria" panose="02040503050406030204" pitchFamily="18" charset="0"/>
                <a:ea typeface="DengXian Light" panose="02010600030101010101" pitchFamily="2" charset="-122"/>
                <a:cs typeface="Arial" panose="020B0604020202020204" pitchFamily="34" charset="0"/>
              </a:rPr>
              <a:t>BÀI </a:t>
            </a:r>
            <a:r>
              <a:rPr lang="nl-NL" sz="4000" b="1" dirty="0">
                <a:solidFill>
                  <a:srgbClr val="ED5B4C"/>
                </a:solidFill>
                <a:latin typeface="Cambria" panose="02040503050406030204" pitchFamily="18" charset="0"/>
                <a:ea typeface="DengXian Light" panose="02010600030101010101" pitchFamily="2" charset="-122"/>
                <a:cs typeface="Arial" panose="020B0604020202020204" pitchFamily="34" charset="0"/>
              </a:rPr>
              <a:t>3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ED5B4C"/>
                </a:solidFill>
                <a:effectLst/>
                <a:uLnTx/>
                <a:uFillTx/>
                <a:latin typeface="Cambria" panose="02040503050406030204" pitchFamily="18" charset="0"/>
                <a:ea typeface="DengXian Light" panose="02010600030101010101" pitchFamily="2" charset="-122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60963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ED5B4C"/>
                </a:solidFill>
                <a:effectLst/>
                <a:uLnTx/>
                <a:uFillTx/>
                <a:latin typeface="Cambria" panose="02040503050406030204" pitchFamily="18" charset="0"/>
                <a:ea typeface="DengXian Light" panose="02010600030101010101" pitchFamily="2" charset="-122"/>
                <a:cs typeface="Arial" panose="020B0604020202020204" pitchFamily="34" charset="0"/>
              </a:rPr>
              <a:t>VẬN TỐC, GIA TỐC</a:t>
            </a:r>
          </a:p>
          <a:p>
            <a:pPr marL="0" marR="0" lvl="0" indent="0" algn="ctr" defTabSz="60963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ED5B4C"/>
                </a:solidFill>
                <a:effectLst/>
                <a:uLnTx/>
                <a:uFillTx/>
                <a:latin typeface="Cambria" panose="02040503050406030204" pitchFamily="18" charset="0"/>
                <a:ea typeface="DengXian Light" panose="02010600030101010101" pitchFamily="2" charset="-122"/>
                <a:cs typeface="Arial" panose="020B0604020202020204" pitchFamily="34" charset="0"/>
              </a:rPr>
              <a:t> TRONG DAO ĐỘNG ĐIỀU HÒA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D5B4C"/>
              </a:solidFill>
              <a:effectLst/>
              <a:uLnTx/>
              <a:uFillTx/>
              <a:latin typeface="Cambria" panose="02040503050406030204" pitchFamily="18" charset="0"/>
              <a:ea typeface="DengXian Light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11" descr="n14 zalo Nguyen Doan Thao Trang">
            <a:extLst>
              <a:ext uri="{FF2B5EF4-FFF2-40B4-BE49-F238E27FC236}">
                <a16:creationId xmlns:a16="http://schemas.microsoft.com/office/drawing/2014/main" id="{AD45B852-9A12-07B6-4B69-68B60678AA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834425" cy="2247381"/>
          </a:xfrm>
          <a:prstGeom prst="rect">
            <a:avLst/>
          </a:prstGeom>
        </p:spPr>
      </p:pic>
      <p:pic>
        <p:nvPicPr>
          <p:cNvPr id="5" name="Picture 17" descr="n14 zalo Nguyen Doan Thao Trang">
            <a:extLst>
              <a:ext uri="{FF2B5EF4-FFF2-40B4-BE49-F238E27FC236}">
                <a16:creationId xmlns:a16="http://schemas.microsoft.com/office/drawing/2014/main" id="{CBA9A20C-3C2B-590A-78FA-FEF45A737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297363">
            <a:off x="9659164" y="181689"/>
            <a:ext cx="2627767" cy="1481105"/>
          </a:xfrm>
          <a:prstGeom prst="rect">
            <a:avLst/>
          </a:prstGeom>
        </p:spPr>
      </p:pic>
      <p:pic>
        <p:nvPicPr>
          <p:cNvPr id="6" name="Online Media 5" title="Đồ thị Mối liên hệ giữa dao động điều hòa chuyển động tròn đều">
            <a:hlinkClick r:id="" action="ppaction://media"/>
            <a:extLst>
              <a:ext uri="{FF2B5EF4-FFF2-40B4-BE49-F238E27FC236}">
                <a16:creationId xmlns:a16="http://schemas.microsoft.com/office/drawing/2014/main" id="{1E8C4F0D-C5D7-43F5-9EE4-6EA19A0ABA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21397" y="2809997"/>
            <a:ext cx="5520566" cy="3119120"/>
          </a:xfrm>
          <a:prstGeom prst="rect">
            <a:avLst/>
          </a:prstGeom>
        </p:spPr>
      </p:pic>
      <p:pic>
        <p:nvPicPr>
          <p:cNvPr id="7" name="Online Media 6" title="Mối liên hệ Đồ thị dao động x - v - a trong dao động điều hòa">
            <a:hlinkClick r:id="" action="ppaction://media"/>
            <a:extLst>
              <a:ext uri="{FF2B5EF4-FFF2-40B4-BE49-F238E27FC236}">
                <a16:creationId xmlns:a16="http://schemas.microsoft.com/office/drawing/2014/main" id="{81792FD8-C1AE-4B11-90C0-7ABFB9FB722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177280" y="2809997"/>
            <a:ext cx="5520566" cy="31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n14 zalo Nguyen Doan Thao Trang">
            <a:extLst>
              <a:ext uri="{FF2B5EF4-FFF2-40B4-BE49-F238E27FC236}">
                <a16:creationId xmlns:a16="http://schemas.microsoft.com/office/drawing/2014/main" id="{6929C853-5C4B-0AF5-F230-95FA0E1B74D9}"/>
              </a:ext>
            </a:extLst>
          </p:cNvPr>
          <p:cNvSpPr txBox="1"/>
          <p:nvPr/>
        </p:nvSpPr>
        <p:spPr>
          <a:xfrm>
            <a:off x="958871" y="1383019"/>
            <a:ext cx="10616054" cy="2051506"/>
          </a:xfrm>
          <a:prstGeom prst="roundRect">
            <a:avLst>
              <a:gd name="adj" fmla="val 10797"/>
            </a:avLst>
          </a:prstGeom>
          <a:noFill/>
          <a:ln w="28575">
            <a:solidFill>
              <a:srgbClr val="F5AE03"/>
            </a:solidFill>
          </a:ln>
        </p:spPr>
        <p:txBody>
          <a:bodyPr wrap="square">
            <a:spAutoFit/>
          </a:bodyPr>
          <a:lstStyle/>
          <a:p>
            <a:pPr marL="284163" marR="0" algn="just">
              <a:spcAft>
                <a:spcPts val="0"/>
              </a:spcAft>
              <a:tabLst>
                <a:tab pos="358775" algn="l"/>
                <a:tab pos="539750" algn="l"/>
                <a:tab pos="719138" algn="l"/>
              </a:tabLst>
            </a:pPr>
            <a:r>
              <a:rPr lang="vi-VN" sz="2400" b="1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</a:t>
            </a:r>
            <a:r>
              <a:rPr lang="en-US" sz="2400" b="1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 phép đạo hàm, hãy xác định phương trình gia tốc của vật dao động điều hoà ? Giải thích ý nghĩa và nêu đơn vị đo từng đại lượng.</a:t>
            </a:r>
            <a:endParaRPr lang="en-US" sz="240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4163" marR="0" algn="just">
              <a:spcAft>
                <a:spcPts val="0"/>
              </a:spcAft>
              <a:tabLst>
                <a:tab pos="358775" algn="l"/>
                <a:tab pos="539750" algn="l"/>
                <a:tab pos="719138" algn="l"/>
              </a:tabLst>
            </a:pPr>
            <a:r>
              <a:rPr lang="vi-VN" sz="2400" b="1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</a:t>
            </a:r>
            <a:r>
              <a:rPr lang="en-US" sz="2400" b="1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phương trình gia tốc và li độ hãy chứng minh công thức độc lập thời gian: a = -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300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x. Qua đó xác định giá trị gia tốc ở vị trí cân bằng và vị trí biên ?</a:t>
            </a:r>
            <a:endParaRPr lang="en-US" sz="240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4163" marR="0" algn="just">
              <a:spcAft>
                <a:spcPts val="0"/>
              </a:spcAft>
              <a:tabLst>
                <a:tab pos="358775" algn="l"/>
                <a:tab pos="539750" algn="l"/>
                <a:tab pos="719138" algn="l"/>
              </a:tabLst>
            </a:pPr>
            <a:r>
              <a:rPr lang="vi-VN" sz="2400" b="1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</a:t>
            </a:r>
            <a:r>
              <a:rPr lang="en-US" sz="2400" b="1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phương trình gia tốc, hãy cho biết đồ thị gia tốc của dao động điều hoà?</a:t>
            </a:r>
            <a:endParaRPr lang="en-US" sz="2400" dirty="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587095" y="1993787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03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Rectangle: Rounded Corners 1" descr="n14 zalo Nguyen Doan Thao Trang">
            <a:extLst>
              <a:ext uri="{FF2B5EF4-FFF2-40B4-BE49-F238E27FC236}">
                <a16:creationId xmlns:a16="http://schemas.microsoft.com/office/drawing/2014/main" id="{6B32FB48-F758-558A-1689-36690B514CB1}"/>
              </a:ext>
            </a:extLst>
          </p:cNvPr>
          <p:cNvSpPr/>
          <p:nvPr/>
        </p:nvSpPr>
        <p:spPr>
          <a:xfrm>
            <a:off x="524801" y="300037"/>
            <a:ext cx="4009098" cy="624988"/>
          </a:xfrm>
          <a:prstGeom prst="roundRect">
            <a:avLst>
              <a:gd name="adj" fmla="val 50000"/>
            </a:avLst>
          </a:prstGeom>
          <a:solidFill>
            <a:srgbClr val="ED5B4C"/>
          </a:solidFill>
          <a:ln w="28575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</a:t>
            </a:r>
          </a:p>
        </p:txBody>
      </p:sp>
      <p:sp>
        <p:nvSpPr>
          <p:cNvPr id="71" name="Oval 70" descr="n14 zalo Nguyen Doan Thao Trang">
            <a:extLst>
              <a:ext uri="{FF2B5EF4-FFF2-40B4-BE49-F238E27FC236}">
                <a16:creationId xmlns:a16="http://schemas.microsoft.com/office/drawing/2014/main" id="{86ECABF6-06EB-7342-09A9-6055F768BC51}"/>
              </a:ext>
            </a:extLst>
          </p:cNvPr>
          <p:cNvSpPr/>
          <p:nvPr/>
        </p:nvSpPr>
        <p:spPr>
          <a:xfrm>
            <a:off x="4305685" y="300037"/>
            <a:ext cx="599688" cy="624988"/>
          </a:xfrm>
          <a:prstGeom prst="ellipse">
            <a:avLst/>
          </a:prstGeom>
          <a:solidFill>
            <a:srgbClr val="455469"/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FD3A987B-8B80-C415-2568-8864BB08DEBA}"/>
              </a:ext>
            </a:extLst>
          </p:cNvPr>
          <p:cNvSpPr txBox="1"/>
          <p:nvPr/>
        </p:nvSpPr>
        <p:spPr>
          <a:xfrm>
            <a:off x="958871" y="3495074"/>
            <a:ext cx="212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sp>
        <p:nvSpPr>
          <p:cNvPr id="15" name="Rectangle: Rounded Corners 14" descr="n14 zalo Nguyen Doan Thao Trang">
            <a:extLst>
              <a:ext uri="{FF2B5EF4-FFF2-40B4-BE49-F238E27FC236}">
                <a16:creationId xmlns:a16="http://schemas.microsoft.com/office/drawing/2014/main" id="{A78F762D-02F3-AE70-0BF1-605468D09A8A}"/>
              </a:ext>
            </a:extLst>
          </p:cNvPr>
          <p:cNvSpPr/>
          <p:nvPr/>
        </p:nvSpPr>
        <p:spPr>
          <a:xfrm>
            <a:off x="3085272" y="3485589"/>
            <a:ext cx="4206240" cy="5486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ED5B4C"/>
                </a:solidFill>
                <a:latin typeface="Cambria" panose="02040503050406030204" pitchFamily="18" charset="0"/>
              </a:rPr>
              <a:t>a = v’ = - </a:t>
            </a:r>
            <a:r>
              <a:rPr lang="en-US" sz="2800" b="1">
                <a:solidFill>
                  <a:srgbClr val="ED5B4C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800" b="1" baseline="30000">
                <a:solidFill>
                  <a:srgbClr val="ED5B4C"/>
                </a:solidFill>
                <a:latin typeface="Cambria" panose="02040503050406030204" pitchFamily="18" charset="0"/>
              </a:rPr>
              <a:t>2</a:t>
            </a:r>
            <a:r>
              <a:rPr lang="en-US" sz="2800" b="1">
                <a:solidFill>
                  <a:srgbClr val="ED5B4C"/>
                </a:solidFill>
                <a:latin typeface="Cambria" panose="02040503050406030204" pitchFamily="18" charset="0"/>
              </a:rPr>
              <a:t>Acos(</a:t>
            </a:r>
            <a:r>
              <a:rPr lang="en-US" sz="2800" b="1">
                <a:solidFill>
                  <a:srgbClr val="ED5B4C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800" b="1">
                <a:solidFill>
                  <a:srgbClr val="ED5B4C"/>
                </a:solidFill>
                <a:latin typeface="Cambria" panose="02040503050406030204" pitchFamily="18" charset="0"/>
              </a:rPr>
              <a:t>t + </a:t>
            </a:r>
            <a:r>
              <a:rPr lang="en-US" sz="2800" b="1">
                <a:solidFill>
                  <a:srgbClr val="ED5B4C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</a:t>
            </a:r>
            <a:r>
              <a:rPr lang="en-US" sz="2800" b="1">
                <a:solidFill>
                  <a:srgbClr val="ED5B4C"/>
                </a:solidFill>
                <a:latin typeface="Cambria" panose="02040503050406030204" pitchFamily="18" charset="0"/>
              </a:rPr>
              <a:t>) </a:t>
            </a:r>
          </a:p>
        </p:txBody>
      </p:sp>
      <p:sp>
        <p:nvSpPr>
          <p:cNvPr id="9" name="TextBox 8" descr="n14 zalo Nguyen Doan Thao Trang">
            <a:extLst>
              <a:ext uri="{FF2B5EF4-FFF2-40B4-BE49-F238E27FC236}">
                <a16:creationId xmlns:a16="http://schemas.microsoft.com/office/drawing/2014/main" id="{868915A8-C2D1-3AF1-56D7-A8CCF448CE46}"/>
              </a:ext>
            </a:extLst>
          </p:cNvPr>
          <p:cNvSpPr txBox="1"/>
          <p:nvPr/>
        </p:nvSpPr>
        <p:spPr>
          <a:xfrm>
            <a:off x="2425753" y="4300685"/>
            <a:ext cx="91491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>
                <a:latin typeface="Cambria" panose="02040503050406030204" pitchFamily="18" charset="0"/>
              </a:rPr>
              <a:t>Mà: x = </a:t>
            </a:r>
            <a:r>
              <a:rPr lang="en-US" sz="2400" dirty="0" err="1">
                <a:latin typeface="Cambria" panose="02040503050406030204" pitchFamily="18" charset="0"/>
              </a:rPr>
              <a:t>Acos</a:t>
            </a:r>
            <a:r>
              <a:rPr lang="en-US" sz="2400" dirty="0">
                <a:latin typeface="Cambria" panose="02040503050406030204" pitchFamily="18" charset="0"/>
              </a:rPr>
              <a:t>(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latin typeface="Cambria" panose="02040503050406030204" pitchFamily="18" charset="0"/>
              </a:rPr>
              <a:t>t + 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</a:t>
            </a:r>
            <a:r>
              <a:rPr lang="en-US" sz="2400">
                <a:latin typeface="Cambria" panose="02040503050406030204" pitchFamily="18" charset="0"/>
              </a:rPr>
              <a:t>) </a:t>
            </a:r>
            <a:r>
              <a:rPr lang="en-US" sz="2400">
                <a:latin typeface="Cambria" panose="02040503050406030204" pitchFamily="18" charset="0"/>
                <a:sym typeface="Symbol" panose="05050102010706020507" pitchFamily="18" charset="2"/>
              </a:rPr>
              <a:t> </a:t>
            </a:r>
            <a:r>
              <a:rPr lang="en-US" sz="2400"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ED5B4C"/>
                </a:solidFill>
                <a:latin typeface="Cambria" panose="02040503050406030204" pitchFamily="18" charset="0"/>
              </a:rPr>
              <a:t>a = -</a:t>
            </a:r>
            <a:r>
              <a:rPr lang="en-US" sz="2400" b="1">
                <a:solidFill>
                  <a:srgbClr val="ED5B4C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400" b="1" baseline="30000">
                <a:solidFill>
                  <a:srgbClr val="ED5B4C"/>
                </a:solidFill>
                <a:latin typeface="Cambria" panose="02040503050406030204" pitchFamily="18" charset="0"/>
              </a:rPr>
              <a:t>2</a:t>
            </a:r>
            <a:r>
              <a:rPr lang="en-US" sz="2400" b="1">
                <a:solidFill>
                  <a:srgbClr val="ED5B4C"/>
                </a:solidFill>
                <a:latin typeface="Cambria" panose="02040503050406030204" pitchFamily="18" charset="0"/>
              </a:rPr>
              <a:t>x</a:t>
            </a:r>
            <a:endParaRPr lang="en-US" sz="2400" b="1" dirty="0">
              <a:latin typeface="Cambria" panose="020405030504060302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   </a:t>
            </a:r>
            <a:r>
              <a:rPr lang="es-ES" sz="2400" dirty="0">
                <a:latin typeface="Cambria" panose="02040503050406030204" pitchFamily="18" charset="0"/>
                <a:sym typeface="Symbol" panose="05050102010706020507" pitchFamily="18" charset="2"/>
              </a:rPr>
              <a:t></a:t>
            </a:r>
            <a:r>
              <a:rPr lang="es-ES" sz="2400" dirty="0">
                <a:latin typeface="Cambria" panose="02040503050406030204" pitchFamily="18" charset="0"/>
              </a:rPr>
              <a:t> </a:t>
            </a:r>
            <a:r>
              <a:rPr lang="es-ES" sz="2400" dirty="0" err="1">
                <a:latin typeface="Cambria" panose="02040503050406030204" pitchFamily="18" charset="0"/>
              </a:rPr>
              <a:t>Khi</a:t>
            </a:r>
            <a:r>
              <a:rPr lang="es-ES" sz="2400" dirty="0">
                <a:latin typeface="Cambria" panose="02040503050406030204" pitchFamily="18" charset="0"/>
              </a:rPr>
              <a:t> </a:t>
            </a:r>
            <a:r>
              <a:rPr lang="es-ES" sz="2400" dirty="0" err="1">
                <a:latin typeface="Cambria" panose="02040503050406030204" pitchFamily="18" charset="0"/>
              </a:rPr>
              <a:t>vật</a:t>
            </a:r>
            <a:r>
              <a:rPr lang="es-ES" sz="2400" dirty="0">
                <a:latin typeface="Cambria" panose="02040503050406030204" pitchFamily="18" charset="0"/>
              </a:rPr>
              <a:t> ở VTCB: </a:t>
            </a:r>
            <a:r>
              <a:rPr lang="es-ES" sz="2400" dirty="0" err="1">
                <a:latin typeface="Cambria" panose="02040503050406030204" pitchFamily="18" charset="0"/>
              </a:rPr>
              <a:t>a</a:t>
            </a:r>
            <a:r>
              <a:rPr lang="es-ES" sz="2400" baseline="-25000" dirty="0" err="1">
                <a:latin typeface="Cambria" panose="02040503050406030204" pitchFamily="18" charset="0"/>
              </a:rPr>
              <a:t>min</a:t>
            </a:r>
            <a:r>
              <a:rPr lang="es-ES" sz="2400" dirty="0">
                <a:latin typeface="Cambria" panose="02040503050406030204" pitchFamily="18" charset="0"/>
              </a:rPr>
              <a:t> = 0.</a:t>
            </a:r>
            <a:endParaRPr lang="en-US" sz="2400" dirty="0">
              <a:latin typeface="Cambria" panose="020405030504060302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es-ES" sz="2400" dirty="0">
                <a:latin typeface="Cambria" panose="02040503050406030204" pitchFamily="18" charset="0"/>
                <a:sym typeface="Symbol" panose="05050102010706020507" pitchFamily="18" charset="2"/>
              </a:rPr>
              <a:t>   </a:t>
            </a:r>
            <a:r>
              <a:rPr lang="es-ES" sz="2400" dirty="0">
                <a:latin typeface="Cambria" panose="02040503050406030204" pitchFamily="18" charset="0"/>
              </a:rPr>
              <a:t> </a:t>
            </a:r>
            <a:r>
              <a:rPr lang="es-ES" sz="2400" dirty="0" err="1">
                <a:latin typeface="Cambria" panose="02040503050406030204" pitchFamily="18" charset="0"/>
              </a:rPr>
              <a:t>Khi</a:t>
            </a:r>
            <a:r>
              <a:rPr lang="es-ES" sz="2400" dirty="0">
                <a:latin typeface="Cambria" panose="02040503050406030204" pitchFamily="18" charset="0"/>
              </a:rPr>
              <a:t> </a:t>
            </a:r>
            <a:r>
              <a:rPr lang="es-ES" sz="2400" dirty="0" err="1">
                <a:latin typeface="Cambria" panose="02040503050406030204" pitchFamily="18" charset="0"/>
              </a:rPr>
              <a:t>vật</a:t>
            </a:r>
            <a:r>
              <a:rPr lang="es-ES" sz="2400" dirty="0">
                <a:latin typeface="Cambria" panose="02040503050406030204" pitchFamily="18" charset="0"/>
              </a:rPr>
              <a:t> ở VT </a:t>
            </a:r>
            <a:r>
              <a:rPr lang="es-ES" sz="2400" dirty="0" err="1">
                <a:latin typeface="Cambria" panose="02040503050406030204" pitchFamily="18" charset="0"/>
              </a:rPr>
              <a:t>biên</a:t>
            </a:r>
            <a:r>
              <a:rPr lang="es-ES" sz="2400" dirty="0">
                <a:latin typeface="Cambria" panose="02040503050406030204" pitchFamily="18" charset="0"/>
              </a:rPr>
              <a:t>: a = </a:t>
            </a:r>
            <a:r>
              <a:rPr lang="es-ES" sz="2400" dirty="0">
                <a:latin typeface="Cambria" panose="02040503050406030204" pitchFamily="18" charset="0"/>
                <a:sym typeface="Symbol" panose="05050102010706020507" pitchFamily="18" charset="2"/>
              </a:rPr>
              <a:t></a:t>
            </a:r>
            <a:r>
              <a:rPr lang="es-ES" sz="2400" dirty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30000" dirty="0">
                <a:latin typeface="Cambria" panose="02040503050406030204" pitchFamily="18" charset="0"/>
              </a:rPr>
              <a:t>2</a:t>
            </a:r>
            <a:r>
              <a:rPr lang="en-GB" sz="2400" dirty="0">
                <a:latin typeface="Cambria" panose="02040503050406030204" pitchFamily="18" charset="0"/>
              </a:rPr>
              <a:t>A </a:t>
            </a:r>
            <a:r>
              <a:rPr lang="es-ES" sz="2400" dirty="0">
                <a:latin typeface="Cambria" panose="02040503050406030204" pitchFamily="18" charset="0"/>
                <a:sym typeface="Symbol" panose="05050102010706020507" pitchFamily="18" charset="2"/>
              </a:rPr>
              <a:t></a:t>
            </a:r>
            <a:r>
              <a:rPr lang="es-ES" sz="2400" dirty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|a|</a:t>
            </a:r>
            <a:r>
              <a:rPr lang="es-ES" sz="2400" baseline="-25000" dirty="0" err="1">
                <a:latin typeface="Cambria" panose="02040503050406030204" pitchFamily="18" charset="0"/>
              </a:rPr>
              <a:t>max</a:t>
            </a:r>
            <a:r>
              <a:rPr lang="es-ES" sz="2400" dirty="0">
                <a:latin typeface="Cambria" panose="02040503050406030204" pitchFamily="18" charset="0"/>
              </a:rPr>
              <a:t> = 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30000" dirty="0">
                <a:latin typeface="Cambria" panose="02040503050406030204" pitchFamily="18" charset="0"/>
              </a:rPr>
              <a:t>2</a:t>
            </a:r>
            <a:r>
              <a:rPr lang="en-GB" sz="2400" dirty="0">
                <a:latin typeface="Cambria" panose="02040503050406030204" pitchFamily="18" charset="0"/>
              </a:rPr>
              <a:t>A</a:t>
            </a:r>
            <a:r>
              <a:rPr lang="es-ES" sz="2400" dirty="0">
                <a:latin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en-US" sz="2400">
                <a:latin typeface="Cambria" panose="02040503050406030204" pitchFamily="18" charset="0"/>
              </a:rPr>
              <a:t>Phương </a:t>
            </a:r>
            <a:r>
              <a:rPr lang="en-US" sz="2400" dirty="0" err="1">
                <a:latin typeface="Cambria" panose="02040503050406030204" pitchFamily="18" charset="0"/>
              </a:rPr>
              <a:t>trình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gia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tốc</a:t>
            </a:r>
            <a:r>
              <a:rPr lang="en-US" sz="2400" dirty="0">
                <a:latin typeface="Cambria" panose="02040503050406030204" pitchFamily="18" charset="0"/>
              </a:rPr>
              <a:t>: a = - 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30000" dirty="0">
                <a:latin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</a:rPr>
              <a:t>Acos(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latin typeface="Cambria" panose="02040503050406030204" pitchFamily="18" charset="0"/>
              </a:rPr>
              <a:t>t + </a:t>
            </a:r>
            <a:r>
              <a:rPr lang="en-US" sz="2400" dirty="0">
                <a:latin typeface="Cambria" panose="02040503050406030204" pitchFamily="18" charset="0"/>
                <a:sym typeface="Symbol" panose="05050102010706020507" pitchFamily="18" charset="2"/>
              </a:rPr>
              <a:t></a:t>
            </a:r>
            <a:r>
              <a:rPr lang="en-US" sz="2400" dirty="0">
                <a:latin typeface="Cambria" panose="02040503050406030204" pitchFamily="18" charset="0"/>
              </a:rPr>
              <a:t>) </a:t>
            </a:r>
            <a:r>
              <a:rPr lang="en-US" sz="2400" dirty="0" err="1">
                <a:latin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hàm</a:t>
            </a:r>
            <a:r>
              <a:rPr lang="en-US" sz="2400" dirty="0">
                <a:latin typeface="Cambria" panose="02040503050406030204" pitchFamily="18" charset="0"/>
              </a:rPr>
              <a:t> sin </a:t>
            </a:r>
            <a:r>
              <a:rPr lang="en-US" sz="2400" dirty="0" err="1">
                <a:latin typeface="Cambria" panose="02040503050406030204" pitchFamily="18" charset="0"/>
              </a:rPr>
              <a:t>nên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đồ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thị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nó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cũng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</a:rPr>
              <a:t> sin.</a:t>
            </a:r>
          </a:p>
        </p:txBody>
      </p:sp>
      <p:sp>
        <p:nvSpPr>
          <p:cNvPr id="17" name="Rectangle: Rounded Corners 16" descr="n14 zalo Nguyen Doan Thao Trang">
            <a:extLst>
              <a:ext uri="{FF2B5EF4-FFF2-40B4-BE49-F238E27FC236}">
                <a16:creationId xmlns:a16="http://schemas.microsoft.com/office/drawing/2014/main" id="{9610018D-E682-656D-DB8A-538E37446407}"/>
              </a:ext>
            </a:extLst>
          </p:cNvPr>
          <p:cNvSpPr/>
          <p:nvPr/>
        </p:nvSpPr>
        <p:spPr>
          <a:xfrm>
            <a:off x="5562600" y="4436673"/>
            <a:ext cx="1280160" cy="457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ED5B4C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418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: Rounded Corners 1" descr="n14 zalo Nguyen Doan Thao Trang">
            <a:extLst>
              <a:ext uri="{FF2B5EF4-FFF2-40B4-BE49-F238E27FC236}">
                <a16:creationId xmlns:a16="http://schemas.microsoft.com/office/drawing/2014/main" id="{6B32FB48-F758-558A-1689-36690B514CB1}"/>
              </a:ext>
            </a:extLst>
          </p:cNvPr>
          <p:cNvSpPr/>
          <p:nvPr/>
        </p:nvSpPr>
        <p:spPr>
          <a:xfrm>
            <a:off x="524801" y="300037"/>
            <a:ext cx="4009098" cy="624988"/>
          </a:xfrm>
          <a:prstGeom prst="roundRect">
            <a:avLst>
              <a:gd name="adj" fmla="val 50000"/>
            </a:avLst>
          </a:prstGeom>
          <a:solidFill>
            <a:srgbClr val="ED5B4C"/>
          </a:solidFill>
          <a:ln w="28575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</a:t>
            </a:r>
          </a:p>
        </p:txBody>
      </p:sp>
      <p:sp>
        <p:nvSpPr>
          <p:cNvPr id="71" name="Oval 70" descr="n14 zalo Nguyen Doan Thao Trang">
            <a:extLst>
              <a:ext uri="{FF2B5EF4-FFF2-40B4-BE49-F238E27FC236}">
                <a16:creationId xmlns:a16="http://schemas.microsoft.com/office/drawing/2014/main" id="{86ECABF6-06EB-7342-09A9-6055F768BC51}"/>
              </a:ext>
            </a:extLst>
          </p:cNvPr>
          <p:cNvSpPr/>
          <p:nvPr/>
        </p:nvSpPr>
        <p:spPr>
          <a:xfrm>
            <a:off x="4305685" y="300037"/>
            <a:ext cx="599688" cy="624988"/>
          </a:xfrm>
          <a:prstGeom prst="ellipse">
            <a:avLst/>
          </a:prstGeom>
          <a:solidFill>
            <a:srgbClr val="455469"/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pic>
        <p:nvPicPr>
          <p:cNvPr id="5" name="Picture 4" descr="n14 zalo Nguyen Doan Thao Trang">
            <a:extLst>
              <a:ext uri="{FF2B5EF4-FFF2-40B4-BE49-F238E27FC236}">
                <a16:creationId xmlns:a16="http://schemas.microsoft.com/office/drawing/2014/main" id="{DD2B786F-E5D2-FA14-5153-986220184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5"/>
          <a:stretch/>
        </p:blipFill>
        <p:spPr>
          <a:xfrm>
            <a:off x="7405141" y="2246722"/>
            <a:ext cx="2790896" cy="2969855"/>
          </a:xfrm>
          <a:prstGeom prst="rect">
            <a:avLst/>
          </a:prstGeom>
        </p:spPr>
      </p:pic>
      <p:pic>
        <p:nvPicPr>
          <p:cNvPr id="6" name="Picture 5" descr="n14 zalo Nguyen Doan Thao Trang">
            <a:extLst>
              <a:ext uri="{FF2B5EF4-FFF2-40B4-BE49-F238E27FC236}">
                <a16:creationId xmlns:a16="http://schemas.microsoft.com/office/drawing/2014/main" id="{E9098E5B-7E66-F988-343A-3883C8688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153" y="2256834"/>
            <a:ext cx="2560684" cy="295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n14 zalo Nguyen Doan Thao Trang">
                <a:extLst>
                  <a:ext uri="{FF2B5EF4-FFF2-40B4-BE49-F238E27FC236}">
                    <a16:creationId xmlns:a16="http://schemas.microsoft.com/office/drawing/2014/main" id="{984BB3C0-49B3-3513-A1C1-C4D64EECBB74}"/>
                  </a:ext>
                </a:extLst>
              </p:cNvPr>
              <p:cNvSpPr txBox="1"/>
              <p:nvPr/>
            </p:nvSpPr>
            <p:spPr>
              <a:xfrm>
                <a:off x="2114550" y="5200601"/>
                <a:ext cx="9460375" cy="984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4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tốc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biến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thiên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sớm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li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4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Suy ra, gia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tốc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li </a:t>
                </a:r>
                <a:r>
                  <a:rPr lang="en-US" sz="240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24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lệch pha nhau 1 góc: </a:t>
                </a:r>
                <a:endParaRPr lang="en-US" sz="2400" dirty="0">
                  <a:solidFill>
                    <a:srgbClr val="0033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 descr="n14 zalo Nguyen Doan Thao Trang">
                <a:extLst>
                  <a:ext uri="{FF2B5EF4-FFF2-40B4-BE49-F238E27FC236}">
                    <a16:creationId xmlns:a16="http://schemas.microsoft.com/office/drawing/2014/main" id="{984BB3C0-49B3-3513-A1C1-C4D64EECB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550" y="5200601"/>
                <a:ext cx="9460375" cy="984180"/>
              </a:xfrm>
              <a:prstGeom prst="rect">
                <a:avLst/>
              </a:prstGeom>
              <a:blipFill>
                <a:blip r:embed="rId5"/>
                <a:stretch>
                  <a:fillRect l="-1031" r="-966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n14 zalo Nguyen Doan Thao Trang">
            <a:extLst>
              <a:ext uri="{FF2B5EF4-FFF2-40B4-BE49-F238E27FC236}">
                <a16:creationId xmlns:a16="http://schemas.microsoft.com/office/drawing/2014/main" id="{458ECCC7-1853-79C5-8DC4-787142923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3899" y="2256835"/>
            <a:ext cx="2871242" cy="2969855"/>
          </a:xfrm>
          <a:prstGeom prst="rect">
            <a:avLst/>
          </a:prstGeom>
        </p:spPr>
      </p:pic>
      <p:sp>
        <p:nvSpPr>
          <p:cNvPr id="7" name="TextBox 6" descr="n14 zalo Nguyen Doan Thao Trang">
            <a:extLst>
              <a:ext uri="{FF2B5EF4-FFF2-40B4-BE49-F238E27FC236}">
                <a16:creationId xmlns:a16="http://schemas.microsoft.com/office/drawing/2014/main" id="{6929C853-5C4B-0AF5-F230-95FA0E1B74D9}"/>
              </a:ext>
            </a:extLst>
          </p:cNvPr>
          <p:cNvSpPr txBox="1"/>
          <p:nvPr/>
        </p:nvSpPr>
        <p:spPr>
          <a:xfrm>
            <a:off x="958871" y="1165309"/>
            <a:ext cx="10616054" cy="1055608"/>
          </a:xfrm>
          <a:prstGeom prst="roundRect">
            <a:avLst/>
          </a:prstGeom>
          <a:noFill/>
          <a:ln w="28575">
            <a:solidFill>
              <a:srgbClr val="ED5B4C"/>
            </a:solidFill>
          </a:ln>
        </p:spPr>
        <p:txBody>
          <a:bodyPr wrap="square">
            <a:spAutoFit/>
          </a:bodyPr>
          <a:lstStyle/>
          <a:p>
            <a:pPr marL="225425" algn="just"/>
            <a:r>
              <a:rPr lang="en-US" sz="2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đồ thị gia tốc (3.3), đồ thị vận tốc (3.2) và đồ thị li độ (3.1) hãy so sánh pha của gia tốc với vận tốc và li độ?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577650" y="1275731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ED5B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04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n14 zalo Nguyen Doan Thao Trang">
            <a:extLst>
              <a:ext uri="{FF2B5EF4-FFF2-40B4-BE49-F238E27FC236}">
                <a16:creationId xmlns:a16="http://schemas.microsoft.com/office/drawing/2014/main" id="{6D9CF1DD-860F-9C9F-D805-29C8874FE6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273" r="48439"/>
          <a:stretch/>
        </p:blipFill>
        <p:spPr>
          <a:xfrm>
            <a:off x="7992916" y="2578856"/>
            <a:ext cx="1831574" cy="1920240"/>
          </a:xfrm>
          <a:prstGeom prst="rect">
            <a:avLst/>
          </a:prstGeom>
        </p:spPr>
      </p:pic>
      <p:cxnSp>
        <p:nvCxnSpPr>
          <p:cNvPr id="17" name="Straight Arrow Connector 16" descr="n14 zalo Nguyen Doan Thao Trang">
            <a:extLst>
              <a:ext uri="{FF2B5EF4-FFF2-40B4-BE49-F238E27FC236}">
                <a16:creationId xmlns:a16="http://schemas.microsoft.com/office/drawing/2014/main" id="{5F696774-337B-D991-B9D9-3875377675E5}"/>
              </a:ext>
            </a:extLst>
          </p:cNvPr>
          <p:cNvCxnSpPr>
            <a:cxnSpLocks/>
          </p:cNvCxnSpPr>
          <p:nvPr/>
        </p:nvCxnSpPr>
        <p:spPr>
          <a:xfrm flipH="1">
            <a:off x="2293977" y="2578856"/>
            <a:ext cx="73152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 descr="n14 zalo Nguyen Doan Thao Trang">
            <a:extLst>
              <a:ext uri="{FF2B5EF4-FFF2-40B4-BE49-F238E27FC236}">
                <a16:creationId xmlns:a16="http://schemas.microsoft.com/office/drawing/2014/main" id="{74FE9A07-301E-DA39-E8ED-C064804442B2}"/>
              </a:ext>
            </a:extLst>
          </p:cNvPr>
          <p:cNvSpPr txBox="1"/>
          <p:nvPr/>
        </p:nvSpPr>
        <p:spPr>
          <a:xfrm>
            <a:off x="317395" y="3060285"/>
            <a:ext cx="1479296" cy="830997"/>
          </a:xfrm>
          <a:prstGeom prst="borderCallout2">
            <a:avLst>
              <a:gd name="adj1" fmla="val 48161"/>
              <a:gd name="adj2" fmla="val 100886"/>
              <a:gd name="adj3" fmla="val 48161"/>
              <a:gd name="adj4" fmla="val 111562"/>
              <a:gd name="adj5" fmla="val -52618"/>
              <a:gd name="adj6" fmla="val 159382"/>
            </a:avLst>
          </a:prstGeom>
          <a:solidFill>
            <a:schemeClr val="bg1"/>
          </a:solidFill>
          <a:ln w="28575">
            <a:solidFill>
              <a:srgbClr val="EF6337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Thời</a:t>
            </a:r>
            <a:r>
              <a:rPr kumimoji="0" lang="pt-BR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gian </a:t>
            </a:r>
            <a:r>
              <a:rPr kumimoji="0" lang="pt-BR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Symbol" panose="05050102010706020507" pitchFamily="18" charset="2"/>
              </a:rPr>
              <a:t>t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descr="n14 zalo Nguyen Doan Thao Trang">
                <a:extLst>
                  <a:ext uri="{FF2B5EF4-FFF2-40B4-BE49-F238E27FC236}">
                    <a16:creationId xmlns:a16="http://schemas.microsoft.com/office/drawing/2014/main" id="{63420D74-9F3C-F0A5-C025-926C9B061B53}"/>
                  </a:ext>
                </a:extLst>
              </p:cNvPr>
              <p:cNvSpPr txBox="1"/>
              <p:nvPr/>
            </p:nvSpPr>
            <p:spPr>
              <a:xfrm>
                <a:off x="5392239" y="5792879"/>
                <a:ext cx="328706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 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𝑟𝑎𝑑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 descr="n14 zalo Nguyen Doan Thao Trang">
                <a:extLst>
                  <a:ext uri="{FF2B5EF4-FFF2-40B4-BE49-F238E27FC236}">
                    <a16:creationId xmlns:a16="http://schemas.microsoft.com/office/drawing/2014/main" id="{63420D74-9F3C-F0A5-C025-926C9B061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239" y="5792879"/>
                <a:ext cx="3287066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 descr="n14 zalo Nguyen Doan Thao Trang">
            <a:extLst>
              <a:ext uri="{FF2B5EF4-FFF2-40B4-BE49-F238E27FC236}">
                <a16:creationId xmlns:a16="http://schemas.microsoft.com/office/drawing/2014/main" id="{7FE8FF44-F26C-6D1A-66B2-8C2EAA629DD0}"/>
              </a:ext>
            </a:extLst>
          </p:cNvPr>
          <p:cNvSpPr txBox="1"/>
          <p:nvPr/>
        </p:nvSpPr>
        <p:spPr>
          <a:xfrm>
            <a:off x="2114550" y="6365910"/>
            <a:ext cx="9460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 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li </a:t>
            </a:r>
            <a:r>
              <a:rPr lang="en-US" sz="240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ngược pha nhau.</a:t>
            </a:r>
            <a:endParaRPr lang="en-US" sz="24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67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46888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: Rounded Corners 1" descr="n14 zalo Nguyen Doan Thao Trang">
            <a:extLst>
              <a:ext uri="{FF2B5EF4-FFF2-40B4-BE49-F238E27FC236}">
                <a16:creationId xmlns:a16="http://schemas.microsoft.com/office/drawing/2014/main" id="{6B32FB48-F758-558A-1689-36690B514CB1}"/>
              </a:ext>
            </a:extLst>
          </p:cNvPr>
          <p:cNvSpPr/>
          <p:nvPr/>
        </p:nvSpPr>
        <p:spPr>
          <a:xfrm>
            <a:off x="524801" y="300037"/>
            <a:ext cx="4009098" cy="624988"/>
          </a:xfrm>
          <a:prstGeom prst="roundRect">
            <a:avLst>
              <a:gd name="adj" fmla="val 50000"/>
            </a:avLst>
          </a:prstGeom>
          <a:solidFill>
            <a:srgbClr val="ED5B4C"/>
          </a:solidFill>
          <a:ln w="28575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</a:t>
            </a:r>
          </a:p>
        </p:txBody>
      </p:sp>
      <p:sp>
        <p:nvSpPr>
          <p:cNvPr id="71" name="Oval 70" descr="n14 zalo Nguyen Doan Thao Trang">
            <a:extLst>
              <a:ext uri="{FF2B5EF4-FFF2-40B4-BE49-F238E27FC236}">
                <a16:creationId xmlns:a16="http://schemas.microsoft.com/office/drawing/2014/main" id="{86ECABF6-06EB-7342-09A9-6055F768BC51}"/>
              </a:ext>
            </a:extLst>
          </p:cNvPr>
          <p:cNvSpPr/>
          <p:nvPr/>
        </p:nvSpPr>
        <p:spPr>
          <a:xfrm>
            <a:off x="4305685" y="300037"/>
            <a:ext cx="599688" cy="624988"/>
          </a:xfrm>
          <a:prstGeom prst="ellipse">
            <a:avLst/>
          </a:prstGeom>
          <a:solidFill>
            <a:srgbClr val="455469"/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FD3A987B-8B80-C415-2568-8864BB08DEBA}"/>
              </a:ext>
            </a:extLst>
          </p:cNvPr>
          <p:cNvSpPr txBox="1"/>
          <p:nvPr/>
        </p:nvSpPr>
        <p:spPr>
          <a:xfrm>
            <a:off x="2114550" y="5184739"/>
            <a:ext cx="2297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pic>
        <p:nvPicPr>
          <p:cNvPr id="5" name="Picture 4" descr="n14 zalo Nguyen Doan Thao Trang">
            <a:extLst>
              <a:ext uri="{FF2B5EF4-FFF2-40B4-BE49-F238E27FC236}">
                <a16:creationId xmlns:a16="http://schemas.microsoft.com/office/drawing/2014/main" id="{DD2B786F-E5D2-FA14-5153-986220184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5"/>
          <a:stretch/>
        </p:blipFill>
        <p:spPr>
          <a:xfrm>
            <a:off x="7529125" y="2246722"/>
            <a:ext cx="2790896" cy="2969855"/>
          </a:xfrm>
          <a:prstGeom prst="rect">
            <a:avLst/>
          </a:prstGeom>
        </p:spPr>
      </p:pic>
      <p:pic>
        <p:nvPicPr>
          <p:cNvPr id="6" name="Picture 5" descr="n14 zalo Nguyen Doan Thao Trang">
            <a:extLst>
              <a:ext uri="{FF2B5EF4-FFF2-40B4-BE49-F238E27FC236}">
                <a16:creationId xmlns:a16="http://schemas.microsoft.com/office/drawing/2014/main" id="{E9098E5B-7E66-F988-343A-3883C8688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153" y="2256834"/>
            <a:ext cx="2560684" cy="295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n14 zalo Nguyen Doan Thao Trang">
                <a:extLst>
                  <a:ext uri="{FF2B5EF4-FFF2-40B4-BE49-F238E27FC236}">
                    <a16:creationId xmlns:a16="http://schemas.microsoft.com/office/drawing/2014/main" id="{984BB3C0-49B3-3513-A1C1-C4D64EECBB74}"/>
                  </a:ext>
                </a:extLst>
              </p:cNvPr>
              <p:cNvSpPr txBox="1"/>
              <p:nvPr/>
            </p:nvSpPr>
            <p:spPr>
              <a:xfrm>
                <a:off x="2114550" y="5606824"/>
                <a:ext cx="9460375" cy="1061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4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tốc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biến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thiên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sớm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4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vận tốc một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400" b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spcBef>
                    <a:spcPts val="600"/>
                  </a:spcBef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4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Suy ra, gia tốc sớm pha hơn vận tốc 1 góc:</a:t>
                </a:r>
                <a:endParaRPr lang="en-US" sz="2400" dirty="0">
                  <a:solidFill>
                    <a:srgbClr val="0033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 descr="n14 zalo Nguyen Doan Thao Trang">
                <a:extLst>
                  <a:ext uri="{FF2B5EF4-FFF2-40B4-BE49-F238E27FC236}">
                    <a16:creationId xmlns:a16="http://schemas.microsoft.com/office/drawing/2014/main" id="{984BB3C0-49B3-3513-A1C1-C4D64EECB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550" y="5606824"/>
                <a:ext cx="9460375" cy="1061124"/>
              </a:xfrm>
              <a:prstGeom prst="rect">
                <a:avLst/>
              </a:prstGeom>
              <a:blipFill>
                <a:blip r:embed="rId5"/>
                <a:stretch>
                  <a:fillRect l="-1031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n14 zalo Nguyen Doan Thao Trang">
            <a:extLst>
              <a:ext uri="{FF2B5EF4-FFF2-40B4-BE49-F238E27FC236}">
                <a16:creationId xmlns:a16="http://schemas.microsoft.com/office/drawing/2014/main" id="{458ECCC7-1853-79C5-8DC4-787142923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891" y="2256834"/>
            <a:ext cx="2743200" cy="2927905"/>
          </a:xfrm>
          <a:prstGeom prst="rect">
            <a:avLst/>
          </a:prstGeom>
        </p:spPr>
      </p:pic>
      <p:sp>
        <p:nvSpPr>
          <p:cNvPr id="7" name="TextBox 6" descr="n14 zalo Nguyen Doan Thao Trang">
            <a:extLst>
              <a:ext uri="{FF2B5EF4-FFF2-40B4-BE49-F238E27FC236}">
                <a16:creationId xmlns:a16="http://schemas.microsoft.com/office/drawing/2014/main" id="{6929C853-5C4B-0AF5-F230-95FA0E1B74D9}"/>
              </a:ext>
            </a:extLst>
          </p:cNvPr>
          <p:cNvSpPr txBox="1"/>
          <p:nvPr/>
        </p:nvSpPr>
        <p:spPr>
          <a:xfrm>
            <a:off x="958871" y="1165309"/>
            <a:ext cx="10616054" cy="1055608"/>
          </a:xfrm>
          <a:prstGeom prst="roundRect">
            <a:avLst/>
          </a:prstGeom>
          <a:noFill/>
          <a:ln w="28575">
            <a:solidFill>
              <a:srgbClr val="ED5B4C"/>
            </a:solidFill>
          </a:ln>
        </p:spPr>
        <p:txBody>
          <a:bodyPr wrap="square">
            <a:spAutoFit/>
          </a:bodyPr>
          <a:lstStyle/>
          <a:p>
            <a:pPr marL="225425" algn="just"/>
            <a:r>
              <a:rPr lang="en-US" sz="2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đồ thị gia tốc (3.3), đồ thị vận tốc (3.2) và đồ thị li độ (3.1) hãy so sánh pha của gia tốc với vận tốc và li độ?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577650" y="1275731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ED5B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04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n14 zalo Nguyen Doan Thao Trang">
            <a:extLst>
              <a:ext uri="{FF2B5EF4-FFF2-40B4-BE49-F238E27FC236}">
                <a16:creationId xmlns:a16="http://schemas.microsoft.com/office/drawing/2014/main" id="{6D9CF1DD-860F-9C9F-D805-29C8874FE6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273" r="48439"/>
          <a:stretch/>
        </p:blipFill>
        <p:spPr>
          <a:xfrm>
            <a:off x="8116900" y="2578856"/>
            <a:ext cx="1831574" cy="1920240"/>
          </a:xfrm>
          <a:prstGeom prst="rect">
            <a:avLst/>
          </a:prstGeom>
        </p:spPr>
      </p:pic>
      <p:cxnSp>
        <p:nvCxnSpPr>
          <p:cNvPr id="17" name="Straight Arrow Connector 16" descr="n14 zalo Nguyen Doan Thao Trang">
            <a:extLst>
              <a:ext uri="{FF2B5EF4-FFF2-40B4-BE49-F238E27FC236}">
                <a16:creationId xmlns:a16="http://schemas.microsoft.com/office/drawing/2014/main" id="{5F696774-337B-D991-B9D9-3875377675E5}"/>
              </a:ext>
            </a:extLst>
          </p:cNvPr>
          <p:cNvCxnSpPr>
            <a:cxnSpLocks/>
          </p:cNvCxnSpPr>
          <p:nvPr/>
        </p:nvCxnSpPr>
        <p:spPr>
          <a:xfrm flipH="1">
            <a:off x="5184343" y="4551727"/>
            <a:ext cx="36576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 descr="n14 zalo Nguyen Doan Thao Trang">
            <a:extLst>
              <a:ext uri="{FF2B5EF4-FFF2-40B4-BE49-F238E27FC236}">
                <a16:creationId xmlns:a16="http://schemas.microsoft.com/office/drawing/2014/main" id="{74FE9A07-301E-DA39-E8ED-C064804442B2}"/>
              </a:ext>
            </a:extLst>
          </p:cNvPr>
          <p:cNvSpPr txBox="1"/>
          <p:nvPr/>
        </p:nvSpPr>
        <p:spPr>
          <a:xfrm>
            <a:off x="6003335" y="4743989"/>
            <a:ext cx="1479296" cy="830997"/>
          </a:xfrm>
          <a:prstGeom prst="borderCallout2">
            <a:avLst>
              <a:gd name="adj1" fmla="val 53756"/>
              <a:gd name="adj2" fmla="val -1787"/>
              <a:gd name="adj3" fmla="val 53756"/>
              <a:gd name="adj4" fmla="val -19398"/>
              <a:gd name="adj5" fmla="val -20913"/>
              <a:gd name="adj6" fmla="val -40725"/>
            </a:avLst>
          </a:prstGeom>
          <a:solidFill>
            <a:schemeClr val="bg1"/>
          </a:solidFill>
          <a:ln w="28575">
            <a:solidFill>
              <a:srgbClr val="EF6337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Thời</a:t>
            </a:r>
            <a:r>
              <a:rPr kumimoji="0" lang="pt-BR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gian </a:t>
            </a:r>
            <a:r>
              <a:rPr kumimoji="0" lang="pt-BR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Symbol" panose="05050102010706020507" pitchFamily="18" charset="2"/>
              </a:rPr>
              <a:t>t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descr="n14 zalo Nguyen Doan Thao Trang">
                <a:extLst>
                  <a:ext uri="{FF2B5EF4-FFF2-40B4-BE49-F238E27FC236}">
                    <a16:creationId xmlns:a16="http://schemas.microsoft.com/office/drawing/2014/main" id="{F39817E9-BEE3-40BA-E993-09E906116BCA}"/>
                  </a:ext>
                </a:extLst>
              </p:cNvPr>
              <p:cNvSpPr txBox="1"/>
              <p:nvPr/>
            </p:nvSpPr>
            <p:spPr>
              <a:xfrm>
                <a:off x="7384061" y="6074196"/>
                <a:ext cx="365888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 descr="n14 zalo Nguyen Doan Thao Trang">
                <a:extLst>
                  <a:ext uri="{FF2B5EF4-FFF2-40B4-BE49-F238E27FC236}">
                    <a16:creationId xmlns:a16="http://schemas.microsoft.com/office/drawing/2014/main" id="{F39817E9-BEE3-40BA-E993-09E906116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061" y="6074196"/>
                <a:ext cx="3658881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4962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24089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n14 zalo Nguyen Doan Thao Trang">
            <a:extLst>
              <a:ext uri="{FF2B5EF4-FFF2-40B4-BE49-F238E27FC236}">
                <a16:creationId xmlns:a16="http://schemas.microsoft.com/office/drawing/2014/main" id="{6929C853-5C4B-0AF5-F230-95FA0E1B74D9}"/>
              </a:ext>
            </a:extLst>
          </p:cNvPr>
          <p:cNvSpPr txBox="1"/>
          <p:nvPr/>
        </p:nvSpPr>
        <p:spPr>
          <a:xfrm>
            <a:off x="919679" y="1309779"/>
            <a:ext cx="6490807" cy="2639020"/>
          </a:xfrm>
          <a:prstGeom prst="roundRect">
            <a:avLst>
              <a:gd name="adj" fmla="val 12817"/>
            </a:avLst>
          </a:prstGeom>
          <a:noFill/>
          <a:ln w="28575">
            <a:solidFill>
              <a:srgbClr val="455469"/>
            </a:solidFill>
          </a:ln>
        </p:spPr>
        <p:txBody>
          <a:bodyPr wrap="square">
            <a:spAutoFit/>
          </a:bodyPr>
          <a:lstStyle/>
          <a:p>
            <a:pPr marL="231775" algn="just">
              <a:spcBef>
                <a:spcPts val="600"/>
              </a:spcBef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thước kẻ loại 20 cm để xác định xem trên đồ thị (v – t) như hình 3.2, tại thời điểm nào độ dốc của đồ thị bằng 0 và tại thời điểm nào độ dốc của đồ thị cực đại. </a:t>
            </a:r>
          </a:p>
          <a:p>
            <a:pPr marL="231775" algn="just">
              <a:spcBef>
                <a:spcPts val="600"/>
              </a:spcBef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đó, so sánh độ lớn gia tốc trên đồ thị (a – t) hình 3.3 ở các thời điểm tương ứng.</a:t>
            </a:r>
            <a:endParaRPr lang="en-US" sz="24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538458" y="2220395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4554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05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Rectangle: Rounded Corners 1" descr="n14 zalo Nguyen Doan Thao Trang">
            <a:extLst>
              <a:ext uri="{FF2B5EF4-FFF2-40B4-BE49-F238E27FC236}">
                <a16:creationId xmlns:a16="http://schemas.microsoft.com/office/drawing/2014/main" id="{6B32FB48-F758-558A-1689-36690B514CB1}"/>
              </a:ext>
            </a:extLst>
          </p:cNvPr>
          <p:cNvSpPr/>
          <p:nvPr/>
        </p:nvSpPr>
        <p:spPr>
          <a:xfrm>
            <a:off x="524801" y="300037"/>
            <a:ext cx="4009098" cy="624988"/>
          </a:xfrm>
          <a:prstGeom prst="roundRect">
            <a:avLst>
              <a:gd name="adj" fmla="val 50000"/>
            </a:avLst>
          </a:prstGeom>
          <a:solidFill>
            <a:srgbClr val="ED5B4C"/>
          </a:solidFill>
          <a:ln w="28575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</a:t>
            </a:r>
          </a:p>
        </p:txBody>
      </p:sp>
      <p:sp>
        <p:nvSpPr>
          <p:cNvPr id="71" name="Oval 70" descr="n14 zalo Nguyen Doan Thao Trang">
            <a:extLst>
              <a:ext uri="{FF2B5EF4-FFF2-40B4-BE49-F238E27FC236}">
                <a16:creationId xmlns:a16="http://schemas.microsoft.com/office/drawing/2014/main" id="{86ECABF6-06EB-7342-09A9-6055F768BC51}"/>
              </a:ext>
            </a:extLst>
          </p:cNvPr>
          <p:cNvSpPr/>
          <p:nvPr/>
        </p:nvSpPr>
        <p:spPr>
          <a:xfrm>
            <a:off x="4305685" y="300037"/>
            <a:ext cx="599688" cy="624988"/>
          </a:xfrm>
          <a:prstGeom prst="ellipse">
            <a:avLst/>
          </a:prstGeom>
          <a:solidFill>
            <a:srgbClr val="455469"/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FD3A987B-8B80-C415-2568-8864BB08DEBA}"/>
              </a:ext>
            </a:extLst>
          </p:cNvPr>
          <p:cNvSpPr txBox="1"/>
          <p:nvPr/>
        </p:nvSpPr>
        <p:spPr>
          <a:xfrm>
            <a:off x="958870" y="3994919"/>
            <a:ext cx="212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400" b="1" dirty="0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400" b="1" dirty="0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pic>
        <p:nvPicPr>
          <p:cNvPr id="5" name="Picture 4" descr="n14 zalo Nguyen Doan Thao Trang">
            <a:extLst>
              <a:ext uri="{FF2B5EF4-FFF2-40B4-BE49-F238E27FC236}">
                <a16:creationId xmlns:a16="http://schemas.microsoft.com/office/drawing/2014/main" id="{247AE14C-685E-82A9-823D-069CC2DEB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678" y="1260538"/>
            <a:ext cx="4578550" cy="4735801"/>
          </a:xfrm>
          <a:prstGeom prst="rect">
            <a:avLst/>
          </a:prstGeom>
        </p:spPr>
      </p:pic>
      <p:pic>
        <p:nvPicPr>
          <p:cNvPr id="6" name="Picture 5" descr="n14 zalo Nguyen Doan Thao Trang">
            <a:extLst>
              <a:ext uri="{FF2B5EF4-FFF2-40B4-BE49-F238E27FC236}">
                <a16:creationId xmlns:a16="http://schemas.microsoft.com/office/drawing/2014/main" id="{3E45B981-6D26-3912-A6A3-2E5BB6F0D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4119">
            <a:off x="8458567" y="4449114"/>
            <a:ext cx="1063919" cy="1063919"/>
          </a:xfrm>
          <a:prstGeom prst="rect">
            <a:avLst/>
          </a:prstGeom>
        </p:spPr>
      </p:pic>
      <p:pic>
        <p:nvPicPr>
          <p:cNvPr id="15" name="Picture 14" descr="n14 zalo Nguyen Doan Thao Trang">
            <a:extLst>
              <a:ext uri="{FF2B5EF4-FFF2-40B4-BE49-F238E27FC236}">
                <a16:creationId xmlns:a16="http://schemas.microsoft.com/office/drawing/2014/main" id="{3E3BFB11-AF95-44D9-ED03-13DFA11C81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6657">
            <a:off x="9641043" y="1274925"/>
            <a:ext cx="1063919" cy="1063919"/>
          </a:xfrm>
          <a:prstGeom prst="rect">
            <a:avLst/>
          </a:prstGeom>
        </p:spPr>
      </p:pic>
      <p:pic>
        <p:nvPicPr>
          <p:cNvPr id="16" name="Picture 15" descr="n14 zalo Nguyen Doan Thao Trang">
            <a:extLst>
              <a:ext uri="{FF2B5EF4-FFF2-40B4-BE49-F238E27FC236}">
                <a16:creationId xmlns:a16="http://schemas.microsoft.com/office/drawing/2014/main" id="{07CC30C8-061D-16B6-7D53-D4B9DD292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6512">
            <a:off x="10335982" y="2862918"/>
            <a:ext cx="1063919" cy="1063919"/>
          </a:xfrm>
          <a:prstGeom prst="rect">
            <a:avLst/>
          </a:prstGeom>
        </p:spPr>
      </p:pic>
      <p:pic>
        <p:nvPicPr>
          <p:cNvPr id="17" name="Picture 16" descr="n14 zalo Nguyen Doan Thao Trang">
            <a:extLst>
              <a:ext uri="{FF2B5EF4-FFF2-40B4-BE49-F238E27FC236}">
                <a16:creationId xmlns:a16="http://schemas.microsoft.com/office/drawing/2014/main" id="{A6ECE42D-2C94-1B41-9069-B20F05E829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3614">
            <a:off x="7774932" y="2830933"/>
            <a:ext cx="1063919" cy="1063919"/>
          </a:xfrm>
          <a:prstGeom prst="rect">
            <a:avLst/>
          </a:prstGeom>
        </p:spPr>
      </p:pic>
      <p:pic>
        <p:nvPicPr>
          <p:cNvPr id="18" name="Picture 17" descr="n14 zalo Nguyen Doan Thao Trang">
            <a:extLst>
              <a:ext uri="{FF2B5EF4-FFF2-40B4-BE49-F238E27FC236}">
                <a16:creationId xmlns:a16="http://schemas.microsoft.com/office/drawing/2014/main" id="{A7FDE643-96C8-7695-0EA1-AC5290E28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4993">
            <a:off x="8940560" y="2839135"/>
            <a:ext cx="1063919" cy="1063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descr="n14 zalo Nguyen Doan Thao Trang">
                <a:extLst>
                  <a:ext uri="{FF2B5EF4-FFF2-40B4-BE49-F238E27FC236}">
                    <a16:creationId xmlns:a16="http://schemas.microsoft.com/office/drawing/2014/main" id="{9046B0C9-77F8-996E-1BE4-06385FFAE537}"/>
                  </a:ext>
                </a:extLst>
              </p:cNvPr>
              <p:cNvSpPr txBox="1"/>
              <p:nvPr/>
            </p:nvSpPr>
            <p:spPr>
              <a:xfrm>
                <a:off x="2114550" y="4480033"/>
                <a:ext cx="5295936" cy="1941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4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dốc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tại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en-US" sz="24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400" dirty="0">
                  <a:solidFill>
                    <a:srgbClr val="0033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4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dốc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cực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đại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tại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en-US" sz="24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0</a:t>
                </a:r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T.</a:t>
                </a:r>
                <a:endParaRPr lang="en-US" sz="2400" dirty="0">
                  <a:solidFill>
                    <a:srgbClr val="0033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 descr="n14 zalo Nguyen Doan Thao Trang">
                <a:extLst>
                  <a:ext uri="{FF2B5EF4-FFF2-40B4-BE49-F238E27FC236}">
                    <a16:creationId xmlns:a16="http://schemas.microsoft.com/office/drawing/2014/main" id="{9046B0C9-77F8-996E-1BE4-06385FFAE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550" y="4480033"/>
                <a:ext cx="5295936" cy="1941301"/>
              </a:xfrm>
              <a:prstGeom prst="rect">
                <a:avLst/>
              </a:prstGeom>
              <a:blipFill>
                <a:blip r:embed="rId5"/>
                <a:stretch>
                  <a:fillRect l="-1841" t="-2516" r="-1726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2915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n14 zalo Nguyen Doan Thao Trang">
            <a:extLst>
              <a:ext uri="{FF2B5EF4-FFF2-40B4-BE49-F238E27FC236}">
                <a16:creationId xmlns:a16="http://schemas.microsoft.com/office/drawing/2014/main" id="{5127C153-3C6F-5FA7-387F-78FE85261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0"/>
          <a:stretch/>
        </p:blipFill>
        <p:spPr>
          <a:xfrm>
            <a:off x="5879450" y="1114069"/>
            <a:ext cx="4006142" cy="3554978"/>
          </a:xfrm>
          <a:prstGeom prst="rect">
            <a:avLst/>
          </a:prstGeom>
        </p:spPr>
      </p:pic>
      <p:pic>
        <p:nvPicPr>
          <p:cNvPr id="9" name="Picture 8" descr="n14 zalo Nguyen Doan Thao Trang">
            <a:extLst>
              <a:ext uri="{FF2B5EF4-FFF2-40B4-BE49-F238E27FC236}">
                <a16:creationId xmlns:a16="http://schemas.microsoft.com/office/drawing/2014/main" id="{6F918146-F054-D914-B7BF-B40665E79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51" y="1054781"/>
            <a:ext cx="3494255" cy="3614266"/>
          </a:xfrm>
          <a:prstGeom prst="rect">
            <a:avLst/>
          </a:prstGeom>
        </p:spPr>
      </p:pic>
      <p:pic>
        <p:nvPicPr>
          <p:cNvPr id="21" name="Picture 20" descr="n14 zalo Nguyen Doan Thao Trang">
            <a:extLst>
              <a:ext uri="{FF2B5EF4-FFF2-40B4-BE49-F238E27FC236}">
                <a16:creationId xmlns:a16="http://schemas.microsoft.com/office/drawing/2014/main" id="{D081A7E9-7659-3C3B-657B-C03CAE20D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4119">
            <a:off x="2595538" y="3367056"/>
            <a:ext cx="1063919" cy="1063919"/>
          </a:xfrm>
          <a:prstGeom prst="rect">
            <a:avLst/>
          </a:prstGeom>
        </p:spPr>
      </p:pic>
      <p:pic>
        <p:nvPicPr>
          <p:cNvPr id="22" name="Picture 21" descr="n14 zalo Nguyen Doan Thao Trang">
            <a:extLst>
              <a:ext uri="{FF2B5EF4-FFF2-40B4-BE49-F238E27FC236}">
                <a16:creationId xmlns:a16="http://schemas.microsoft.com/office/drawing/2014/main" id="{32C62175-F522-7D2D-ADCA-36CFD6EEAC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6657">
            <a:off x="3416064" y="916767"/>
            <a:ext cx="1063919" cy="1063919"/>
          </a:xfrm>
          <a:prstGeom prst="rect">
            <a:avLst/>
          </a:prstGeom>
        </p:spPr>
      </p:pic>
      <p:pic>
        <p:nvPicPr>
          <p:cNvPr id="23" name="Picture 22" descr="n14 zalo Nguyen Doan Thao Trang">
            <a:extLst>
              <a:ext uri="{FF2B5EF4-FFF2-40B4-BE49-F238E27FC236}">
                <a16:creationId xmlns:a16="http://schemas.microsoft.com/office/drawing/2014/main" id="{DCA46DEE-9E12-FA28-0BB2-4563722D8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6512">
            <a:off x="3977653" y="2161860"/>
            <a:ext cx="1063919" cy="1063919"/>
          </a:xfrm>
          <a:prstGeom prst="rect">
            <a:avLst/>
          </a:prstGeom>
        </p:spPr>
      </p:pic>
      <p:pic>
        <p:nvPicPr>
          <p:cNvPr id="24" name="Picture 23" descr="n14 zalo Nguyen Doan Thao Trang">
            <a:extLst>
              <a:ext uri="{FF2B5EF4-FFF2-40B4-BE49-F238E27FC236}">
                <a16:creationId xmlns:a16="http://schemas.microsoft.com/office/drawing/2014/main" id="{72153E1D-BEFB-C522-6310-018FA51B56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3614">
            <a:off x="1988221" y="2133048"/>
            <a:ext cx="1063919" cy="1063919"/>
          </a:xfrm>
          <a:prstGeom prst="rect">
            <a:avLst/>
          </a:prstGeom>
        </p:spPr>
      </p:pic>
      <p:pic>
        <p:nvPicPr>
          <p:cNvPr id="25" name="Picture 24" descr="n14 zalo Nguyen Doan Thao Trang">
            <a:extLst>
              <a:ext uri="{FF2B5EF4-FFF2-40B4-BE49-F238E27FC236}">
                <a16:creationId xmlns:a16="http://schemas.microsoft.com/office/drawing/2014/main" id="{B90EF16E-4641-F53C-00D0-1911AE9E3B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4993">
            <a:off x="2867981" y="2138077"/>
            <a:ext cx="1063919" cy="1063919"/>
          </a:xfrm>
          <a:prstGeom prst="rect">
            <a:avLst/>
          </a:prstGeom>
        </p:spPr>
      </p:pic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538458" y="2220395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4554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05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Rectangle: Rounded Corners 1" descr="n14 zalo Nguyen Doan Thao Trang">
            <a:extLst>
              <a:ext uri="{FF2B5EF4-FFF2-40B4-BE49-F238E27FC236}">
                <a16:creationId xmlns:a16="http://schemas.microsoft.com/office/drawing/2014/main" id="{6B32FB48-F758-558A-1689-36690B514CB1}"/>
              </a:ext>
            </a:extLst>
          </p:cNvPr>
          <p:cNvSpPr/>
          <p:nvPr/>
        </p:nvSpPr>
        <p:spPr>
          <a:xfrm>
            <a:off x="524801" y="300037"/>
            <a:ext cx="4009098" cy="624988"/>
          </a:xfrm>
          <a:prstGeom prst="roundRect">
            <a:avLst>
              <a:gd name="adj" fmla="val 50000"/>
            </a:avLst>
          </a:prstGeom>
          <a:solidFill>
            <a:srgbClr val="ED5B4C"/>
          </a:solidFill>
          <a:ln w="28575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</a:t>
            </a:r>
          </a:p>
        </p:txBody>
      </p:sp>
      <p:sp>
        <p:nvSpPr>
          <p:cNvPr id="71" name="Oval 70" descr="n14 zalo Nguyen Doan Thao Trang">
            <a:extLst>
              <a:ext uri="{FF2B5EF4-FFF2-40B4-BE49-F238E27FC236}">
                <a16:creationId xmlns:a16="http://schemas.microsoft.com/office/drawing/2014/main" id="{86ECABF6-06EB-7342-09A9-6055F768BC51}"/>
              </a:ext>
            </a:extLst>
          </p:cNvPr>
          <p:cNvSpPr/>
          <p:nvPr/>
        </p:nvSpPr>
        <p:spPr>
          <a:xfrm>
            <a:off x="4305685" y="300037"/>
            <a:ext cx="599688" cy="624988"/>
          </a:xfrm>
          <a:prstGeom prst="ellipse">
            <a:avLst/>
          </a:prstGeom>
          <a:solidFill>
            <a:srgbClr val="455469"/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sp>
        <p:nvSpPr>
          <p:cNvPr id="27" name="TextBox 26" descr="n14 zalo Nguyen Doan Thao Trang">
            <a:extLst>
              <a:ext uri="{FF2B5EF4-FFF2-40B4-BE49-F238E27FC236}">
                <a16:creationId xmlns:a16="http://schemas.microsoft.com/office/drawing/2014/main" id="{EB805895-7EC9-F43B-F0D8-5B0E077EAFB3}"/>
              </a:ext>
            </a:extLst>
          </p:cNvPr>
          <p:cNvSpPr txBox="1"/>
          <p:nvPr/>
        </p:nvSpPr>
        <p:spPr>
          <a:xfrm>
            <a:off x="524800" y="4432024"/>
            <a:ext cx="212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400" b="1" dirty="0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400" b="1" dirty="0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 descr="n14 zalo Nguyen Doan Thao Trang">
                <a:extLst>
                  <a:ext uri="{FF2B5EF4-FFF2-40B4-BE49-F238E27FC236}">
                    <a16:creationId xmlns:a16="http://schemas.microsoft.com/office/drawing/2014/main" id="{D689C860-1E3D-2C38-A943-E98E19E77BB9}"/>
                  </a:ext>
                </a:extLst>
              </p:cNvPr>
              <p:cNvSpPr txBox="1"/>
              <p:nvPr/>
            </p:nvSpPr>
            <p:spPr>
              <a:xfrm>
                <a:off x="2169011" y="4636895"/>
                <a:ext cx="7965148" cy="1825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6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dốc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tại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en-US" sz="26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600" dirty="0">
                  <a:solidFill>
                    <a:srgbClr val="0033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6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dốc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cực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đại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tại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en-US" sz="26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0</a:t>
                </a:r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T.</a:t>
                </a:r>
                <a:endParaRPr lang="en-US" sz="2600" dirty="0">
                  <a:solidFill>
                    <a:srgbClr val="0033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 descr="n14 zalo Nguyen Doan Thao Trang">
                <a:extLst>
                  <a:ext uri="{FF2B5EF4-FFF2-40B4-BE49-F238E27FC236}">
                    <a16:creationId xmlns:a16="http://schemas.microsoft.com/office/drawing/2014/main" id="{D689C860-1E3D-2C38-A943-E98E19E77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011" y="4636895"/>
                <a:ext cx="7965148" cy="1825756"/>
              </a:xfrm>
              <a:prstGeom prst="rect">
                <a:avLst/>
              </a:prstGeom>
              <a:blipFill>
                <a:blip r:embed="rId6"/>
                <a:stretch>
                  <a:fillRect l="-1378" b="-2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 descr="n14 zalo Nguyen Doan Thao Trang">
            <a:extLst>
              <a:ext uri="{FF2B5EF4-FFF2-40B4-BE49-F238E27FC236}">
                <a16:creationId xmlns:a16="http://schemas.microsoft.com/office/drawing/2014/main" id="{10A748AD-4A92-28AA-71F0-D4DDA1BF87B3}"/>
              </a:ext>
            </a:extLst>
          </p:cNvPr>
          <p:cNvSpPr txBox="1"/>
          <p:nvPr/>
        </p:nvSpPr>
        <p:spPr>
          <a:xfrm>
            <a:off x="9934696" y="5003404"/>
            <a:ext cx="1572798" cy="492443"/>
          </a:xfrm>
          <a:prstGeom prst="rect">
            <a:avLst/>
          </a:prstGeom>
          <a:noFill/>
          <a:ln w="19050">
            <a:solidFill>
              <a:srgbClr val="455469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6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sz="2600" b="1" baseline="-25000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</a:t>
            </a:r>
            <a:r>
              <a:rPr lang="en-US" sz="26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sz="26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0.</a:t>
            </a:r>
            <a:endParaRPr lang="en-US" sz="2600" b="1" dirty="0">
              <a:solidFill>
                <a:srgbClr val="ED5B4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 descr="n14 zalo Nguyen Doan Thao Trang">
            <a:extLst>
              <a:ext uri="{FF2B5EF4-FFF2-40B4-BE49-F238E27FC236}">
                <a16:creationId xmlns:a16="http://schemas.microsoft.com/office/drawing/2014/main" id="{C827EB91-3028-9E81-C06F-7418EDD130C3}"/>
              </a:ext>
            </a:extLst>
          </p:cNvPr>
          <p:cNvSpPr txBox="1"/>
          <p:nvPr/>
        </p:nvSpPr>
        <p:spPr>
          <a:xfrm>
            <a:off x="9663821" y="5855999"/>
            <a:ext cx="2114549" cy="492443"/>
          </a:xfrm>
          <a:prstGeom prst="rect">
            <a:avLst/>
          </a:prstGeom>
          <a:noFill/>
          <a:ln w="19050">
            <a:solidFill>
              <a:srgbClr val="455469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6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|</a:t>
            </a:r>
            <a:r>
              <a:rPr lang="en-US" sz="2600" b="1" dirty="0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a|</a:t>
            </a:r>
            <a:r>
              <a:rPr lang="es-ES" sz="2600" b="1" baseline="-25000" dirty="0" err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max</a:t>
            </a:r>
            <a:r>
              <a:rPr lang="es-ES" sz="2600" b="1" dirty="0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sz="2600" b="1" dirty="0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600" b="1" baseline="30000" dirty="0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2600" b="1" dirty="0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s-ES" sz="2600" b="1" dirty="0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ED5B4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 descr="n14 zalo Nguyen Doan Thao Trang">
            <a:extLst>
              <a:ext uri="{FF2B5EF4-FFF2-40B4-BE49-F238E27FC236}">
                <a16:creationId xmlns:a16="http://schemas.microsoft.com/office/drawing/2014/main" id="{DB11F22F-C860-EFCD-3001-78A0974C7C16}"/>
              </a:ext>
            </a:extLst>
          </p:cNvPr>
          <p:cNvSpPr/>
          <p:nvPr/>
        </p:nvSpPr>
        <p:spPr>
          <a:xfrm>
            <a:off x="7139694" y="2601616"/>
            <a:ext cx="182880" cy="182880"/>
          </a:xfrm>
          <a:prstGeom prst="ellipse">
            <a:avLst/>
          </a:prstGeom>
          <a:solidFill>
            <a:srgbClr val="F5AE03"/>
          </a:solidFill>
          <a:ln>
            <a:solidFill>
              <a:srgbClr val="F5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" name="Oval 30" descr="n14 zalo Nguyen Doan Thao Trang">
            <a:extLst>
              <a:ext uri="{FF2B5EF4-FFF2-40B4-BE49-F238E27FC236}">
                <a16:creationId xmlns:a16="http://schemas.microsoft.com/office/drawing/2014/main" id="{7DC28F41-78D0-281E-0862-6C71298148A5}"/>
              </a:ext>
            </a:extLst>
          </p:cNvPr>
          <p:cNvSpPr/>
          <p:nvPr/>
        </p:nvSpPr>
        <p:spPr>
          <a:xfrm>
            <a:off x="8158398" y="2582492"/>
            <a:ext cx="182880" cy="182880"/>
          </a:xfrm>
          <a:prstGeom prst="ellipse">
            <a:avLst/>
          </a:prstGeom>
          <a:solidFill>
            <a:srgbClr val="F5AE03"/>
          </a:solidFill>
          <a:ln>
            <a:solidFill>
              <a:srgbClr val="F5A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2" name="Oval 31" descr="n14 zalo Nguyen Doan Thao Trang">
            <a:extLst>
              <a:ext uri="{FF2B5EF4-FFF2-40B4-BE49-F238E27FC236}">
                <a16:creationId xmlns:a16="http://schemas.microsoft.com/office/drawing/2014/main" id="{738A01C3-585B-EADE-C8B1-81ACB0ADE15F}"/>
              </a:ext>
            </a:extLst>
          </p:cNvPr>
          <p:cNvSpPr/>
          <p:nvPr/>
        </p:nvSpPr>
        <p:spPr>
          <a:xfrm>
            <a:off x="6637767" y="3657356"/>
            <a:ext cx="182880" cy="182880"/>
          </a:xfrm>
          <a:prstGeom prst="ellipse">
            <a:avLst/>
          </a:prstGeom>
          <a:solidFill>
            <a:srgbClr val="455469"/>
          </a:solidFill>
          <a:ln>
            <a:solidFill>
              <a:srgbClr val="455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3" name="Oval 32" descr="n14 zalo Nguyen Doan Thao Trang">
            <a:extLst>
              <a:ext uri="{FF2B5EF4-FFF2-40B4-BE49-F238E27FC236}">
                <a16:creationId xmlns:a16="http://schemas.microsoft.com/office/drawing/2014/main" id="{8B568C85-A08B-CC15-62F7-D615F5FFCAE5}"/>
              </a:ext>
            </a:extLst>
          </p:cNvPr>
          <p:cNvSpPr/>
          <p:nvPr/>
        </p:nvSpPr>
        <p:spPr>
          <a:xfrm>
            <a:off x="7666098" y="1484224"/>
            <a:ext cx="182880" cy="182880"/>
          </a:xfrm>
          <a:prstGeom prst="ellipse">
            <a:avLst/>
          </a:prstGeom>
          <a:solidFill>
            <a:srgbClr val="455469"/>
          </a:solidFill>
          <a:ln>
            <a:solidFill>
              <a:srgbClr val="455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4" name="Oval 33" descr="n14 zalo Nguyen Doan Thao Trang">
            <a:extLst>
              <a:ext uri="{FF2B5EF4-FFF2-40B4-BE49-F238E27FC236}">
                <a16:creationId xmlns:a16="http://schemas.microsoft.com/office/drawing/2014/main" id="{FD9B0BCD-07C8-36E8-0154-35D8C40011F0}"/>
              </a:ext>
            </a:extLst>
          </p:cNvPr>
          <p:cNvSpPr/>
          <p:nvPr/>
        </p:nvSpPr>
        <p:spPr>
          <a:xfrm>
            <a:off x="8656698" y="3634272"/>
            <a:ext cx="182880" cy="182880"/>
          </a:xfrm>
          <a:prstGeom prst="ellipse">
            <a:avLst/>
          </a:prstGeom>
          <a:solidFill>
            <a:srgbClr val="455469"/>
          </a:solidFill>
          <a:ln>
            <a:solidFill>
              <a:srgbClr val="455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14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n14 zalo Nguyen Doan Thao Trang">
                <a:extLst>
                  <a:ext uri="{FF2B5EF4-FFF2-40B4-BE49-F238E27FC236}">
                    <a16:creationId xmlns:a16="http://schemas.microsoft.com/office/drawing/2014/main" id="{6929C853-5C4B-0AF5-F230-95FA0E1B74D9}"/>
                  </a:ext>
                </a:extLst>
              </p:cNvPr>
              <p:cNvSpPr txBox="1"/>
              <p:nvPr/>
            </p:nvSpPr>
            <p:spPr>
              <a:xfrm>
                <a:off x="958871" y="1383019"/>
                <a:ext cx="6864329" cy="1501114"/>
              </a:xfrm>
              <a:prstGeom prst="roundRect">
                <a:avLst>
                  <a:gd name="adj" fmla="val 10797"/>
                </a:avLst>
              </a:prstGeom>
              <a:noFill/>
              <a:ln w="28575">
                <a:solidFill>
                  <a:srgbClr val="F5AE03"/>
                </a:solidFill>
              </a:ln>
            </p:spPr>
            <p:txBody>
              <a:bodyPr wrap="square">
                <a:spAutoFit/>
              </a:bodyPr>
              <a:lstStyle/>
              <a:p>
                <a:pPr marL="284163" marR="0" algn="just">
                  <a:spcAft>
                    <a:spcPts val="0"/>
                  </a:spcAft>
                  <a:tabLst>
                    <a:tab pos="358775" algn="l"/>
                    <a:tab pos="539750" algn="l"/>
                    <a:tab pos="719138" algn="l"/>
                  </a:tabLs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3.3,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tốc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dao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động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điều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thay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thế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nào?</a:t>
                </a:r>
                <a:endParaRPr lang="en-US" sz="2400" dirty="0">
                  <a:solidFill>
                    <a:srgbClr val="0033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 descr="n14 zalo Nguyen Doan Thao Trang">
                <a:extLst>
                  <a:ext uri="{FF2B5EF4-FFF2-40B4-BE49-F238E27FC236}">
                    <a16:creationId xmlns:a16="http://schemas.microsoft.com/office/drawing/2014/main" id="{6929C853-5C4B-0AF5-F230-95FA0E1B7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1" y="1383019"/>
                <a:ext cx="6864329" cy="1501114"/>
              </a:xfrm>
              <a:prstGeom prst="roundRect">
                <a:avLst>
                  <a:gd name="adj" fmla="val 10797"/>
                </a:avLst>
              </a:prstGeom>
              <a:blipFill>
                <a:blip r:embed="rId2"/>
                <a:stretch>
                  <a:fillRect r="-442" b="-4781"/>
                </a:stretch>
              </a:blipFill>
              <a:ln w="28575">
                <a:solidFill>
                  <a:srgbClr val="F5AE0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577650" y="1631037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06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Rectangle: Rounded Corners 1" descr="n14 zalo Nguyen Doan Thao Trang">
            <a:extLst>
              <a:ext uri="{FF2B5EF4-FFF2-40B4-BE49-F238E27FC236}">
                <a16:creationId xmlns:a16="http://schemas.microsoft.com/office/drawing/2014/main" id="{6B32FB48-F758-558A-1689-36690B514CB1}"/>
              </a:ext>
            </a:extLst>
          </p:cNvPr>
          <p:cNvSpPr/>
          <p:nvPr/>
        </p:nvSpPr>
        <p:spPr>
          <a:xfrm>
            <a:off x="524801" y="300037"/>
            <a:ext cx="4009098" cy="624988"/>
          </a:xfrm>
          <a:prstGeom prst="roundRect">
            <a:avLst>
              <a:gd name="adj" fmla="val 50000"/>
            </a:avLst>
          </a:prstGeom>
          <a:solidFill>
            <a:srgbClr val="ED5B4C"/>
          </a:solidFill>
          <a:ln w="28575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</a:t>
            </a:r>
          </a:p>
        </p:txBody>
      </p:sp>
      <p:sp>
        <p:nvSpPr>
          <p:cNvPr id="71" name="Oval 70" descr="n14 zalo Nguyen Doan Thao Trang">
            <a:extLst>
              <a:ext uri="{FF2B5EF4-FFF2-40B4-BE49-F238E27FC236}">
                <a16:creationId xmlns:a16="http://schemas.microsoft.com/office/drawing/2014/main" id="{86ECABF6-06EB-7342-09A9-6055F768BC51}"/>
              </a:ext>
            </a:extLst>
          </p:cNvPr>
          <p:cNvSpPr/>
          <p:nvPr/>
        </p:nvSpPr>
        <p:spPr>
          <a:xfrm>
            <a:off x="4305685" y="300037"/>
            <a:ext cx="599688" cy="624988"/>
          </a:xfrm>
          <a:prstGeom prst="ellipse">
            <a:avLst/>
          </a:prstGeom>
          <a:solidFill>
            <a:srgbClr val="455469"/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FD3A987B-8B80-C415-2568-8864BB08DEBA}"/>
              </a:ext>
            </a:extLst>
          </p:cNvPr>
          <p:cNvSpPr txBox="1"/>
          <p:nvPr/>
        </p:nvSpPr>
        <p:spPr>
          <a:xfrm>
            <a:off x="958870" y="2905761"/>
            <a:ext cx="212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sp>
        <p:nvSpPr>
          <p:cNvPr id="16" name="TextBox 15" descr="n14 zalo Nguyen Doan Thao Trang">
            <a:extLst>
              <a:ext uri="{FF2B5EF4-FFF2-40B4-BE49-F238E27FC236}">
                <a16:creationId xmlns:a16="http://schemas.microsoft.com/office/drawing/2014/main" id="{7B8349B6-BDE4-F684-B8E4-DD2A3117566D}"/>
              </a:ext>
            </a:extLst>
          </p:cNvPr>
          <p:cNvSpPr txBox="1"/>
          <p:nvPr/>
        </p:nvSpPr>
        <p:spPr>
          <a:xfrm>
            <a:off x="2114550" y="3428981"/>
            <a:ext cx="59260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tabLst>
                <a:tab pos="457200" algn="l"/>
                <a:tab pos="914400" algn="l"/>
              </a:tabLst>
            </a:pPr>
            <a:r>
              <a:rPr lang="en-US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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Từ 0 đến T/4: vận tốc có hướng từ biên về vị trí cân bằng ngược chiều dương, độ lớn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gia tốc </a:t>
            </a: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tăng dần từ 0 và đạt giá trị lớn nhất tại T/4</a:t>
            </a:r>
          </a:p>
          <a:p>
            <a:pPr marL="285750" indent="-285750" algn="just">
              <a:tabLst>
                <a:tab pos="457200" algn="l"/>
                <a:tab pos="914400" algn="l"/>
              </a:tabLst>
            </a:pPr>
            <a:r>
              <a:rPr lang="en-US" sz="2400" b="1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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Từ T/4 đến T/2: vận tốc có hướng từ vị trí cân bằng về biên ngược với chiều dương, độ lớn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gia tốc </a:t>
            </a: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giảm dần từ giá trị lớn nhất về 0 tại T/2</a:t>
            </a:r>
          </a:p>
        </p:txBody>
      </p:sp>
      <p:pic>
        <p:nvPicPr>
          <p:cNvPr id="5" name="Picture 4" descr="n14 zalo Nguyen Doan Thao Trang">
            <a:extLst>
              <a:ext uri="{FF2B5EF4-FFF2-40B4-BE49-F238E27FC236}">
                <a16:creationId xmlns:a16="http://schemas.microsoft.com/office/drawing/2014/main" id="{E3C45C93-6789-AB0F-7C0F-EACAA07D57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24"/>
          <a:stretch/>
        </p:blipFill>
        <p:spPr>
          <a:xfrm>
            <a:off x="8040609" y="1429660"/>
            <a:ext cx="3959940" cy="34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381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n14 zalo Nguyen Doan Thao Trang">
                <a:extLst>
                  <a:ext uri="{FF2B5EF4-FFF2-40B4-BE49-F238E27FC236}">
                    <a16:creationId xmlns:a16="http://schemas.microsoft.com/office/drawing/2014/main" id="{6929C853-5C4B-0AF5-F230-95FA0E1B74D9}"/>
                  </a:ext>
                </a:extLst>
              </p:cNvPr>
              <p:cNvSpPr txBox="1"/>
              <p:nvPr/>
            </p:nvSpPr>
            <p:spPr>
              <a:xfrm>
                <a:off x="958871" y="1383019"/>
                <a:ext cx="6864329" cy="1501114"/>
              </a:xfrm>
              <a:prstGeom prst="roundRect">
                <a:avLst>
                  <a:gd name="adj" fmla="val 10797"/>
                </a:avLst>
              </a:prstGeom>
              <a:noFill/>
              <a:ln w="28575">
                <a:solidFill>
                  <a:srgbClr val="F5AE03"/>
                </a:solidFill>
              </a:ln>
            </p:spPr>
            <p:txBody>
              <a:bodyPr wrap="square">
                <a:spAutoFit/>
              </a:bodyPr>
              <a:lstStyle/>
              <a:p>
                <a:pPr marL="284163" marR="0" algn="just">
                  <a:spcAft>
                    <a:spcPts val="0"/>
                  </a:spcAft>
                  <a:tabLst>
                    <a:tab pos="358775" algn="l"/>
                    <a:tab pos="539750" algn="l"/>
                    <a:tab pos="719138" algn="l"/>
                  </a:tabLs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3.3,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tốc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dao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động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điều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thay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thế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nào?</a:t>
                </a:r>
                <a:endParaRPr lang="en-US" sz="2400" dirty="0">
                  <a:solidFill>
                    <a:srgbClr val="0033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 descr="n14 zalo Nguyen Doan Thao Trang">
                <a:extLst>
                  <a:ext uri="{FF2B5EF4-FFF2-40B4-BE49-F238E27FC236}">
                    <a16:creationId xmlns:a16="http://schemas.microsoft.com/office/drawing/2014/main" id="{6929C853-5C4B-0AF5-F230-95FA0E1B7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1" y="1383019"/>
                <a:ext cx="6864329" cy="1501114"/>
              </a:xfrm>
              <a:prstGeom prst="roundRect">
                <a:avLst>
                  <a:gd name="adj" fmla="val 10797"/>
                </a:avLst>
              </a:prstGeom>
              <a:blipFill>
                <a:blip r:embed="rId2"/>
                <a:stretch>
                  <a:fillRect r="-442" b="-4781"/>
                </a:stretch>
              </a:blipFill>
              <a:ln w="28575">
                <a:solidFill>
                  <a:srgbClr val="F5AE0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577650" y="1631037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06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Rectangle: Rounded Corners 1" descr="n14 zalo Nguyen Doan Thao Trang">
            <a:extLst>
              <a:ext uri="{FF2B5EF4-FFF2-40B4-BE49-F238E27FC236}">
                <a16:creationId xmlns:a16="http://schemas.microsoft.com/office/drawing/2014/main" id="{6B32FB48-F758-558A-1689-36690B514CB1}"/>
              </a:ext>
            </a:extLst>
          </p:cNvPr>
          <p:cNvSpPr/>
          <p:nvPr/>
        </p:nvSpPr>
        <p:spPr>
          <a:xfrm>
            <a:off x="524801" y="300037"/>
            <a:ext cx="4009098" cy="624988"/>
          </a:xfrm>
          <a:prstGeom prst="roundRect">
            <a:avLst>
              <a:gd name="adj" fmla="val 50000"/>
            </a:avLst>
          </a:prstGeom>
          <a:solidFill>
            <a:srgbClr val="ED5B4C"/>
          </a:solidFill>
          <a:ln w="28575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</a:t>
            </a:r>
          </a:p>
        </p:txBody>
      </p:sp>
      <p:sp>
        <p:nvSpPr>
          <p:cNvPr id="71" name="Oval 70" descr="n14 zalo Nguyen Doan Thao Trang">
            <a:extLst>
              <a:ext uri="{FF2B5EF4-FFF2-40B4-BE49-F238E27FC236}">
                <a16:creationId xmlns:a16="http://schemas.microsoft.com/office/drawing/2014/main" id="{86ECABF6-06EB-7342-09A9-6055F768BC51}"/>
              </a:ext>
            </a:extLst>
          </p:cNvPr>
          <p:cNvSpPr/>
          <p:nvPr/>
        </p:nvSpPr>
        <p:spPr>
          <a:xfrm>
            <a:off x="4305685" y="300037"/>
            <a:ext cx="599688" cy="624988"/>
          </a:xfrm>
          <a:prstGeom prst="ellipse">
            <a:avLst/>
          </a:prstGeom>
          <a:solidFill>
            <a:srgbClr val="455469"/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FD3A987B-8B80-C415-2568-8864BB08DEBA}"/>
              </a:ext>
            </a:extLst>
          </p:cNvPr>
          <p:cNvSpPr txBox="1"/>
          <p:nvPr/>
        </p:nvSpPr>
        <p:spPr>
          <a:xfrm>
            <a:off x="958870" y="2905761"/>
            <a:ext cx="212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pic>
        <p:nvPicPr>
          <p:cNvPr id="9" name="Picture 8" descr="n14 zalo Nguyen Doan Thao Trang">
            <a:extLst>
              <a:ext uri="{FF2B5EF4-FFF2-40B4-BE49-F238E27FC236}">
                <a16:creationId xmlns:a16="http://schemas.microsoft.com/office/drawing/2014/main" id="{91738048-C43B-7810-6C47-165A41AB80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24"/>
          <a:stretch/>
        </p:blipFill>
        <p:spPr>
          <a:xfrm>
            <a:off x="8040609" y="1429660"/>
            <a:ext cx="3959940" cy="3473320"/>
          </a:xfrm>
          <a:prstGeom prst="rect">
            <a:avLst/>
          </a:prstGeom>
        </p:spPr>
      </p:pic>
      <p:sp>
        <p:nvSpPr>
          <p:cNvPr id="16" name="TextBox 15" descr="n14 zalo Nguyen Doan Thao Trang">
            <a:extLst>
              <a:ext uri="{FF2B5EF4-FFF2-40B4-BE49-F238E27FC236}">
                <a16:creationId xmlns:a16="http://schemas.microsoft.com/office/drawing/2014/main" id="{7B8349B6-BDE4-F684-B8E4-DD2A3117566D}"/>
              </a:ext>
            </a:extLst>
          </p:cNvPr>
          <p:cNvSpPr txBox="1"/>
          <p:nvPr/>
        </p:nvSpPr>
        <p:spPr>
          <a:xfrm>
            <a:off x="2114550" y="3428981"/>
            <a:ext cx="59260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tabLst>
                <a:tab pos="457200" algn="l"/>
                <a:tab pos="914400" algn="l"/>
              </a:tabLst>
            </a:pPr>
            <a:r>
              <a:rPr lang="en-US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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Từ T/2 đến 3T/4: vận tốc có hướng từ vị trí biên về vị trí cân bằng cùng chiều dương, độ lớn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gia tốc </a:t>
            </a: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tăng dần từ 0 và đạt giá trị lớn nhất tại 3T/4</a:t>
            </a:r>
          </a:p>
          <a:p>
            <a:pPr marL="285750" indent="-285750" algn="just">
              <a:tabLst>
                <a:tab pos="457200" algn="l"/>
                <a:tab pos="914400" algn="l"/>
              </a:tabLst>
            </a:pPr>
            <a:r>
              <a:rPr lang="en-US" sz="2400" b="1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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Từ 3T/4 đến T: vận tốc có hướng từ vị trí cân bằng về biên cùng chiều dương, độ lớn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gia tốc </a:t>
            </a: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giảm dần từ giá trị lớn nhất về 0 tại 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687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 descr="n14 zalo Nguyen Doan Thao Trang">
            <a:extLst>
              <a:ext uri="{FF2B5EF4-FFF2-40B4-BE49-F238E27FC236}">
                <a16:creationId xmlns:a16="http://schemas.microsoft.com/office/drawing/2014/main" id="{11B4F47D-B99F-E1AB-9AEE-26481F34C2E1}"/>
              </a:ext>
            </a:extLst>
          </p:cNvPr>
          <p:cNvSpPr/>
          <p:nvPr/>
        </p:nvSpPr>
        <p:spPr>
          <a:xfrm>
            <a:off x="609600" y="132542"/>
            <a:ext cx="10972799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3: VẬN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TỐC, GIA TỐC TRONG DAO ĐỘNG ĐIỀU HÒA</a:t>
            </a:r>
          </a:p>
        </p:txBody>
      </p:sp>
      <p:grpSp>
        <p:nvGrpSpPr>
          <p:cNvPr id="75" name="Group 74" descr="n14 zalo Nguyen Doan Thao Trang">
            <a:extLst>
              <a:ext uri="{FF2B5EF4-FFF2-40B4-BE49-F238E27FC236}">
                <a16:creationId xmlns:a16="http://schemas.microsoft.com/office/drawing/2014/main" id="{74E89C92-3FDC-B622-04DB-6D558B626F55}"/>
              </a:ext>
            </a:extLst>
          </p:cNvPr>
          <p:cNvGrpSpPr/>
          <p:nvPr/>
        </p:nvGrpSpPr>
        <p:grpSpPr>
          <a:xfrm>
            <a:off x="294134" y="846065"/>
            <a:ext cx="9387548" cy="671993"/>
            <a:chOff x="294134" y="846065"/>
            <a:chExt cx="9387548" cy="671993"/>
          </a:xfrm>
        </p:grpSpPr>
        <p:sp>
          <p:nvSpPr>
            <p:cNvPr id="72" name="Title 2">
              <a:extLst>
                <a:ext uri="{FF2B5EF4-FFF2-40B4-BE49-F238E27FC236}">
                  <a16:creationId xmlns:a16="http://schemas.microsoft.com/office/drawing/2014/main" id="{5983BD61-1767-DBFF-37A9-3B9065227A5D}"/>
                </a:ext>
              </a:extLst>
            </p:cNvPr>
            <p:cNvSpPr txBox="1">
              <a:spLocks/>
            </p:cNvSpPr>
            <p:nvPr/>
          </p:nvSpPr>
          <p:spPr>
            <a:xfrm>
              <a:off x="998729" y="846065"/>
              <a:ext cx="8682953" cy="67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oogaloo"/>
                <a:buNone/>
                <a:defRPr sz="4000" b="0" i="0" u="none" strike="noStrike" cap="none">
                  <a:solidFill>
                    <a:schemeClr val="dk1"/>
                  </a:solidFill>
                  <a:latin typeface="Boogaloo"/>
                  <a:ea typeface="Boogaloo"/>
                  <a:cs typeface="Boogaloo"/>
                  <a:sym typeface="Boogalo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9pPr>
            </a:lstStyle>
            <a:p>
              <a:pPr algn="just"/>
              <a:r>
                <a:rPr lang="en-US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GIA 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TỐC CỦA VẬT DAO ĐỘNG ĐIỀU HOÀ</a:t>
              </a:r>
            </a:p>
          </p:txBody>
        </p:sp>
        <p:sp>
          <p:nvSpPr>
            <p:cNvPr id="74" name="Freeform: Shape 51">
              <a:extLst>
                <a:ext uri="{FF2B5EF4-FFF2-40B4-BE49-F238E27FC236}">
                  <a16:creationId xmlns:a16="http://schemas.microsoft.com/office/drawing/2014/main" id="{0C7BC2EE-0278-A762-B684-ADDBB0DD039E}"/>
                </a:ext>
              </a:extLst>
            </p:cNvPr>
            <p:cNvSpPr/>
            <p:nvPr/>
          </p:nvSpPr>
          <p:spPr>
            <a:xfrm>
              <a:off x="294134" y="1118459"/>
              <a:ext cx="510287" cy="255091"/>
            </a:xfrm>
            <a:custGeom>
              <a:avLst/>
              <a:gdLst>
                <a:gd name="connsiteX0" fmla="*/ 0 w 904592"/>
                <a:gd name="connsiteY0" fmla="*/ 0 h 452249"/>
                <a:gd name="connsiteX1" fmla="*/ 904592 w 904592"/>
                <a:gd name="connsiteY1" fmla="*/ 0 h 452249"/>
                <a:gd name="connsiteX2" fmla="*/ 904592 w 904592"/>
                <a:gd name="connsiteY2" fmla="*/ 452249 h 452249"/>
                <a:gd name="connsiteX3" fmla="*/ 0 w 904592"/>
                <a:gd name="connsiteY3" fmla="*/ 452249 h 452249"/>
                <a:gd name="connsiteX4" fmla="*/ 0 w 904592"/>
                <a:gd name="connsiteY4" fmla="*/ 0 h 45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92" h="452249">
                  <a:moveTo>
                    <a:pt x="0" y="0"/>
                  </a:moveTo>
                  <a:lnTo>
                    <a:pt x="904592" y="0"/>
                  </a:lnTo>
                  <a:lnTo>
                    <a:pt x="904592" y="452249"/>
                  </a:lnTo>
                  <a:lnTo>
                    <a:pt x="0" y="452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5B4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  <a:sym typeface="Arial"/>
                </a:rPr>
                <a:t>II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5B4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Arrow: Circular 50" descr="n14 zalo Nguyen Doan Thao Trang">
            <a:extLst>
              <a:ext uri="{FF2B5EF4-FFF2-40B4-BE49-F238E27FC236}">
                <a16:creationId xmlns:a16="http://schemas.microsoft.com/office/drawing/2014/main" id="{7AE65482-2C30-77F0-E202-20E093523CF6}"/>
              </a:ext>
            </a:extLst>
          </p:cNvPr>
          <p:cNvSpPr/>
          <p:nvPr/>
        </p:nvSpPr>
        <p:spPr>
          <a:xfrm rot="11492668">
            <a:off x="92249" y="778149"/>
            <a:ext cx="914400" cy="91440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F5AE03"/>
          </a:solidFill>
          <a:ln>
            <a:solidFill>
              <a:srgbClr val="F5AE03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 3" descr="n14 zalo Nguyen Doan Thao Trang">
            <a:extLst>
              <a:ext uri="{FF2B5EF4-FFF2-40B4-BE49-F238E27FC236}">
                <a16:creationId xmlns:a16="http://schemas.microsoft.com/office/drawing/2014/main" id="{ED171C75-77C3-EBB8-408E-F821279C1D72}"/>
              </a:ext>
            </a:extLst>
          </p:cNvPr>
          <p:cNvGrpSpPr/>
          <p:nvPr/>
        </p:nvGrpSpPr>
        <p:grpSpPr>
          <a:xfrm>
            <a:off x="609600" y="1760465"/>
            <a:ext cx="5219701" cy="834763"/>
            <a:chOff x="609600" y="1760465"/>
            <a:chExt cx="5219701" cy="834763"/>
          </a:xfrm>
        </p:grpSpPr>
        <p:grpSp>
          <p:nvGrpSpPr>
            <p:cNvPr id="5" name="Google Shape;1750;p31">
              <a:extLst>
                <a:ext uri="{FF2B5EF4-FFF2-40B4-BE49-F238E27FC236}">
                  <a16:creationId xmlns:a16="http://schemas.microsoft.com/office/drawing/2014/main" id="{33685994-A404-F0F8-D481-76F28F69CBC0}"/>
                </a:ext>
              </a:extLst>
            </p:cNvPr>
            <p:cNvGrpSpPr/>
            <p:nvPr/>
          </p:nvGrpSpPr>
          <p:grpSpPr>
            <a:xfrm>
              <a:off x="609600" y="1760465"/>
              <a:ext cx="762441" cy="834763"/>
              <a:chOff x="2172358" y="5517789"/>
              <a:chExt cx="571831" cy="626072"/>
            </a:xfrm>
          </p:grpSpPr>
          <p:sp>
            <p:nvSpPr>
              <p:cNvPr id="7" name="Google Shape;1751;p31">
                <a:extLst>
                  <a:ext uri="{FF2B5EF4-FFF2-40B4-BE49-F238E27FC236}">
                    <a16:creationId xmlns:a16="http://schemas.microsoft.com/office/drawing/2014/main" id="{42794276-DB5E-6840-A8D1-0807972D1FAC}"/>
                  </a:ext>
                </a:extLst>
              </p:cNvPr>
              <p:cNvSpPr/>
              <p:nvPr/>
            </p:nvSpPr>
            <p:spPr>
              <a:xfrm>
                <a:off x="2172358" y="5572023"/>
                <a:ext cx="571831" cy="571838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20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543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766"/>
                    </a:lnTo>
                    <a:lnTo>
                      <a:pt x="14335" y="8860"/>
                    </a:lnTo>
                    <a:lnTo>
                      <a:pt x="11436" y="11437"/>
                    </a:lnTo>
                    <a:lnTo>
                      <a:pt x="9020" y="14175"/>
                    </a:lnTo>
                    <a:lnTo>
                      <a:pt x="6765" y="17235"/>
                    </a:lnTo>
                    <a:lnTo>
                      <a:pt x="4832" y="20457"/>
                    </a:lnTo>
                    <a:lnTo>
                      <a:pt x="3060" y="23839"/>
                    </a:lnTo>
                    <a:lnTo>
                      <a:pt x="1772" y="27383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181"/>
                    </a:lnTo>
                    <a:lnTo>
                      <a:pt x="322" y="35114"/>
                    </a:lnTo>
                    <a:lnTo>
                      <a:pt x="161" y="37047"/>
                    </a:lnTo>
                    <a:lnTo>
                      <a:pt x="0" y="39141"/>
                    </a:lnTo>
                    <a:lnTo>
                      <a:pt x="161" y="41073"/>
                    </a:lnTo>
                    <a:lnTo>
                      <a:pt x="322" y="43006"/>
                    </a:lnTo>
                    <a:lnTo>
                      <a:pt x="483" y="45100"/>
                    </a:lnTo>
                    <a:lnTo>
                      <a:pt x="805" y="46872"/>
                    </a:lnTo>
                    <a:lnTo>
                      <a:pt x="1289" y="48805"/>
                    </a:lnTo>
                    <a:lnTo>
                      <a:pt x="1772" y="50737"/>
                    </a:lnTo>
                    <a:lnTo>
                      <a:pt x="3060" y="54281"/>
                    </a:lnTo>
                    <a:lnTo>
                      <a:pt x="4832" y="57663"/>
                    </a:lnTo>
                    <a:lnTo>
                      <a:pt x="6765" y="60885"/>
                    </a:lnTo>
                    <a:lnTo>
                      <a:pt x="9020" y="63945"/>
                    </a:lnTo>
                    <a:lnTo>
                      <a:pt x="11436" y="66683"/>
                    </a:lnTo>
                    <a:lnTo>
                      <a:pt x="14335" y="69260"/>
                    </a:lnTo>
                    <a:lnTo>
                      <a:pt x="17234" y="71515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543" y="76347"/>
                    </a:lnTo>
                    <a:lnTo>
                      <a:pt x="29315" y="76831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166" y="77958"/>
                    </a:lnTo>
                    <a:lnTo>
                      <a:pt x="45099" y="77636"/>
                    </a:lnTo>
                    <a:lnTo>
                      <a:pt x="47032" y="77314"/>
                    </a:lnTo>
                    <a:lnTo>
                      <a:pt x="48804" y="76831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515"/>
                    </a:lnTo>
                    <a:lnTo>
                      <a:pt x="63944" y="69260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737"/>
                    </a:lnTo>
                    <a:lnTo>
                      <a:pt x="76991" y="48805"/>
                    </a:lnTo>
                    <a:lnTo>
                      <a:pt x="77313" y="46872"/>
                    </a:lnTo>
                    <a:lnTo>
                      <a:pt x="77635" y="45100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9141"/>
                    </a:lnTo>
                    <a:lnTo>
                      <a:pt x="78118" y="37047"/>
                    </a:lnTo>
                    <a:lnTo>
                      <a:pt x="77957" y="35114"/>
                    </a:lnTo>
                    <a:lnTo>
                      <a:pt x="77635" y="33181"/>
                    </a:lnTo>
                    <a:lnTo>
                      <a:pt x="77313" y="31248"/>
                    </a:lnTo>
                    <a:lnTo>
                      <a:pt x="76991" y="29315"/>
                    </a:lnTo>
                    <a:lnTo>
                      <a:pt x="76346" y="27383"/>
                    </a:lnTo>
                    <a:lnTo>
                      <a:pt x="75058" y="23839"/>
                    </a:lnTo>
                    <a:lnTo>
                      <a:pt x="73447" y="20457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766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7032" y="806"/>
                    </a:lnTo>
                    <a:lnTo>
                      <a:pt x="45099" y="484"/>
                    </a:lnTo>
                    <a:lnTo>
                      <a:pt x="43166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000000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Google Shape;1752;p31">
                <a:extLst>
                  <a:ext uri="{FF2B5EF4-FFF2-40B4-BE49-F238E27FC236}">
                    <a16:creationId xmlns:a16="http://schemas.microsoft.com/office/drawing/2014/main" id="{6CFE7AC8-E56A-2899-29A3-02AD52EFB543}"/>
                  </a:ext>
                </a:extLst>
              </p:cNvPr>
              <p:cNvSpPr/>
              <p:nvPr/>
            </p:nvSpPr>
            <p:spPr>
              <a:xfrm>
                <a:off x="2172358" y="5517789"/>
                <a:ext cx="571831" cy="571831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19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382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605"/>
                    </a:lnTo>
                    <a:lnTo>
                      <a:pt x="14174" y="8860"/>
                    </a:lnTo>
                    <a:lnTo>
                      <a:pt x="11436" y="11437"/>
                    </a:lnTo>
                    <a:lnTo>
                      <a:pt x="8859" y="14175"/>
                    </a:lnTo>
                    <a:lnTo>
                      <a:pt x="6604" y="17235"/>
                    </a:lnTo>
                    <a:lnTo>
                      <a:pt x="4671" y="20456"/>
                    </a:lnTo>
                    <a:lnTo>
                      <a:pt x="3060" y="23839"/>
                    </a:lnTo>
                    <a:lnTo>
                      <a:pt x="1772" y="27382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020"/>
                    </a:lnTo>
                    <a:lnTo>
                      <a:pt x="161" y="35114"/>
                    </a:lnTo>
                    <a:lnTo>
                      <a:pt x="0" y="37046"/>
                    </a:lnTo>
                    <a:lnTo>
                      <a:pt x="0" y="38979"/>
                    </a:lnTo>
                    <a:lnTo>
                      <a:pt x="0" y="41073"/>
                    </a:lnTo>
                    <a:lnTo>
                      <a:pt x="161" y="43006"/>
                    </a:lnTo>
                    <a:lnTo>
                      <a:pt x="483" y="44939"/>
                    </a:lnTo>
                    <a:lnTo>
                      <a:pt x="805" y="46872"/>
                    </a:lnTo>
                    <a:lnTo>
                      <a:pt x="1289" y="48804"/>
                    </a:lnTo>
                    <a:lnTo>
                      <a:pt x="1772" y="50576"/>
                    </a:lnTo>
                    <a:lnTo>
                      <a:pt x="3060" y="54281"/>
                    </a:lnTo>
                    <a:lnTo>
                      <a:pt x="4671" y="57663"/>
                    </a:lnTo>
                    <a:lnTo>
                      <a:pt x="6604" y="60885"/>
                    </a:lnTo>
                    <a:lnTo>
                      <a:pt x="8859" y="63945"/>
                    </a:lnTo>
                    <a:lnTo>
                      <a:pt x="11436" y="66683"/>
                    </a:lnTo>
                    <a:lnTo>
                      <a:pt x="14174" y="69099"/>
                    </a:lnTo>
                    <a:lnTo>
                      <a:pt x="17234" y="71354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382" y="76347"/>
                    </a:lnTo>
                    <a:lnTo>
                      <a:pt x="29315" y="76830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005" y="77958"/>
                    </a:lnTo>
                    <a:lnTo>
                      <a:pt x="44938" y="77636"/>
                    </a:lnTo>
                    <a:lnTo>
                      <a:pt x="46871" y="77314"/>
                    </a:lnTo>
                    <a:lnTo>
                      <a:pt x="48804" y="76830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354"/>
                    </a:lnTo>
                    <a:lnTo>
                      <a:pt x="63944" y="69099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576"/>
                    </a:lnTo>
                    <a:lnTo>
                      <a:pt x="76830" y="48804"/>
                    </a:lnTo>
                    <a:lnTo>
                      <a:pt x="77313" y="46872"/>
                    </a:lnTo>
                    <a:lnTo>
                      <a:pt x="77635" y="44939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8979"/>
                    </a:lnTo>
                    <a:lnTo>
                      <a:pt x="78118" y="37046"/>
                    </a:lnTo>
                    <a:lnTo>
                      <a:pt x="77957" y="35114"/>
                    </a:lnTo>
                    <a:lnTo>
                      <a:pt x="77635" y="33020"/>
                    </a:lnTo>
                    <a:lnTo>
                      <a:pt x="77313" y="31248"/>
                    </a:lnTo>
                    <a:lnTo>
                      <a:pt x="76830" y="29315"/>
                    </a:lnTo>
                    <a:lnTo>
                      <a:pt x="76346" y="27382"/>
                    </a:lnTo>
                    <a:lnTo>
                      <a:pt x="75058" y="23839"/>
                    </a:lnTo>
                    <a:lnTo>
                      <a:pt x="73447" y="20456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605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6871" y="806"/>
                    </a:lnTo>
                    <a:lnTo>
                      <a:pt x="44938" y="484"/>
                    </a:lnTo>
                    <a:lnTo>
                      <a:pt x="43005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F5AE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ambria" panose="02040503050406030204" pitchFamily="18" charset="0"/>
                    <a:cs typeface="Calibri" panose="020F0502020204030204" pitchFamily="34" charset="0"/>
                  </a:rPr>
                  <a:t>01</a:t>
                </a:r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Title 2">
              <a:extLst>
                <a:ext uri="{FF2B5EF4-FFF2-40B4-BE49-F238E27FC236}">
                  <a16:creationId xmlns:a16="http://schemas.microsoft.com/office/drawing/2014/main" id="{05FC1BC7-83CA-66FA-BD75-32A8FA2605CB}"/>
                </a:ext>
              </a:extLst>
            </p:cNvPr>
            <p:cNvSpPr txBox="1">
              <a:spLocks/>
            </p:cNvSpPr>
            <p:nvPr/>
          </p:nvSpPr>
          <p:spPr>
            <a:xfrm>
              <a:off x="1341415" y="1805689"/>
              <a:ext cx="4487886" cy="67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oogaloo"/>
                <a:buNone/>
                <a:defRPr sz="4000" b="0" i="0" u="none" strike="noStrike" cap="none">
                  <a:solidFill>
                    <a:schemeClr val="dk1"/>
                  </a:solidFill>
                  <a:latin typeface="Boogaloo"/>
                  <a:ea typeface="Boogaloo"/>
                  <a:cs typeface="Boogaloo"/>
                  <a:sym typeface="Boogalo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9pPr>
            </a:lstStyle>
            <a:p>
              <a:pPr algn="just"/>
              <a:r>
                <a:rPr lang="vi-VN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Phương</a:t>
              </a:r>
              <a:r>
                <a:rPr lang="en-US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 trình gia tốc:</a:t>
              </a:r>
              <a:endParaRPr lang="en-US" sz="32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3C130744-9EE4-9868-C8E0-7A1E452DCC89}"/>
                  </a:ext>
                </a:extLst>
              </p:cNvPr>
              <p:cNvSpPr txBox="1"/>
              <p:nvPr/>
            </p:nvSpPr>
            <p:spPr>
              <a:xfrm>
                <a:off x="804421" y="2419890"/>
                <a:ext cx="10777978" cy="4443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vi-VN" sz="28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28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Δt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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rất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nhỏ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),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dốc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vận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tốc 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vi-VN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– t)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đang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xét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vi-VN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a = v’ = - 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Acos(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+ 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endParaRPr lang="en-US" sz="2800" dirty="0">
                  <a:solidFill>
                    <a:srgbClr val="0033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		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a: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 (m/s</a:t>
                </a:r>
                <a:r>
                  <a:rPr lang="en-US" sz="2800" baseline="30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).</a:t>
                </a:r>
                <a:endParaRPr lang="en-US" sz="2800" dirty="0">
                  <a:solidFill>
                    <a:srgbClr val="0033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		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tần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(rad/s).</a:t>
                </a:r>
                <a:endParaRPr lang="en-US" sz="2800" dirty="0">
                  <a:solidFill>
                    <a:srgbClr val="0033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		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A: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biên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dao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động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(cm).</a:t>
                </a:r>
                <a:endParaRPr lang="en-US" sz="2800" dirty="0">
                  <a:solidFill>
                    <a:srgbClr val="0033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		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pha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ban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li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(rad).</a:t>
                </a:r>
                <a:endParaRPr lang="en-US" sz="2800" dirty="0">
                  <a:solidFill>
                    <a:srgbClr val="0033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		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+ 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):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pha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li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 (rad).</a:t>
                </a:r>
                <a:endPara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3C130744-9EE4-9868-C8E0-7A1E452DC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21" y="2419890"/>
                <a:ext cx="10777978" cy="4443332"/>
              </a:xfrm>
              <a:prstGeom prst="rect">
                <a:avLst/>
              </a:prstGeom>
              <a:blipFill>
                <a:blip r:embed="rId2"/>
                <a:stretch>
                  <a:fillRect l="-1188" r="-1131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 descr="n14 zalo Nguyen Doan Thao Trang">
            <a:extLst>
              <a:ext uri="{FF2B5EF4-FFF2-40B4-BE49-F238E27FC236}">
                <a16:creationId xmlns:a16="http://schemas.microsoft.com/office/drawing/2014/main" id="{0869F7AF-DAF3-415C-823F-FC9F0336AB5F}"/>
              </a:ext>
            </a:extLst>
          </p:cNvPr>
          <p:cNvSpPr/>
          <p:nvPr/>
        </p:nvSpPr>
        <p:spPr>
          <a:xfrm>
            <a:off x="4324350" y="3600450"/>
            <a:ext cx="4114800" cy="640080"/>
          </a:xfrm>
          <a:prstGeom prst="roundRect">
            <a:avLst/>
          </a:prstGeom>
          <a:noFill/>
          <a:ln w="28575">
            <a:solidFill>
              <a:srgbClr val="455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 descr="n14 zalo Nguyen Doan Thao Trang">
            <a:extLst>
              <a:ext uri="{FF2B5EF4-FFF2-40B4-BE49-F238E27FC236}">
                <a16:creationId xmlns:a16="http://schemas.microsoft.com/office/drawing/2014/main" id="{11B4F47D-B99F-E1AB-9AEE-26481F34C2E1}"/>
              </a:ext>
            </a:extLst>
          </p:cNvPr>
          <p:cNvSpPr/>
          <p:nvPr/>
        </p:nvSpPr>
        <p:spPr>
          <a:xfrm>
            <a:off x="609600" y="132542"/>
            <a:ext cx="10972799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3: VẬN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TỐC, GIA TỐC TRONG DAO ĐỘNG ĐIỀU HÒA</a:t>
            </a:r>
          </a:p>
        </p:txBody>
      </p:sp>
      <p:grpSp>
        <p:nvGrpSpPr>
          <p:cNvPr id="75" name="Group 74" descr="n14 zalo Nguyen Doan Thao Trang">
            <a:extLst>
              <a:ext uri="{FF2B5EF4-FFF2-40B4-BE49-F238E27FC236}">
                <a16:creationId xmlns:a16="http://schemas.microsoft.com/office/drawing/2014/main" id="{74E89C92-3FDC-B622-04DB-6D558B626F55}"/>
              </a:ext>
            </a:extLst>
          </p:cNvPr>
          <p:cNvGrpSpPr/>
          <p:nvPr/>
        </p:nvGrpSpPr>
        <p:grpSpPr>
          <a:xfrm>
            <a:off x="294134" y="846065"/>
            <a:ext cx="9387548" cy="671993"/>
            <a:chOff x="294134" y="846065"/>
            <a:chExt cx="9387548" cy="671993"/>
          </a:xfrm>
        </p:grpSpPr>
        <p:sp>
          <p:nvSpPr>
            <p:cNvPr id="72" name="Title 2">
              <a:extLst>
                <a:ext uri="{FF2B5EF4-FFF2-40B4-BE49-F238E27FC236}">
                  <a16:creationId xmlns:a16="http://schemas.microsoft.com/office/drawing/2014/main" id="{5983BD61-1767-DBFF-37A9-3B9065227A5D}"/>
                </a:ext>
              </a:extLst>
            </p:cNvPr>
            <p:cNvSpPr txBox="1">
              <a:spLocks/>
            </p:cNvSpPr>
            <p:nvPr/>
          </p:nvSpPr>
          <p:spPr>
            <a:xfrm>
              <a:off x="998729" y="846065"/>
              <a:ext cx="8682953" cy="67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oogaloo"/>
                <a:buNone/>
                <a:defRPr sz="4000" b="0" i="0" u="none" strike="noStrike" cap="none">
                  <a:solidFill>
                    <a:schemeClr val="dk1"/>
                  </a:solidFill>
                  <a:latin typeface="Boogaloo"/>
                  <a:ea typeface="Boogaloo"/>
                  <a:cs typeface="Boogaloo"/>
                  <a:sym typeface="Boogalo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9pPr>
            </a:lstStyle>
            <a:p>
              <a:pPr algn="just"/>
              <a:r>
                <a:rPr lang="en-US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GIA 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TỐC CỦA VẬT DAO ĐỘNG ĐIỀU HOÀ</a:t>
              </a:r>
            </a:p>
          </p:txBody>
        </p:sp>
        <p:sp>
          <p:nvSpPr>
            <p:cNvPr id="74" name="Freeform: Shape 51">
              <a:extLst>
                <a:ext uri="{FF2B5EF4-FFF2-40B4-BE49-F238E27FC236}">
                  <a16:creationId xmlns:a16="http://schemas.microsoft.com/office/drawing/2014/main" id="{0C7BC2EE-0278-A762-B684-ADDBB0DD039E}"/>
                </a:ext>
              </a:extLst>
            </p:cNvPr>
            <p:cNvSpPr/>
            <p:nvPr/>
          </p:nvSpPr>
          <p:spPr>
            <a:xfrm>
              <a:off x="294134" y="1118459"/>
              <a:ext cx="510287" cy="255091"/>
            </a:xfrm>
            <a:custGeom>
              <a:avLst/>
              <a:gdLst>
                <a:gd name="connsiteX0" fmla="*/ 0 w 904592"/>
                <a:gd name="connsiteY0" fmla="*/ 0 h 452249"/>
                <a:gd name="connsiteX1" fmla="*/ 904592 w 904592"/>
                <a:gd name="connsiteY1" fmla="*/ 0 h 452249"/>
                <a:gd name="connsiteX2" fmla="*/ 904592 w 904592"/>
                <a:gd name="connsiteY2" fmla="*/ 452249 h 452249"/>
                <a:gd name="connsiteX3" fmla="*/ 0 w 904592"/>
                <a:gd name="connsiteY3" fmla="*/ 452249 h 452249"/>
                <a:gd name="connsiteX4" fmla="*/ 0 w 904592"/>
                <a:gd name="connsiteY4" fmla="*/ 0 h 45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92" h="452249">
                  <a:moveTo>
                    <a:pt x="0" y="0"/>
                  </a:moveTo>
                  <a:lnTo>
                    <a:pt x="904592" y="0"/>
                  </a:lnTo>
                  <a:lnTo>
                    <a:pt x="904592" y="452249"/>
                  </a:lnTo>
                  <a:lnTo>
                    <a:pt x="0" y="452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5B4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  <a:sym typeface="Arial"/>
                </a:rPr>
                <a:t>II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5B4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Arrow: Circular 50" descr="n14 zalo Nguyen Doan Thao Trang">
            <a:extLst>
              <a:ext uri="{FF2B5EF4-FFF2-40B4-BE49-F238E27FC236}">
                <a16:creationId xmlns:a16="http://schemas.microsoft.com/office/drawing/2014/main" id="{7AE65482-2C30-77F0-E202-20E093523CF6}"/>
              </a:ext>
            </a:extLst>
          </p:cNvPr>
          <p:cNvSpPr/>
          <p:nvPr/>
        </p:nvSpPr>
        <p:spPr>
          <a:xfrm rot="11492668">
            <a:off x="92249" y="778149"/>
            <a:ext cx="914400" cy="91440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F5AE03"/>
          </a:solidFill>
          <a:ln>
            <a:solidFill>
              <a:srgbClr val="F5AE03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 3" descr="n14 zalo Nguyen Doan Thao Trang">
            <a:extLst>
              <a:ext uri="{FF2B5EF4-FFF2-40B4-BE49-F238E27FC236}">
                <a16:creationId xmlns:a16="http://schemas.microsoft.com/office/drawing/2014/main" id="{ED171C75-77C3-EBB8-408E-F821279C1D72}"/>
              </a:ext>
            </a:extLst>
          </p:cNvPr>
          <p:cNvGrpSpPr/>
          <p:nvPr/>
        </p:nvGrpSpPr>
        <p:grpSpPr>
          <a:xfrm>
            <a:off x="609600" y="1760465"/>
            <a:ext cx="5219701" cy="834763"/>
            <a:chOff x="609600" y="1760465"/>
            <a:chExt cx="5219701" cy="834763"/>
          </a:xfrm>
        </p:grpSpPr>
        <p:grpSp>
          <p:nvGrpSpPr>
            <p:cNvPr id="5" name="Google Shape;1750;p31">
              <a:extLst>
                <a:ext uri="{FF2B5EF4-FFF2-40B4-BE49-F238E27FC236}">
                  <a16:creationId xmlns:a16="http://schemas.microsoft.com/office/drawing/2014/main" id="{33685994-A404-F0F8-D481-76F28F69CBC0}"/>
                </a:ext>
              </a:extLst>
            </p:cNvPr>
            <p:cNvGrpSpPr/>
            <p:nvPr/>
          </p:nvGrpSpPr>
          <p:grpSpPr>
            <a:xfrm>
              <a:off x="609600" y="1760465"/>
              <a:ext cx="762441" cy="834763"/>
              <a:chOff x="2172358" y="5517789"/>
              <a:chExt cx="571831" cy="626072"/>
            </a:xfrm>
          </p:grpSpPr>
          <p:sp>
            <p:nvSpPr>
              <p:cNvPr id="7" name="Google Shape;1751;p31">
                <a:extLst>
                  <a:ext uri="{FF2B5EF4-FFF2-40B4-BE49-F238E27FC236}">
                    <a16:creationId xmlns:a16="http://schemas.microsoft.com/office/drawing/2014/main" id="{42794276-DB5E-6840-A8D1-0807972D1FAC}"/>
                  </a:ext>
                </a:extLst>
              </p:cNvPr>
              <p:cNvSpPr/>
              <p:nvPr/>
            </p:nvSpPr>
            <p:spPr>
              <a:xfrm>
                <a:off x="2172358" y="5572023"/>
                <a:ext cx="571831" cy="571838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20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543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766"/>
                    </a:lnTo>
                    <a:lnTo>
                      <a:pt x="14335" y="8860"/>
                    </a:lnTo>
                    <a:lnTo>
                      <a:pt x="11436" y="11437"/>
                    </a:lnTo>
                    <a:lnTo>
                      <a:pt x="9020" y="14175"/>
                    </a:lnTo>
                    <a:lnTo>
                      <a:pt x="6765" y="17235"/>
                    </a:lnTo>
                    <a:lnTo>
                      <a:pt x="4832" y="20457"/>
                    </a:lnTo>
                    <a:lnTo>
                      <a:pt x="3060" y="23839"/>
                    </a:lnTo>
                    <a:lnTo>
                      <a:pt x="1772" y="27383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181"/>
                    </a:lnTo>
                    <a:lnTo>
                      <a:pt x="322" y="35114"/>
                    </a:lnTo>
                    <a:lnTo>
                      <a:pt x="161" y="37047"/>
                    </a:lnTo>
                    <a:lnTo>
                      <a:pt x="0" y="39141"/>
                    </a:lnTo>
                    <a:lnTo>
                      <a:pt x="161" y="41073"/>
                    </a:lnTo>
                    <a:lnTo>
                      <a:pt x="322" y="43006"/>
                    </a:lnTo>
                    <a:lnTo>
                      <a:pt x="483" y="45100"/>
                    </a:lnTo>
                    <a:lnTo>
                      <a:pt x="805" y="46872"/>
                    </a:lnTo>
                    <a:lnTo>
                      <a:pt x="1289" y="48805"/>
                    </a:lnTo>
                    <a:lnTo>
                      <a:pt x="1772" y="50737"/>
                    </a:lnTo>
                    <a:lnTo>
                      <a:pt x="3060" y="54281"/>
                    </a:lnTo>
                    <a:lnTo>
                      <a:pt x="4832" y="57663"/>
                    </a:lnTo>
                    <a:lnTo>
                      <a:pt x="6765" y="60885"/>
                    </a:lnTo>
                    <a:lnTo>
                      <a:pt x="9020" y="63945"/>
                    </a:lnTo>
                    <a:lnTo>
                      <a:pt x="11436" y="66683"/>
                    </a:lnTo>
                    <a:lnTo>
                      <a:pt x="14335" y="69260"/>
                    </a:lnTo>
                    <a:lnTo>
                      <a:pt x="17234" y="71515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543" y="76347"/>
                    </a:lnTo>
                    <a:lnTo>
                      <a:pt x="29315" y="76831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166" y="77958"/>
                    </a:lnTo>
                    <a:lnTo>
                      <a:pt x="45099" y="77636"/>
                    </a:lnTo>
                    <a:lnTo>
                      <a:pt x="47032" y="77314"/>
                    </a:lnTo>
                    <a:lnTo>
                      <a:pt x="48804" y="76831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515"/>
                    </a:lnTo>
                    <a:lnTo>
                      <a:pt x="63944" y="69260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737"/>
                    </a:lnTo>
                    <a:lnTo>
                      <a:pt x="76991" y="48805"/>
                    </a:lnTo>
                    <a:lnTo>
                      <a:pt x="77313" y="46872"/>
                    </a:lnTo>
                    <a:lnTo>
                      <a:pt x="77635" y="45100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9141"/>
                    </a:lnTo>
                    <a:lnTo>
                      <a:pt x="78118" y="37047"/>
                    </a:lnTo>
                    <a:lnTo>
                      <a:pt x="77957" y="35114"/>
                    </a:lnTo>
                    <a:lnTo>
                      <a:pt x="77635" y="33181"/>
                    </a:lnTo>
                    <a:lnTo>
                      <a:pt x="77313" y="31248"/>
                    </a:lnTo>
                    <a:lnTo>
                      <a:pt x="76991" y="29315"/>
                    </a:lnTo>
                    <a:lnTo>
                      <a:pt x="76346" y="27383"/>
                    </a:lnTo>
                    <a:lnTo>
                      <a:pt x="75058" y="23839"/>
                    </a:lnTo>
                    <a:lnTo>
                      <a:pt x="73447" y="20457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766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7032" y="806"/>
                    </a:lnTo>
                    <a:lnTo>
                      <a:pt x="45099" y="484"/>
                    </a:lnTo>
                    <a:lnTo>
                      <a:pt x="43166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000000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Google Shape;1752;p31">
                <a:extLst>
                  <a:ext uri="{FF2B5EF4-FFF2-40B4-BE49-F238E27FC236}">
                    <a16:creationId xmlns:a16="http://schemas.microsoft.com/office/drawing/2014/main" id="{6CFE7AC8-E56A-2899-29A3-02AD52EFB543}"/>
                  </a:ext>
                </a:extLst>
              </p:cNvPr>
              <p:cNvSpPr/>
              <p:nvPr/>
            </p:nvSpPr>
            <p:spPr>
              <a:xfrm>
                <a:off x="2172358" y="5517789"/>
                <a:ext cx="571831" cy="571831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19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382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605"/>
                    </a:lnTo>
                    <a:lnTo>
                      <a:pt x="14174" y="8860"/>
                    </a:lnTo>
                    <a:lnTo>
                      <a:pt x="11436" y="11437"/>
                    </a:lnTo>
                    <a:lnTo>
                      <a:pt x="8859" y="14175"/>
                    </a:lnTo>
                    <a:lnTo>
                      <a:pt x="6604" y="17235"/>
                    </a:lnTo>
                    <a:lnTo>
                      <a:pt x="4671" y="20456"/>
                    </a:lnTo>
                    <a:lnTo>
                      <a:pt x="3060" y="23839"/>
                    </a:lnTo>
                    <a:lnTo>
                      <a:pt x="1772" y="27382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020"/>
                    </a:lnTo>
                    <a:lnTo>
                      <a:pt x="161" y="35114"/>
                    </a:lnTo>
                    <a:lnTo>
                      <a:pt x="0" y="37046"/>
                    </a:lnTo>
                    <a:lnTo>
                      <a:pt x="0" y="38979"/>
                    </a:lnTo>
                    <a:lnTo>
                      <a:pt x="0" y="41073"/>
                    </a:lnTo>
                    <a:lnTo>
                      <a:pt x="161" y="43006"/>
                    </a:lnTo>
                    <a:lnTo>
                      <a:pt x="483" y="44939"/>
                    </a:lnTo>
                    <a:lnTo>
                      <a:pt x="805" y="46872"/>
                    </a:lnTo>
                    <a:lnTo>
                      <a:pt x="1289" y="48804"/>
                    </a:lnTo>
                    <a:lnTo>
                      <a:pt x="1772" y="50576"/>
                    </a:lnTo>
                    <a:lnTo>
                      <a:pt x="3060" y="54281"/>
                    </a:lnTo>
                    <a:lnTo>
                      <a:pt x="4671" y="57663"/>
                    </a:lnTo>
                    <a:lnTo>
                      <a:pt x="6604" y="60885"/>
                    </a:lnTo>
                    <a:lnTo>
                      <a:pt x="8859" y="63945"/>
                    </a:lnTo>
                    <a:lnTo>
                      <a:pt x="11436" y="66683"/>
                    </a:lnTo>
                    <a:lnTo>
                      <a:pt x="14174" y="69099"/>
                    </a:lnTo>
                    <a:lnTo>
                      <a:pt x="17234" y="71354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382" y="76347"/>
                    </a:lnTo>
                    <a:lnTo>
                      <a:pt x="29315" y="76830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005" y="77958"/>
                    </a:lnTo>
                    <a:lnTo>
                      <a:pt x="44938" y="77636"/>
                    </a:lnTo>
                    <a:lnTo>
                      <a:pt x="46871" y="77314"/>
                    </a:lnTo>
                    <a:lnTo>
                      <a:pt x="48804" y="76830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354"/>
                    </a:lnTo>
                    <a:lnTo>
                      <a:pt x="63944" y="69099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576"/>
                    </a:lnTo>
                    <a:lnTo>
                      <a:pt x="76830" y="48804"/>
                    </a:lnTo>
                    <a:lnTo>
                      <a:pt x="77313" y="46872"/>
                    </a:lnTo>
                    <a:lnTo>
                      <a:pt x="77635" y="44939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8979"/>
                    </a:lnTo>
                    <a:lnTo>
                      <a:pt x="78118" y="37046"/>
                    </a:lnTo>
                    <a:lnTo>
                      <a:pt x="77957" y="35114"/>
                    </a:lnTo>
                    <a:lnTo>
                      <a:pt x="77635" y="33020"/>
                    </a:lnTo>
                    <a:lnTo>
                      <a:pt x="77313" y="31248"/>
                    </a:lnTo>
                    <a:lnTo>
                      <a:pt x="76830" y="29315"/>
                    </a:lnTo>
                    <a:lnTo>
                      <a:pt x="76346" y="27382"/>
                    </a:lnTo>
                    <a:lnTo>
                      <a:pt x="75058" y="23839"/>
                    </a:lnTo>
                    <a:lnTo>
                      <a:pt x="73447" y="20456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605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6871" y="806"/>
                    </a:lnTo>
                    <a:lnTo>
                      <a:pt x="44938" y="484"/>
                    </a:lnTo>
                    <a:lnTo>
                      <a:pt x="43005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F5AE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ambria" panose="02040503050406030204" pitchFamily="18" charset="0"/>
                    <a:cs typeface="Calibri" panose="020F0502020204030204" pitchFamily="34" charset="0"/>
                  </a:rPr>
                  <a:t>01</a:t>
                </a:r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Title 2">
              <a:extLst>
                <a:ext uri="{FF2B5EF4-FFF2-40B4-BE49-F238E27FC236}">
                  <a16:creationId xmlns:a16="http://schemas.microsoft.com/office/drawing/2014/main" id="{05FC1BC7-83CA-66FA-BD75-32A8FA2605CB}"/>
                </a:ext>
              </a:extLst>
            </p:cNvPr>
            <p:cNvSpPr txBox="1">
              <a:spLocks/>
            </p:cNvSpPr>
            <p:nvPr/>
          </p:nvSpPr>
          <p:spPr>
            <a:xfrm>
              <a:off x="1341415" y="1805689"/>
              <a:ext cx="4487886" cy="67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oogaloo"/>
                <a:buNone/>
                <a:defRPr sz="4000" b="0" i="0" u="none" strike="noStrike" cap="none">
                  <a:solidFill>
                    <a:schemeClr val="dk1"/>
                  </a:solidFill>
                  <a:latin typeface="Boogaloo"/>
                  <a:ea typeface="Boogaloo"/>
                  <a:cs typeface="Boogaloo"/>
                  <a:sym typeface="Boogalo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9pPr>
            </a:lstStyle>
            <a:p>
              <a:pPr algn="just"/>
              <a:r>
                <a:rPr lang="vi-VN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Phương</a:t>
              </a:r>
              <a:r>
                <a:rPr lang="en-US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 trình gia tốc:</a:t>
              </a:r>
              <a:endParaRPr lang="en-US" sz="32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Rectangle: Rounded Corners 9" descr="n14 zalo Nguyen Doan Thao Trang">
            <a:extLst>
              <a:ext uri="{FF2B5EF4-FFF2-40B4-BE49-F238E27FC236}">
                <a16:creationId xmlns:a16="http://schemas.microsoft.com/office/drawing/2014/main" id="{0869F7AF-DAF3-415C-823F-FC9F0336AB5F}"/>
              </a:ext>
            </a:extLst>
          </p:cNvPr>
          <p:cNvSpPr/>
          <p:nvPr/>
        </p:nvSpPr>
        <p:spPr>
          <a:xfrm>
            <a:off x="5566882" y="1874912"/>
            <a:ext cx="4114800" cy="640080"/>
          </a:xfrm>
          <a:prstGeom prst="roundRect">
            <a:avLst/>
          </a:prstGeom>
          <a:noFill/>
          <a:ln w="28575">
            <a:solidFill>
              <a:srgbClr val="455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= v’ = - 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800" b="1" baseline="30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Acos(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 + 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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n14 zalo Nguyen Doan Thao Trang">
                <a:extLst>
                  <a:ext uri="{FF2B5EF4-FFF2-40B4-BE49-F238E27FC236}">
                    <a16:creationId xmlns:a16="http://schemas.microsoft.com/office/drawing/2014/main" id="{3869B5EA-B41A-4E90-0F1B-3E11EC27987C}"/>
                  </a:ext>
                </a:extLst>
              </p:cNvPr>
              <p:cNvSpPr txBox="1"/>
              <p:nvPr/>
            </p:nvSpPr>
            <p:spPr>
              <a:xfrm>
                <a:off x="609599" y="2521124"/>
                <a:ext cx="10972799" cy="4326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atin typeface="Cambria" panose="02040503050406030204" pitchFamily="18" charset="0"/>
                  </a:rPr>
                  <a:t>- Công </a:t>
                </a:r>
                <a:r>
                  <a:rPr lang="en-US" sz="2800" dirty="0" err="1">
                    <a:latin typeface="Cambria" panose="02040503050406030204" pitchFamily="18" charset="0"/>
                  </a:rPr>
                  <a:t>thức</a:t>
                </a:r>
                <a:r>
                  <a:rPr lang="en-U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</a:rPr>
                  <a:t>độc</a:t>
                </a:r>
                <a:r>
                  <a:rPr lang="en-U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</a:rPr>
                  <a:t>lập</a:t>
                </a:r>
                <a:r>
                  <a:rPr lang="en-U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</a:rPr>
                  <a:t>thời</a:t>
                </a:r>
                <a:r>
                  <a:rPr lang="en-U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</a:rPr>
                  <a:t>gian</a:t>
                </a:r>
                <a:r>
                  <a:rPr lang="en-U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</a:rPr>
                  <a:t>liên</a:t>
                </a:r>
                <a:r>
                  <a:rPr lang="en-U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</a:rPr>
                  <a:t>hệ</a:t>
                </a:r>
                <a:r>
                  <a:rPr lang="en-U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</a:rPr>
                  <a:t>giữa</a:t>
                </a:r>
                <a:r>
                  <a:rPr lang="en-US" sz="2800" dirty="0">
                    <a:latin typeface="Cambria" panose="02040503050406030204" pitchFamily="18" charset="0"/>
                  </a:rPr>
                  <a:t> a </a:t>
                </a:r>
                <a:r>
                  <a:rPr lang="en-US" sz="2800" dirty="0" err="1">
                    <a:latin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</a:rPr>
                  <a:t> x: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>
                    <a:solidFill>
                      <a:srgbClr val="ED5B4C"/>
                    </a:solidFill>
                    <a:latin typeface="Cambria" panose="02040503050406030204" pitchFamily="18" charset="0"/>
                  </a:rPr>
                  <a:t>a </a:t>
                </a:r>
                <a:r>
                  <a:rPr lang="en-US" sz="2800" b="1" dirty="0">
                    <a:solidFill>
                      <a:srgbClr val="ED5B4C"/>
                    </a:solidFill>
                    <a:latin typeface="Cambria" panose="02040503050406030204" pitchFamily="18" charset="0"/>
                  </a:rPr>
                  <a:t>= -</a:t>
                </a:r>
                <a:r>
                  <a:rPr lang="en-US" sz="2800" b="1">
                    <a:solidFill>
                      <a:srgbClr val="ED5B4C"/>
                    </a:solidFill>
                    <a:latin typeface="Cambria" panose="020405030504060302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800" b="1" baseline="30000">
                    <a:solidFill>
                      <a:srgbClr val="ED5B4C"/>
                    </a:solidFill>
                    <a:latin typeface="Cambria" panose="02040503050406030204" pitchFamily="18" charset="0"/>
                  </a:rPr>
                  <a:t>2</a:t>
                </a:r>
                <a:r>
                  <a:rPr lang="en-US" sz="2800" b="1">
                    <a:solidFill>
                      <a:srgbClr val="ED5B4C"/>
                    </a:solidFill>
                    <a:latin typeface="Cambria" panose="02040503050406030204" pitchFamily="18" charset="0"/>
                  </a:rPr>
                  <a:t>x</a:t>
                </a:r>
                <a:endParaRPr lang="en-US" sz="2800" b="1" dirty="0">
                  <a:solidFill>
                    <a:srgbClr val="ED5B4C"/>
                  </a:solidFill>
                  <a:latin typeface="Cambria" panose="02040503050406030204" pitchFamily="18" charset="0"/>
                </a:endParaRPr>
              </a:p>
              <a:p>
                <a:pPr algn="just"/>
                <a:r>
                  <a:rPr lang="en-US" sz="28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   </a:t>
                </a:r>
                <a:r>
                  <a:rPr lang="es-ES" sz="28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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Khi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vật</a:t>
                </a:r>
                <a:r>
                  <a:rPr lang="es-ES" sz="2800" dirty="0">
                    <a:latin typeface="Cambria" panose="02040503050406030204" pitchFamily="18" charset="0"/>
                  </a:rPr>
                  <a:t> ở VTCB: </a:t>
                </a:r>
                <a:r>
                  <a:rPr lang="es-ES" sz="2800" dirty="0" err="1">
                    <a:latin typeface="Cambria" panose="02040503050406030204" pitchFamily="18" charset="0"/>
                  </a:rPr>
                  <a:t>a</a:t>
                </a:r>
                <a:r>
                  <a:rPr lang="es-ES" sz="2800" baseline="-25000" dirty="0" err="1">
                    <a:latin typeface="Cambria" panose="02040503050406030204" pitchFamily="18" charset="0"/>
                  </a:rPr>
                  <a:t>min</a:t>
                </a:r>
                <a:r>
                  <a:rPr lang="es-ES" sz="2800" dirty="0">
                    <a:latin typeface="Cambria" panose="02040503050406030204" pitchFamily="18" charset="0"/>
                  </a:rPr>
                  <a:t> = </a:t>
                </a:r>
                <a:r>
                  <a:rPr lang="es-ES" sz="28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s-ES" sz="2800" dirty="0">
                    <a:latin typeface="Cambria" panose="02040503050406030204" pitchFamily="18" charset="0"/>
                  </a:rPr>
                  <a:t>.</a:t>
                </a:r>
                <a:endParaRPr lang="en-US" sz="2800" dirty="0">
                  <a:latin typeface="Cambria" panose="02040503050406030204" pitchFamily="18" charset="0"/>
                </a:endParaRPr>
              </a:p>
              <a:p>
                <a:pPr algn="just"/>
                <a:r>
                  <a:rPr lang="es-ES" sz="28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   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Khi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vật</a:t>
                </a:r>
                <a:r>
                  <a:rPr lang="es-ES" sz="2800" dirty="0">
                    <a:latin typeface="Cambria" panose="02040503050406030204" pitchFamily="18" charset="0"/>
                  </a:rPr>
                  <a:t> ở VT </a:t>
                </a:r>
                <a:r>
                  <a:rPr lang="es-ES" sz="2800" dirty="0" err="1">
                    <a:latin typeface="Cambria" panose="02040503050406030204" pitchFamily="18" charset="0"/>
                  </a:rPr>
                  <a:t>biên</a:t>
                </a:r>
                <a:r>
                  <a:rPr lang="es-ES" sz="2800" dirty="0">
                    <a:latin typeface="Cambria" panose="02040503050406030204" pitchFamily="18" charset="0"/>
                  </a:rPr>
                  <a:t>: a = </a:t>
                </a:r>
                <a:r>
                  <a:rPr lang="es-ES" sz="28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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800" baseline="30000" dirty="0">
                    <a:latin typeface="Cambria" panose="02040503050406030204" pitchFamily="18" charset="0"/>
                  </a:rPr>
                  <a:t>2</a:t>
                </a:r>
                <a:r>
                  <a:rPr lang="en-GB" sz="2800" dirty="0">
                    <a:latin typeface="Cambria" panose="02040503050406030204" pitchFamily="18" charset="0"/>
                  </a:rPr>
                  <a:t>A </a:t>
                </a:r>
                <a:r>
                  <a:rPr lang="es-ES" sz="28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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>
                    <a:latin typeface="Cambria" panose="02040503050406030204" pitchFamily="18" charset="0"/>
                  </a:rPr>
                  <a:t>|a|</a:t>
                </a:r>
                <a:r>
                  <a:rPr lang="es-ES" sz="2800" baseline="-25000" dirty="0" err="1">
                    <a:latin typeface="Cambria" panose="02040503050406030204" pitchFamily="18" charset="0"/>
                  </a:rPr>
                  <a:t>max</a:t>
                </a:r>
                <a:r>
                  <a:rPr lang="es-ES" sz="2800" dirty="0">
                    <a:latin typeface="Cambria" panose="02040503050406030204" pitchFamily="18" charset="0"/>
                  </a:rPr>
                  <a:t> = </a:t>
                </a:r>
                <a:r>
                  <a:rPr lang="en-US" sz="28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800" baseline="30000" dirty="0">
                    <a:latin typeface="Cambria" panose="02040503050406030204" pitchFamily="18" charset="0"/>
                  </a:rPr>
                  <a:t>2</a:t>
                </a:r>
                <a:r>
                  <a:rPr lang="en-GB" sz="2800" dirty="0">
                    <a:latin typeface="Cambria" panose="02040503050406030204" pitchFamily="18" charset="0"/>
                  </a:rPr>
                  <a:t>A</a:t>
                </a:r>
                <a:r>
                  <a:rPr lang="es-ES" sz="2800" dirty="0">
                    <a:latin typeface="Cambria" panose="02040503050406030204" pitchFamily="18" charset="0"/>
                  </a:rPr>
                  <a:t>.</a:t>
                </a:r>
                <a:endParaRPr lang="en-US" sz="2800" dirty="0">
                  <a:latin typeface="Cambria" panose="02040503050406030204" pitchFamily="18" charset="0"/>
                </a:endParaRPr>
              </a:p>
              <a:p>
                <a:pPr algn="just"/>
                <a:r>
                  <a:rPr lang="es-ES" sz="2800" b="1" dirty="0">
                    <a:latin typeface="Cambria" panose="02040503050406030204" pitchFamily="18" charset="0"/>
                  </a:rPr>
                  <a:t>* </a:t>
                </a:r>
                <a:r>
                  <a:rPr lang="es-ES" sz="2800" b="1" dirty="0" err="1">
                    <a:latin typeface="Cambria" panose="02040503050406030204" pitchFamily="18" charset="0"/>
                  </a:rPr>
                  <a:t>Nhận</a:t>
                </a:r>
                <a:r>
                  <a:rPr lang="es-ES" sz="2800" b="1" dirty="0">
                    <a:latin typeface="Cambria" panose="02040503050406030204" pitchFamily="18" charset="0"/>
                  </a:rPr>
                  <a:t> </a:t>
                </a:r>
                <a:r>
                  <a:rPr lang="es-ES" sz="2800" b="1" dirty="0" err="1">
                    <a:latin typeface="Cambria" panose="02040503050406030204" pitchFamily="18" charset="0"/>
                  </a:rPr>
                  <a:t>xét</a:t>
                </a:r>
                <a:r>
                  <a:rPr lang="es-ES" sz="2800" b="1" dirty="0">
                    <a:latin typeface="Cambria" panose="02040503050406030204" pitchFamily="18" charset="0"/>
                  </a:rPr>
                  <a:t>: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endParaRPr lang="en-US" sz="2800" dirty="0">
                  <a:latin typeface="Cambria" panose="02040503050406030204" pitchFamily="18" charset="0"/>
                </a:endParaRPr>
              </a:p>
              <a:p>
                <a:pPr marL="514350" indent="-285750" algn="just"/>
                <a:r>
                  <a:rPr lang="es-ES" sz="2800">
                    <a:latin typeface="Cambria" panose="02040503050406030204" pitchFamily="18" charset="0"/>
                  </a:rPr>
                  <a:t>+ </a:t>
                </a:r>
                <a:r>
                  <a:rPr lang="es-ES" sz="2800" dirty="0">
                    <a:latin typeface="Cambria" panose="02040503050406030204" pitchFamily="18" charset="0"/>
                  </a:rPr>
                  <a:t>Gia </a:t>
                </a:r>
                <a:r>
                  <a:rPr lang="es-ES" sz="2800" dirty="0" err="1">
                    <a:latin typeface="Cambria" panose="02040503050406030204" pitchFamily="18" charset="0"/>
                  </a:rPr>
                  <a:t>tốc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của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vật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dao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động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và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li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độ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ngược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pha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err="1">
                    <a:latin typeface="Cambria" panose="02040503050406030204" pitchFamily="18" charset="0"/>
                  </a:rPr>
                  <a:t>nhau</a:t>
                </a:r>
                <a:r>
                  <a:rPr lang="es-ES" sz="2800">
                    <a:latin typeface="Cambria" panose="02040503050406030204" pitchFamily="18" charset="0"/>
                  </a:rPr>
                  <a:t>.</a:t>
                </a:r>
              </a:p>
              <a:p>
                <a:pPr marL="685800" indent="-457200" algn="just"/>
                <a:r>
                  <a:rPr lang="es-ES" sz="2800">
                    <a:latin typeface="Cambria" panose="02040503050406030204" pitchFamily="18" charset="0"/>
                    <a:sym typeface="Symbol" panose="05050102010706020507" pitchFamily="18" charset="2"/>
                  </a:rPr>
                  <a:t> </a:t>
                </a:r>
                <a:r>
                  <a:rPr lang="es-ES" sz="2800">
                    <a:latin typeface="Cambria" panose="02040503050406030204" pitchFamily="18" charset="0"/>
                  </a:rPr>
                  <a:t>Véc </a:t>
                </a:r>
                <a:r>
                  <a:rPr lang="es-ES" sz="2800" dirty="0" err="1">
                    <a:latin typeface="Cambria" panose="02040503050406030204" pitchFamily="18" charset="0"/>
                  </a:rPr>
                  <a:t>tơ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gia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tốc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luôn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hướng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về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vị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trí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cân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bằng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và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có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độ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lớn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tỉ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lệ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với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độ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lớn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của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li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err="1">
                    <a:latin typeface="Cambria" panose="02040503050406030204" pitchFamily="18" charset="0"/>
                  </a:rPr>
                  <a:t>độ</a:t>
                </a:r>
                <a:r>
                  <a:rPr lang="es-ES" sz="2800">
                    <a:latin typeface="Cambria" panose="02040503050406030204" pitchFamily="18" charset="0"/>
                  </a:rPr>
                  <a:t>.</a:t>
                </a:r>
              </a:p>
              <a:p>
                <a:pPr marL="514350" indent="-285750" algn="just"/>
                <a:r>
                  <a:rPr lang="en-US" sz="2800">
                    <a:latin typeface="Cambria" panose="02040503050406030204" pitchFamily="18" charset="0"/>
                  </a:rPr>
                  <a:t>+ </a:t>
                </a:r>
                <a:r>
                  <a:rPr lang="es-ES" sz="2800">
                    <a:latin typeface="Cambria" panose="02040503050406030204" pitchFamily="18" charset="0"/>
                  </a:rPr>
                  <a:t>Gia </a:t>
                </a:r>
                <a:r>
                  <a:rPr lang="es-ES" sz="2800" dirty="0" err="1">
                    <a:latin typeface="Cambria" panose="02040503050406030204" pitchFamily="18" charset="0"/>
                  </a:rPr>
                  <a:t>tốc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của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vật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dao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động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sớm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:r>
                  <a:rPr lang="es-ES" sz="2800" dirty="0" err="1">
                    <a:latin typeface="Cambria" panose="02040503050406030204" pitchFamily="18" charset="0"/>
                  </a:rPr>
                  <a:t>pha</a:t>
                </a:r>
                <a:r>
                  <a:rPr lang="es-ES" sz="28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S" sz="2800" dirty="0">
                    <a:latin typeface="Cambria" panose="02040503050406030204" pitchFamily="18" charset="0"/>
                  </a:rPr>
                  <a:t> so </a:t>
                </a:r>
                <a:r>
                  <a:rPr lang="es-ES" sz="2800" err="1">
                    <a:latin typeface="Cambria" panose="02040503050406030204" pitchFamily="18" charset="0"/>
                  </a:rPr>
                  <a:t>với</a:t>
                </a:r>
                <a:r>
                  <a:rPr lang="es-ES" sz="2800">
                    <a:latin typeface="Cambria" panose="02040503050406030204" pitchFamily="18" charset="0"/>
                  </a:rPr>
                  <a:t> vận tốc.</a:t>
                </a:r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 descr="n14 zalo Nguyen Doan Thao Trang">
                <a:extLst>
                  <a:ext uri="{FF2B5EF4-FFF2-40B4-BE49-F238E27FC236}">
                    <a16:creationId xmlns:a16="http://schemas.microsoft.com/office/drawing/2014/main" id="{3869B5EA-B41A-4E90-0F1B-3E11EC279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521124"/>
                <a:ext cx="10972799" cy="4326377"/>
              </a:xfrm>
              <a:prstGeom prst="rect">
                <a:avLst/>
              </a:prstGeom>
              <a:blipFill>
                <a:blip r:embed="rId2"/>
                <a:stretch>
                  <a:fillRect l="-1111" t="-1551" r="-1111" b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 descr="n14 zalo Nguyen Doan Thao Trang">
            <a:extLst>
              <a:ext uri="{FF2B5EF4-FFF2-40B4-BE49-F238E27FC236}">
                <a16:creationId xmlns:a16="http://schemas.microsoft.com/office/drawing/2014/main" id="{BE2028C7-89CC-A9E0-F4ED-DA8FFFF807F0}"/>
              </a:ext>
            </a:extLst>
          </p:cNvPr>
          <p:cNvSpPr/>
          <p:nvPr/>
        </p:nvSpPr>
        <p:spPr>
          <a:xfrm>
            <a:off x="5276850" y="3108960"/>
            <a:ext cx="1737360" cy="548640"/>
          </a:xfrm>
          <a:prstGeom prst="roundRect">
            <a:avLst/>
          </a:prstGeom>
          <a:noFill/>
          <a:ln w="28575">
            <a:solidFill>
              <a:srgbClr val="455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605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 descr="n14 zalo Nguyen Doan Thao Trang">
            <a:extLst>
              <a:ext uri="{FF2B5EF4-FFF2-40B4-BE49-F238E27FC236}">
                <a16:creationId xmlns:a16="http://schemas.microsoft.com/office/drawing/2014/main" id="{11B4F47D-B99F-E1AB-9AEE-26481F34C2E1}"/>
              </a:ext>
            </a:extLst>
          </p:cNvPr>
          <p:cNvSpPr/>
          <p:nvPr/>
        </p:nvSpPr>
        <p:spPr>
          <a:xfrm>
            <a:off x="609600" y="132542"/>
            <a:ext cx="10972799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3: VẬN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TỐC, GIA TỐC TRONG DAO ĐỘNG ĐIỀU HÒA</a:t>
            </a:r>
          </a:p>
        </p:txBody>
      </p:sp>
      <p:grpSp>
        <p:nvGrpSpPr>
          <p:cNvPr id="75" name="Group 74" descr="n14 zalo Nguyen Doan Thao Trang">
            <a:extLst>
              <a:ext uri="{FF2B5EF4-FFF2-40B4-BE49-F238E27FC236}">
                <a16:creationId xmlns:a16="http://schemas.microsoft.com/office/drawing/2014/main" id="{74E89C92-3FDC-B622-04DB-6D558B626F55}"/>
              </a:ext>
            </a:extLst>
          </p:cNvPr>
          <p:cNvGrpSpPr/>
          <p:nvPr/>
        </p:nvGrpSpPr>
        <p:grpSpPr>
          <a:xfrm>
            <a:off x="294134" y="846065"/>
            <a:ext cx="9387548" cy="671993"/>
            <a:chOff x="294134" y="846065"/>
            <a:chExt cx="9387548" cy="671993"/>
          </a:xfrm>
        </p:grpSpPr>
        <p:sp>
          <p:nvSpPr>
            <p:cNvPr id="72" name="Title 2">
              <a:extLst>
                <a:ext uri="{FF2B5EF4-FFF2-40B4-BE49-F238E27FC236}">
                  <a16:creationId xmlns:a16="http://schemas.microsoft.com/office/drawing/2014/main" id="{5983BD61-1767-DBFF-37A9-3B9065227A5D}"/>
                </a:ext>
              </a:extLst>
            </p:cNvPr>
            <p:cNvSpPr txBox="1">
              <a:spLocks/>
            </p:cNvSpPr>
            <p:nvPr/>
          </p:nvSpPr>
          <p:spPr>
            <a:xfrm>
              <a:off x="998729" y="846065"/>
              <a:ext cx="8682953" cy="67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oogaloo"/>
                <a:buNone/>
                <a:defRPr sz="4000" b="0" i="0" u="none" strike="noStrike" cap="none">
                  <a:solidFill>
                    <a:schemeClr val="dk1"/>
                  </a:solidFill>
                  <a:latin typeface="Boogaloo"/>
                  <a:ea typeface="Boogaloo"/>
                  <a:cs typeface="Boogaloo"/>
                  <a:sym typeface="Boogalo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9pPr>
            </a:lstStyle>
            <a:p>
              <a:pPr algn="just"/>
              <a:r>
                <a:rPr lang="en-US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GIA 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TỐC CỦA VẬT DAO ĐỘNG ĐIỀU HOÀ</a:t>
              </a:r>
            </a:p>
          </p:txBody>
        </p:sp>
        <p:sp>
          <p:nvSpPr>
            <p:cNvPr id="74" name="Freeform: Shape 51">
              <a:extLst>
                <a:ext uri="{FF2B5EF4-FFF2-40B4-BE49-F238E27FC236}">
                  <a16:creationId xmlns:a16="http://schemas.microsoft.com/office/drawing/2014/main" id="{0C7BC2EE-0278-A762-B684-ADDBB0DD039E}"/>
                </a:ext>
              </a:extLst>
            </p:cNvPr>
            <p:cNvSpPr/>
            <p:nvPr/>
          </p:nvSpPr>
          <p:spPr>
            <a:xfrm>
              <a:off x="294134" y="1118459"/>
              <a:ext cx="510287" cy="255091"/>
            </a:xfrm>
            <a:custGeom>
              <a:avLst/>
              <a:gdLst>
                <a:gd name="connsiteX0" fmla="*/ 0 w 904592"/>
                <a:gd name="connsiteY0" fmla="*/ 0 h 452249"/>
                <a:gd name="connsiteX1" fmla="*/ 904592 w 904592"/>
                <a:gd name="connsiteY1" fmla="*/ 0 h 452249"/>
                <a:gd name="connsiteX2" fmla="*/ 904592 w 904592"/>
                <a:gd name="connsiteY2" fmla="*/ 452249 h 452249"/>
                <a:gd name="connsiteX3" fmla="*/ 0 w 904592"/>
                <a:gd name="connsiteY3" fmla="*/ 452249 h 452249"/>
                <a:gd name="connsiteX4" fmla="*/ 0 w 904592"/>
                <a:gd name="connsiteY4" fmla="*/ 0 h 45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92" h="452249">
                  <a:moveTo>
                    <a:pt x="0" y="0"/>
                  </a:moveTo>
                  <a:lnTo>
                    <a:pt x="904592" y="0"/>
                  </a:lnTo>
                  <a:lnTo>
                    <a:pt x="904592" y="452249"/>
                  </a:lnTo>
                  <a:lnTo>
                    <a:pt x="0" y="452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5B4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  <a:sym typeface="Arial"/>
                </a:rPr>
                <a:t>II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5B4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Arrow: Circular 50" descr="n14 zalo Nguyen Doan Thao Trang">
            <a:extLst>
              <a:ext uri="{FF2B5EF4-FFF2-40B4-BE49-F238E27FC236}">
                <a16:creationId xmlns:a16="http://schemas.microsoft.com/office/drawing/2014/main" id="{7AE65482-2C30-77F0-E202-20E093523CF6}"/>
              </a:ext>
            </a:extLst>
          </p:cNvPr>
          <p:cNvSpPr/>
          <p:nvPr/>
        </p:nvSpPr>
        <p:spPr>
          <a:xfrm rot="11492668">
            <a:off x="92249" y="778149"/>
            <a:ext cx="914400" cy="91440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F5AE03"/>
          </a:solidFill>
          <a:ln>
            <a:solidFill>
              <a:srgbClr val="F5AE03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 3" descr="n14 zalo Nguyen Doan Thao Trang">
            <a:extLst>
              <a:ext uri="{FF2B5EF4-FFF2-40B4-BE49-F238E27FC236}">
                <a16:creationId xmlns:a16="http://schemas.microsoft.com/office/drawing/2014/main" id="{ED171C75-77C3-EBB8-408E-F821279C1D72}"/>
              </a:ext>
            </a:extLst>
          </p:cNvPr>
          <p:cNvGrpSpPr/>
          <p:nvPr/>
        </p:nvGrpSpPr>
        <p:grpSpPr>
          <a:xfrm>
            <a:off x="609600" y="1760465"/>
            <a:ext cx="5219701" cy="834763"/>
            <a:chOff x="609600" y="1760465"/>
            <a:chExt cx="5219701" cy="834763"/>
          </a:xfrm>
        </p:grpSpPr>
        <p:grpSp>
          <p:nvGrpSpPr>
            <p:cNvPr id="5" name="Google Shape;1750;p31">
              <a:extLst>
                <a:ext uri="{FF2B5EF4-FFF2-40B4-BE49-F238E27FC236}">
                  <a16:creationId xmlns:a16="http://schemas.microsoft.com/office/drawing/2014/main" id="{33685994-A404-F0F8-D481-76F28F69CBC0}"/>
                </a:ext>
              </a:extLst>
            </p:cNvPr>
            <p:cNvGrpSpPr/>
            <p:nvPr/>
          </p:nvGrpSpPr>
          <p:grpSpPr>
            <a:xfrm>
              <a:off x="609600" y="1760465"/>
              <a:ext cx="762441" cy="834763"/>
              <a:chOff x="2172358" y="5517789"/>
              <a:chExt cx="571831" cy="626072"/>
            </a:xfrm>
          </p:grpSpPr>
          <p:sp>
            <p:nvSpPr>
              <p:cNvPr id="7" name="Google Shape;1751;p31">
                <a:extLst>
                  <a:ext uri="{FF2B5EF4-FFF2-40B4-BE49-F238E27FC236}">
                    <a16:creationId xmlns:a16="http://schemas.microsoft.com/office/drawing/2014/main" id="{42794276-DB5E-6840-A8D1-0807972D1FAC}"/>
                  </a:ext>
                </a:extLst>
              </p:cNvPr>
              <p:cNvSpPr/>
              <p:nvPr/>
            </p:nvSpPr>
            <p:spPr>
              <a:xfrm>
                <a:off x="2172358" y="5572023"/>
                <a:ext cx="571831" cy="571838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20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543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766"/>
                    </a:lnTo>
                    <a:lnTo>
                      <a:pt x="14335" y="8860"/>
                    </a:lnTo>
                    <a:lnTo>
                      <a:pt x="11436" y="11437"/>
                    </a:lnTo>
                    <a:lnTo>
                      <a:pt x="9020" y="14175"/>
                    </a:lnTo>
                    <a:lnTo>
                      <a:pt x="6765" y="17235"/>
                    </a:lnTo>
                    <a:lnTo>
                      <a:pt x="4832" y="20457"/>
                    </a:lnTo>
                    <a:lnTo>
                      <a:pt x="3060" y="23839"/>
                    </a:lnTo>
                    <a:lnTo>
                      <a:pt x="1772" y="27383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181"/>
                    </a:lnTo>
                    <a:lnTo>
                      <a:pt x="322" y="35114"/>
                    </a:lnTo>
                    <a:lnTo>
                      <a:pt x="161" y="37047"/>
                    </a:lnTo>
                    <a:lnTo>
                      <a:pt x="0" y="39141"/>
                    </a:lnTo>
                    <a:lnTo>
                      <a:pt x="161" y="41073"/>
                    </a:lnTo>
                    <a:lnTo>
                      <a:pt x="322" y="43006"/>
                    </a:lnTo>
                    <a:lnTo>
                      <a:pt x="483" y="45100"/>
                    </a:lnTo>
                    <a:lnTo>
                      <a:pt x="805" y="46872"/>
                    </a:lnTo>
                    <a:lnTo>
                      <a:pt x="1289" y="48805"/>
                    </a:lnTo>
                    <a:lnTo>
                      <a:pt x="1772" y="50737"/>
                    </a:lnTo>
                    <a:lnTo>
                      <a:pt x="3060" y="54281"/>
                    </a:lnTo>
                    <a:lnTo>
                      <a:pt x="4832" y="57663"/>
                    </a:lnTo>
                    <a:lnTo>
                      <a:pt x="6765" y="60885"/>
                    </a:lnTo>
                    <a:lnTo>
                      <a:pt x="9020" y="63945"/>
                    </a:lnTo>
                    <a:lnTo>
                      <a:pt x="11436" y="66683"/>
                    </a:lnTo>
                    <a:lnTo>
                      <a:pt x="14335" y="69260"/>
                    </a:lnTo>
                    <a:lnTo>
                      <a:pt x="17234" y="71515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543" y="76347"/>
                    </a:lnTo>
                    <a:lnTo>
                      <a:pt x="29315" y="76831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166" y="77958"/>
                    </a:lnTo>
                    <a:lnTo>
                      <a:pt x="45099" y="77636"/>
                    </a:lnTo>
                    <a:lnTo>
                      <a:pt x="47032" y="77314"/>
                    </a:lnTo>
                    <a:lnTo>
                      <a:pt x="48804" y="76831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515"/>
                    </a:lnTo>
                    <a:lnTo>
                      <a:pt x="63944" y="69260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737"/>
                    </a:lnTo>
                    <a:lnTo>
                      <a:pt x="76991" y="48805"/>
                    </a:lnTo>
                    <a:lnTo>
                      <a:pt x="77313" y="46872"/>
                    </a:lnTo>
                    <a:lnTo>
                      <a:pt x="77635" y="45100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9141"/>
                    </a:lnTo>
                    <a:lnTo>
                      <a:pt x="78118" y="37047"/>
                    </a:lnTo>
                    <a:lnTo>
                      <a:pt x="77957" y="35114"/>
                    </a:lnTo>
                    <a:lnTo>
                      <a:pt x="77635" y="33181"/>
                    </a:lnTo>
                    <a:lnTo>
                      <a:pt x="77313" y="31248"/>
                    </a:lnTo>
                    <a:lnTo>
                      <a:pt x="76991" y="29315"/>
                    </a:lnTo>
                    <a:lnTo>
                      <a:pt x="76346" y="27383"/>
                    </a:lnTo>
                    <a:lnTo>
                      <a:pt x="75058" y="23839"/>
                    </a:lnTo>
                    <a:lnTo>
                      <a:pt x="73447" y="20457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766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7032" y="806"/>
                    </a:lnTo>
                    <a:lnTo>
                      <a:pt x="45099" y="484"/>
                    </a:lnTo>
                    <a:lnTo>
                      <a:pt x="43166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000000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Google Shape;1752;p31">
                <a:extLst>
                  <a:ext uri="{FF2B5EF4-FFF2-40B4-BE49-F238E27FC236}">
                    <a16:creationId xmlns:a16="http://schemas.microsoft.com/office/drawing/2014/main" id="{6CFE7AC8-E56A-2899-29A3-02AD52EFB543}"/>
                  </a:ext>
                </a:extLst>
              </p:cNvPr>
              <p:cNvSpPr/>
              <p:nvPr/>
            </p:nvSpPr>
            <p:spPr>
              <a:xfrm>
                <a:off x="2172358" y="5517789"/>
                <a:ext cx="571831" cy="571831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19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382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605"/>
                    </a:lnTo>
                    <a:lnTo>
                      <a:pt x="14174" y="8860"/>
                    </a:lnTo>
                    <a:lnTo>
                      <a:pt x="11436" y="11437"/>
                    </a:lnTo>
                    <a:lnTo>
                      <a:pt x="8859" y="14175"/>
                    </a:lnTo>
                    <a:lnTo>
                      <a:pt x="6604" y="17235"/>
                    </a:lnTo>
                    <a:lnTo>
                      <a:pt x="4671" y="20456"/>
                    </a:lnTo>
                    <a:lnTo>
                      <a:pt x="3060" y="23839"/>
                    </a:lnTo>
                    <a:lnTo>
                      <a:pt x="1772" y="27382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020"/>
                    </a:lnTo>
                    <a:lnTo>
                      <a:pt x="161" y="35114"/>
                    </a:lnTo>
                    <a:lnTo>
                      <a:pt x="0" y="37046"/>
                    </a:lnTo>
                    <a:lnTo>
                      <a:pt x="0" y="38979"/>
                    </a:lnTo>
                    <a:lnTo>
                      <a:pt x="0" y="41073"/>
                    </a:lnTo>
                    <a:lnTo>
                      <a:pt x="161" y="43006"/>
                    </a:lnTo>
                    <a:lnTo>
                      <a:pt x="483" y="44939"/>
                    </a:lnTo>
                    <a:lnTo>
                      <a:pt x="805" y="46872"/>
                    </a:lnTo>
                    <a:lnTo>
                      <a:pt x="1289" y="48804"/>
                    </a:lnTo>
                    <a:lnTo>
                      <a:pt x="1772" y="50576"/>
                    </a:lnTo>
                    <a:lnTo>
                      <a:pt x="3060" y="54281"/>
                    </a:lnTo>
                    <a:lnTo>
                      <a:pt x="4671" y="57663"/>
                    </a:lnTo>
                    <a:lnTo>
                      <a:pt x="6604" y="60885"/>
                    </a:lnTo>
                    <a:lnTo>
                      <a:pt x="8859" y="63945"/>
                    </a:lnTo>
                    <a:lnTo>
                      <a:pt x="11436" y="66683"/>
                    </a:lnTo>
                    <a:lnTo>
                      <a:pt x="14174" y="69099"/>
                    </a:lnTo>
                    <a:lnTo>
                      <a:pt x="17234" y="71354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382" y="76347"/>
                    </a:lnTo>
                    <a:lnTo>
                      <a:pt x="29315" y="76830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005" y="77958"/>
                    </a:lnTo>
                    <a:lnTo>
                      <a:pt x="44938" y="77636"/>
                    </a:lnTo>
                    <a:lnTo>
                      <a:pt x="46871" y="77314"/>
                    </a:lnTo>
                    <a:lnTo>
                      <a:pt x="48804" y="76830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354"/>
                    </a:lnTo>
                    <a:lnTo>
                      <a:pt x="63944" y="69099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576"/>
                    </a:lnTo>
                    <a:lnTo>
                      <a:pt x="76830" y="48804"/>
                    </a:lnTo>
                    <a:lnTo>
                      <a:pt x="77313" y="46872"/>
                    </a:lnTo>
                    <a:lnTo>
                      <a:pt x="77635" y="44939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8979"/>
                    </a:lnTo>
                    <a:lnTo>
                      <a:pt x="78118" y="37046"/>
                    </a:lnTo>
                    <a:lnTo>
                      <a:pt x="77957" y="35114"/>
                    </a:lnTo>
                    <a:lnTo>
                      <a:pt x="77635" y="33020"/>
                    </a:lnTo>
                    <a:lnTo>
                      <a:pt x="77313" y="31248"/>
                    </a:lnTo>
                    <a:lnTo>
                      <a:pt x="76830" y="29315"/>
                    </a:lnTo>
                    <a:lnTo>
                      <a:pt x="76346" y="27382"/>
                    </a:lnTo>
                    <a:lnTo>
                      <a:pt x="75058" y="23839"/>
                    </a:lnTo>
                    <a:lnTo>
                      <a:pt x="73447" y="20456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605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6871" y="806"/>
                    </a:lnTo>
                    <a:lnTo>
                      <a:pt x="44938" y="484"/>
                    </a:lnTo>
                    <a:lnTo>
                      <a:pt x="43005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F5AE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ambria" panose="02040503050406030204" pitchFamily="18" charset="0"/>
                    <a:cs typeface="Calibri" panose="020F0502020204030204" pitchFamily="34" charset="0"/>
                  </a:rPr>
                  <a:t>02</a:t>
                </a:r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Title 2">
              <a:extLst>
                <a:ext uri="{FF2B5EF4-FFF2-40B4-BE49-F238E27FC236}">
                  <a16:creationId xmlns:a16="http://schemas.microsoft.com/office/drawing/2014/main" id="{05FC1BC7-83CA-66FA-BD75-32A8FA2605CB}"/>
                </a:ext>
              </a:extLst>
            </p:cNvPr>
            <p:cNvSpPr txBox="1">
              <a:spLocks/>
            </p:cNvSpPr>
            <p:nvPr/>
          </p:nvSpPr>
          <p:spPr>
            <a:xfrm>
              <a:off x="1341415" y="1805689"/>
              <a:ext cx="4487886" cy="67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oogaloo"/>
                <a:buNone/>
                <a:defRPr sz="4000" b="0" i="0" u="none" strike="noStrike" cap="none">
                  <a:solidFill>
                    <a:schemeClr val="dk1"/>
                  </a:solidFill>
                  <a:latin typeface="Boogaloo"/>
                  <a:ea typeface="Boogaloo"/>
                  <a:cs typeface="Boogaloo"/>
                  <a:sym typeface="Boogalo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9pPr>
            </a:lstStyle>
            <a:p>
              <a:pPr algn="just"/>
              <a:r>
                <a:rPr lang="en-US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Đồ thị gia tốc:</a:t>
              </a:r>
              <a:endParaRPr lang="en-US" sz="32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Rectangle: Rounded Corners 9" descr="n14 zalo Nguyen Doan Thao Trang">
            <a:extLst>
              <a:ext uri="{FF2B5EF4-FFF2-40B4-BE49-F238E27FC236}">
                <a16:creationId xmlns:a16="http://schemas.microsoft.com/office/drawing/2014/main" id="{0869F7AF-DAF3-415C-823F-FC9F0336AB5F}"/>
              </a:ext>
            </a:extLst>
          </p:cNvPr>
          <p:cNvSpPr/>
          <p:nvPr/>
        </p:nvSpPr>
        <p:spPr>
          <a:xfrm>
            <a:off x="4372358" y="1874912"/>
            <a:ext cx="5283703" cy="640080"/>
          </a:xfrm>
          <a:prstGeom prst="roundRect">
            <a:avLst/>
          </a:prstGeom>
          <a:noFill/>
          <a:ln w="28575">
            <a:solidFill>
              <a:srgbClr val="455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= v’ = - 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800" b="1" baseline="30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Acos(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 + 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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= - 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800" b="1" baseline="30000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</a:rPr>
              <a:t>x</a:t>
            </a:r>
            <a:endParaRPr 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 descr="n14 zalo Nguyen Doan Thao Trang">
            <a:extLst>
              <a:ext uri="{FF2B5EF4-FFF2-40B4-BE49-F238E27FC236}">
                <a16:creationId xmlns:a16="http://schemas.microsoft.com/office/drawing/2014/main" id="{337E4A2B-31D1-A0C3-5277-CFDE06060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5"/>
          <a:stretch/>
        </p:blipFill>
        <p:spPr>
          <a:xfrm>
            <a:off x="7531621" y="2718465"/>
            <a:ext cx="2790896" cy="2969855"/>
          </a:xfrm>
          <a:prstGeom prst="rect">
            <a:avLst/>
          </a:prstGeom>
        </p:spPr>
      </p:pic>
      <p:pic>
        <p:nvPicPr>
          <p:cNvPr id="12" name="Picture 11" descr="n14 zalo Nguyen Doan Thao Trang">
            <a:extLst>
              <a:ext uri="{FF2B5EF4-FFF2-40B4-BE49-F238E27FC236}">
                <a16:creationId xmlns:a16="http://schemas.microsoft.com/office/drawing/2014/main" id="{695B3D52-1F38-D2EE-169A-145C49DFC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633" y="2728577"/>
            <a:ext cx="2560684" cy="2959743"/>
          </a:xfrm>
          <a:prstGeom prst="rect">
            <a:avLst/>
          </a:prstGeom>
        </p:spPr>
      </p:pic>
      <p:pic>
        <p:nvPicPr>
          <p:cNvPr id="13" name="Picture 12" descr="n14 zalo Nguyen Doan Thao Trang">
            <a:extLst>
              <a:ext uri="{FF2B5EF4-FFF2-40B4-BE49-F238E27FC236}">
                <a16:creationId xmlns:a16="http://schemas.microsoft.com/office/drawing/2014/main" id="{B9C463D4-58D6-CE72-E902-A61D7D0C7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379" y="2728578"/>
            <a:ext cx="2871242" cy="2969855"/>
          </a:xfrm>
          <a:prstGeom prst="rect">
            <a:avLst/>
          </a:prstGeom>
        </p:spPr>
      </p:pic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617F9F4E-694D-C06B-2D1B-78287C0D40E8}"/>
              </a:ext>
            </a:extLst>
          </p:cNvPr>
          <p:cNvSpPr txBox="1"/>
          <p:nvPr/>
        </p:nvSpPr>
        <p:spPr>
          <a:xfrm>
            <a:off x="609599" y="5941226"/>
            <a:ext cx="10972799" cy="577251"/>
          </a:xfrm>
          <a:prstGeom prst="roundRect">
            <a:avLst/>
          </a:prstGeom>
          <a:noFill/>
          <a:ln w="28575">
            <a:solidFill>
              <a:srgbClr val="F5AE0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vi-VN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 (Body)"/>
                <a:ea typeface="Cambria" panose="02040503050406030204" pitchFamily="18" charset="0"/>
              </a:rPr>
              <a:t>thị </a:t>
            </a:r>
            <a:r>
              <a:rPr lang="en-US" sz="2800" dirty="0" err="1">
                <a:solidFill>
                  <a:srgbClr val="000000"/>
                </a:solidFill>
                <a:latin typeface="Times New Roman (Body)"/>
                <a:ea typeface="Cambria" panose="02040503050406030204" pitchFamily="18" charset="0"/>
              </a:rPr>
              <a:t>gia</a:t>
            </a:r>
            <a:r>
              <a:rPr lang="vi-VN" sz="2800" dirty="0">
                <a:solidFill>
                  <a:srgbClr val="000000"/>
                </a:solidFill>
                <a:latin typeface="Times New Roman (Body)"/>
                <a:ea typeface="Cambria" panose="02040503050406030204" pitchFamily="18" charset="0"/>
              </a:rPr>
              <a:t> tốc 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 dao động điều hoà theo thời </a:t>
            </a:r>
            <a:r>
              <a:rPr lang="vi-VN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 là</a:t>
            </a: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 hình sin.</a:t>
            </a:r>
            <a:r>
              <a:rPr lang="en-US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987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3" descr="n14 zalo Nguyen Doan Thao Trang">
            <a:extLst>
              <a:ext uri="{FF2B5EF4-FFF2-40B4-BE49-F238E27FC236}">
                <a16:creationId xmlns:a16="http://schemas.microsoft.com/office/drawing/2014/main" id="{941A90B0-442F-D591-1A47-A111D71955C8}"/>
              </a:ext>
            </a:extLst>
          </p:cNvPr>
          <p:cNvSpPr>
            <a:spLocks/>
          </p:cNvSpPr>
          <p:nvPr/>
        </p:nvSpPr>
        <p:spPr bwMode="gray">
          <a:xfrm rot="16200000">
            <a:off x="4032046" y="4806596"/>
            <a:ext cx="1248026" cy="11747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sz="140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9" name="Freeform 45" descr="n14 zalo Nguyen Doan Thao Trang">
            <a:extLst>
              <a:ext uri="{FF2B5EF4-FFF2-40B4-BE49-F238E27FC236}">
                <a16:creationId xmlns:a16="http://schemas.microsoft.com/office/drawing/2014/main" id="{A3FB6BEC-7122-775D-B446-DD4EC9075E78}"/>
              </a:ext>
            </a:extLst>
          </p:cNvPr>
          <p:cNvSpPr>
            <a:spLocks/>
          </p:cNvSpPr>
          <p:nvPr/>
        </p:nvSpPr>
        <p:spPr bwMode="gray">
          <a:xfrm rot="16200000" flipH="1">
            <a:off x="4050732" y="1666720"/>
            <a:ext cx="1248026" cy="11747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sz="140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5" descr="n14 zalo Nguyen Doan Thao Trang">
            <a:extLst>
              <a:ext uri="{FF2B5EF4-FFF2-40B4-BE49-F238E27FC236}">
                <a16:creationId xmlns:a16="http://schemas.microsoft.com/office/drawing/2014/main" id="{F40DAFD0-EAE1-ED2B-8298-1BEF99724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1277" y="1957683"/>
            <a:ext cx="1123123" cy="673100"/>
          </a:xfrm>
          <a:prstGeom prst="rect">
            <a:avLst/>
          </a:prstGeom>
          <a:noFill/>
        </p:spPr>
      </p:pic>
      <p:pic>
        <p:nvPicPr>
          <p:cNvPr id="8" name="Picture 6" descr="n14 zalo Nguyen Doan Thao Trang">
            <a:extLst>
              <a:ext uri="{FF2B5EF4-FFF2-40B4-BE49-F238E27FC236}">
                <a16:creationId xmlns:a16="http://schemas.microsoft.com/office/drawing/2014/main" id="{837AC6B3-76BA-1D9B-4DF4-0ADA9EE1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816" y="1917547"/>
            <a:ext cx="793751" cy="673100"/>
          </a:xfrm>
          <a:prstGeom prst="rect">
            <a:avLst/>
          </a:prstGeom>
          <a:noFill/>
        </p:spPr>
      </p:pic>
      <p:pic>
        <p:nvPicPr>
          <p:cNvPr id="9" name="Picture 7" descr="n14 zalo Nguyen Doan Thao Trang">
            <a:extLst>
              <a:ext uri="{FF2B5EF4-FFF2-40B4-BE49-F238E27FC236}">
                <a16:creationId xmlns:a16="http://schemas.microsoft.com/office/drawing/2014/main" id="{F1818CC8-981D-F5AF-EC2F-685D4296D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7395" y="4285767"/>
            <a:ext cx="792163" cy="673100"/>
          </a:xfrm>
          <a:prstGeom prst="rect">
            <a:avLst/>
          </a:prstGeom>
          <a:noFill/>
        </p:spPr>
      </p:pic>
      <p:grpSp>
        <p:nvGrpSpPr>
          <p:cNvPr id="10" name="Group 8" descr="n14 zalo Nguyen Doan Thao Trang">
            <a:extLst>
              <a:ext uri="{FF2B5EF4-FFF2-40B4-BE49-F238E27FC236}">
                <a16:creationId xmlns:a16="http://schemas.microsoft.com/office/drawing/2014/main" id="{42B04DD7-3081-E5A0-C511-3940A9407860}"/>
              </a:ext>
            </a:extLst>
          </p:cNvPr>
          <p:cNvGrpSpPr>
            <a:grpSpLocks/>
          </p:cNvGrpSpPr>
          <p:nvPr/>
        </p:nvGrpSpPr>
        <p:grpSpPr bwMode="auto">
          <a:xfrm>
            <a:off x="1531908" y="897073"/>
            <a:ext cx="2743200" cy="2743200"/>
            <a:chOff x="2457" y="2000"/>
            <a:chExt cx="901" cy="888"/>
          </a:xfrm>
        </p:grpSpPr>
        <p:pic>
          <p:nvPicPr>
            <p:cNvPr id="11" name="Picture 9" descr="circuler_1">
              <a:extLst>
                <a:ext uri="{FF2B5EF4-FFF2-40B4-BE49-F238E27FC236}">
                  <a16:creationId xmlns:a16="http://schemas.microsoft.com/office/drawing/2014/main" id="{D457A9D5-3C68-BF84-123E-02A0DD92E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378B3A89-B90F-4D83-650C-7618419FD2D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E31E782-2DCB-A79E-759E-9E71B8FF8A1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BBBCB5A1-304D-26FE-A01B-B7C3480691E9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15" name="Group 13">
                <a:extLst>
                  <a:ext uri="{FF2B5EF4-FFF2-40B4-BE49-F238E27FC236}">
                    <a16:creationId xmlns:a16="http://schemas.microsoft.com/office/drawing/2014/main" id="{BB9E3F3D-A132-8C93-65D9-09B61301DD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" name="AutoShape 14">
                  <a:extLst>
                    <a:ext uri="{FF2B5EF4-FFF2-40B4-BE49-F238E27FC236}">
                      <a16:creationId xmlns:a16="http://schemas.microsoft.com/office/drawing/2014/main" id="{A2BA52C6-2DAA-F6F4-5027-D3B7D1722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Cambria" panose="02040503050406030204" pitchFamily="18" charset="0"/>
                    <a:ea typeface="Tahom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AutoShape 15">
                  <a:extLst>
                    <a:ext uri="{FF2B5EF4-FFF2-40B4-BE49-F238E27FC236}">
                      <a16:creationId xmlns:a16="http://schemas.microsoft.com/office/drawing/2014/main" id="{89588569-9D22-6098-CE01-596CE017A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Cambria" panose="02040503050406030204" pitchFamily="18" charset="0"/>
                    <a:ea typeface="Tahom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AutoShape 16">
                  <a:extLst>
                    <a:ext uri="{FF2B5EF4-FFF2-40B4-BE49-F238E27FC236}">
                      <a16:creationId xmlns:a16="http://schemas.microsoft.com/office/drawing/2014/main" id="{4D4990DE-C927-4FB7-0CD1-FD59468E4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Cambria" panose="02040503050406030204" pitchFamily="18" charset="0"/>
                    <a:ea typeface="Tahom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AutoShape 17">
                  <a:extLst>
                    <a:ext uri="{FF2B5EF4-FFF2-40B4-BE49-F238E27FC236}">
                      <a16:creationId xmlns:a16="http://schemas.microsoft.com/office/drawing/2014/main" id="{ADC59EC2-4B2B-0EA6-BA65-A3554976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Cambria" panose="02040503050406030204" pitchFamily="18" charset="0"/>
                    <a:ea typeface="Tahom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6BAD299C-E322-610C-6A68-BA4D867E31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7" name="AutoShape 19">
                  <a:extLst>
                    <a:ext uri="{FF2B5EF4-FFF2-40B4-BE49-F238E27FC236}">
                      <a16:creationId xmlns:a16="http://schemas.microsoft.com/office/drawing/2014/main" id="{CE77DE80-E138-CE90-A16F-FE2261125E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Cambria" panose="02040503050406030204" pitchFamily="18" charset="0"/>
                    <a:ea typeface="Tahom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AutoShape 20">
                  <a:extLst>
                    <a:ext uri="{FF2B5EF4-FFF2-40B4-BE49-F238E27FC236}">
                      <a16:creationId xmlns:a16="http://schemas.microsoft.com/office/drawing/2014/main" id="{F053003C-0970-09FC-B5D4-56C4A090E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Cambria" panose="02040503050406030204" pitchFamily="18" charset="0"/>
                    <a:ea typeface="Tahom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AutoShape 21">
                  <a:extLst>
                    <a:ext uri="{FF2B5EF4-FFF2-40B4-BE49-F238E27FC236}">
                      <a16:creationId xmlns:a16="http://schemas.microsoft.com/office/drawing/2014/main" id="{B0335D4F-B186-2D66-BB33-9FA3CB9A7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Cambria" panose="02040503050406030204" pitchFamily="18" charset="0"/>
                    <a:ea typeface="Tahom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AutoShape 22">
                  <a:extLst>
                    <a:ext uri="{FF2B5EF4-FFF2-40B4-BE49-F238E27FC236}">
                      <a16:creationId xmlns:a16="http://schemas.microsoft.com/office/drawing/2014/main" id="{3437B546-8248-A57E-37E5-BB28F4737C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Cambria" panose="02040503050406030204" pitchFamily="18" charset="0"/>
                    <a:ea typeface="Tahom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5" name="Group 23" descr="n14 zalo Nguyen Doan Thao Trang">
            <a:extLst>
              <a:ext uri="{FF2B5EF4-FFF2-40B4-BE49-F238E27FC236}">
                <a16:creationId xmlns:a16="http://schemas.microsoft.com/office/drawing/2014/main" id="{7FFEB1C5-E211-F932-006E-47C96B9D5144}"/>
              </a:ext>
            </a:extLst>
          </p:cNvPr>
          <p:cNvGrpSpPr>
            <a:grpSpLocks/>
          </p:cNvGrpSpPr>
          <p:nvPr/>
        </p:nvGrpSpPr>
        <p:grpSpPr bwMode="auto">
          <a:xfrm>
            <a:off x="1531908" y="3968926"/>
            <a:ext cx="2743200" cy="2743200"/>
            <a:chOff x="2457" y="2000"/>
            <a:chExt cx="901" cy="888"/>
          </a:xfrm>
        </p:grpSpPr>
        <p:pic>
          <p:nvPicPr>
            <p:cNvPr id="26" name="Picture 24" descr="circuler_1">
              <a:extLst>
                <a:ext uri="{FF2B5EF4-FFF2-40B4-BE49-F238E27FC236}">
                  <a16:creationId xmlns:a16="http://schemas.microsoft.com/office/drawing/2014/main" id="{0E30E62F-E92C-8EFA-ED2A-D88201352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3E96624D-A003-D8F0-62B1-2D71EC212C7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F0B8BCFE-EB96-E533-00D2-7336C48AF07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9" name="Group 27">
              <a:extLst>
                <a:ext uri="{FF2B5EF4-FFF2-40B4-BE49-F238E27FC236}">
                  <a16:creationId xmlns:a16="http://schemas.microsoft.com/office/drawing/2014/main" id="{F3B07127-5FA1-4FA1-30D0-5C25EA25A46C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30" name="Group 28">
                <a:extLst>
                  <a:ext uri="{FF2B5EF4-FFF2-40B4-BE49-F238E27FC236}">
                    <a16:creationId xmlns:a16="http://schemas.microsoft.com/office/drawing/2014/main" id="{B4CFF00E-2C69-DED0-FCCC-8DCECD3D7E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6" name="AutoShape 29">
                  <a:extLst>
                    <a:ext uri="{FF2B5EF4-FFF2-40B4-BE49-F238E27FC236}">
                      <a16:creationId xmlns:a16="http://schemas.microsoft.com/office/drawing/2014/main" id="{B4D1F291-8AF1-1192-A6AB-C9062574C9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Cambria" panose="02040503050406030204" pitchFamily="18" charset="0"/>
                    <a:ea typeface="Tahom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AutoShape 30">
                  <a:extLst>
                    <a:ext uri="{FF2B5EF4-FFF2-40B4-BE49-F238E27FC236}">
                      <a16:creationId xmlns:a16="http://schemas.microsoft.com/office/drawing/2014/main" id="{DEF82E8E-3070-E2FE-B62B-96DB4BB49F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Cambria" panose="02040503050406030204" pitchFamily="18" charset="0"/>
                    <a:ea typeface="Tahom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AutoShape 31">
                  <a:extLst>
                    <a:ext uri="{FF2B5EF4-FFF2-40B4-BE49-F238E27FC236}">
                      <a16:creationId xmlns:a16="http://schemas.microsoft.com/office/drawing/2014/main" id="{591B4540-237C-A773-B480-56BE5A229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Cambria" panose="02040503050406030204" pitchFamily="18" charset="0"/>
                    <a:ea typeface="Tahom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AutoShape 32">
                  <a:extLst>
                    <a:ext uri="{FF2B5EF4-FFF2-40B4-BE49-F238E27FC236}">
                      <a16:creationId xmlns:a16="http://schemas.microsoft.com/office/drawing/2014/main" id="{AECEEE4D-EBE1-DA05-64C9-936E5AC1A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Cambria" panose="02040503050406030204" pitchFamily="18" charset="0"/>
                    <a:ea typeface="Tahom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0CE7D7C-6CF8-69E5-024C-2DD4C4E0FC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2" name="AutoShape 34">
                  <a:extLst>
                    <a:ext uri="{FF2B5EF4-FFF2-40B4-BE49-F238E27FC236}">
                      <a16:creationId xmlns:a16="http://schemas.microsoft.com/office/drawing/2014/main" id="{3C762E0A-3B6A-8C83-3408-7C842F1B74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Cambria" panose="02040503050406030204" pitchFamily="18" charset="0"/>
                    <a:ea typeface="Tahom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AutoShape 35">
                  <a:extLst>
                    <a:ext uri="{FF2B5EF4-FFF2-40B4-BE49-F238E27FC236}">
                      <a16:creationId xmlns:a16="http://schemas.microsoft.com/office/drawing/2014/main" id="{27905C5E-2875-E777-CC0A-691DC5880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Cambria" panose="02040503050406030204" pitchFamily="18" charset="0"/>
                    <a:ea typeface="Tahom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AutoShape 36">
                  <a:extLst>
                    <a:ext uri="{FF2B5EF4-FFF2-40B4-BE49-F238E27FC236}">
                      <a16:creationId xmlns:a16="http://schemas.microsoft.com/office/drawing/2014/main" id="{B5F2B0C2-BA27-B04F-DC6D-F1CAB1347B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Cambria" panose="02040503050406030204" pitchFamily="18" charset="0"/>
                    <a:ea typeface="Tahom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AutoShape 37">
                  <a:extLst>
                    <a:ext uri="{FF2B5EF4-FFF2-40B4-BE49-F238E27FC236}">
                      <a16:creationId xmlns:a16="http://schemas.microsoft.com/office/drawing/2014/main" id="{F04381C3-BF2D-E24B-02D7-7C25F9AE4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Cambria" panose="02040503050406030204" pitchFamily="18" charset="0"/>
                    <a:ea typeface="Tahoma" panose="020B060403050404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40" name="Group 39" descr="n14 zalo Nguyen Doan Thao Trang">
            <a:extLst>
              <a:ext uri="{FF2B5EF4-FFF2-40B4-BE49-F238E27FC236}">
                <a16:creationId xmlns:a16="http://schemas.microsoft.com/office/drawing/2014/main" id="{5D850DB8-38A2-BAF7-80FE-020CD6BEE188}"/>
              </a:ext>
            </a:extLst>
          </p:cNvPr>
          <p:cNvGrpSpPr/>
          <p:nvPr/>
        </p:nvGrpSpPr>
        <p:grpSpPr>
          <a:xfrm>
            <a:off x="5243436" y="1860848"/>
            <a:ext cx="5211885" cy="1784142"/>
            <a:chOff x="3826013" y="1418113"/>
            <a:chExt cx="3481078" cy="1338107"/>
          </a:xfrm>
        </p:grpSpPr>
        <p:sp>
          <p:nvSpPr>
            <p:cNvPr id="41" name="AutoShape 2">
              <a:extLst>
                <a:ext uri="{FF2B5EF4-FFF2-40B4-BE49-F238E27FC236}">
                  <a16:creationId xmlns:a16="http://schemas.microsoft.com/office/drawing/2014/main" id="{7E44FB1C-7C3D-D401-EC92-A24BC3D05EF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826013" y="1418113"/>
              <a:ext cx="3481078" cy="1338107"/>
            </a:xfrm>
            <a:prstGeom prst="roundRect">
              <a:avLst>
                <a:gd name="adj" fmla="val 11921"/>
              </a:avLst>
            </a:prstGeom>
            <a:solidFill>
              <a:srgbClr val="F5AE03"/>
            </a:solidFill>
            <a:ln w="25400">
              <a:solidFill>
                <a:srgbClr val="FE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320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E180634C-A0B5-0FFA-CA84-B9953E40FFB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3907880" y="1598752"/>
              <a:ext cx="3384637" cy="914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891" indent="-342891">
                <a:lnSpc>
                  <a:spcPct val="120000"/>
                </a:lnSpc>
                <a:buAutoNum type="arabicPeriod"/>
              </a:pPr>
              <a:r>
                <a:rPr lang="vi-VN" sz="3200" b="1" dirty="0">
                  <a:solidFill>
                    <a:srgbClr val="FEFFFF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 Phương trình vận tốc</a:t>
              </a:r>
              <a:endParaRPr lang="en-US" sz="3200" b="1" dirty="0">
                <a:solidFill>
                  <a:srgbClr val="FEFFFF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endParaRPr>
            </a:p>
            <a:p>
              <a:pPr marL="342891" indent="-342891">
                <a:lnSpc>
                  <a:spcPct val="120000"/>
                </a:lnSpc>
                <a:buFontTx/>
                <a:buAutoNum type="arabicPeriod"/>
              </a:pPr>
              <a:r>
                <a:rPr lang="vi-VN" sz="3200" b="1" dirty="0">
                  <a:solidFill>
                    <a:srgbClr val="FEFFFF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 Đồ thị </a:t>
              </a:r>
              <a:r>
                <a:rPr lang="vi-VN" sz="3200" b="1">
                  <a:solidFill>
                    <a:srgbClr val="FEFFFF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vận tốc</a:t>
              </a:r>
              <a:r>
                <a:rPr lang="en-US" sz="3200" b="1">
                  <a:solidFill>
                    <a:srgbClr val="FEFFFF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.</a:t>
              </a:r>
              <a:endParaRPr lang="en-US" sz="3200" b="1" dirty="0">
                <a:solidFill>
                  <a:srgbClr val="FEFFFF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 descr="n14 zalo Nguyen Doan Thao Trang">
            <a:extLst>
              <a:ext uri="{FF2B5EF4-FFF2-40B4-BE49-F238E27FC236}">
                <a16:creationId xmlns:a16="http://schemas.microsoft.com/office/drawing/2014/main" id="{1FE46813-CDB3-56F1-F620-02DA839BA96A}"/>
              </a:ext>
            </a:extLst>
          </p:cNvPr>
          <p:cNvGrpSpPr/>
          <p:nvPr/>
        </p:nvGrpSpPr>
        <p:grpSpPr>
          <a:xfrm>
            <a:off x="5262122" y="3971270"/>
            <a:ext cx="5211885" cy="1671530"/>
            <a:chOff x="3777507" y="3198019"/>
            <a:chExt cx="3529583" cy="1253648"/>
          </a:xfrm>
        </p:grpSpPr>
        <p:sp>
          <p:nvSpPr>
            <p:cNvPr id="44" name="AutoShape 4">
              <a:extLst>
                <a:ext uri="{FF2B5EF4-FFF2-40B4-BE49-F238E27FC236}">
                  <a16:creationId xmlns:a16="http://schemas.microsoft.com/office/drawing/2014/main" id="{5E71EA4F-CDD5-0552-54C7-67A846EEB10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777507" y="3198019"/>
              <a:ext cx="3529583" cy="1253648"/>
            </a:xfrm>
            <a:prstGeom prst="roundRect">
              <a:avLst>
                <a:gd name="adj" fmla="val 11921"/>
              </a:avLst>
            </a:prstGeom>
            <a:solidFill>
              <a:srgbClr val="455469"/>
            </a:solidFill>
            <a:ln w="25400">
              <a:solidFill>
                <a:srgbClr val="FE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320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86A022B9-17A9-84FC-18A7-1479394EDCA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3981387" y="3312665"/>
              <a:ext cx="3325703" cy="914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891" indent="-342891">
                <a:lnSpc>
                  <a:spcPct val="120000"/>
                </a:lnSpc>
                <a:buAutoNum type="arabicPeriod"/>
              </a:pPr>
              <a:r>
                <a:rPr lang="vi-VN" sz="3200" b="1" dirty="0">
                  <a:solidFill>
                    <a:srgbClr val="FEFFFF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 Phương trình gia tốc</a:t>
              </a:r>
              <a:endParaRPr lang="en-US" sz="3200" b="1" dirty="0">
                <a:solidFill>
                  <a:srgbClr val="FEFFFF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endParaRPr>
            </a:p>
            <a:p>
              <a:pPr marL="342891" indent="-342891">
                <a:lnSpc>
                  <a:spcPct val="120000"/>
                </a:lnSpc>
                <a:buFontTx/>
                <a:buAutoNum type="arabicPeriod"/>
              </a:pPr>
              <a:r>
                <a:rPr lang="vi-VN" sz="3200" b="1" dirty="0">
                  <a:solidFill>
                    <a:srgbClr val="FEFFFF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 Đồ thị </a:t>
              </a:r>
              <a:r>
                <a:rPr lang="vi-VN" sz="3200" b="1">
                  <a:solidFill>
                    <a:srgbClr val="FEFFFF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gia tốc</a:t>
              </a:r>
              <a:r>
                <a:rPr lang="en-US" sz="3200" b="1">
                  <a:solidFill>
                    <a:srgbClr val="FEFFFF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.</a:t>
              </a:r>
              <a:endParaRPr lang="en-US" sz="3200" b="1" dirty="0">
                <a:solidFill>
                  <a:srgbClr val="FEFFFF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6" name="Text Box 41" descr="n14 zalo Nguyen Doan Thao Trang">
            <a:extLst>
              <a:ext uri="{FF2B5EF4-FFF2-40B4-BE49-F238E27FC236}">
                <a16:creationId xmlns:a16="http://schemas.microsoft.com/office/drawing/2014/main" id="{184A978C-682B-FA1C-9359-70E62D89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558" y="1336466"/>
            <a:ext cx="2158253" cy="189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3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I. VẬN TỐC CỦA VẬT DAO ĐỘNG </a:t>
            </a:r>
            <a:r>
              <a:rPr lang="en-US" sz="2933" b="1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ĐIỀU HOÀ</a:t>
            </a:r>
            <a:endParaRPr lang="en-US" sz="2933" b="1" dirty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 Box 42" descr="n14 zalo Nguyen Doan Thao Trang">
            <a:extLst>
              <a:ext uri="{FF2B5EF4-FFF2-40B4-BE49-F238E27FC236}">
                <a16:creationId xmlns:a16="http://schemas.microsoft.com/office/drawing/2014/main" id="{17D21C7C-904E-F429-1A98-39D611E57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292" y="4445122"/>
            <a:ext cx="2406784" cy="189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3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II. GIA TỐC CỦA VẬT   DAO ĐỘNG ĐIỀU HOÀ</a:t>
            </a:r>
          </a:p>
        </p:txBody>
      </p:sp>
      <p:sp>
        <p:nvSpPr>
          <p:cNvPr id="50" name="Rectangle: Rounded Corners 49" descr="n14 zalo Nguyen Doan Thao Trang">
            <a:extLst>
              <a:ext uri="{FF2B5EF4-FFF2-40B4-BE49-F238E27FC236}">
                <a16:creationId xmlns:a16="http://schemas.microsoft.com/office/drawing/2014/main" id="{11B4F47D-B99F-E1AB-9AEE-26481F34C2E1}"/>
              </a:ext>
            </a:extLst>
          </p:cNvPr>
          <p:cNvSpPr/>
          <p:nvPr/>
        </p:nvSpPr>
        <p:spPr>
          <a:xfrm>
            <a:off x="609600" y="132542"/>
            <a:ext cx="10972799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3: VẬN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TỐC, GIA TỐC TRONG DAO ĐỘNG ĐIỀU HÒA</a:t>
            </a:r>
          </a:p>
        </p:txBody>
      </p:sp>
    </p:spTree>
    <p:extLst>
      <p:ext uri="{BB962C8B-B14F-4D97-AF65-F5344CB8AC3E}">
        <p14:creationId xmlns:p14="http://schemas.microsoft.com/office/powerpoint/2010/main" val="25242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6" grpId="0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 descr="n14 zalo Nguyen Doan Thao Trang">
            <a:extLst>
              <a:ext uri="{FF2B5EF4-FFF2-40B4-BE49-F238E27FC236}">
                <a16:creationId xmlns:a16="http://schemas.microsoft.com/office/drawing/2014/main" id="{11B4F47D-B99F-E1AB-9AEE-26481F34C2E1}"/>
              </a:ext>
            </a:extLst>
          </p:cNvPr>
          <p:cNvSpPr/>
          <p:nvPr/>
        </p:nvSpPr>
        <p:spPr>
          <a:xfrm>
            <a:off x="609600" y="132542"/>
            <a:ext cx="10972799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3: VẬN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TỐC, GIA TỐC TRONG DAO ĐỘNG ĐIỀU HÒA</a:t>
            </a:r>
          </a:p>
        </p:txBody>
      </p:sp>
      <p:grpSp>
        <p:nvGrpSpPr>
          <p:cNvPr id="75" name="Group 74" descr="n14 zalo Nguyen Doan Thao Trang">
            <a:extLst>
              <a:ext uri="{FF2B5EF4-FFF2-40B4-BE49-F238E27FC236}">
                <a16:creationId xmlns:a16="http://schemas.microsoft.com/office/drawing/2014/main" id="{74E89C92-3FDC-B622-04DB-6D558B626F55}"/>
              </a:ext>
            </a:extLst>
          </p:cNvPr>
          <p:cNvGrpSpPr/>
          <p:nvPr/>
        </p:nvGrpSpPr>
        <p:grpSpPr>
          <a:xfrm>
            <a:off x="294134" y="846065"/>
            <a:ext cx="9387548" cy="671993"/>
            <a:chOff x="294134" y="846065"/>
            <a:chExt cx="9387548" cy="671993"/>
          </a:xfrm>
        </p:grpSpPr>
        <p:sp>
          <p:nvSpPr>
            <p:cNvPr id="72" name="Title 2">
              <a:extLst>
                <a:ext uri="{FF2B5EF4-FFF2-40B4-BE49-F238E27FC236}">
                  <a16:creationId xmlns:a16="http://schemas.microsoft.com/office/drawing/2014/main" id="{5983BD61-1767-DBFF-37A9-3B9065227A5D}"/>
                </a:ext>
              </a:extLst>
            </p:cNvPr>
            <p:cNvSpPr txBox="1">
              <a:spLocks/>
            </p:cNvSpPr>
            <p:nvPr/>
          </p:nvSpPr>
          <p:spPr>
            <a:xfrm>
              <a:off x="998729" y="846065"/>
              <a:ext cx="8682953" cy="67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oogaloo"/>
                <a:buNone/>
                <a:defRPr sz="4000" b="0" i="0" u="none" strike="noStrike" cap="none">
                  <a:solidFill>
                    <a:schemeClr val="dk1"/>
                  </a:solidFill>
                  <a:latin typeface="Boogaloo"/>
                  <a:ea typeface="Boogaloo"/>
                  <a:cs typeface="Boogaloo"/>
                  <a:sym typeface="Boogalo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9pPr>
            </a:lstStyle>
            <a:p>
              <a:pPr algn="just"/>
              <a:r>
                <a:rPr lang="en-US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GIA 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TỐC CỦA VẬT DAO ĐỘNG ĐIỀU HOÀ</a:t>
              </a:r>
            </a:p>
          </p:txBody>
        </p:sp>
        <p:sp>
          <p:nvSpPr>
            <p:cNvPr id="74" name="Freeform: Shape 51">
              <a:extLst>
                <a:ext uri="{FF2B5EF4-FFF2-40B4-BE49-F238E27FC236}">
                  <a16:creationId xmlns:a16="http://schemas.microsoft.com/office/drawing/2014/main" id="{0C7BC2EE-0278-A762-B684-ADDBB0DD039E}"/>
                </a:ext>
              </a:extLst>
            </p:cNvPr>
            <p:cNvSpPr/>
            <p:nvPr/>
          </p:nvSpPr>
          <p:spPr>
            <a:xfrm>
              <a:off x="294134" y="1118459"/>
              <a:ext cx="510287" cy="255091"/>
            </a:xfrm>
            <a:custGeom>
              <a:avLst/>
              <a:gdLst>
                <a:gd name="connsiteX0" fmla="*/ 0 w 904592"/>
                <a:gd name="connsiteY0" fmla="*/ 0 h 452249"/>
                <a:gd name="connsiteX1" fmla="*/ 904592 w 904592"/>
                <a:gd name="connsiteY1" fmla="*/ 0 h 452249"/>
                <a:gd name="connsiteX2" fmla="*/ 904592 w 904592"/>
                <a:gd name="connsiteY2" fmla="*/ 452249 h 452249"/>
                <a:gd name="connsiteX3" fmla="*/ 0 w 904592"/>
                <a:gd name="connsiteY3" fmla="*/ 452249 h 452249"/>
                <a:gd name="connsiteX4" fmla="*/ 0 w 904592"/>
                <a:gd name="connsiteY4" fmla="*/ 0 h 45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92" h="452249">
                  <a:moveTo>
                    <a:pt x="0" y="0"/>
                  </a:moveTo>
                  <a:lnTo>
                    <a:pt x="904592" y="0"/>
                  </a:lnTo>
                  <a:lnTo>
                    <a:pt x="904592" y="452249"/>
                  </a:lnTo>
                  <a:lnTo>
                    <a:pt x="0" y="452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5B4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  <a:sym typeface="Arial"/>
                </a:rPr>
                <a:t>II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5B4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Arrow: Circular 50" descr="n14 zalo Nguyen Doan Thao Trang">
            <a:extLst>
              <a:ext uri="{FF2B5EF4-FFF2-40B4-BE49-F238E27FC236}">
                <a16:creationId xmlns:a16="http://schemas.microsoft.com/office/drawing/2014/main" id="{7AE65482-2C30-77F0-E202-20E093523CF6}"/>
              </a:ext>
            </a:extLst>
          </p:cNvPr>
          <p:cNvSpPr/>
          <p:nvPr/>
        </p:nvSpPr>
        <p:spPr>
          <a:xfrm rot="11492668">
            <a:off x="92249" y="778149"/>
            <a:ext cx="914400" cy="91440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F5AE03"/>
          </a:solidFill>
          <a:ln>
            <a:solidFill>
              <a:srgbClr val="F5AE03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 descr="n14 zalo Nguyen Doan Thao Trang">
            <a:extLst>
              <a:ext uri="{FF2B5EF4-FFF2-40B4-BE49-F238E27FC236}">
                <a16:creationId xmlns:a16="http://schemas.microsoft.com/office/drawing/2014/main" id="{32A4F7D0-B476-418F-A294-E5D9E240B515}"/>
              </a:ext>
            </a:extLst>
          </p:cNvPr>
          <p:cNvGrpSpPr/>
          <p:nvPr/>
        </p:nvGrpSpPr>
        <p:grpSpPr>
          <a:xfrm>
            <a:off x="876298" y="1469581"/>
            <a:ext cx="7190741" cy="834763"/>
            <a:chOff x="609600" y="1760465"/>
            <a:chExt cx="7190741" cy="834763"/>
          </a:xfrm>
        </p:grpSpPr>
        <p:grpSp>
          <p:nvGrpSpPr>
            <p:cNvPr id="18" name="Google Shape;1750;p31">
              <a:extLst>
                <a:ext uri="{FF2B5EF4-FFF2-40B4-BE49-F238E27FC236}">
                  <a16:creationId xmlns:a16="http://schemas.microsoft.com/office/drawing/2014/main" id="{54E445D4-8D39-430A-A4B9-FBB135954FF8}"/>
                </a:ext>
              </a:extLst>
            </p:cNvPr>
            <p:cNvGrpSpPr/>
            <p:nvPr/>
          </p:nvGrpSpPr>
          <p:grpSpPr>
            <a:xfrm>
              <a:off x="609600" y="1760465"/>
              <a:ext cx="762441" cy="834763"/>
              <a:chOff x="2172358" y="5517789"/>
              <a:chExt cx="571831" cy="626072"/>
            </a:xfrm>
          </p:grpSpPr>
          <p:sp>
            <p:nvSpPr>
              <p:cNvPr id="20" name="Google Shape;1751;p31">
                <a:extLst>
                  <a:ext uri="{FF2B5EF4-FFF2-40B4-BE49-F238E27FC236}">
                    <a16:creationId xmlns:a16="http://schemas.microsoft.com/office/drawing/2014/main" id="{5CDB7996-F2EB-4E12-9419-88F66A13CA91}"/>
                  </a:ext>
                </a:extLst>
              </p:cNvPr>
              <p:cNvSpPr/>
              <p:nvPr/>
            </p:nvSpPr>
            <p:spPr>
              <a:xfrm>
                <a:off x="2172358" y="5572023"/>
                <a:ext cx="571831" cy="571838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20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543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766"/>
                    </a:lnTo>
                    <a:lnTo>
                      <a:pt x="14335" y="8860"/>
                    </a:lnTo>
                    <a:lnTo>
                      <a:pt x="11436" y="11437"/>
                    </a:lnTo>
                    <a:lnTo>
                      <a:pt x="9020" y="14175"/>
                    </a:lnTo>
                    <a:lnTo>
                      <a:pt x="6765" y="17235"/>
                    </a:lnTo>
                    <a:lnTo>
                      <a:pt x="4832" y="20457"/>
                    </a:lnTo>
                    <a:lnTo>
                      <a:pt x="3060" y="23839"/>
                    </a:lnTo>
                    <a:lnTo>
                      <a:pt x="1772" y="27383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181"/>
                    </a:lnTo>
                    <a:lnTo>
                      <a:pt x="322" y="35114"/>
                    </a:lnTo>
                    <a:lnTo>
                      <a:pt x="161" y="37047"/>
                    </a:lnTo>
                    <a:lnTo>
                      <a:pt x="0" y="39141"/>
                    </a:lnTo>
                    <a:lnTo>
                      <a:pt x="161" y="41073"/>
                    </a:lnTo>
                    <a:lnTo>
                      <a:pt x="322" y="43006"/>
                    </a:lnTo>
                    <a:lnTo>
                      <a:pt x="483" y="45100"/>
                    </a:lnTo>
                    <a:lnTo>
                      <a:pt x="805" y="46872"/>
                    </a:lnTo>
                    <a:lnTo>
                      <a:pt x="1289" y="48805"/>
                    </a:lnTo>
                    <a:lnTo>
                      <a:pt x="1772" y="50737"/>
                    </a:lnTo>
                    <a:lnTo>
                      <a:pt x="3060" y="54281"/>
                    </a:lnTo>
                    <a:lnTo>
                      <a:pt x="4832" y="57663"/>
                    </a:lnTo>
                    <a:lnTo>
                      <a:pt x="6765" y="60885"/>
                    </a:lnTo>
                    <a:lnTo>
                      <a:pt x="9020" y="63945"/>
                    </a:lnTo>
                    <a:lnTo>
                      <a:pt x="11436" y="66683"/>
                    </a:lnTo>
                    <a:lnTo>
                      <a:pt x="14335" y="69260"/>
                    </a:lnTo>
                    <a:lnTo>
                      <a:pt x="17234" y="71515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543" y="76347"/>
                    </a:lnTo>
                    <a:lnTo>
                      <a:pt x="29315" y="76831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166" y="77958"/>
                    </a:lnTo>
                    <a:lnTo>
                      <a:pt x="45099" y="77636"/>
                    </a:lnTo>
                    <a:lnTo>
                      <a:pt x="47032" y="77314"/>
                    </a:lnTo>
                    <a:lnTo>
                      <a:pt x="48804" y="76831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515"/>
                    </a:lnTo>
                    <a:lnTo>
                      <a:pt x="63944" y="69260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737"/>
                    </a:lnTo>
                    <a:lnTo>
                      <a:pt x="76991" y="48805"/>
                    </a:lnTo>
                    <a:lnTo>
                      <a:pt x="77313" y="46872"/>
                    </a:lnTo>
                    <a:lnTo>
                      <a:pt x="77635" y="45100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9141"/>
                    </a:lnTo>
                    <a:lnTo>
                      <a:pt x="78118" y="37047"/>
                    </a:lnTo>
                    <a:lnTo>
                      <a:pt x="77957" y="35114"/>
                    </a:lnTo>
                    <a:lnTo>
                      <a:pt x="77635" y="33181"/>
                    </a:lnTo>
                    <a:lnTo>
                      <a:pt x="77313" y="31248"/>
                    </a:lnTo>
                    <a:lnTo>
                      <a:pt x="76991" y="29315"/>
                    </a:lnTo>
                    <a:lnTo>
                      <a:pt x="76346" y="27383"/>
                    </a:lnTo>
                    <a:lnTo>
                      <a:pt x="75058" y="23839"/>
                    </a:lnTo>
                    <a:lnTo>
                      <a:pt x="73447" y="20457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766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7032" y="806"/>
                    </a:lnTo>
                    <a:lnTo>
                      <a:pt x="45099" y="484"/>
                    </a:lnTo>
                    <a:lnTo>
                      <a:pt x="43166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000000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Google Shape;1752;p31">
                <a:extLst>
                  <a:ext uri="{FF2B5EF4-FFF2-40B4-BE49-F238E27FC236}">
                    <a16:creationId xmlns:a16="http://schemas.microsoft.com/office/drawing/2014/main" id="{291094CD-89A8-4316-8795-8581A6C7D318}"/>
                  </a:ext>
                </a:extLst>
              </p:cNvPr>
              <p:cNvSpPr/>
              <p:nvPr/>
            </p:nvSpPr>
            <p:spPr>
              <a:xfrm>
                <a:off x="2172358" y="5517789"/>
                <a:ext cx="571831" cy="571831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19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382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605"/>
                    </a:lnTo>
                    <a:lnTo>
                      <a:pt x="14174" y="8860"/>
                    </a:lnTo>
                    <a:lnTo>
                      <a:pt x="11436" y="11437"/>
                    </a:lnTo>
                    <a:lnTo>
                      <a:pt x="8859" y="14175"/>
                    </a:lnTo>
                    <a:lnTo>
                      <a:pt x="6604" y="17235"/>
                    </a:lnTo>
                    <a:lnTo>
                      <a:pt x="4671" y="20456"/>
                    </a:lnTo>
                    <a:lnTo>
                      <a:pt x="3060" y="23839"/>
                    </a:lnTo>
                    <a:lnTo>
                      <a:pt x="1772" y="27382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020"/>
                    </a:lnTo>
                    <a:lnTo>
                      <a:pt x="161" y="35114"/>
                    </a:lnTo>
                    <a:lnTo>
                      <a:pt x="0" y="37046"/>
                    </a:lnTo>
                    <a:lnTo>
                      <a:pt x="0" y="38979"/>
                    </a:lnTo>
                    <a:lnTo>
                      <a:pt x="0" y="41073"/>
                    </a:lnTo>
                    <a:lnTo>
                      <a:pt x="161" y="43006"/>
                    </a:lnTo>
                    <a:lnTo>
                      <a:pt x="483" y="44939"/>
                    </a:lnTo>
                    <a:lnTo>
                      <a:pt x="805" y="46872"/>
                    </a:lnTo>
                    <a:lnTo>
                      <a:pt x="1289" y="48804"/>
                    </a:lnTo>
                    <a:lnTo>
                      <a:pt x="1772" y="50576"/>
                    </a:lnTo>
                    <a:lnTo>
                      <a:pt x="3060" y="54281"/>
                    </a:lnTo>
                    <a:lnTo>
                      <a:pt x="4671" y="57663"/>
                    </a:lnTo>
                    <a:lnTo>
                      <a:pt x="6604" y="60885"/>
                    </a:lnTo>
                    <a:lnTo>
                      <a:pt x="8859" y="63945"/>
                    </a:lnTo>
                    <a:lnTo>
                      <a:pt x="11436" y="66683"/>
                    </a:lnTo>
                    <a:lnTo>
                      <a:pt x="14174" y="69099"/>
                    </a:lnTo>
                    <a:lnTo>
                      <a:pt x="17234" y="71354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382" y="76347"/>
                    </a:lnTo>
                    <a:lnTo>
                      <a:pt x="29315" y="76830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005" y="77958"/>
                    </a:lnTo>
                    <a:lnTo>
                      <a:pt x="44938" y="77636"/>
                    </a:lnTo>
                    <a:lnTo>
                      <a:pt x="46871" y="77314"/>
                    </a:lnTo>
                    <a:lnTo>
                      <a:pt x="48804" y="76830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354"/>
                    </a:lnTo>
                    <a:lnTo>
                      <a:pt x="63944" y="69099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576"/>
                    </a:lnTo>
                    <a:lnTo>
                      <a:pt x="76830" y="48804"/>
                    </a:lnTo>
                    <a:lnTo>
                      <a:pt x="77313" y="46872"/>
                    </a:lnTo>
                    <a:lnTo>
                      <a:pt x="77635" y="44939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8979"/>
                    </a:lnTo>
                    <a:lnTo>
                      <a:pt x="78118" y="37046"/>
                    </a:lnTo>
                    <a:lnTo>
                      <a:pt x="77957" y="35114"/>
                    </a:lnTo>
                    <a:lnTo>
                      <a:pt x="77635" y="33020"/>
                    </a:lnTo>
                    <a:lnTo>
                      <a:pt x="77313" y="31248"/>
                    </a:lnTo>
                    <a:lnTo>
                      <a:pt x="76830" y="29315"/>
                    </a:lnTo>
                    <a:lnTo>
                      <a:pt x="76346" y="27382"/>
                    </a:lnTo>
                    <a:lnTo>
                      <a:pt x="75058" y="23839"/>
                    </a:lnTo>
                    <a:lnTo>
                      <a:pt x="73447" y="20456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605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6871" y="806"/>
                    </a:lnTo>
                    <a:lnTo>
                      <a:pt x="44938" y="484"/>
                    </a:lnTo>
                    <a:lnTo>
                      <a:pt x="43005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F5AE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ambria" panose="02040503050406030204" pitchFamily="18" charset="0"/>
                    <a:cs typeface="Calibri" panose="020F0502020204030204" pitchFamily="34" charset="0"/>
                  </a:rPr>
                  <a:t>02</a:t>
                </a:r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Title 2">
              <a:extLst>
                <a:ext uri="{FF2B5EF4-FFF2-40B4-BE49-F238E27FC236}">
                  <a16:creationId xmlns:a16="http://schemas.microsoft.com/office/drawing/2014/main" id="{C313AA22-4F36-45D9-8EB9-07A3F855840C}"/>
                </a:ext>
              </a:extLst>
            </p:cNvPr>
            <p:cNvSpPr txBox="1">
              <a:spLocks/>
            </p:cNvSpPr>
            <p:nvPr/>
          </p:nvSpPr>
          <p:spPr>
            <a:xfrm>
              <a:off x="1341414" y="1805689"/>
              <a:ext cx="6458927" cy="67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oogaloo"/>
                <a:buNone/>
                <a:defRPr sz="4000" b="0" i="0" u="none" strike="noStrike" cap="none">
                  <a:solidFill>
                    <a:schemeClr val="dk1"/>
                  </a:solidFill>
                  <a:latin typeface="Boogaloo"/>
                  <a:ea typeface="Boogaloo"/>
                  <a:cs typeface="Boogaloo"/>
                  <a:sym typeface="Boogalo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9pPr>
            </a:lstStyle>
            <a:p>
              <a:pPr algn="just"/>
              <a:r>
                <a:rPr lang="en-US" sz="3200" b="1" dirty="0" err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Đồ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thị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 li </a:t>
              </a:r>
              <a:r>
                <a:rPr lang="en-US" sz="3200" b="1" dirty="0" err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độ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vận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tốc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và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gia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tốc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p:pic>
        <p:nvPicPr>
          <p:cNvPr id="3" name="Online Media 2" title="Mối liên hệ Đồ thị dao động x - v - a trong dao động điều hòa">
            <a:hlinkClick r:id="" action="ppaction://media"/>
            <a:extLst>
              <a:ext uri="{FF2B5EF4-FFF2-40B4-BE49-F238E27FC236}">
                <a16:creationId xmlns:a16="http://schemas.microsoft.com/office/drawing/2014/main" id="{E91FBEBB-B55B-458F-8233-255DC082E5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26054" y="2232022"/>
            <a:ext cx="7939890" cy="44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78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 descr="n14 zalo Nguyen Doan Thao Trang">
            <a:extLst>
              <a:ext uri="{FF2B5EF4-FFF2-40B4-BE49-F238E27FC236}">
                <a16:creationId xmlns:a16="http://schemas.microsoft.com/office/drawing/2014/main" id="{EA4E5D12-BA7C-4FA3-AF43-384F375559B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73092" y="-2128938"/>
            <a:ext cx="1864866" cy="11410950"/>
          </a:xfrm>
          <a:prstGeom prst="downArrow">
            <a:avLst>
              <a:gd name="adj1" fmla="val 55194"/>
              <a:gd name="adj2" fmla="val 48907"/>
            </a:avLst>
          </a:prstGeom>
          <a:solidFill>
            <a:srgbClr val="ED5B4C"/>
          </a:solidFill>
          <a:ln>
            <a:noFill/>
          </a:ln>
        </p:spPr>
        <p:txBody>
          <a:bodyPr rot="10800000" lIns="121905" tIns="60952" rIns="121905" bIns="60952"/>
          <a:lstStyle/>
          <a:p>
            <a:pPr defTabSz="1219436">
              <a:defRPr/>
            </a:pPr>
            <a:endParaRPr lang="zh-CN" altLang="en-US" sz="280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46" descr="n14 zalo Nguyen Doan Thao Trang">
            <a:extLst>
              <a:ext uri="{FF2B5EF4-FFF2-40B4-BE49-F238E27FC236}">
                <a16:creationId xmlns:a16="http://schemas.microsoft.com/office/drawing/2014/main" id="{F2AFBDBE-22FE-417C-B242-A319AC3C3B40}"/>
              </a:ext>
            </a:extLst>
          </p:cNvPr>
          <p:cNvGrpSpPr>
            <a:grpSpLocks/>
          </p:cNvGrpSpPr>
          <p:nvPr/>
        </p:nvGrpSpPr>
        <p:grpSpPr bwMode="auto">
          <a:xfrm>
            <a:off x="8062018" y="2663162"/>
            <a:ext cx="2055307" cy="2051352"/>
            <a:chOff x="1295400" y="2786058"/>
            <a:chExt cx="1753450" cy="1751017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A165BB9B-AB4B-4771-9A9A-845322A39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AFC32C14-E556-4A30-99E1-DFD3D1EB3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53571" tIns="76786" rIns="153571" bIns="76786"/>
              <a:lstStyle/>
              <a:p>
                <a:pPr defTabSz="1219436">
                  <a:defRPr/>
                </a:pPr>
                <a:endParaRPr lang="zh-CN" altLang="en-US" sz="2800" b="1">
                  <a:solidFill>
                    <a:srgbClr val="0048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Oval 8">
                <a:extLst>
                  <a:ext uri="{FF2B5EF4-FFF2-40B4-BE49-F238E27FC236}">
                    <a16:creationId xmlns:a16="http://schemas.microsoft.com/office/drawing/2014/main" id="{F87100F9-A962-49FE-AAD8-D7DD5A01D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455469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153571" tIns="76786" rIns="153571" bIns="76786"/>
              <a:lstStyle/>
              <a:p>
                <a:pPr defTabSz="1219436">
                  <a:defRPr/>
                </a:pPr>
                <a:endParaRPr lang="zh-CN" altLang="en-US" sz="2800" b="1">
                  <a:solidFill>
                    <a:srgbClr val="0048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69C7F502-0E42-4FA7-9EEF-498E79698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179" y="3146216"/>
              <a:ext cx="1514918" cy="813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53571" tIns="76786" rIns="153571" bIns="76786"/>
            <a:lstStyle>
              <a:lvl1pPr algn="l" defTabSz="11525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936625" indent="-360363" algn="l" defTabSz="11525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439863" indent="-287338" algn="l" defTabSz="11525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2016125" indent="-287338" algn="l" defTabSz="11525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592388" indent="-287338" algn="l" defTabSz="11525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3049588" indent="-287338" defTabSz="1152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506788" indent="-287338" defTabSz="1152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963988" indent="-287338" defTabSz="1152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421188" indent="-287338" defTabSz="1152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tốc</a:t>
              </a:r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DĐĐH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</a:endParaRPr>
            </a:p>
          </p:txBody>
        </p:sp>
      </p:grpSp>
      <p:grpSp>
        <p:nvGrpSpPr>
          <p:cNvPr id="12" name="组合 40" descr="n14 zalo Nguyen Doan Thao Trang">
            <a:extLst>
              <a:ext uri="{FF2B5EF4-FFF2-40B4-BE49-F238E27FC236}">
                <a16:creationId xmlns:a16="http://schemas.microsoft.com/office/drawing/2014/main" id="{86E62584-22A8-4215-96A6-6B94B2D05C17}"/>
              </a:ext>
            </a:extLst>
          </p:cNvPr>
          <p:cNvGrpSpPr>
            <a:grpSpLocks/>
          </p:cNvGrpSpPr>
          <p:nvPr/>
        </p:nvGrpSpPr>
        <p:grpSpPr bwMode="auto">
          <a:xfrm>
            <a:off x="1259060" y="2663162"/>
            <a:ext cx="2053787" cy="2051352"/>
            <a:chOff x="1295400" y="2786058"/>
            <a:chExt cx="1753450" cy="1751017"/>
          </a:xfrm>
        </p:grpSpPr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8B94D468-F520-4258-BD1A-0EBFB5511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5" name="Oval 7">
                <a:extLst>
                  <a:ext uri="{FF2B5EF4-FFF2-40B4-BE49-F238E27FC236}">
                    <a16:creationId xmlns:a16="http://schemas.microsoft.com/office/drawing/2014/main" id="{F3DF5F48-9616-41B2-9EB0-19ED428C8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53571" tIns="76786" rIns="153571" bIns="76786"/>
              <a:lstStyle/>
              <a:p>
                <a:pPr defTabSz="1219436">
                  <a:defRPr/>
                </a:pPr>
                <a:endParaRPr lang="zh-CN" altLang="en-US" sz="2800" b="1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" name="Oval 8">
                <a:extLst>
                  <a:ext uri="{FF2B5EF4-FFF2-40B4-BE49-F238E27FC236}">
                    <a16:creationId xmlns:a16="http://schemas.microsoft.com/office/drawing/2014/main" id="{BA8CA895-0850-462D-823B-7FB10CDF4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6"/>
              </a:xfrm>
              <a:prstGeom prst="ellipse">
                <a:avLst/>
              </a:prstGeom>
              <a:solidFill>
                <a:srgbClr val="F5AE03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153571" tIns="76786" rIns="153571" bIns="76786"/>
              <a:lstStyle/>
              <a:p>
                <a:pPr defTabSz="1219436">
                  <a:defRPr/>
                </a:pPr>
                <a:endParaRPr lang="zh-CN" altLang="en-US" sz="2800" b="1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BD2BFC8D-848D-459A-BBE4-73C6071C7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665" y="3215464"/>
              <a:ext cx="1514919" cy="92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53571" tIns="76786" rIns="153571" bIns="76786"/>
            <a:lstStyle>
              <a:lvl1pPr algn="l" defTabSz="11525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936625" indent="-360363" algn="l" defTabSz="11525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439863" indent="-287338" algn="l" defTabSz="11525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2016125" indent="-287338" algn="l" defTabSz="11525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592388" indent="-287338" algn="l" defTabSz="11525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3049588" indent="-287338" defTabSz="1152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506788" indent="-287338" defTabSz="1152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963988" indent="-287338" defTabSz="1152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421188" indent="-287338" defTabSz="1152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Vận</a:t>
              </a:r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tốc</a:t>
              </a:r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DĐĐH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</a:endParaRPr>
            </a:p>
          </p:txBody>
        </p:sp>
      </p:grpSp>
      <p:sp>
        <p:nvSpPr>
          <p:cNvPr id="17" name="矩形标注 23" descr="n14 zalo Nguyen Doan Thao Trang">
            <a:extLst>
              <a:ext uri="{FF2B5EF4-FFF2-40B4-BE49-F238E27FC236}">
                <a16:creationId xmlns:a16="http://schemas.microsoft.com/office/drawing/2014/main" id="{1183DC8C-89B2-4479-BBED-67640AB8F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5136" y="4829834"/>
            <a:ext cx="1970141" cy="60483"/>
          </a:xfrm>
          <a:prstGeom prst="wedgeRectCallout">
            <a:avLst>
              <a:gd name="adj1" fmla="val -17528"/>
              <a:gd name="adj2" fmla="val -509463"/>
            </a:avLst>
          </a:prstGeom>
          <a:solidFill>
            <a:srgbClr val="ED5B4C"/>
          </a:solidFill>
          <a:ln>
            <a:noFill/>
          </a:ln>
        </p:spPr>
        <p:txBody>
          <a:bodyPr lIns="121905" tIns="60952" rIns="121905" bIns="60952" anchor="ctr"/>
          <a:lstStyle/>
          <a:p>
            <a:pPr defTabSz="1219436">
              <a:defRPr/>
            </a:pPr>
            <a:endParaRPr lang="zh-CN" altLang="en-US" sz="280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矩形标注 24" descr="n14 zalo Nguyen Doan Thao Trang">
            <a:extLst>
              <a:ext uri="{FF2B5EF4-FFF2-40B4-BE49-F238E27FC236}">
                <a16:creationId xmlns:a16="http://schemas.microsoft.com/office/drawing/2014/main" id="{C61EAD73-79EF-4280-91F9-8F3F8F4F2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403" y="2296770"/>
            <a:ext cx="2111226" cy="85683"/>
          </a:xfrm>
          <a:prstGeom prst="wedgeRectCallout">
            <a:avLst>
              <a:gd name="adj1" fmla="val -23398"/>
              <a:gd name="adj2" fmla="val 403292"/>
            </a:avLst>
          </a:prstGeom>
          <a:solidFill>
            <a:srgbClr val="ED5B4C"/>
          </a:solidFill>
          <a:ln>
            <a:noFill/>
          </a:ln>
        </p:spPr>
        <p:txBody>
          <a:bodyPr lIns="121905" tIns="60952" rIns="121905" bIns="60952" anchor="ctr"/>
          <a:lstStyle/>
          <a:p>
            <a:pPr defTabSz="1219436">
              <a:defRPr/>
            </a:pPr>
            <a:endParaRPr lang="zh-CN" altLang="en-US" sz="280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28" descr="n14 zalo Nguyen Doan Thao Trang">
                <a:extLst>
                  <a:ext uri="{FF2B5EF4-FFF2-40B4-BE49-F238E27FC236}">
                    <a16:creationId xmlns:a16="http://schemas.microsoft.com/office/drawing/2014/main" id="{33E11D20-35F0-41F9-A5FA-9B668D849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049" y="549919"/>
                <a:ext cx="4095751" cy="1681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05" tIns="60952" rIns="121905" bIns="60952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 b="1" dirty="0">
                    <a:solidFill>
                      <a:srgbClr val="F5AE0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 = - </a:t>
                </a:r>
                <a:r>
                  <a:rPr lang="en-US" sz="2800" b="1" dirty="0">
                    <a:solidFill>
                      <a:srgbClr val="F5AE0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800" b="1" dirty="0">
                    <a:solidFill>
                      <a:srgbClr val="F5AE0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Asin(</a:t>
                </a:r>
                <a:r>
                  <a:rPr lang="en-US" sz="2800" b="1" dirty="0">
                    <a:solidFill>
                      <a:srgbClr val="F5AE0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800" b="1" dirty="0">
                    <a:solidFill>
                      <a:srgbClr val="F5AE0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 + </a:t>
                </a:r>
                <a:r>
                  <a:rPr lang="en-US" sz="2800" b="1" dirty="0">
                    <a:solidFill>
                      <a:srgbClr val="F5AE0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800" b="1" dirty="0">
                    <a:solidFill>
                      <a:srgbClr val="F5AE0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5AE03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1" i="1">
                          <a:solidFill>
                            <a:srgbClr val="F5AE03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5AE03"/>
                          </a:solidFill>
                          <a:latin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rgbClr val="F5AE03"/>
                          </a:solidFill>
                          <a:latin typeface="Cambria" panose="02040503050406030204" pitchFamily="18" charset="0"/>
                        </a:rPr>
                        <m:t>ω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srgbClr val="F5AE03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F5AE0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F5AE03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F5AE03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5AE03"/>
                              </a:solidFill>
                              <a:latin typeface="Cambria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1">
                              <a:solidFill>
                                <a:srgbClr val="F5AE03"/>
                              </a:solidFill>
                              <a:latin typeface="Cambria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5AE03"/>
                              </a:solidFill>
                              <a:latin typeface="Cambria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F5AE0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>
                                  <a:solidFill>
                                    <a:srgbClr val="F5AE03"/>
                                  </a:solidFill>
                                  <a:latin typeface="Cambria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F5AE03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>
                          <a:solidFill>
                            <a:srgbClr val="F5AE0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2800" b="1" dirty="0">
                  <a:solidFill>
                    <a:srgbClr val="F5AE03"/>
                  </a:solidFill>
                  <a:latin typeface="Cambria" panose="020405030504060302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s-ES" sz="2800" b="1" dirty="0">
                    <a:solidFill>
                      <a:srgbClr val="F5AE03"/>
                    </a:solidFill>
                    <a:latin typeface="Cambria" panose="02040503050406030204" pitchFamily="18" charset="0"/>
                  </a:rPr>
                  <a:t>Đồ </a:t>
                </a:r>
                <a:r>
                  <a:rPr lang="es-ES" sz="2800" b="1" dirty="0" err="1">
                    <a:solidFill>
                      <a:srgbClr val="F5AE03"/>
                    </a:solidFill>
                    <a:latin typeface="Cambria" panose="02040503050406030204" pitchFamily="18" charset="0"/>
                  </a:rPr>
                  <a:t>thị</a:t>
                </a:r>
                <a:r>
                  <a:rPr lang="es-ES" sz="2800" b="1" dirty="0">
                    <a:solidFill>
                      <a:srgbClr val="F5AE03"/>
                    </a:solidFill>
                    <a:latin typeface="Cambria" panose="02040503050406030204" pitchFamily="18" charset="0"/>
                  </a:rPr>
                  <a:t>: </a:t>
                </a:r>
                <a:r>
                  <a:rPr lang="es-ES" sz="2800" b="1" dirty="0" err="1">
                    <a:solidFill>
                      <a:srgbClr val="F5AE03"/>
                    </a:solidFill>
                    <a:latin typeface="Cambria" panose="02040503050406030204" pitchFamily="18" charset="0"/>
                  </a:rPr>
                  <a:t>đường</a:t>
                </a:r>
                <a:r>
                  <a:rPr lang="es-ES" sz="2800" b="1" dirty="0">
                    <a:solidFill>
                      <a:srgbClr val="F5AE03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s-ES" sz="2800" b="1" dirty="0" err="1">
                    <a:solidFill>
                      <a:srgbClr val="F5AE03"/>
                    </a:solidFill>
                    <a:latin typeface="Cambria" panose="02040503050406030204" pitchFamily="18" charset="0"/>
                  </a:rPr>
                  <a:t>hình</a:t>
                </a:r>
                <a:r>
                  <a:rPr lang="es-ES" sz="2800" b="1" dirty="0">
                    <a:solidFill>
                      <a:srgbClr val="F5AE03"/>
                    </a:solidFill>
                    <a:latin typeface="Cambria" panose="02040503050406030204" pitchFamily="18" charset="0"/>
                  </a:rPr>
                  <a:t> sin.</a:t>
                </a:r>
                <a:endParaRPr lang="en-US" sz="2800" b="1" dirty="0">
                  <a:solidFill>
                    <a:srgbClr val="F5AE0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28" descr="n14 zalo Nguyen Doan Thao Trang">
                <a:extLst>
                  <a:ext uri="{FF2B5EF4-FFF2-40B4-BE49-F238E27FC236}">
                    <a16:creationId xmlns:a16="http://schemas.microsoft.com/office/drawing/2014/main" id="{33E11D20-35F0-41F9-A5FA-9B668D849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49" y="549919"/>
                <a:ext cx="4095751" cy="1681406"/>
              </a:xfrm>
              <a:prstGeom prst="rect">
                <a:avLst/>
              </a:prstGeom>
              <a:blipFill>
                <a:blip r:embed="rId2"/>
                <a:stretch>
                  <a:fillRect l="-1042" t="-3261" r="-744" b="-76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 descr="n14 zalo Nguyen Doan Thao Trang">
            <a:extLst>
              <a:ext uri="{FF2B5EF4-FFF2-40B4-BE49-F238E27FC236}">
                <a16:creationId xmlns:a16="http://schemas.microsoft.com/office/drawing/2014/main" id="{DE2C1440-F81B-9A19-68E1-092D27FB7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000579"/>
            <a:ext cx="4191000" cy="159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5" tIns="60952" rIns="121905" bIns="60952">
            <a:spAutoFit/>
          </a:bodyPr>
          <a:lstStyle/>
          <a:p>
            <a:pPr algn="ctr">
              <a:spcBef>
                <a:spcPts val="600"/>
              </a:spcBef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= - 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800" b="1" baseline="30000" dirty="0">
                <a:solidFill>
                  <a:srgbClr val="4554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Acos(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 + 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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a = -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800" b="1" baseline="30000" dirty="0">
                <a:solidFill>
                  <a:srgbClr val="455469"/>
                </a:solidFill>
                <a:latin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x.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s-ES" sz="2800" b="1" dirty="0" err="1">
                <a:solidFill>
                  <a:srgbClr val="455469"/>
                </a:solidFill>
                <a:latin typeface="Cambria" panose="02040503050406030204" pitchFamily="18" charset="0"/>
              </a:rPr>
              <a:t>Đồ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 </a:t>
            </a:r>
            <a:r>
              <a:rPr lang="es-ES" sz="2800" b="1" dirty="0" err="1">
                <a:solidFill>
                  <a:srgbClr val="455469"/>
                </a:solidFill>
                <a:latin typeface="Cambria" panose="02040503050406030204" pitchFamily="18" charset="0"/>
              </a:rPr>
              <a:t>thị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: </a:t>
            </a:r>
            <a:r>
              <a:rPr lang="es-ES" sz="2800" b="1" dirty="0" err="1">
                <a:solidFill>
                  <a:srgbClr val="455469"/>
                </a:solidFill>
                <a:latin typeface="Cambria" panose="02040503050406030204" pitchFamily="18" charset="0"/>
              </a:rPr>
              <a:t>đường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 </a:t>
            </a:r>
            <a:r>
              <a:rPr lang="es-ES" sz="2800" b="1" dirty="0" err="1">
                <a:solidFill>
                  <a:srgbClr val="455469"/>
                </a:solidFill>
                <a:latin typeface="Cambria" panose="02040503050406030204" pitchFamily="18" charset="0"/>
              </a:rPr>
              <a:t>hình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 sin.</a:t>
            </a:r>
            <a:endParaRPr lang="en-US" sz="2800" b="1" dirty="0">
              <a:solidFill>
                <a:srgbClr val="45546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 descr="n14 zalo Nguyen Doan Thao Trang">
            <a:extLst>
              <a:ext uri="{FF2B5EF4-FFF2-40B4-BE49-F238E27FC236}">
                <a16:creationId xmlns:a16="http://schemas.microsoft.com/office/drawing/2014/main" id="{77D9A59A-E3E4-953A-6ED4-15E3A5084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687" y="5041287"/>
            <a:ext cx="4464611" cy="14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5" tIns="60952" rIns="121905" bIns="60952">
            <a:spAutoFit/>
          </a:bodyPr>
          <a:lstStyle/>
          <a:p>
            <a:r>
              <a:rPr lang="es-ES" sz="2800" b="1" dirty="0">
                <a:solidFill>
                  <a:srgbClr val="F5AE03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 v </a:t>
            </a:r>
            <a:r>
              <a:rPr lang="es-ES" sz="2800" b="1" dirty="0" err="1">
                <a:solidFill>
                  <a:srgbClr val="F5AE03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sớm</a:t>
            </a:r>
            <a:r>
              <a:rPr lang="es-ES" sz="2800" b="1" dirty="0">
                <a:solidFill>
                  <a:srgbClr val="F5AE03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s-ES" sz="2800" b="1" dirty="0" err="1">
                <a:solidFill>
                  <a:srgbClr val="F5AE03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pha</a:t>
            </a:r>
            <a:r>
              <a:rPr lang="es-ES" sz="2800" b="1" dirty="0">
                <a:solidFill>
                  <a:srgbClr val="F5AE03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s-ES" sz="2800" b="1" dirty="0">
                <a:solidFill>
                  <a:srgbClr val="F5AE03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/2 so </a:t>
            </a:r>
            <a:r>
              <a:rPr lang="es-ES" sz="2800" b="1" dirty="0" err="1">
                <a:solidFill>
                  <a:srgbClr val="F5AE03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với</a:t>
            </a:r>
            <a:r>
              <a:rPr lang="es-ES" sz="2800" b="1" dirty="0">
                <a:solidFill>
                  <a:srgbClr val="F5AE03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 x.</a:t>
            </a:r>
            <a:endParaRPr lang="es-ES" sz="2800" b="1" dirty="0">
              <a:solidFill>
                <a:srgbClr val="F5AE03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F5AE03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 </a:t>
            </a:r>
            <a:r>
              <a:rPr lang="es-ES" sz="2800" b="1" dirty="0" err="1">
                <a:solidFill>
                  <a:srgbClr val="F5AE03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sớm</a:t>
            </a:r>
            <a:r>
              <a:rPr lang="es-ES" sz="2800" b="1" dirty="0">
                <a:solidFill>
                  <a:srgbClr val="F5AE03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s-ES" sz="2800" b="1" dirty="0" err="1">
                <a:solidFill>
                  <a:srgbClr val="F5AE03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pha</a:t>
            </a:r>
            <a:r>
              <a:rPr lang="es-ES" sz="2800" b="1" dirty="0">
                <a:solidFill>
                  <a:srgbClr val="F5AE03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s-ES" sz="2800" b="1" dirty="0">
                <a:solidFill>
                  <a:srgbClr val="F5AE03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/2 so </a:t>
            </a:r>
            <a:r>
              <a:rPr lang="es-ES" sz="2800" b="1" dirty="0" err="1">
                <a:solidFill>
                  <a:srgbClr val="F5AE03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với</a:t>
            </a:r>
            <a:r>
              <a:rPr lang="es-ES" sz="2800" b="1" dirty="0">
                <a:solidFill>
                  <a:srgbClr val="F5AE03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 v.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F5AE03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a, x: </a:t>
            </a:r>
            <a:r>
              <a:rPr lang="es-ES" sz="2800" b="1" dirty="0" err="1">
                <a:solidFill>
                  <a:srgbClr val="F5AE03"/>
                </a:solidFill>
                <a:latin typeface="Cambria" panose="02040503050406030204" pitchFamily="18" charset="0"/>
              </a:rPr>
              <a:t>ngược</a:t>
            </a:r>
            <a:r>
              <a:rPr lang="es-ES" sz="2800" b="1" dirty="0">
                <a:solidFill>
                  <a:srgbClr val="F5AE03"/>
                </a:solidFill>
                <a:latin typeface="Cambria" panose="02040503050406030204" pitchFamily="18" charset="0"/>
              </a:rPr>
              <a:t> </a:t>
            </a:r>
            <a:r>
              <a:rPr lang="es-ES" sz="2800" b="1" dirty="0" err="1">
                <a:solidFill>
                  <a:srgbClr val="F5AE03"/>
                </a:solidFill>
                <a:latin typeface="Cambria" panose="02040503050406030204" pitchFamily="18" charset="0"/>
              </a:rPr>
              <a:t>pha</a:t>
            </a:r>
            <a:r>
              <a:rPr lang="es-ES" sz="2800" b="1" dirty="0">
                <a:solidFill>
                  <a:srgbClr val="F5AE03"/>
                </a:solidFill>
                <a:latin typeface="Cambria" panose="02040503050406030204" pitchFamily="18" charset="0"/>
              </a:rPr>
              <a:t> </a:t>
            </a:r>
            <a:r>
              <a:rPr lang="es-ES" sz="2800" b="1" dirty="0" err="1">
                <a:solidFill>
                  <a:srgbClr val="F5AE03"/>
                </a:solidFill>
                <a:latin typeface="Cambria" panose="02040503050406030204" pitchFamily="18" charset="0"/>
              </a:rPr>
              <a:t>nhau</a:t>
            </a:r>
            <a:r>
              <a:rPr lang="es-ES" sz="2800" b="1" dirty="0">
                <a:solidFill>
                  <a:srgbClr val="F5AE03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1" name="Rectangle 30" descr="n14 zalo Nguyen Doan Thao Trang">
            <a:extLst>
              <a:ext uri="{FF2B5EF4-FFF2-40B4-BE49-F238E27FC236}">
                <a16:creationId xmlns:a16="http://schemas.microsoft.com/office/drawing/2014/main" id="{050792E1-2360-7897-B6DF-7A2420803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720" y="1092568"/>
            <a:ext cx="7530280" cy="113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5" tIns="60952" rIns="121905" bIns="60952">
            <a:spAutoFit/>
          </a:bodyPr>
          <a:lstStyle/>
          <a:p>
            <a:pPr>
              <a:spcBef>
                <a:spcPts val="1200"/>
              </a:spcBef>
            </a:pP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 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Ở VTCB: </a:t>
            </a:r>
            <a:r>
              <a:rPr lang="es-ES" sz="2800" b="1" dirty="0" err="1">
                <a:solidFill>
                  <a:srgbClr val="455469"/>
                </a:solidFill>
                <a:latin typeface="Cambria" panose="02040503050406030204" pitchFamily="18" charset="0"/>
              </a:rPr>
              <a:t>x</a:t>
            </a:r>
            <a:r>
              <a:rPr lang="es-ES" sz="2800" b="1" baseline="-25000" dirty="0" err="1">
                <a:solidFill>
                  <a:srgbClr val="455469"/>
                </a:solidFill>
                <a:latin typeface="Cambria" panose="02040503050406030204" pitchFamily="18" charset="0"/>
              </a:rPr>
              <a:t>min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 = 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;  </a:t>
            </a:r>
            <a:r>
              <a:rPr lang="es-ES" sz="2800" b="1" dirty="0" err="1">
                <a:solidFill>
                  <a:srgbClr val="455469"/>
                </a:solidFill>
                <a:latin typeface="Cambria" panose="02040503050406030204" pitchFamily="18" charset="0"/>
              </a:rPr>
              <a:t>a</a:t>
            </a:r>
            <a:r>
              <a:rPr lang="es-ES" sz="2800" b="1" baseline="-25000" dirty="0" err="1">
                <a:solidFill>
                  <a:srgbClr val="455469"/>
                </a:solidFill>
                <a:latin typeface="Cambria" panose="02040503050406030204" pitchFamily="18" charset="0"/>
              </a:rPr>
              <a:t>min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 = 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; </a:t>
            </a:r>
            <a:r>
              <a:rPr lang="es-ES" sz="2800" b="1" dirty="0" err="1">
                <a:solidFill>
                  <a:srgbClr val="455469"/>
                </a:solidFill>
                <a:latin typeface="Cambria" panose="02040503050406030204" pitchFamily="18" charset="0"/>
              </a:rPr>
              <a:t>v</a:t>
            </a:r>
            <a:r>
              <a:rPr lang="es-ES" sz="2800" b="1" baseline="-25000" dirty="0" err="1">
                <a:solidFill>
                  <a:srgbClr val="455469"/>
                </a:solidFill>
                <a:latin typeface="Cambria" panose="02040503050406030204" pitchFamily="18" charset="0"/>
              </a:rPr>
              <a:t>max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 =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 </a:t>
            </a:r>
            <a:r>
              <a:rPr lang="en-US" sz="2800" b="1" baseline="30000" dirty="0">
                <a:solidFill>
                  <a:srgbClr val="455469"/>
                </a:solidFill>
                <a:latin typeface="Cambria" panose="02040503050406030204" pitchFamily="18" charset="0"/>
              </a:rPr>
              <a:t>2</a:t>
            </a:r>
            <a:r>
              <a:rPr lang="en-GB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A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 </a:t>
            </a:r>
            <a:endParaRPr lang="en-US" sz="2800" b="1" dirty="0">
              <a:solidFill>
                <a:srgbClr val="455469"/>
              </a:solidFill>
              <a:latin typeface="Cambria" panose="02040503050406030204" pitchFamily="18" charset="0"/>
            </a:endParaRPr>
          </a:p>
          <a:p>
            <a:pPr>
              <a:spcBef>
                <a:spcPts val="1200"/>
              </a:spcBef>
            </a:pP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 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Ở VT </a:t>
            </a:r>
            <a:r>
              <a:rPr lang="es-ES" sz="2800" b="1" dirty="0" err="1">
                <a:solidFill>
                  <a:srgbClr val="455469"/>
                </a:solidFill>
                <a:latin typeface="Cambria" panose="02040503050406030204" pitchFamily="18" charset="0"/>
              </a:rPr>
              <a:t>biên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: 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|x| </a:t>
            </a:r>
            <a:r>
              <a:rPr lang="es-ES" sz="2800" b="1" baseline="-25000" dirty="0" err="1">
                <a:solidFill>
                  <a:srgbClr val="455469"/>
                </a:solidFill>
                <a:latin typeface="Cambria" panose="02040503050406030204" pitchFamily="18" charset="0"/>
              </a:rPr>
              <a:t>max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 = A; 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|a|</a:t>
            </a:r>
            <a:r>
              <a:rPr lang="es-ES" sz="2800" b="1" baseline="-25000" dirty="0" err="1">
                <a:solidFill>
                  <a:srgbClr val="455469"/>
                </a:solidFill>
                <a:latin typeface="Cambria" panose="02040503050406030204" pitchFamily="18" charset="0"/>
              </a:rPr>
              <a:t>max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 = 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</a:t>
            </a:r>
            <a:r>
              <a:rPr lang="en-US" sz="2800" b="1" baseline="30000" dirty="0">
                <a:solidFill>
                  <a:srgbClr val="455469"/>
                </a:solidFill>
                <a:latin typeface="Cambria" panose="02040503050406030204" pitchFamily="18" charset="0"/>
              </a:rPr>
              <a:t>2</a:t>
            </a:r>
            <a:r>
              <a:rPr lang="en-GB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A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; </a:t>
            </a:r>
            <a:r>
              <a:rPr lang="es-ES" sz="2800" b="1" dirty="0" err="1">
                <a:solidFill>
                  <a:srgbClr val="455469"/>
                </a:solidFill>
                <a:latin typeface="Cambria" panose="02040503050406030204" pitchFamily="18" charset="0"/>
              </a:rPr>
              <a:t>v</a:t>
            </a:r>
            <a:r>
              <a:rPr lang="es-ES" sz="2800" b="1" baseline="-25000" dirty="0" err="1">
                <a:solidFill>
                  <a:srgbClr val="455469"/>
                </a:solidFill>
                <a:latin typeface="Cambria" panose="02040503050406030204" pitchFamily="18" charset="0"/>
              </a:rPr>
              <a:t>min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 = 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s-ES" sz="2800" b="1" dirty="0">
                <a:solidFill>
                  <a:srgbClr val="455469"/>
                </a:solidFill>
                <a:latin typeface="Cambria" panose="02040503050406030204" pitchFamily="18" charset="0"/>
              </a:rPr>
              <a:t>; </a:t>
            </a:r>
            <a:endParaRPr lang="en-US" sz="2800" b="1" dirty="0">
              <a:solidFill>
                <a:srgbClr val="455469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Rectangle: Rounded Corners 31" descr="n14 zalo Nguyen Doan Thao Trang">
            <a:extLst>
              <a:ext uri="{FF2B5EF4-FFF2-40B4-BE49-F238E27FC236}">
                <a16:creationId xmlns:a16="http://schemas.microsoft.com/office/drawing/2014/main" id="{9299082E-EE56-32D0-35C0-8E9366687F44}"/>
              </a:ext>
            </a:extLst>
          </p:cNvPr>
          <p:cNvSpPr/>
          <p:nvPr/>
        </p:nvSpPr>
        <p:spPr>
          <a:xfrm>
            <a:off x="4829551" y="93195"/>
            <a:ext cx="2272997" cy="471488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12853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7" grpId="1" animBg="1"/>
      <p:bldP spid="18" grpId="0" animBg="1"/>
      <p:bldP spid="18" grpId="1" animBg="1"/>
      <p:bldP spid="19" grpId="0"/>
      <p:bldP spid="29" grpId="0"/>
      <p:bldP spid="30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 descr="n14 zalo Nguyen Doan Thao Trang">
            <a:extLst>
              <a:ext uri="{FF2B5EF4-FFF2-40B4-BE49-F238E27FC236}">
                <a16:creationId xmlns:a16="http://schemas.microsoft.com/office/drawing/2014/main" id="{9299082E-EE56-32D0-35C0-8E9366687F44}"/>
              </a:ext>
            </a:extLst>
          </p:cNvPr>
          <p:cNvSpPr/>
          <p:nvPr/>
        </p:nvSpPr>
        <p:spPr>
          <a:xfrm>
            <a:off x="262890" y="138067"/>
            <a:ext cx="2560320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 descr="n14 zalo Nguyen Doan Thao Trang">
            <a:extLst>
              <a:ext uri="{FF2B5EF4-FFF2-40B4-BE49-F238E27FC236}">
                <a16:creationId xmlns:a16="http://schemas.microsoft.com/office/drawing/2014/main" id="{E9A7018D-687F-DFD4-FA25-C7C764F6F237}"/>
              </a:ext>
            </a:extLst>
          </p:cNvPr>
          <p:cNvSpPr/>
          <p:nvPr/>
        </p:nvSpPr>
        <p:spPr>
          <a:xfrm>
            <a:off x="3493770" y="138067"/>
            <a:ext cx="5204460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CHƠI: GIẢI MẬT THƯ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 descr="n14 zalo Nguyen Doan Thao Trang">
            <a:extLst>
              <a:ext uri="{FF2B5EF4-FFF2-40B4-BE49-F238E27FC236}">
                <a16:creationId xmlns:a16="http://schemas.microsoft.com/office/drawing/2014/main" id="{2B2966E8-9544-EF34-1291-C8AAD33DA3AC}"/>
              </a:ext>
            </a:extLst>
          </p:cNvPr>
          <p:cNvGrpSpPr/>
          <p:nvPr/>
        </p:nvGrpSpPr>
        <p:grpSpPr>
          <a:xfrm>
            <a:off x="577647" y="1116319"/>
            <a:ext cx="10997278" cy="2089011"/>
            <a:chOff x="577647" y="1116319"/>
            <a:chExt cx="10997278" cy="20890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A8D195-1D83-9128-00CF-F1DB04D03FC3}"/>
                </a:ext>
              </a:extLst>
            </p:cNvPr>
            <p:cNvSpPr txBox="1"/>
            <p:nvPr/>
          </p:nvSpPr>
          <p:spPr>
            <a:xfrm>
              <a:off x="958871" y="1116319"/>
              <a:ext cx="10616054" cy="2089011"/>
            </a:xfrm>
            <a:prstGeom prst="roundRect">
              <a:avLst>
                <a:gd name="adj" fmla="val 12835"/>
              </a:avLst>
            </a:prstGeom>
            <a:noFill/>
            <a:ln w="28575">
              <a:solidFill>
                <a:srgbClr val="455469"/>
              </a:solidFill>
            </a:ln>
          </p:spPr>
          <p:txBody>
            <a:bodyPr wrap="square">
              <a:spAutoFit/>
            </a:bodyPr>
            <a:lstStyle/>
            <a:p>
              <a:pPr marL="682625" indent="-339725" algn="just">
                <a:buFont typeface="Wingdings" panose="05000000000000000000" pitchFamily="2" charset="2"/>
                <a:buChar char="Ä"/>
              </a:pPr>
              <a:r>
                <a:rPr lang="en-US" sz="2400" b="1">
                  <a:solidFill>
                    <a:srgbClr val="455469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Các nhóm nhận mật thư số 1 (bằng 1 bài tập): Có 5 mật thư giống nhau được giao cho từng HS của nhóm</a:t>
              </a:r>
            </a:p>
            <a:p>
              <a:pPr marL="682625" indent="-339725" algn="just">
                <a:buFont typeface="Wingdings" panose="05000000000000000000" pitchFamily="2" charset="2"/>
                <a:buChar char="Ä"/>
              </a:pPr>
              <a:r>
                <a:rPr lang="en-US" sz="2400" b="1">
                  <a:solidFill>
                    <a:srgbClr val="45546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Wingdings" panose="05000000000000000000" pitchFamily="2" charset="2"/>
                </a:rPr>
                <a:t>Cá nhân HS ghi tên và giải bài tập trong mật thư trong thời gian 2 phút.</a:t>
              </a:r>
            </a:p>
            <a:p>
              <a:pPr marL="682625" indent="-339725" algn="just">
                <a:buFont typeface="Wingdings" panose="05000000000000000000" pitchFamily="2" charset="2"/>
                <a:buChar char="Ä"/>
              </a:pPr>
              <a:r>
                <a:rPr lang="en-US" sz="2400" b="1">
                  <a:solidFill>
                    <a:srgbClr val="45546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Wingdings" panose="05000000000000000000" pitchFamily="2" charset="2"/>
                </a:rPr>
                <a:t>Thảo luận nhóm chung trong 1 phút.</a:t>
              </a:r>
              <a:endParaRPr lang="en-US" sz="2400" b="1" dirty="0">
                <a:solidFill>
                  <a:srgbClr val="45546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Google Shape;1744;p31">
              <a:extLst>
                <a:ext uri="{FF2B5EF4-FFF2-40B4-BE49-F238E27FC236}">
                  <a16:creationId xmlns:a16="http://schemas.microsoft.com/office/drawing/2014/main" id="{66AC17BD-C6A1-F7D0-F32A-B678AF8BEAEE}"/>
                </a:ext>
              </a:extLst>
            </p:cNvPr>
            <p:cNvGrpSpPr/>
            <p:nvPr/>
          </p:nvGrpSpPr>
          <p:grpSpPr>
            <a:xfrm>
              <a:off x="577647" y="1743442"/>
              <a:ext cx="762441" cy="834763"/>
              <a:chOff x="2172358" y="5517789"/>
              <a:chExt cx="571831" cy="626072"/>
            </a:xfrm>
          </p:grpSpPr>
          <p:sp>
            <p:nvSpPr>
              <p:cNvPr id="5" name="Google Shape;1745;p31">
                <a:extLst>
                  <a:ext uri="{FF2B5EF4-FFF2-40B4-BE49-F238E27FC236}">
                    <a16:creationId xmlns:a16="http://schemas.microsoft.com/office/drawing/2014/main" id="{31D133F3-1FA2-6B3C-C45C-D14509BE9845}"/>
                  </a:ext>
                </a:extLst>
              </p:cNvPr>
              <p:cNvSpPr/>
              <p:nvPr/>
            </p:nvSpPr>
            <p:spPr>
              <a:xfrm>
                <a:off x="2172358" y="5572023"/>
                <a:ext cx="571831" cy="571838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20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543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766"/>
                    </a:lnTo>
                    <a:lnTo>
                      <a:pt x="14335" y="8860"/>
                    </a:lnTo>
                    <a:lnTo>
                      <a:pt x="11436" y="11437"/>
                    </a:lnTo>
                    <a:lnTo>
                      <a:pt x="9020" y="14175"/>
                    </a:lnTo>
                    <a:lnTo>
                      <a:pt x="6765" y="17235"/>
                    </a:lnTo>
                    <a:lnTo>
                      <a:pt x="4832" y="20457"/>
                    </a:lnTo>
                    <a:lnTo>
                      <a:pt x="3060" y="23839"/>
                    </a:lnTo>
                    <a:lnTo>
                      <a:pt x="1772" y="27383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181"/>
                    </a:lnTo>
                    <a:lnTo>
                      <a:pt x="322" y="35114"/>
                    </a:lnTo>
                    <a:lnTo>
                      <a:pt x="161" y="37047"/>
                    </a:lnTo>
                    <a:lnTo>
                      <a:pt x="0" y="39141"/>
                    </a:lnTo>
                    <a:lnTo>
                      <a:pt x="161" y="41073"/>
                    </a:lnTo>
                    <a:lnTo>
                      <a:pt x="322" y="43006"/>
                    </a:lnTo>
                    <a:lnTo>
                      <a:pt x="483" y="45100"/>
                    </a:lnTo>
                    <a:lnTo>
                      <a:pt x="805" y="46872"/>
                    </a:lnTo>
                    <a:lnTo>
                      <a:pt x="1289" y="48805"/>
                    </a:lnTo>
                    <a:lnTo>
                      <a:pt x="1772" y="50737"/>
                    </a:lnTo>
                    <a:lnTo>
                      <a:pt x="3060" y="54281"/>
                    </a:lnTo>
                    <a:lnTo>
                      <a:pt x="4832" y="57663"/>
                    </a:lnTo>
                    <a:lnTo>
                      <a:pt x="6765" y="60885"/>
                    </a:lnTo>
                    <a:lnTo>
                      <a:pt x="9020" y="63945"/>
                    </a:lnTo>
                    <a:lnTo>
                      <a:pt x="11436" y="66683"/>
                    </a:lnTo>
                    <a:lnTo>
                      <a:pt x="14335" y="69260"/>
                    </a:lnTo>
                    <a:lnTo>
                      <a:pt x="17234" y="71515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543" y="76347"/>
                    </a:lnTo>
                    <a:lnTo>
                      <a:pt x="29315" y="76831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166" y="77958"/>
                    </a:lnTo>
                    <a:lnTo>
                      <a:pt x="45099" y="77636"/>
                    </a:lnTo>
                    <a:lnTo>
                      <a:pt x="47032" y="77314"/>
                    </a:lnTo>
                    <a:lnTo>
                      <a:pt x="48804" y="76831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515"/>
                    </a:lnTo>
                    <a:lnTo>
                      <a:pt x="63944" y="69260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737"/>
                    </a:lnTo>
                    <a:lnTo>
                      <a:pt x="76991" y="48805"/>
                    </a:lnTo>
                    <a:lnTo>
                      <a:pt x="77313" y="46872"/>
                    </a:lnTo>
                    <a:lnTo>
                      <a:pt x="77635" y="45100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9141"/>
                    </a:lnTo>
                    <a:lnTo>
                      <a:pt x="78118" y="37047"/>
                    </a:lnTo>
                    <a:lnTo>
                      <a:pt x="77957" y="35114"/>
                    </a:lnTo>
                    <a:lnTo>
                      <a:pt x="77635" y="33181"/>
                    </a:lnTo>
                    <a:lnTo>
                      <a:pt x="77313" y="31248"/>
                    </a:lnTo>
                    <a:lnTo>
                      <a:pt x="76991" y="29315"/>
                    </a:lnTo>
                    <a:lnTo>
                      <a:pt x="76346" y="27383"/>
                    </a:lnTo>
                    <a:lnTo>
                      <a:pt x="75058" y="23839"/>
                    </a:lnTo>
                    <a:lnTo>
                      <a:pt x="73447" y="20457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766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7032" y="806"/>
                    </a:lnTo>
                    <a:lnTo>
                      <a:pt x="45099" y="484"/>
                    </a:lnTo>
                    <a:lnTo>
                      <a:pt x="43166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000000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Google Shape;1746;p31">
                <a:extLst>
                  <a:ext uri="{FF2B5EF4-FFF2-40B4-BE49-F238E27FC236}">
                    <a16:creationId xmlns:a16="http://schemas.microsoft.com/office/drawing/2014/main" id="{92FAB7E7-0860-B5E1-0082-986EED33E800}"/>
                  </a:ext>
                </a:extLst>
              </p:cNvPr>
              <p:cNvSpPr/>
              <p:nvPr/>
            </p:nvSpPr>
            <p:spPr>
              <a:xfrm>
                <a:off x="2172358" y="5517789"/>
                <a:ext cx="571831" cy="571831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19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382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605"/>
                    </a:lnTo>
                    <a:lnTo>
                      <a:pt x="14174" y="8860"/>
                    </a:lnTo>
                    <a:lnTo>
                      <a:pt x="11436" y="11437"/>
                    </a:lnTo>
                    <a:lnTo>
                      <a:pt x="8859" y="14175"/>
                    </a:lnTo>
                    <a:lnTo>
                      <a:pt x="6604" y="17235"/>
                    </a:lnTo>
                    <a:lnTo>
                      <a:pt x="4671" y="20456"/>
                    </a:lnTo>
                    <a:lnTo>
                      <a:pt x="3060" y="23839"/>
                    </a:lnTo>
                    <a:lnTo>
                      <a:pt x="1772" y="27382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020"/>
                    </a:lnTo>
                    <a:lnTo>
                      <a:pt x="161" y="35114"/>
                    </a:lnTo>
                    <a:lnTo>
                      <a:pt x="0" y="37046"/>
                    </a:lnTo>
                    <a:lnTo>
                      <a:pt x="0" y="38979"/>
                    </a:lnTo>
                    <a:lnTo>
                      <a:pt x="0" y="41073"/>
                    </a:lnTo>
                    <a:lnTo>
                      <a:pt x="161" y="43006"/>
                    </a:lnTo>
                    <a:lnTo>
                      <a:pt x="483" y="44939"/>
                    </a:lnTo>
                    <a:lnTo>
                      <a:pt x="805" y="46872"/>
                    </a:lnTo>
                    <a:lnTo>
                      <a:pt x="1289" y="48804"/>
                    </a:lnTo>
                    <a:lnTo>
                      <a:pt x="1772" y="50576"/>
                    </a:lnTo>
                    <a:lnTo>
                      <a:pt x="3060" y="54281"/>
                    </a:lnTo>
                    <a:lnTo>
                      <a:pt x="4671" y="57663"/>
                    </a:lnTo>
                    <a:lnTo>
                      <a:pt x="6604" y="60885"/>
                    </a:lnTo>
                    <a:lnTo>
                      <a:pt x="8859" y="63945"/>
                    </a:lnTo>
                    <a:lnTo>
                      <a:pt x="11436" y="66683"/>
                    </a:lnTo>
                    <a:lnTo>
                      <a:pt x="14174" y="69099"/>
                    </a:lnTo>
                    <a:lnTo>
                      <a:pt x="17234" y="71354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382" y="76347"/>
                    </a:lnTo>
                    <a:lnTo>
                      <a:pt x="29315" y="76830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005" y="77958"/>
                    </a:lnTo>
                    <a:lnTo>
                      <a:pt x="44938" y="77636"/>
                    </a:lnTo>
                    <a:lnTo>
                      <a:pt x="46871" y="77314"/>
                    </a:lnTo>
                    <a:lnTo>
                      <a:pt x="48804" y="76830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354"/>
                    </a:lnTo>
                    <a:lnTo>
                      <a:pt x="63944" y="69099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576"/>
                    </a:lnTo>
                    <a:lnTo>
                      <a:pt x="76830" y="48804"/>
                    </a:lnTo>
                    <a:lnTo>
                      <a:pt x="77313" y="46872"/>
                    </a:lnTo>
                    <a:lnTo>
                      <a:pt x="77635" y="44939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8979"/>
                    </a:lnTo>
                    <a:lnTo>
                      <a:pt x="78118" y="37046"/>
                    </a:lnTo>
                    <a:lnTo>
                      <a:pt x="77957" y="35114"/>
                    </a:lnTo>
                    <a:lnTo>
                      <a:pt x="77635" y="33020"/>
                    </a:lnTo>
                    <a:lnTo>
                      <a:pt x="77313" y="31248"/>
                    </a:lnTo>
                    <a:lnTo>
                      <a:pt x="76830" y="29315"/>
                    </a:lnTo>
                    <a:lnTo>
                      <a:pt x="76346" y="27382"/>
                    </a:lnTo>
                    <a:lnTo>
                      <a:pt x="75058" y="23839"/>
                    </a:lnTo>
                    <a:lnTo>
                      <a:pt x="73447" y="20456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605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6871" y="806"/>
                    </a:lnTo>
                    <a:lnTo>
                      <a:pt x="44938" y="484"/>
                    </a:lnTo>
                    <a:lnTo>
                      <a:pt x="43005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4554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ambria" panose="02040503050406030204" pitchFamily="18" charset="0"/>
                    <a:cs typeface="Calibri" panose="020F0502020204030204" pitchFamily="34" charset="0"/>
                  </a:rPr>
                  <a:t>01</a:t>
                </a:r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7" name="Group 6" descr="n14 zalo Nguyen Doan Thao Trang">
            <a:extLst>
              <a:ext uri="{FF2B5EF4-FFF2-40B4-BE49-F238E27FC236}">
                <a16:creationId xmlns:a16="http://schemas.microsoft.com/office/drawing/2014/main" id="{95EF1311-D0D2-5591-22C5-0EFCCF2909FA}"/>
              </a:ext>
            </a:extLst>
          </p:cNvPr>
          <p:cNvGrpSpPr/>
          <p:nvPr/>
        </p:nvGrpSpPr>
        <p:grpSpPr>
          <a:xfrm>
            <a:off x="577649" y="3408761"/>
            <a:ext cx="10997276" cy="834763"/>
            <a:chOff x="577649" y="3408761"/>
            <a:chExt cx="10997276" cy="8347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EDBE5B-3651-393B-9A76-3E0D6CCF3963}"/>
                </a:ext>
              </a:extLst>
            </p:cNvPr>
            <p:cNvSpPr txBox="1"/>
            <p:nvPr/>
          </p:nvSpPr>
          <p:spPr>
            <a:xfrm>
              <a:off x="958871" y="3478519"/>
              <a:ext cx="10616054" cy="582216"/>
            </a:xfrm>
            <a:prstGeom prst="roundRect">
              <a:avLst>
                <a:gd name="adj" fmla="val 35815"/>
              </a:avLst>
            </a:prstGeom>
            <a:noFill/>
            <a:ln w="28575">
              <a:solidFill>
                <a:srgbClr val="F5AE03"/>
              </a:solidFill>
            </a:ln>
          </p:spPr>
          <p:txBody>
            <a:bodyPr wrap="square">
              <a:spAutoFit/>
            </a:bodyPr>
            <a:lstStyle/>
            <a:p>
              <a:pPr marL="682625" indent="-339725" algn="just">
                <a:buFont typeface="Wingdings" panose="05000000000000000000" pitchFamily="2" charset="2"/>
                <a:buChar char="Ä"/>
              </a:pPr>
              <a:r>
                <a:rPr lang="en-US" sz="2400" b="1">
                  <a:solidFill>
                    <a:srgbClr val="F5AE0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GV gọi bất kì số thứ tự nào đem mật thư lên chập tại vị trí của tổ</a:t>
              </a:r>
              <a:endParaRPr lang="en-US" sz="2400" b="1" dirty="0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22" name="Google Shape;1744;p31">
              <a:extLst>
                <a:ext uri="{FF2B5EF4-FFF2-40B4-BE49-F238E27FC236}">
                  <a16:creationId xmlns:a16="http://schemas.microsoft.com/office/drawing/2014/main" id="{C708D078-4594-063B-1460-C21936818FF5}"/>
                </a:ext>
              </a:extLst>
            </p:cNvPr>
            <p:cNvGrpSpPr/>
            <p:nvPr/>
          </p:nvGrpSpPr>
          <p:grpSpPr>
            <a:xfrm>
              <a:off x="577649" y="3408761"/>
              <a:ext cx="762441" cy="834763"/>
              <a:chOff x="2172358" y="5517789"/>
              <a:chExt cx="571831" cy="626072"/>
            </a:xfrm>
          </p:grpSpPr>
          <p:sp>
            <p:nvSpPr>
              <p:cNvPr id="23" name="Google Shape;1745;p31">
                <a:extLst>
                  <a:ext uri="{FF2B5EF4-FFF2-40B4-BE49-F238E27FC236}">
                    <a16:creationId xmlns:a16="http://schemas.microsoft.com/office/drawing/2014/main" id="{FE740CCC-0E58-15E3-E02A-2C2978255950}"/>
                  </a:ext>
                </a:extLst>
              </p:cNvPr>
              <p:cNvSpPr/>
              <p:nvPr/>
            </p:nvSpPr>
            <p:spPr>
              <a:xfrm>
                <a:off x="2172358" y="5572023"/>
                <a:ext cx="571831" cy="571838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20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543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766"/>
                    </a:lnTo>
                    <a:lnTo>
                      <a:pt x="14335" y="8860"/>
                    </a:lnTo>
                    <a:lnTo>
                      <a:pt x="11436" y="11437"/>
                    </a:lnTo>
                    <a:lnTo>
                      <a:pt x="9020" y="14175"/>
                    </a:lnTo>
                    <a:lnTo>
                      <a:pt x="6765" y="17235"/>
                    </a:lnTo>
                    <a:lnTo>
                      <a:pt x="4832" y="20457"/>
                    </a:lnTo>
                    <a:lnTo>
                      <a:pt x="3060" y="23839"/>
                    </a:lnTo>
                    <a:lnTo>
                      <a:pt x="1772" y="27383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181"/>
                    </a:lnTo>
                    <a:lnTo>
                      <a:pt x="322" y="35114"/>
                    </a:lnTo>
                    <a:lnTo>
                      <a:pt x="161" y="37047"/>
                    </a:lnTo>
                    <a:lnTo>
                      <a:pt x="0" y="39141"/>
                    </a:lnTo>
                    <a:lnTo>
                      <a:pt x="161" y="41073"/>
                    </a:lnTo>
                    <a:lnTo>
                      <a:pt x="322" y="43006"/>
                    </a:lnTo>
                    <a:lnTo>
                      <a:pt x="483" y="45100"/>
                    </a:lnTo>
                    <a:lnTo>
                      <a:pt x="805" y="46872"/>
                    </a:lnTo>
                    <a:lnTo>
                      <a:pt x="1289" y="48805"/>
                    </a:lnTo>
                    <a:lnTo>
                      <a:pt x="1772" y="50737"/>
                    </a:lnTo>
                    <a:lnTo>
                      <a:pt x="3060" y="54281"/>
                    </a:lnTo>
                    <a:lnTo>
                      <a:pt x="4832" y="57663"/>
                    </a:lnTo>
                    <a:lnTo>
                      <a:pt x="6765" y="60885"/>
                    </a:lnTo>
                    <a:lnTo>
                      <a:pt x="9020" y="63945"/>
                    </a:lnTo>
                    <a:lnTo>
                      <a:pt x="11436" y="66683"/>
                    </a:lnTo>
                    <a:lnTo>
                      <a:pt x="14335" y="69260"/>
                    </a:lnTo>
                    <a:lnTo>
                      <a:pt x="17234" y="71515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543" y="76347"/>
                    </a:lnTo>
                    <a:lnTo>
                      <a:pt x="29315" y="76831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166" y="77958"/>
                    </a:lnTo>
                    <a:lnTo>
                      <a:pt x="45099" y="77636"/>
                    </a:lnTo>
                    <a:lnTo>
                      <a:pt x="47032" y="77314"/>
                    </a:lnTo>
                    <a:lnTo>
                      <a:pt x="48804" y="76831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515"/>
                    </a:lnTo>
                    <a:lnTo>
                      <a:pt x="63944" y="69260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737"/>
                    </a:lnTo>
                    <a:lnTo>
                      <a:pt x="76991" y="48805"/>
                    </a:lnTo>
                    <a:lnTo>
                      <a:pt x="77313" y="46872"/>
                    </a:lnTo>
                    <a:lnTo>
                      <a:pt x="77635" y="45100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9141"/>
                    </a:lnTo>
                    <a:lnTo>
                      <a:pt x="78118" y="37047"/>
                    </a:lnTo>
                    <a:lnTo>
                      <a:pt x="77957" y="35114"/>
                    </a:lnTo>
                    <a:lnTo>
                      <a:pt x="77635" y="33181"/>
                    </a:lnTo>
                    <a:lnTo>
                      <a:pt x="77313" y="31248"/>
                    </a:lnTo>
                    <a:lnTo>
                      <a:pt x="76991" y="29315"/>
                    </a:lnTo>
                    <a:lnTo>
                      <a:pt x="76346" y="27383"/>
                    </a:lnTo>
                    <a:lnTo>
                      <a:pt x="75058" y="23839"/>
                    </a:lnTo>
                    <a:lnTo>
                      <a:pt x="73447" y="20457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766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7032" y="806"/>
                    </a:lnTo>
                    <a:lnTo>
                      <a:pt x="45099" y="484"/>
                    </a:lnTo>
                    <a:lnTo>
                      <a:pt x="43166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000000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Google Shape;1746;p31">
                <a:extLst>
                  <a:ext uri="{FF2B5EF4-FFF2-40B4-BE49-F238E27FC236}">
                    <a16:creationId xmlns:a16="http://schemas.microsoft.com/office/drawing/2014/main" id="{6304D284-6225-F65D-AF33-19C283ACF22A}"/>
                  </a:ext>
                </a:extLst>
              </p:cNvPr>
              <p:cNvSpPr/>
              <p:nvPr/>
            </p:nvSpPr>
            <p:spPr>
              <a:xfrm>
                <a:off x="2172358" y="5517789"/>
                <a:ext cx="571831" cy="571831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19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382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605"/>
                    </a:lnTo>
                    <a:lnTo>
                      <a:pt x="14174" y="8860"/>
                    </a:lnTo>
                    <a:lnTo>
                      <a:pt x="11436" y="11437"/>
                    </a:lnTo>
                    <a:lnTo>
                      <a:pt x="8859" y="14175"/>
                    </a:lnTo>
                    <a:lnTo>
                      <a:pt x="6604" y="17235"/>
                    </a:lnTo>
                    <a:lnTo>
                      <a:pt x="4671" y="20456"/>
                    </a:lnTo>
                    <a:lnTo>
                      <a:pt x="3060" y="23839"/>
                    </a:lnTo>
                    <a:lnTo>
                      <a:pt x="1772" y="27382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020"/>
                    </a:lnTo>
                    <a:lnTo>
                      <a:pt x="161" y="35114"/>
                    </a:lnTo>
                    <a:lnTo>
                      <a:pt x="0" y="37046"/>
                    </a:lnTo>
                    <a:lnTo>
                      <a:pt x="0" y="38979"/>
                    </a:lnTo>
                    <a:lnTo>
                      <a:pt x="0" y="41073"/>
                    </a:lnTo>
                    <a:lnTo>
                      <a:pt x="161" y="43006"/>
                    </a:lnTo>
                    <a:lnTo>
                      <a:pt x="483" y="44939"/>
                    </a:lnTo>
                    <a:lnTo>
                      <a:pt x="805" y="46872"/>
                    </a:lnTo>
                    <a:lnTo>
                      <a:pt x="1289" y="48804"/>
                    </a:lnTo>
                    <a:lnTo>
                      <a:pt x="1772" y="50576"/>
                    </a:lnTo>
                    <a:lnTo>
                      <a:pt x="3060" y="54281"/>
                    </a:lnTo>
                    <a:lnTo>
                      <a:pt x="4671" y="57663"/>
                    </a:lnTo>
                    <a:lnTo>
                      <a:pt x="6604" y="60885"/>
                    </a:lnTo>
                    <a:lnTo>
                      <a:pt x="8859" y="63945"/>
                    </a:lnTo>
                    <a:lnTo>
                      <a:pt x="11436" y="66683"/>
                    </a:lnTo>
                    <a:lnTo>
                      <a:pt x="14174" y="69099"/>
                    </a:lnTo>
                    <a:lnTo>
                      <a:pt x="17234" y="71354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382" y="76347"/>
                    </a:lnTo>
                    <a:lnTo>
                      <a:pt x="29315" y="76830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005" y="77958"/>
                    </a:lnTo>
                    <a:lnTo>
                      <a:pt x="44938" y="77636"/>
                    </a:lnTo>
                    <a:lnTo>
                      <a:pt x="46871" y="77314"/>
                    </a:lnTo>
                    <a:lnTo>
                      <a:pt x="48804" y="76830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354"/>
                    </a:lnTo>
                    <a:lnTo>
                      <a:pt x="63944" y="69099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576"/>
                    </a:lnTo>
                    <a:lnTo>
                      <a:pt x="76830" y="48804"/>
                    </a:lnTo>
                    <a:lnTo>
                      <a:pt x="77313" y="46872"/>
                    </a:lnTo>
                    <a:lnTo>
                      <a:pt x="77635" y="44939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8979"/>
                    </a:lnTo>
                    <a:lnTo>
                      <a:pt x="78118" y="37046"/>
                    </a:lnTo>
                    <a:lnTo>
                      <a:pt x="77957" y="35114"/>
                    </a:lnTo>
                    <a:lnTo>
                      <a:pt x="77635" y="33020"/>
                    </a:lnTo>
                    <a:lnTo>
                      <a:pt x="77313" y="31248"/>
                    </a:lnTo>
                    <a:lnTo>
                      <a:pt x="76830" y="29315"/>
                    </a:lnTo>
                    <a:lnTo>
                      <a:pt x="76346" y="27382"/>
                    </a:lnTo>
                    <a:lnTo>
                      <a:pt x="75058" y="23839"/>
                    </a:lnTo>
                    <a:lnTo>
                      <a:pt x="73447" y="20456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605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6871" y="806"/>
                    </a:lnTo>
                    <a:lnTo>
                      <a:pt x="44938" y="484"/>
                    </a:lnTo>
                    <a:lnTo>
                      <a:pt x="43005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F5AE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ambria" panose="02040503050406030204" pitchFamily="18" charset="0"/>
                    <a:cs typeface="Calibri" panose="020F0502020204030204" pitchFamily="34" charset="0"/>
                  </a:rPr>
                  <a:t>02</a:t>
                </a:r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" name="Group 7" descr="n14 zalo Nguyen Doan Thao Trang">
            <a:extLst>
              <a:ext uri="{FF2B5EF4-FFF2-40B4-BE49-F238E27FC236}">
                <a16:creationId xmlns:a16="http://schemas.microsoft.com/office/drawing/2014/main" id="{35F6FF47-CCE7-7C46-FA10-9791B3308695}"/>
              </a:ext>
            </a:extLst>
          </p:cNvPr>
          <p:cNvGrpSpPr/>
          <p:nvPr/>
        </p:nvGrpSpPr>
        <p:grpSpPr>
          <a:xfrm>
            <a:off x="577647" y="4373869"/>
            <a:ext cx="10997278" cy="1005840"/>
            <a:chOff x="577647" y="4373869"/>
            <a:chExt cx="10997278" cy="100584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654CFA-E239-2CDF-5D4B-FDB60643BE80}"/>
                </a:ext>
              </a:extLst>
            </p:cNvPr>
            <p:cNvSpPr txBox="1"/>
            <p:nvPr/>
          </p:nvSpPr>
          <p:spPr>
            <a:xfrm>
              <a:off x="958871" y="4373869"/>
              <a:ext cx="10616054" cy="1005840"/>
            </a:xfrm>
            <a:prstGeom prst="roundRect">
              <a:avLst>
                <a:gd name="adj" fmla="val 29857"/>
              </a:avLst>
            </a:prstGeom>
            <a:noFill/>
            <a:ln w="28575">
              <a:solidFill>
                <a:srgbClr val="455469"/>
              </a:solidFill>
            </a:ln>
          </p:spPr>
          <p:txBody>
            <a:bodyPr wrap="square">
              <a:spAutoFit/>
            </a:bodyPr>
            <a:lstStyle/>
            <a:p>
              <a:pPr marL="682625" indent="-339725" algn="just">
                <a:buFont typeface="Wingdings" panose="05000000000000000000" pitchFamily="2" charset="2"/>
                <a:buChar char="Ä"/>
              </a:pPr>
              <a:r>
                <a:rPr lang="en-US" sz="2400" b="1">
                  <a:solidFill>
                    <a:srgbClr val="455469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HS tiếp tục lấy mật thư số 2 và thực hiện như trên …</a:t>
              </a:r>
            </a:p>
            <a:p>
              <a:pPr marL="682625" indent="-339725" algn="just">
                <a:buFont typeface="Wingdings" panose="05000000000000000000" pitchFamily="2" charset="2"/>
                <a:buChar char="Ä"/>
              </a:pPr>
              <a:r>
                <a:rPr lang="en-US" sz="2400" b="1">
                  <a:solidFill>
                    <a:srgbClr val="45546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Wingdings" panose="05000000000000000000" pitchFamily="2" charset="2"/>
                </a:rPr>
                <a:t>GV chấm điểm mật thư trên bảng (điểm thành viên là điểm của tổ)</a:t>
              </a:r>
              <a:endParaRPr lang="en-US" sz="2400" b="1" dirty="0">
                <a:solidFill>
                  <a:srgbClr val="45546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26" name="Google Shape;1744;p31">
              <a:extLst>
                <a:ext uri="{FF2B5EF4-FFF2-40B4-BE49-F238E27FC236}">
                  <a16:creationId xmlns:a16="http://schemas.microsoft.com/office/drawing/2014/main" id="{96D5B241-9BE1-18B4-6BE4-2C4551130A7F}"/>
                </a:ext>
              </a:extLst>
            </p:cNvPr>
            <p:cNvGrpSpPr/>
            <p:nvPr/>
          </p:nvGrpSpPr>
          <p:grpSpPr>
            <a:xfrm>
              <a:off x="577647" y="4501133"/>
              <a:ext cx="762441" cy="834763"/>
              <a:chOff x="2172358" y="5517789"/>
              <a:chExt cx="571831" cy="626072"/>
            </a:xfrm>
          </p:grpSpPr>
          <p:sp>
            <p:nvSpPr>
              <p:cNvPr id="27" name="Google Shape;1745;p31">
                <a:extLst>
                  <a:ext uri="{FF2B5EF4-FFF2-40B4-BE49-F238E27FC236}">
                    <a16:creationId xmlns:a16="http://schemas.microsoft.com/office/drawing/2014/main" id="{7DDA0112-1F52-9AFD-C8BD-CC13CC486341}"/>
                  </a:ext>
                </a:extLst>
              </p:cNvPr>
              <p:cNvSpPr/>
              <p:nvPr/>
            </p:nvSpPr>
            <p:spPr>
              <a:xfrm>
                <a:off x="2172358" y="5572023"/>
                <a:ext cx="571831" cy="571838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20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543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766"/>
                    </a:lnTo>
                    <a:lnTo>
                      <a:pt x="14335" y="8860"/>
                    </a:lnTo>
                    <a:lnTo>
                      <a:pt x="11436" y="11437"/>
                    </a:lnTo>
                    <a:lnTo>
                      <a:pt x="9020" y="14175"/>
                    </a:lnTo>
                    <a:lnTo>
                      <a:pt x="6765" y="17235"/>
                    </a:lnTo>
                    <a:lnTo>
                      <a:pt x="4832" y="20457"/>
                    </a:lnTo>
                    <a:lnTo>
                      <a:pt x="3060" y="23839"/>
                    </a:lnTo>
                    <a:lnTo>
                      <a:pt x="1772" y="27383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181"/>
                    </a:lnTo>
                    <a:lnTo>
                      <a:pt x="322" y="35114"/>
                    </a:lnTo>
                    <a:lnTo>
                      <a:pt x="161" y="37047"/>
                    </a:lnTo>
                    <a:lnTo>
                      <a:pt x="0" y="39141"/>
                    </a:lnTo>
                    <a:lnTo>
                      <a:pt x="161" y="41073"/>
                    </a:lnTo>
                    <a:lnTo>
                      <a:pt x="322" y="43006"/>
                    </a:lnTo>
                    <a:lnTo>
                      <a:pt x="483" y="45100"/>
                    </a:lnTo>
                    <a:lnTo>
                      <a:pt x="805" y="46872"/>
                    </a:lnTo>
                    <a:lnTo>
                      <a:pt x="1289" y="48805"/>
                    </a:lnTo>
                    <a:lnTo>
                      <a:pt x="1772" y="50737"/>
                    </a:lnTo>
                    <a:lnTo>
                      <a:pt x="3060" y="54281"/>
                    </a:lnTo>
                    <a:lnTo>
                      <a:pt x="4832" y="57663"/>
                    </a:lnTo>
                    <a:lnTo>
                      <a:pt x="6765" y="60885"/>
                    </a:lnTo>
                    <a:lnTo>
                      <a:pt x="9020" y="63945"/>
                    </a:lnTo>
                    <a:lnTo>
                      <a:pt x="11436" y="66683"/>
                    </a:lnTo>
                    <a:lnTo>
                      <a:pt x="14335" y="69260"/>
                    </a:lnTo>
                    <a:lnTo>
                      <a:pt x="17234" y="71515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543" y="76347"/>
                    </a:lnTo>
                    <a:lnTo>
                      <a:pt x="29315" y="76831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166" y="77958"/>
                    </a:lnTo>
                    <a:lnTo>
                      <a:pt x="45099" y="77636"/>
                    </a:lnTo>
                    <a:lnTo>
                      <a:pt x="47032" y="77314"/>
                    </a:lnTo>
                    <a:lnTo>
                      <a:pt x="48804" y="76831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515"/>
                    </a:lnTo>
                    <a:lnTo>
                      <a:pt x="63944" y="69260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737"/>
                    </a:lnTo>
                    <a:lnTo>
                      <a:pt x="76991" y="48805"/>
                    </a:lnTo>
                    <a:lnTo>
                      <a:pt x="77313" y="46872"/>
                    </a:lnTo>
                    <a:lnTo>
                      <a:pt x="77635" y="45100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9141"/>
                    </a:lnTo>
                    <a:lnTo>
                      <a:pt x="78118" y="37047"/>
                    </a:lnTo>
                    <a:lnTo>
                      <a:pt x="77957" y="35114"/>
                    </a:lnTo>
                    <a:lnTo>
                      <a:pt x="77635" y="33181"/>
                    </a:lnTo>
                    <a:lnTo>
                      <a:pt x="77313" y="31248"/>
                    </a:lnTo>
                    <a:lnTo>
                      <a:pt x="76991" y="29315"/>
                    </a:lnTo>
                    <a:lnTo>
                      <a:pt x="76346" y="27383"/>
                    </a:lnTo>
                    <a:lnTo>
                      <a:pt x="75058" y="23839"/>
                    </a:lnTo>
                    <a:lnTo>
                      <a:pt x="73447" y="20457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766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7032" y="806"/>
                    </a:lnTo>
                    <a:lnTo>
                      <a:pt x="45099" y="484"/>
                    </a:lnTo>
                    <a:lnTo>
                      <a:pt x="43166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000000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Google Shape;1746;p31">
                <a:extLst>
                  <a:ext uri="{FF2B5EF4-FFF2-40B4-BE49-F238E27FC236}">
                    <a16:creationId xmlns:a16="http://schemas.microsoft.com/office/drawing/2014/main" id="{2ED17D6C-F2DB-C54C-2874-48C194E2F7A6}"/>
                  </a:ext>
                </a:extLst>
              </p:cNvPr>
              <p:cNvSpPr/>
              <p:nvPr/>
            </p:nvSpPr>
            <p:spPr>
              <a:xfrm>
                <a:off x="2172358" y="5517789"/>
                <a:ext cx="571831" cy="571831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19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382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605"/>
                    </a:lnTo>
                    <a:lnTo>
                      <a:pt x="14174" y="8860"/>
                    </a:lnTo>
                    <a:lnTo>
                      <a:pt x="11436" y="11437"/>
                    </a:lnTo>
                    <a:lnTo>
                      <a:pt x="8859" y="14175"/>
                    </a:lnTo>
                    <a:lnTo>
                      <a:pt x="6604" y="17235"/>
                    </a:lnTo>
                    <a:lnTo>
                      <a:pt x="4671" y="20456"/>
                    </a:lnTo>
                    <a:lnTo>
                      <a:pt x="3060" y="23839"/>
                    </a:lnTo>
                    <a:lnTo>
                      <a:pt x="1772" y="27382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020"/>
                    </a:lnTo>
                    <a:lnTo>
                      <a:pt x="161" y="35114"/>
                    </a:lnTo>
                    <a:lnTo>
                      <a:pt x="0" y="37046"/>
                    </a:lnTo>
                    <a:lnTo>
                      <a:pt x="0" y="38979"/>
                    </a:lnTo>
                    <a:lnTo>
                      <a:pt x="0" y="41073"/>
                    </a:lnTo>
                    <a:lnTo>
                      <a:pt x="161" y="43006"/>
                    </a:lnTo>
                    <a:lnTo>
                      <a:pt x="483" y="44939"/>
                    </a:lnTo>
                    <a:lnTo>
                      <a:pt x="805" y="46872"/>
                    </a:lnTo>
                    <a:lnTo>
                      <a:pt x="1289" y="48804"/>
                    </a:lnTo>
                    <a:lnTo>
                      <a:pt x="1772" y="50576"/>
                    </a:lnTo>
                    <a:lnTo>
                      <a:pt x="3060" y="54281"/>
                    </a:lnTo>
                    <a:lnTo>
                      <a:pt x="4671" y="57663"/>
                    </a:lnTo>
                    <a:lnTo>
                      <a:pt x="6604" y="60885"/>
                    </a:lnTo>
                    <a:lnTo>
                      <a:pt x="8859" y="63945"/>
                    </a:lnTo>
                    <a:lnTo>
                      <a:pt x="11436" y="66683"/>
                    </a:lnTo>
                    <a:lnTo>
                      <a:pt x="14174" y="69099"/>
                    </a:lnTo>
                    <a:lnTo>
                      <a:pt x="17234" y="71354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382" y="76347"/>
                    </a:lnTo>
                    <a:lnTo>
                      <a:pt x="29315" y="76830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005" y="77958"/>
                    </a:lnTo>
                    <a:lnTo>
                      <a:pt x="44938" y="77636"/>
                    </a:lnTo>
                    <a:lnTo>
                      <a:pt x="46871" y="77314"/>
                    </a:lnTo>
                    <a:lnTo>
                      <a:pt x="48804" y="76830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354"/>
                    </a:lnTo>
                    <a:lnTo>
                      <a:pt x="63944" y="69099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576"/>
                    </a:lnTo>
                    <a:lnTo>
                      <a:pt x="76830" y="48804"/>
                    </a:lnTo>
                    <a:lnTo>
                      <a:pt x="77313" y="46872"/>
                    </a:lnTo>
                    <a:lnTo>
                      <a:pt x="77635" y="44939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8979"/>
                    </a:lnTo>
                    <a:lnTo>
                      <a:pt x="78118" y="37046"/>
                    </a:lnTo>
                    <a:lnTo>
                      <a:pt x="77957" y="35114"/>
                    </a:lnTo>
                    <a:lnTo>
                      <a:pt x="77635" y="33020"/>
                    </a:lnTo>
                    <a:lnTo>
                      <a:pt x="77313" y="31248"/>
                    </a:lnTo>
                    <a:lnTo>
                      <a:pt x="76830" y="29315"/>
                    </a:lnTo>
                    <a:lnTo>
                      <a:pt x="76346" y="27382"/>
                    </a:lnTo>
                    <a:lnTo>
                      <a:pt x="75058" y="23839"/>
                    </a:lnTo>
                    <a:lnTo>
                      <a:pt x="73447" y="20456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605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6871" y="806"/>
                    </a:lnTo>
                    <a:lnTo>
                      <a:pt x="44938" y="484"/>
                    </a:lnTo>
                    <a:lnTo>
                      <a:pt x="43005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4554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ambria" panose="02040503050406030204" pitchFamily="18" charset="0"/>
                    <a:cs typeface="Calibri" panose="020F0502020204030204" pitchFamily="34" charset="0"/>
                  </a:rPr>
                  <a:t>03</a:t>
                </a:r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" descr="n14 zalo Nguyen Doan Thao Trang">
            <a:extLst>
              <a:ext uri="{FF2B5EF4-FFF2-40B4-BE49-F238E27FC236}">
                <a16:creationId xmlns:a16="http://schemas.microsoft.com/office/drawing/2014/main" id="{BE8CCE9A-1430-DF69-9E3E-73A73C346C6B}"/>
              </a:ext>
            </a:extLst>
          </p:cNvPr>
          <p:cNvGrpSpPr/>
          <p:nvPr/>
        </p:nvGrpSpPr>
        <p:grpSpPr>
          <a:xfrm>
            <a:off x="577648" y="5612119"/>
            <a:ext cx="10997277" cy="1005840"/>
            <a:chOff x="577648" y="5612119"/>
            <a:chExt cx="10997277" cy="10058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648FC8-7235-F7B2-2CE2-3CAFD18EB674}"/>
                </a:ext>
              </a:extLst>
            </p:cNvPr>
            <p:cNvSpPr txBox="1"/>
            <p:nvPr/>
          </p:nvSpPr>
          <p:spPr>
            <a:xfrm>
              <a:off x="958871" y="5612119"/>
              <a:ext cx="10616054" cy="1005840"/>
            </a:xfrm>
            <a:prstGeom prst="roundRect">
              <a:avLst>
                <a:gd name="adj" fmla="val 27730"/>
              </a:avLst>
            </a:prstGeom>
            <a:noFill/>
            <a:ln w="28575">
              <a:solidFill>
                <a:srgbClr val="F5AE03"/>
              </a:solidFill>
            </a:ln>
          </p:spPr>
          <p:txBody>
            <a:bodyPr wrap="square">
              <a:spAutoFit/>
            </a:bodyPr>
            <a:lstStyle/>
            <a:p>
              <a:pPr marL="682625" indent="-339725" algn="just">
                <a:buFont typeface="Wingdings" panose="05000000000000000000" pitchFamily="2" charset="2"/>
                <a:buChar char="Ä"/>
              </a:pPr>
              <a:r>
                <a:rPr lang="en-US" sz="2400" b="1">
                  <a:solidFill>
                    <a:srgbClr val="F5AE0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Wingdings" panose="05000000000000000000" pitchFamily="2" charset="2"/>
                </a:rPr>
                <a:t>Hết mật thư kết thúc trò chơi</a:t>
              </a:r>
            </a:p>
            <a:p>
              <a:pPr marL="682625" indent="-339725" algn="just">
                <a:buFont typeface="Wingdings" panose="05000000000000000000" pitchFamily="2" charset="2"/>
                <a:buChar char="Ä"/>
              </a:pPr>
              <a:r>
                <a:rPr lang="en-US" sz="2400" b="1">
                  <a:solidFill>
                    <a:srgbClr val="F5AE0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Wingdings" panose="05000000000000000000" pitchFamily="2" charset="2"/>
                </a:rPr>
                <a:t>Trình chiếu kết quả, học sinh sửa phiếu học tập và tổng kết điểm</a:t>
              </a:r>
              <a:endParaRPr lang="en-US" sz="2400" b="1" dirty="0">
                <a:solidFill>
                  <a:srgbClr val="F5AE0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34" name="Google Shape;1744;p31">
              <a:extLst>
                <a:ext uri="{FF2B5EF4-FFF2-40B4-BE49-F238E27FC236}">
                  <a16:creationId xmlns:a16="http://schemas.microsoft.com/office/drawing/2014/main" id="{D077D31C-7B05-1CF6-7F7C-AE64FCC8E72F}"/>
                </a:ext>
              </a:extLst>
            </p:cNvPr>
            <p:cNvGrpSpPr/>
            <p:nvPr/>
          </p:nvGrpSpPr>
          <p:grpSpPr>
            <a:xfrm>
              <a:off x="577648" y="5710743"/>
              <a:ext cx="762442" cy="834766"/>
              <a:chOff x="2172358" y="5517787"/>
              <a:chExt cx="571832" cy="626074"/>
            </a:xfrm>
          </p:grpSpPr>
          <p:sp>
            <p:nvSpPr>
              <p:cNvPr id="35" name="Google Shape;1745;p31">
                <a:extLst>
                  <a:ext uri="{FF2B5EF4-FFF2-40B4-BE49-F238E27FC236}">
                    <a16:creationId xmlns:a16="http://schemas.microsoft.com/office/drawing/2014/main" id="{3A59966E-F340-50DE-32BB-FE1405DAC282}"/>
                  </a:ext>
                </a:extLst>
              </p:cNvPr>
              <p:cNvSpPr/>
              <p:nvPr/>
            </p:nvSpPr>
            <p:spPr>
              <a:xfrm>
                <a:off x="2172358" y="5572023"/>
                <a:ext cx="571831" cy="571838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20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543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766"/>
                    </a:lnTo>
                    <a:lnTo>
                      <a:pt x="14335" y="8860"/>
                    </a:lnTo>
                    <a:lnTo>
                      <a:pt x="11436" y="11437"/>
                    </a:lnTo>
                    <a:lnTo>
                      <a:pt x="9020" y="14175"/>
                    </a:lnTo>
                    <a:lnTo>
                      <a:pt x="6765" y="17235"/>
                    </a:lnTo>
                    <a:lnTo>
                      <a:pt x="4832" y="20457"/>
                    </a:lnTo>
                    <a:lnTo>
                      <a:pt x="3060" y="23839"/>
                    </a:lnTo>
                    <a:lnTo>
                      <a:pt x="1772" y="27383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181"/>
                    </a:lnTo>
                    <a:lnTo>
                      <a:pt x="322" y="35114"/>
                    </a:lnTo>
                    <a:lnTo>
                      <a:pt x="161" y="37047"/>
                    </a:lnTo>
                    <a:lnTo>
                      <a:pt x="0" y="39141"/>
                    </a:lnTo>
                    <a:lnTo>
                      <a:pt x="161" y="41073"/>
                    </a:lnTo>
                    <a:lnTo>
                      <a:pt x="322" y="43006"/>
                    </a:lnTo>
                    <a:lnTo>
                      <a:pt x="483" y="45100"/>
                    </a:lnTo>
                    <a:lnTo>
                      <a:pt x="805" y="46872"/>
                    </a:lnTo>
                    <a:lnTo>
                      <a:pt x="1289" y="48805"/>
                    </a:lnTo>
                    <a:lnTo>
                      <a:pt x="1772" y="50737"/>
                    </a:lnTo>
                    <a:lnTo>
                      <a:pt x="3060" y="54281"/>
                    </a:lnTo>
                    <a:lnTo>
                      <a:pt x="4832" y="57663"/>
                    </a:lnTo>
                    <a:lnTo>
                      <a:pt x="6765" y="60885"/>
                    </a:lnTo>
                    <a:lnTo>
                      <a:pt x="9020" y="63945"/>
                    </a:lnTo>
                    <a:lnTo>
                      <a:pt x="11436" y="66683"/>
                    </a:lnTo>
                    <a:lnTo>
                      <a:pt x="14335" y="69260"/>
                    </a:lnTo>
                    <a:lnTo>
                      <a:pt x="17234" y="71515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543" y="76347"/>
                    </a:lnTo>
                    <a:lnTo>
                      <a:pt x="29315" y="76831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166" y="77958"/>
                    </a:lnTo>
                    <a:lnTo>
                      <a:pt x="45099" y="77636"/>
                    </a:lnTo>
                    <a:lnTo>
                      <a:pt x="47032" y="77314"/>
                    </a:lnTo>
                    <a:lnTo>
                      <a:pt x="48804" y="76831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515"/>
                    </a:lnTo>
                    <a:lnTo>
                      <a:pt x="63944" y="69260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737"/>
                    </a:lnTo>
                    <a:lnTo>
                      <a:pt x="76991" y="48805"/>
                    </a:lnTo>
                    <a:lnTo>
                      <a:pt x="77313" y="46872"/>
                    </a:lnTo>
                    <a:lnTo>
                      <a:pt x="77635" y="45100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9141"/>
                    </a:lnTo>
                    <a:lnTo>
                      <a:pt x="78118" y="37047"/>
                    </a:lnTo>
                    <a:lnTo>
                      <a:pt x="77957" y="35114"/>
                    </a:lnTo>
                    <a:lnTo>
                      <a:pt x="77635" y="33181"/>
                    </a:lnTo>
                    <a:lnTo>
                      <a:pt x="77313" y="31248"/>
                    </a:lnTo>
                    <a:lnTo>
                      <a:pt x="76991" y="29315"/>
                    </a:lnTo>
                    <a:lnTo>
                      <a:pt x="76346" y="27383"/>
                    </a:lnTo>
                    <a:lnTo>
                      <a:pt x="75058" y="23839"/>
                    </a:lnTo>
                    <a:lnTo>
                      <a:pt x="73447" y="20457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766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7032" y="806"/>
                    </a:lnTo>
                    <a:lnTo>
                      <a:pt x="45099" y="484"/>
                    </a:lnTo>
                    <a:lnTo>
                      <a:pt x="43166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000000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Google Shape;1746;p31">
                <a:extLst>
                  <a:ext uri="{FF2B5EF4-FFF2-40B4-BE49-F238E27FC236}">
                    <a16:creationId xmlns:a16="http://schemas.microsoft.com/office/drawing/2014/main" id="{653D060F-855F-BD3D-3638-C01220B2DF3A}"/>
                  </a:ext>
                </a:extLst>
              </p:cNvPr>
              <p:cNvSpPr/>
              <p:nvPr/>
            </p:nvSpPr>
            <p:spPr>
              <a:xfrm>
                <a:off x="2172359" y="5517787"/>
                <a:ext cx="571831" cy="571831"/>
              </a:xfrm>
              <a:custGeom>
                <a:avLst/>
                <a:gdLst/>
                <a:ahLst/>
                <a:cxnLst/>
                <a:rect l="l" t="t" r="r" b="b"/>
                <a:pathLst>
                  <a:path w="78119" h="78119" extrusionOk="0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382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605"/>
                    </a:lnTo>
                    <a:lnTo>
                      <a:pt x="14174" y="8860"/>
                    </a:lnTo>
                    <a:lnTo>
                      <a:pt x="11436" y="11437"/>
                    </a:lnTo>
                    <a:lnTo>
                      <a:pt x="8859" y="14175"/>
                    </a:lnTo>
                    <a:lnTo>
                      <a:pt x="6604" y="17235"/>
                    </a:lnTo>
                    <a:lnTo>
                      <a:pt x="4671" y="20456"/>
                    </a:lnTo>
                    <a:lnTo>
                      <a:pt x="3060" y="23839"/>
                    </a:lnTo>
                    <a:lnTo>
                      <a:pt x="1772" y="27382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020"/>
                    </a:lnTo>
                    <a:lnTo>
                      <a:pt x="161" y="35114"/>
                    </a:lnTo>
                    <a:lnTo>
                      <a:pt x="0" y="37046"/>
                    </a:lnTo>
                    <a:lnTo>
                      <a:pt x="0" y="38979"/>
                    </a:lnTo>
                    <a:lnTo>
                      <a:pt x="0" y="41073"/>
                    </a:lnTo>
                    <a:lnTo>
                      <a:pt x="161" y="43006"/>
                    </a:lnTo>
                    <a:lnTo>
                      <a:pt x="483" y="44939"/>
                    </a:lnTo>
                    <a:lnTo>
                      <a:pt x="805" y="46872"/>
                    </a:lnTo>
                    <a:lnTo>
                      <a:pt x="1289" y="48804"/>
                    </a:lnTo>
                    <a:lnTo>
                      <a:pt x="1772" y="50576"/>
                    </a:lnTo>
                    <a:lnTo>
                      <a:pt x="3060" y="54281"/>
                    </a:lnTo>
                    <a:lnTo>
                      <a:pt x="4671" y="57663"/>
                    </a:lnTo>
                    <a:lnTo>
                      <a:pt x="6604" y="60885"/>
                    </a:lnTo>
                    <a:lnTo>
                      <a:pt x="8859" y="63945"/>
                    </a:lnTo>
                    <a:lnTo>
                      <a:pt x="11436" y="66683"/>
                    </a:lnTo>
                    <a:lnTo>
                      <a:pt x="14174" y="69099"/>
                    </a:lnTo>
                    <a:lnTo>
                      <a:pt x="17234" y="71354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382" y="76347"/>
                    </a:lnTo>
                    <a:lnTo>
                      <a:pt x="29315" y="76830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005" y="77958"/>
                    </a:lnTo>
                    <a:lnTo>
                      <a:pt x="44938" y="77636"/>
                    </a:lnTo>
                    <a:lnTo>
                      <a:pt x="46871" y="77314"/>
                    </a:lnTo>
                    <a:lnTo>
                      <a:pt x="48804" y="76830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354"/>
                    </a:lnTo>
                    <a:lnTo>
                      <a:pt x="63944" y="69099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576"/>
                    </a:lnTo>
                    <a:lnTo>
                      <a:pt x="76830" y="48804"/>
                    </a:lnTo>
                    <a:lnTo>
                      <a:pt x="77313" y="46872"/>
                    </a:lnTo>
                    <a:lnTo>
                      <a:pt x="77635" y="44939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8979"/>
                    </a:lnTo>
                    <a:lnTo>
                      <a:pt x="78118" y="37046"/>
                    </a:lnTo>
                    <a:lnTo>
                      <a:pt x="77957" y="35114"/>
                    </a:lnTo>
                    <a:lnTo>
                      <a:pt x="77635" y="33020"/>
                    </a:lnTo>
                    <a:lnTo>
                      <a:pt x="77313" y="31248"/>
                    </a:lnTo>
                    <a:lnTo>
                      <a:pt x="76830" y="29315"/>
                    </a:lnTo>
                    <a:lnTo>
                      <a:pt x="76346" y="27382"/>
                    </a:lnTo>
                    <a:lnTo>
                      <a:pt x="75058" y="23839"/>
                    </a:lnTo>
                    <a:lnTo>
                      <a:pt x="73447" y="20456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605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6871" y="806"/>
                    </a:lnTo>
                    <a:lnTo>
                      <a:pt x="44938" y="484"/>
                    </a:lnTo>
                    <a:lnTo>
                      <a:pt x="43005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rgbClr val="F5AE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ambria" panose="02040503050406030204" pitchFamily="18" charset="0"/>
                    <a:cs typeface="Calibri" panose="020F0502020204030204" pitchFamily="34" charset="0"/>
                  </a:rPr>
                  <a:t>04</a:t>
                </a:r>
                <a:endParaRPr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72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 descr="n14 zalo Nguyen Doan Thao Trang">
            <a:extLst>
              <a:ext uri="{FF2B5EF4-FFF2-40B4-BE49-F238E27FC236}">
                <a16:creationId xmlns:a16="http://schemas.microsoft.com/office/drawing/2014/main" id="{9299082E-EE56-32D0-35C0-8E9366687F44}"/>
              </a:ext>
            </a:extLst>
          </p:cNvPr>
          <p:cNvSpPr/>
          <p:nvPr/>
        </p:nvSpPr>
        <p:spPr>
          <a:xfrm>
            <a:off x="262890" y="138067"/>
            <a:ext cx="2560320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 descr="n14 zalo Nguyen Doan Thao Trang">
            <a:extLst>
              <a:ext uri="{FF2B5EF4-FFF2-40B4-BE49-F238E27FC236}">
                <a16:creationId xmlns:a16="http://schemas.microsoft.com/office/drawing/2014/main" id="{E9A7018D-687F-DFD4-FA25-C7C764F6F237}"/>
              </a:ext>
            </a:extLst>
          </p:cNvPr>
          <p:cNvSpPr/>
          <p:nvPr/>
        </p:nvSpPr>
        <p:spPr>
          <a:xfrm>
            <a:off x="4432935" y="138067"/>
            <a:ext cx="3326130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MẬT THƯ SỐ 1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n14 zalo Nguyen Doan Thao Trang">
            <a:extLst>
              <a:ext uri="{FF2B5EF4-FFF2-40B4-BE49-F238E27FC236}">
                <a16:creationId xmlns:a16="http://schemas.microsoft.com/office/drawing/2014/main" id="{60A8D195-1D83-9128-00CF-F1DB04D03FC3}"/>
              </a:ext>
            </a:extLst>
          </p:cNvPr>
          <p:cNvSpPr txBox="1"/>
          <p:nvPr/>
        </p:nvSpPr>
        <p:spPr>
          <a:xfrm>
            <a:off x="958871" y="1116319"/>
            <a:ext cx="10616054" cy="1691104"/>
          </a:xfrm>
          <a:prstGeom prst="roundRect">
            <a:avLst>
              <a:gd name="adj" fmla="val 12835"/>
            </a:avLst>
          </a:prstGeom>
          <a:noFill/>
          <a:ln w="28575">
            <a:solidFill>
              <a:srgbClr val="F5AE03"/>
            </a:solidFill>
          </a:ln>
        </p:spPr>
        <p:txBody>
          <a:bodyPr wrap="square">
            <a:spAutoFit/>
          </a:bodyPr>
          <a:lstStyle/>
          <a:p>
            <a:pPr marL="225425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 trình dao động của một vật là x = 5cos4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 (cm).</a:t>
            </a:r>
            <a:endParaRPr lang="en-US" sz="240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5425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a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Xác định tốc độ cực đại của vật.</a:t>
            </a:r>
            <a:endParaRPr lang="en-US" sz="240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5425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b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Hãy viết phương trình vận tốc, gia tốc.</a:t>
            </a:r>
            <a:endParaRPr lang="en-US" sz="240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5425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Vẽ đồ thị li độ, vận tốc, gia tốc theo thời gian của vật</a:t>
            </a:r>
            <a:endParaRPr lang="en-US" sz="240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oogle Shape;1744;p31" descr="n14 zalo Nguyen Doan Thao Trang">
            <a:extLst>
              <a:ext uri="{FF2B5EF4-FFF2-40B4-BE49-F238E27FC236}">
                <a16:creationId xmlns:a16="http://schemas.microsoft.com/office/drawing/2014/main" id="{66AC17BD-C6A1-F7D0-F32A-B678AF8BEAEE}"/>
              </a:ext>
            </a:extLst>
          </p:cNvPr>
          <p:cNvGrpSpPr/>
          <p:nvPr/>
        </p:nvGrpSpPr>
        <p:grpSpPr>
          <a:xfrm>
            <a:off x="577650" y="1544489"/>
            <a:ext cx="762441" cy="834763"/>
            <a:chOff x="2172358" y="5517789"/>
            <a:chExt cx="571831" cy="626072"/>
          </a:xfrm>
        </p:grpSpPr>
        <p:sp>
          <p:nvSpPr>
            <p:cNvPr id="5" name="Google Shape;1745;p31">
              <a:extLst>
                <a:ext uri="{FF2B5EF4-FFF2-40B4-BE49-F238E27FC236}">
                  <a16:creationId xmlns:a16="http://schemas.microsoft.com/office/drawing/2014/main" id="{31D133F3-1FA2-6B3C-C45C-D14509BE9845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0" name="Google Shape;1746;p31">
              <a:extLst>
                <a:ext uri="{FF2B5EF4-FFF2-40B4-BE49-F238E27FC236}">
                  <a16:creationId xmlns:a16="http://schemas.microsoft.com/office/drawing/2014/main" id="{92FAB7E7-0860-B5E1-0082-986EED33E800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01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 descr="n14 zalo Nguyen Doan Thao Trang">
            <a:extLst>
              <a:ext uri="{FF2B5EF4-FFF2-40B4-BE49-F238E27FC236}">
                <a16:creationId xmlns:a16="http://schemas.microsoft.com/office/drawing/2014/main" id="{571C9BC0-A6EF-261B-B23C-C73F58BF78A4}"/>
              </a:ext>
            </a:extLst>
          </p:cNvPr>
          <p:cNvSpPr txBox="1"/>
          <p:nvPr/>
        </p:nvSpPr>
        <p:spPr>
          <a:xfrm>
            <a:off x="958870" y="3426718"/>
            <a:ext cx="10616054" cy="3030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phương trình: x = 5cos4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(cm).</a:t>
            </a:r>
            <a:endParaRPr lang="en-US" sz="2400" b="1">
              <a:solidFill>
                <a:srgbClr val="45546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Ta có: A = 5 cm; 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rad/s; 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  <a:endParaRPr lang="en-US" sz="2400" b="1">
              <a:solidFill>
                <a:srgbClr val="45546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a. Tốc độ cực đại của vật: v</a:t>
            </a:r>
            <a:r>
              <a:rPr lang="en-US" sz="2400" b="1" baseline="-25000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4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.5 = 20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cm/s.</a:t>
            </a:r>
            <a:endParaRPr lang="en-US" sz="2400" b="1">
              <a:solidFill>
                <a:srgbClr val="45546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b. Phương trình vận tốc: </a:t>
            </a:r>
            <a:endParaRPr lang="en-US" sz="2400" b="1">
              <a:solidFill>
                <a:srgbClr val="45546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v = -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Asin(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+ 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- 4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.5.sin4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- 20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.sin4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(cm/s).</a:t>
            </a:r>
            <a:endParaRPr lang="en-US" sz="2400" b="1">
              <a:solidFill>
                <a:srgbClr val="45546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Phương trình gia tốc:</a:t>
            </a:r>
            <a:endParaRPr lang="en-US" sz="2400" b="1">
              <a:solidFill>
                <a:srgbClr val="45546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a = - 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="1" baseline="30000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Acos(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+ 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- (4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30000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.5cos4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- 800.cos4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(cm/s</a:t>
            </a:r>
            <a:r>
              <a:rPr lang="en-US" sz="2400" b="1" baseline="30000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b="1">
              <a:solidFill>
                <a:srgbClr val="45546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 descr="n14 zalo Nguyen Doan Thao Trang">
            <a:extLst>
              <a:ext uri="{FF2B5EF4-FFF2-40B4-BE49-F238E27FC236}">
                <a16:creationId xmlns:a16="http://schemas.microsoft.com/office/drawing/2014/main" id="{49B1B47D-231E-ED5E-4517-EBF2620F2A27}"/>
              </a:ext>
            </a:extLst>
          </p:cNvPr>
          <p:cNvSpPr txBox="1"/>
          <p:nvPr/>
        </p:nvSpPr>
        <p:spPr>
          <a:xfrm>
            <a:off x="958870" y="2852906"/>
            <a:ext cx="212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800" b="1" dirty="0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800" b="1" dirty="0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1" name="Google Shape;1849;p34" descr="n14 zalo Nguyen Doan Thao Trang">
            <a:extLst>
              <a:ext uri="{FF2B5EF4-FFF2-40B4-BE49-F238E27FC236}">
                <a16:creationId xmlns:a16="http://schemas.microsoft.com/office/drawing/2014/main" id="{E4DEE350-ADE1-2504-A321-8486D8246597}"/>
              </a:ext>
            </a:extLst>
          </p:cNvPr>
          <p:cNvGrpSpPr/>
          <p:nvPr/>
        </p:nvGrpSpPr>
        <p:grpSpPr>
          <a:xfrm rot="11917095">
            <a:off x="10725913" y="-475653"/>
            <a:ext cx="1620463" cy="1990497"/>
            <a:chOff x="7490828" y="1640786"/>
            <a:chExt cx="926423" cy="1192419"/>
          </a:xfrm>
        </p:grpSpPr>
        <p:sp>
          <p:nvSpPr>
            <p:cNvPr id="12" name="Google Shape;1850;p34">
              <a:extLst>
                <a:ext uri="{FF2B5EF4-FFF2-40B4-BE49-F238E27FC236}">
                  <a16:creationId xmlns:a16="http://schemas.microsoft.com/office/drawing/2014/main" id="{29F279C1-A924-1BD8-6117-D9759E1FC5B6}"/>
                </a:ext>
              </a:extLst>
            </p:cNvPr>
            <p:cNvSpPr/>
            <p:nvPr/>
          </p:nvSpPr>
          <p:spPr>
            <a:xfrm>
              <a:off x="7506453" y="1772867"/>
              <a:ext cx="910799" cy="1060338"/>
            </a:xfrm>
            <a:custGeom>
              <a:avLst/>
              <a:gdLst/>
              <a:ahLst/>
              <a:cxnLst/>
              <a:rect l="l" t="t" r="r" b="b"/>
              <a:pathLst>
                <a:path w="11950" h="13912" extrusionOk="0">
                  <a:moveTo>
                    <a:pt x="10376" y="0"/>
                  </a:moveTo>
                  <a:lnTo>
                    <a:pt x="10513" y="251"/>
                  </a:lnTo>
                  <a:lnTo>
                    <a:pt x="10650" y="502"/>
                  </a:lnTo>
                  <a:lnTo>
                    <a:pt x="10764" y="753"/>
                  </a:lnTo>
                  <a:lnTo>
                    <a:pt x="10855" y="1004"/>
                  </a:lnTo>
                  <a:lnTo>
                    <a:pt x="10924" y="1277"/>
                  </a:lnTo>
                  <a:lnTo>
                    <a:pt x="10992" y="1551"/>
                  </a:lnTo>
                  <a:lnTo>
                    <a:pt x="11015" y="1825"/>
                  </a:lnTo>
                  <a:lnTo>
                    <a:pt x="11038" y="2098"/>
                  </a:lnTo>
                  <a:lnTo>
                    <a:pt x="11038" y="2372"/>
                  </a:lnTo>
                  <a:lnTo>
                    <a:pt x="11015" y="2646"/>
                  </a:lnTo>
                  <a:lnTo>
                    <a:pt x="10969" y="2919"/>
                  </a:lnTo>
                  <a:lnTo>
                    <a:pt x="10901" y="3193"/>
                  </a:lnTo>
                  <a:lnTo>
                    <a:pt x="10810" y="3467"/>
                  </a:lnTo>
                  <a:lnTo>
                    <a:pt x="10718" y="3740"/>
                  </a:lnTo>
                  <a:lnTo>
                    <a:pt x="10582" y="3991"/>
                  </a:lnTo>
                  <a:lnTo>
                    <a:pt x="10445" y="4265"/>
                  </a:lnTo>
                  <a:lnTo>
                    <a:pt x="10285" y="4470"/>
                  </a:lnTo>
                  <a:lnTo>
                    <a:pt x="10126" y="4675"/>
                  </a:lnTo>
                  <a:lnTo>
                    <a:pt x="9966" y="4858"/>
                  </a:lnTo>
                  <a:lnTo>
                    <a:pt x="9783" y="5017"/>
                  </a:lnTo>
                  <a:lnTo>
                    <a:pt x="9601" y="5200"/>
                  </a:lnTo>
                  <a:lnTo>
                    <a:pt x="9419" y="5337"/>
                  </a:lnTo>
                  <a:lnTo>
                    <a:pt x="9213" y="5473"/>
                  </a:lnTo>
                  <a:lnTo>
                    <a:pt x="9008" y="5587"/>
                  </a:lnTo>
                  <a:lnTo>
                    <a:pt x="8780" y="5701"/>
                  </a:lnTo>
                  <a:lnTo>
                    <a:pt x="8575" y="5793"/>
                  </a:lnTo>
                  <a:lnTo>
                    <a:pt x="8347" y="5884"/>
                  </a:lnTo>
                  <a:lnTo>
                    <a:pt x="8119" y="5930"/>
                  </a:lnTo>
                  <a:lnTo>
                    <a:pt x="7868" y="5998"/>
                  </a:lnTo>
                  <a:lnTo>
                    <a:pt x="7640" y="6021"/>
                  </a:lnTo>
                  <a:lnTo>
                    <a:pt x="7412" y="6044"/>
                  </a:lnTo>
                  <a:lnTo>
                    <a:pt x="7161" y="6066"/>
                  </a:lnTo>
                  <a:lnTo>
                    <a:pt x="6887" y="6044"/>
                  </a:lnTo>
                  <a:lnTo>
                    <a:pt x="6636" y="6021"/>
                  </a:lnTo>
                  <a:lnTo>
                    <a:pt x="6363" y="5975"/>
                  </a:lnTo>
                  <a:lnTo>
                    <a:pt x="6112" y="5907"/>
                  </a:lnTo>
                  <a:lnTo>
                    <a:pt x="5838" y="5816"/>
                  </a:lnTo>
                  <a:lnTo>
                    <a:pt x="5587" y="5724"/>
                  </a:lnTo>
                  <a:lnTo>
                    <a:pt x="5337" y="5587"/>
                  </a:lnTo>
                  <a:lnTo>
                    <a:pt x="5086" y="5451"/>
                  </a:lnTo>
                  <a:lnTo>
                    <a:pt x="4881" y="5314"/>
                  </a:lnTo>
                  <a:lnTo>
                    <a:pt x="5131" y="5633"/>
                  </a:lnTo>
                  <a:lnTo>
                    <a:pt x="5405" y="5930"/>
                  </a:lnTo>
                  <a:lnTo>
                    <a:pt x="92" y="13136"/>
                  </a:lnTo>
                  <a:lnTo>
                    <a:pt x="46" y="13227"/>
                  </a:lnTo>
                  <a:lnTo>
                    <a:pt x="0" y="13295"/>
                  </a:lnTo>
                  <a:lnTo>
                    <a:pt x="0" y="13409"/>
                  </a:lnTo>
                  <a:lnTo>
                    <a:pt x="0" y="13501"/>
                  </a:lnTo>
                  <a:lnTo>
                    <a:pt x="23" y="13569"/>
                  </a:lnTo>
                  <a:lnTo>
                    <a:pt x="69" y="13660"/>
                  </a:lnTo>
                  <a:lnTo>
                    <a:pt x="114" y="13751"/>
                  </a:lnTo>
                  <a:lnTo>
                    <a:pt x="183" y="13797"/>
                  </a:lnTo>
                  <a:lnTo>
                    <a:pt x="320" y="13865"/>
                  </a:lnTo>
                  <a:lnTo>
                    <a:pt x="479" y="13911"/>
                  </a:lnTo>
                  <a:lnTo>
                    <a:pt x="593" y="13888"/>
                  </a:lnTo>
                  <a:lnTo>
                    <a:pt x="685" y="13843"/>
                  </a:lnTo>
                  <a:lnTo>
                    <a:pt x="776" y="13797"/>
                  </a:lnTo>
                  <a:lnTo>
                    <a:pt x="867" y="13706"/>
                  </a:lnTo>
                  <a:lnTo>
                    <a:pt x="6180" y="6500"/>
                  </a:lnTo>
                  <a:lnTo>
                    <a:pt x="6408" y="6614"/>
                  </a:lnTo>
                  <a:lnTo>
                    <a:pt x="6636" y="6728"/>
                  </a:lnTo>
                  <a:lnTo>
                    <a:pt x="6865" y="6796"/>
                  </a:lnTo>
                  <a:lnTo>
                    <a:pt x="7115" y="6865"/>
                  </a:lnTo>
                  <a:lnTo>
                    <a:pt x="7343" y="6933"/>
                  </a:lnTo>
                  <a:lnTo>
                    <a:pt x="7594" y="6956"/>
                  </a:lnTo>
                  <a:lnTo>
                    <a:pt x="7822" y="6979"/>
                  </a:lnTo>
                  <a:lnTo>
                    <a:pt x="8073" y="7001"/>
                  </a:lnTo>
                  <a:lnTo>
                    <a:pt x="8506" y="6979"/>
                  </a:lnTo>
                  <a:lnTo>
                    <a:pt x="8963" y="6887"/>
                  </a:lnTo>
                  <a:lnTo>
                    <a:pt x="9373" y="6773"/>
                  </a:lnTo>
                  <a:lnTo>
                    <a:pt x="9783" y="6591"/>
                  </a:lnTo>
                  <a:lnTo>
                    <a:pt x="10171" y="6363"/>
                  </a:lnTo>
                  <a:lnTo>
                    <a:pt x="10536" y="6112"/>
                  </a:lnTo>
                  <a:lnTo>
                    <a:pt x="10718" y="5952"/>
                  </a:lnTo>
                  <a:lnTo>
                    <a:pt x="10878" y="5793"/>
                  </a:lnTo>
                  <a:lnTo>
                    <a:pt x="11038" y="5610"/>
                  </a:lnTo>
                  <a:lnTo>
                    <a:pt x="11197" y="5428"/>
                  </a:lnTo>
                  <a:lnTo>
                    <a:pt x="11403" y="5086"/>
                  </a:lnTo>
                  <a:lnTo>
                    <a:pt x="11585" y="4744"/>
                  </a:lnTo>
                  <a:lnTo>
                    <a:pt x="11722" y="4402"/>
                  </a:lnTo>
                  <a:lnTo>
                    <a:pt x="11836" y="4037"/>
                  </a:lnTo>
                  <a:lnTo>
                    <a:pt x="11904" y="3672"/>
                  </a:lnTo>
                  <a:lnTo>
                    <a:pt x="11950" y="3284"/>
                  </a:lnTo>
                  <a:lnTo>
                    <a:pt x="11927" y="2919"/>
                  </a:lnTo>
                  <a:lnTo>
                    <a:pt x="11904" y="2554"/>
                  </a:lnTo>
                  <a:lnTo>
                    <a:pt x="11836" y="2190"/>
                  </a:lnTo>
                  <a:lnTo>
                    <a:pt x="11722" y="1825"/>
                  </a:lnTo>
                  <a:lnTo>
                    <a:pt x="11585" y="1483"/>
                  </a:lnTo>
                  <a:lnTo>
                    <a:pt x="11403" y="1141"/>
                  </a:lnTo>
                  <a:lnTo>
                    <a:pt x="11197" y="844"/>
                  </a:lnTo>
                  <a:lnTo>
                    <a:pt x="10946" y="548"/>
                  </a:lnTo>
                  <a:lnTo>
                    <a:pt x="10673" y="251"/>
                  </a:lnTo>
                  <a:lnTo>
                    <a:pt x="10376" y="0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3" name="Google Shape;1851;p34">
              <a:extLst>
                <a:ext uri="{FF2B5EF4-FFF2-40B4-BE49-F238E27FC236}">
                  <a16:creationId xmlns:a16="http://schemas.microsoft.com/office/drawing/2014/main" id="{4F5395A7-DD89-A76D-1775-3225FB3D1745}"/>
                </a:ext>
              </a:extLst>
            </p:cNvPr>
            <p:cNvSpPr/>
            <p:nvPr/>
          </p:nvSpPr>
          <p:spPr>
            <a:xfrm>
              <a:off x="8052154" y="2183059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4" name="Google Shape;1852;p34">
              <a:extLst>
                <a:ext uri="{FF2B5EF4-FFF2-40B4-BE49-F238E27FC236}">
                  <a16:creationId xmlns:a16="http://schemas.microsoft.com/office/drawing/2014/main" id="{F469D1A7-E904-A0FE-91C0-C3F47F35D8EB}"/>
                </a:ext>
              </a:extLst>
            </p:cNvPr>
            <p:cNvSpPr/>
            <p:nvPr/>
          </p:nvSpPr>
          <p:spPr>
            <a:xfrm>
              <a:off x="7980893" y="2170865"/>
              <a:ext cx="71340" cy="12271"/>
            </a:xfrm>
            <a:custGeom>
              <a:avLst/>
              <a:gdLst/>
              <a:ahLst/>
              <a:cxnLst/>
              <a:rect l="l" t="t" r="r" b="b"/>
              <a:pathLst>
                <a:path w="936" h="1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29" y="69"/>
                  </a:lnTo>
                  <a:lnTo>
                    <a:pt x="480" y="115"/>
                  </a:lnTo>
                  <a:lnTo>
                    <a:pt x="708" y="137"/>
                  </a:lnTo>
                  <a:lnTo>
                    <a:pt x="936" y="160"/>
                  </a:lnTo>
                  <a:lnTo>
                    <a:pt x="936" y="160"/>
                  </a:lnTo>
                  <a:lnTo>
                    <a:pt x="708" y="137"/>
                  </a:lnTo>
                  <a:lnTo>
                    <a:pt x="480" y="115"/>
                  </a:lnTo>
                  <a:lnTo>
                    <a:pt x="229" y="6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5" name="Google Shape;1853;p34">
              <a:extLst>
                <a:ext uri="{FF2B5EF4-FFF2-40B4-BE49-F238E27FC236}">
                  <a16:creationId xmlns:a16="http://schemas.microsoft.com/office/drawing/2014/main" id="{6E7C689A-FA4B-B61B-BFA2-D4964CBCB040}"/>
                </a:ext>
              </a:extLst>
            </p:cNvPr>
            <p:cNvSpPr/>
            <p:nvPr/>
          </p:nvSpPr>
          <p:spPr>
            <a:xfrm>
              <a:off x="7494258" y="2144799"/>
              <a:ext cx="446787" cy="655318"/>
            </a:xfrm>
            <a:custGeom>
              <a:avLst/>
              <a:gdLst/>
              <a:ahLst/>
              <a:cxnLst/>
              <a:rect l="l" t="t" r="r" b="b"/>
              <a:pathLst>
                <a:path w="5862" h="8598" extrusionOk="0">
                  <a:moveTo>
                    <a:pt x="5041" y="1"/>
                  </a:moveTo>
                  <a:lnTo>
                    <a:pt x="69" y="7845"/>
                  </a:lnTo>
                  <a:lnTo>
                    <a:pt x="24" y="7936"/>
                  </a:lnTo>
                  <a:lnTo>
                    <a:pt x="1" y="8028"/>
                  </a:lnTo>
                  <a:lnTo>
                    <a:pt x="1" y="8119"/>
                  </a:lnTo>
                  <a:lnTo>
                    <a:pt x="1" y="8210"/>
                  </a:lnTo>
                  <a:lnTo>
                    <a:pt x="46" y="8301"/>
                  </a:lnTo>
                  <a:lnTo>
                    <a:pt x="92" y="8393"/>
                  </a:lnTo>
                  <a:lnTo>
                    <a:pt x="138" y="8461"/>
                  </a:lnTo>
                  <a:lnTo>
                    <a:pt x="229" y="8507"/>
                  </a:lnTo>
                  <a:lnTo>
                    <a:pt x="297" y="8552"/>
                  </a:lnTo>
                  <a:lnTo>
                    <a:pt x="388" y="8575"/>
                  </a:lnTo>
                  <a:lnTo>
                    <a:pt x="502" y="8598"/>
                  </a:lnTo>
                  <a:lnTo>
                    <a:pt x="594" y="8575"/>
                  </a:lnTo>
                  <a:lnTo>
                    <a:pt x="662" y="8552"/>
                  </a:lnTo>
                  <a:lnTo>
                    <a:pt x="753" y="8507"/>
                  </a:lnTo>
                  <a:lnTo>
                    <a:pt x="822" y="8438"/>
                  </a:lnTo>
                  <a:lnTo>
                    <a:pt x="890" y="8370"/>
                  </a:lnTo>
                  <a:lnTo>
                    <a:pt x="5861" y="525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rgbClr val="D993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6" name="Google Shape;1854;p34">
              <a:extLst>
                <a:ext uri="{FF2B5EF4-FFF2-40B4-BE49-F238E27FC236}">
                  <a16:creationId xmlns:a16="http://schemas.microsoft.com/office/drawing/2014/main" id="{09C5F8ED-8706-A8A4-E45D-CBB6A66BD1FB}"/>
                </a:ext>
              </a:extLst>
            </p:cNvPr>
            <p:cNvSpPr/>
            <p:nvPr/>
          </p:nvSpPr>
          <p:spPr>
            <a:xfrm>
              <a:off x="7490828" y="2141293"/>
              <a:ext cx="453723" cy="662330"/>
            </a:xfrm>
            <a:custGeom>
              <a:avLst/>
              <a:gdLst/>
              <a:ahLst/>
              <a:cxnLst/>
              <a:rect l="l" t="t" r="r" b="b"/>
              <a:pathLst>
                <a:path w="5953" h="8690" extrusionOk="0">
                  <a:moveTo>
                    <a:pt x="5108" y="115"/>
                  </a:moveTo>
                  <a:lnTo>
                    <a:pt x="5838" y="571"/>
                  </a:lnTo>
                  <a:lnTo>
                    <a:pt x="890" y="8393"/>
                  </a:lnTo>
                  <a:lnTo>
                    <a:pt x="821" y="8484"/>
                  </a:lnTo>
                  <a:lnTo>
                    <a:pt x="730" y="8530"/>
                  </a:lnTo>
                  <a:lnTo>
                    <a:pt x="639" y="8575"/>
                  </a:lnTo>
                  <a:lnTo>
                    <a:pt x="525" y="8598"/>
                  </a:lnTo>
                  <a:lnTo>
                    <a:pt x="411" y="8575"/>
                  </a:lnTo>
                  <a:lnTo>
                    <a:pt x="297" y="8530"/>
                  </a:lnTo>
                  <a:lnTo>
                    <a:pt x="205" y="8461"/>
                  </a:lnTo>
                  <a:lnTo>
                    <a:pt x="137" y="8370"/>
                  </a:lnTo>
                  <a:lnTo>
                    <a:pt x="91" y="8256"/>
                  </a:lnTo>
                  <a:lnTo>
                    <a:pt x="91" y="8165"/>
                  </a:lnTo>
                  <a:lnTo>
                    <a:pt x="114" y="8028"/>
                  </a:lnTo>
                  <a:lnTo>
                    <a:pt x="160" y="7914"/>
                  </a:lnTo>
                  <a:lnTo>
                    <a:pt x="5108" y="115"/>
                  </a:lnTo>
                  <a:close/>
                  <a:moveTo>
                    <a:pt x="5086" y="1"/>
                  </a:moveTo>
                  <a:lnTo>
                    <a:pt x="5063" y="24"/>
                  </a:lnTo>
                  <a:lnTo>
                    <a:pt x="69" y="7868"/>
                  </a:lnTo>
                  <a:lnTo>
                    <a:pt x="23" y="8005"/>
                  </a:lnTo>
                  <a:lnTo>
                    <a:pt x="0" y="8165"/>
                  </a:lnTo>
                  <a:lnTo>
                    <a:pt x="23" y="8279"/>
                  </a:lnTo>
                  <a:lnTo>
                    <a:pt x="69" y="8416"/>
                  </a:lnTo>
                  <a:lnTo>
                    <a:pt x="137" y="8507"/>
                  </a:lnTo>
                  <a:lnTo>
                    <a:pt x="251" y="8598"/>
                  </a:lnTo>
                  <a:lnTo>
                    <a:pt x="388" y="8667"/>
                  </a:lnTo>
                  <a:lnTo>
                    <a:pt x="525" y="8689"/>
                  </a:lnTo>
                  <a:lnTo>
                    <a:pt x="661" y="8667"/>
                  </a:lnTo>
                  <a:lnTo>
                    <a:pt x="775" y="8621"/>
                  </a:lnTo>
                  <a:lnTo>
                    <a:pt x="890" y="8553"/>
                  </a:lnTo>
                  <a:lnTo>
                    <a:pt x="958" y="8439"/>
                  </a:lnTo>
                  <a:lnTo>
                    <a:pt x="5952" y="594"/>
                  </a:lnTo>
                  <a:lnTo>
                    <a:pt x="5952" y="548"/>
                  </a:lnTo>
                  <a:lnTo>
                    <a:pt x="5929" y="525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7" name="Google Shape;1855;p34">
              <a:extLst>
                <a:ext uri="{FF2B5EF4-FFF2-40B4-BE49-F238E27FC236}">
                  <a16:creationId xmlns:a16="http://schemas.microsoft.com/office/drawing/2014/main" id="{0DB5EB87-4478-FD03-B50E-243E6C2A1D3B}"/>
                </a:ext>
              </a:extLst>
            </p:cNvPr>
            <p:cNvSpPr/>
            <p:nvPr/>
          </p:nvSpPr>
          <p:spPr>
            <a:xfrm>
              <a:off x="7758497" y="1644216"/>
              <a:ext cx="589237" cy="589314"/>
            </a:xfrm>
            <a:custGeom>
              <a:avLst/>
              <a:gdLst/>
              <a:ahLst/>
              <a:cxnLst/>
              <a:rect l="l" t="t" r="r" b="b"/>
              <a:pathLst>
                <a:path w="7731" h="7732" extrusionOk="0">
                  <a:moveTo>
                    <a:pt x="3854" y="685"/>
                  </a:moveTo>
                  <a:lnTo>
                    <a:pt x="4173" y="708"/>
                  </a:lnTo>
                  <a:lnTo>
                    <a:pt x="4492" y="753"/>
                  </a:lnTo>
                  <a:lnTo>
                    <a:pt x="4812" y="822"/>
                  </a:lnTo>
                  <a:lnTo>
                    <a:pt x="5108" y="936"/>
                  </a:lnTo>
                  <a:lnTo>
                    <a:pt x="5405" y="1073"/>
                  </a:lnTo>
                  <a:lnTo>
                    <a:pt x="5678" y="1255"/>
                  </a:lnTo>
                  <a:lnTo>
                    <a:pt x="5929" y="1438"/>
                  </a:lnTo>
                  <a:lnTo>
                    <a:pt x="6157" y="1643"/>
                  </a:lnTo>
                  <a:lnTo>
                    <a:pt x="6340" y="1871"/>
                  </a:lnTo>
                  <a:lnTo>
                    <a:pt x="6522" y="2122"/>
                  </a:lnTo>
                  <a:lnTo>
                    <a:pt x="6682" y="2395"/>
                  </a:lnTo>
                  <a:lnTo>
                    <a:pt x="6819" y="2669"/>
                  </a:lnTo>
                  <a:lnTo>
                    <a:pt x="6910" y="2965"/>
                  </a:lnTo>
                  <a:lnTo>
                    <a:pt x="6978" y="3262"/>
                  </a:lnTo>
                  <a:lnTo>
                    <a:pt x="7024" y="3558"/>
                  </a:lnTo>
                  <a:lnTo>
                    <a:pt x="7047" y="3878"/>
                  </a:lnTo>
                  <a:lnTo>
                    <a:pt x="7024" y="4197"/>
                  </a:lnTo>
                  <a:lnTo>
                    <a:pt x="6978" y="4516"/>
                  </a:lnTo>
                  <a:lnTo>
                    <a:pt x="6910" y="4835"/>
                  </a:lnTo>
                  <a:lnTo>
                    <a:pt x="6796" y="5132"/>
                  </a:lnTo>
                  <a:lnTo>
                    <a:pt x="6659" y="5428"/>
                  </a:lnTo>
                  <a:lnTo>
                    <a:pt x="6476" y="5679"/>
                  </a:lnTo>
                  <a:lnTo>
                    <a:pt x="6294" y="5930"/>
                  </a:lnTo>
                  <a:lnTo>
                    <a:pt x="6089" y="6158"/>
                  </a:lnTo>
                  <a:lnTo>
                    <a:pt x="5861" y="6363"/>
                  </a:lnTo>
                  <a:lnTo>
                    <a:pt x="5610" y="6546"/>
                  </a:lnTo>
                  <a:lnTo>
                    <a:pt x="5336" y="6705"/>
                  </a:lnTo>
                  <a:lnTo>
                    <a:pt x="5063" y="6819"/>
                  </a:lnTo>
                  <a:lnTo>
                    <a:pt x="4766" y="6933"/>
                  </a:lnTo>
                  <a:lnTo>
                    <a:pt x="4470" y="7002"/>
                  </a:lnTo>
                  <a:lnTo>
                    <a:pt x="4173" y="7047"/>
                  </a:lnTo>
                  <a:lnTo>
                    <a:pt x="3854" y="7070"/>
                  </a:lnTo>
                  <a:lnTo>
                    <a:pt x="3535" y="7047"/>
                  </a:lnTo>
                  <a:lnTo>
                    <a:pt x="3215" y="7002"/>
                  </a:lnTo>
                  <a:lnTo>
                    <a:pt x="2896" y="6911"/>
                  </a:lnTo>
                  <a:lnTo>
                    <a:pt x="2600" y="6797"/>
                  </a:lnTo>
                  <a:lnTo>
                    <a:pt x="2303" y="6660"/>
                  </a:lnTo>
                  <a:lnTo>
                    <a:pt x="2052" y="6500"/>
                  </a:lnTo>
                  <a:lnTo>
                    <a:pt x="1802" y="6318"/>
                  </a:lnTo>
                  <a:lnTo>
                    <a:pt x="1574" y="6090"/>
                  </a:lnTo>
                  <a:lnTo>
                    <a:pt x="1368" y="5862"/>
                  </a:lnTo>
                  <a:lnTo>
                    <a:pt x="1186" y="5611"/>
                  </a:lnTo>
                  <a:lnTo>
                    <a:pt x="1026" y="5360"/>
                  </a:lnTo>
                  <a:lnTo>
                    <a:pt x="912" y="5063"/>
                  </a:lnTo>
                  <a:lnTo>
                    <a:pt x="798" y="4790"/>
                  </a:lnTo>
                  <a:lnTo>
                    <a:pt x="730" y="4493"/>
                  </a:lnTo>
                  <a:lnTo>
                    <a:pt x="684" y="4174"/>
                  </a:lnTo>
                  <a:lnTo>
                    <a:pt x="661" y="3878"/>
                  </a:lnTo>
                  <a:lnTo>
                    <a:pt x="684" y="3558"/>
                  </a:lnTo>
                  <a:lnTo>
                    <a:pt x="730" y="3239"/>
                  </a:lnTo>
                  <a:lnTo>
                    <a:pt x="821" y="2920"/>
                  </a:lnTo>
                  <a:lnTo>
                    <a:pt x="935" y="2623"/>
                  </a:lnTo>
                  <a:lnTo>
                    <a:pt x="1072" y="2327"/>
                  </a:lnTo>
                  <a:lnTo>
                    <a:pt x="1231" y="2053"/>
                  </a:lnTo>
                  <a:lnTo>
                    <a:pt x="1414" y="1802"/>
                  </a:lnTo>
                  <a:lnTo>
                    <a:pt x="1642" y="1574"/>
                  </a:lnTo>
                  <a:lnTo>
                    <a:pt x="1870" y="1392"/>
                  </a:lnTo>
                  <a:lnTo>
                    <a:pt x="2121" y="1209"/>
                  </a:lnTo>
                  <a:lnTo>
                    <a:pt x="2372" y="1050"/>
                  </a:lnTo>
                  <a:lnTo>
                    <a:pt x="2668" y="913"/>
                  </a:lnTo>
                  <a:lnTo>
                    <a:pt x="2942" y="822"/>
                  </a:lnTo>
                  <a:lnTo>
                    <a:pt x="3238" y="753"/>
                  </a:lnTo>
                  <a:lnTo>
                    <a:pt x="3558" y="708"/>
                  </a:lnTo>
                  <a:lnTo>
                    <a:pt x="3854" y="685"/>
                  </a:lnTo>
                  <a:close/>
                  <a:moveTo>
                    <a:pt x="3740" y="1"/>
                  </a:moveTo>
                  <a:lnTo>
                    <a:pt x="3375" y="24"/>
                  </a:lnTo>
                  <a:lnTo>
                    <a:pt x="3010" y="92"/>
                  </a:lnTo>
                  <a:lnTo>
                    <a:pt x="2645" y="183"/>
                  </a:lnTo>
                  <a:lnTo>
                    <a:pt x="2303" y="320"/>
                  </a:lnTo>
                  <a:lnTo>
                    <a:pt x="1961" y="503"/>
                  </a:lnTo>
                  <a:lnTo>
                    <a:pt x="1642" y="685"/>
                  </a:lnTo>
                  <a:lnTo>
                    <a:pt x="1345" y="913"/>
                  </a:lnTo>
                  <a:lnTo>
                    <a:pt x="1072" y="1187"/>
                  </a:lnTo>
                  <a:lnTo>
                    <a:pt x="821" y="1483"/>
                  </a:lnTo>
                  <a:lnTo>
                    <a:pt x="593" y="1802"/>
                  </a:lnTo>
                  <a:lnTo>
                    <a:pt x="388" y="2144"/>
                  </a:lnTo>
                  <a:lnTo>
                    <a:pt x="228" y="2509"/>
                  </a:lnTo>
                  <a:lnTo>
                    <a:pt x="114" y="2874"/>
                  </a:lnTo>
                  <a:lnTo>
                    <a:pt x="46" y="3239"/>
                  </a:lnTo>
                  <a:lnTo>
                    <a:pt x="0" y="3604"/>
                  </a:lnTo>
                  <a:lnTo>
                    <a:pt x="0" y="3992"/>
                  </a:lnTo>
                  <a:lnTo>
                    <a:pt x="23" y="4357"/>
                  </a:lnTo>
                  <a:lnTo>
                    <a:pt x="91" y="4721"/>
                  </a:lnTo>
                  <a:lnTo>
                    <a:pt x="182" y="5086"/>
                  </a:lnTo>
                  <a:lnTo>
                    <a:pt x="319" y="5428"/>
                  </a:lnTo>
                  <a:lnTo>
                    <a:pt x="479" y="5770"/>
                  </a:lnTo>
                  <a:lnTo>
                    <a:pt x="684" y="6090"/>
                  </a:lnTo>
                  <a:lnTo>
                    <a:pt x="912" y="6386"/>
                  </a:lnTo>
                  <a:lnTo>
                    <a:pt x="1163" y="6660"/>
                  </a:lnTo>
                  <a:lnTo>
                    <a:pt x="1459" y="6911"/>
                  </a:lnTo>
                  <a:lnTo>
                    <a:pt x="1779" y="7139"/>
                  </a:lnTo>
                  <a:lnTo>
                    <a:pt x="2121" y="7344"/>
                  </a:lnTo>
                  <a:lnTo>
                    <a:pt x="2486" y="7504"/>
                  </a:lnTo>
                  <a:lnTo>
                    <a:pt x="2851" y="7618"/>
                  </a:lnTo>
                  <a:lnTo>
                    <a:pt x="3215" y="7686"/>
                  </a:lnTo>
                  <a:lnTo>
                    <a:pt x="3603" y="7732"/>
                  </a:lnTo>
                  <a:lnTo>
                    <a:pt x="3968" y="7732"/>
                  </a:lnTo>
                  <a:lnTo>
                    <a:pt x="4333" y="7709"/>
                  </a:lnTo>
                  <a:lnTo>
                    <a:pt x="4698" y="7640"/>
                  </a:lnTo>
                  <a:lnTo>
                    <a:pt x="5063" y="7549"/>
                  </a:lnTo>
                  <a:lnTo>
                    <a:pt x="5405" y="7412"/>
                  </a:lnTo>
                  <a:lnTo>
                    <a:pt x="5747" y="7253"/>
                  </a:lnTo>
                  <a:lnTo>
                    <a:pt x="6066" y="7047"/>
                  </a:lnTo>
                  <a:lnTo>
                    <a:pt x="6362" y="6819"/>
                  </a:lnTo>
                  <a:lnTo>
                    <a:pt x="6636" y="6569"/>
                  </a:lnTo>
                  <a:lnTo>
                    <a:pt x="6910" y="6272"/>
                  </a:lnTo>
                  <a:lnTo>
                    <a:pt x="7138" y="5953"/>
                  </a:lnTo>
                  <a:lnTo>
                    <a:pt x="7320" y="5611"/>
                  </a:lnTo>
                  <a:lnTo>
                    <a:pt x="7480" y="5246"/>
                  </a:lnTo>
                  <a:lnTo>
                    <a:pt x="7594" y="4881"/>
                  </a:lnTo>
                  <a:lnTo>
                    <a:pt x="7685" y="4516"/>
                  </a:lnTo>
                  <a:lnTo>
                    <a:pt x="7731" y="4128"/>
                  </a:lnTo>
                  <a:lnTo>
                    <a:pt x="7731" y="3764"/>
                  </a:lnTo>
                  <a:lnTo>
                    <a:pt x="7708" y="3399"/>
                  </a:lnTo>
                  <a:lnTo>
                    <a:pt x="7639" y="3034"/>
                  </a:lnTo>
                  <a:lnTo>
                    <a:pt x="7548" y="2669"/>
                  </a:lnTo>
                  <a:lnTo>
                    <a:pt x="7411" y="2327"/>
                  </a:lnTo>
                  <a:lnTo>
                    <a:pt x="7229" y="1985"/>
                  </a:lnTo>
                  <a:lnTo>
                    <a:pt x="7047" y="1666"/>
                  </a:lnTo>
                  <a:lnTo>
                    <a:pt x="6819" y="1369"/>
                  </a:lnTo>
                  <a:lnTo>
                    <a:pt x="6545" y="1095"/>
                  </a:lnTo>
                  <a:lnTo>
                    <a:pt x="6248" y="822"/>
                  </a:lnTo>
                  <a:lnTo>
                    <a:pt x="5929" y="594"/>
                  </a:lnTo>
                  <a:lnTo>
                    <a:pt x="5587" y="411"/>
                  </a:lnTo>
                  <a:lnTo>
                    <a:pt x="5222" y="252"/>
                  </a:lnTo>
                  <a:lnTo>
                    <a:pt x="4857" y="138"/>
                  </a:lnTo>
                  <a:lnTo>
                    <a:pt x="4492" y="46"/>
                  </a:lnTo>
                  <a:lnTo>
                    <a:pt x="4128" y="1"/>
                  </a:lnTo>
                  <a:close/>
                </a:path>
              </a:pathLst>
            </a:custGeom>
            <a:solidFill>
              <a:srgbClr val="BC77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8" name="Google Shape;1856;p34">
              <a:extLst>
                <a:ext uri="{FF2B5EF4-FFF2-40B4-BE49-F238E27FC236}">
                  <a16:creationId xmlns:a16="http://schemas.microsoft.com/office/drawing/2014/main" id="{CC1C2374-8BA4-9A5C-3835-EA828DC8DE53}"/>
                </a:ext>
              </a:extLst>
            </p:cNvPr>
            <p:cNvSpPr/>
            <p:nvPr/>
          </p:nvSpPr>
          <p:spPr>
            <a:xfrm>
              <a:off x="7758497" y="1644216"/>
              <a:ext cx="589237" cy="589314"/>
            </a:xfrm>
            <a:custGeom>
              <a:avLst/>
              <a:gdLst/>
              <a:ahLst/>
              <a:cxnLst/>
              <a:rect l="l" t="t" r="r" b="b"/>
              <a:pathLst>
                <a:path w="7731" h="7732" fill="none" extrusionOk="0">
                  <a:moveTo>
                    <a:pt x="5929" y="594"/>
                  </a:moveTo>
                  <a:lnTo>
                    <a:pt x="5929" y="594"/>
                  </a:lnTo>
                  <a:lnTo>
                    <a:pt x="5587" y="411"/>
                  </a:lnTo>
                  <a:lnTo>
                    <a:pt x="5222" y="252"/>
                  </a:lnTo>
                  <a:lnTo>
                    <a:pt x="4857" y="138"/>
                  </a:lnTo>
                  <a:lnTo>
                    <a:pt x="4492" y="46"/>
                  </a:lnTo>
                  <a:lnTo>
                    <a:pt x="4128" y="1"/>
                  </a:lnTo>
                  <a:lnTo>
                    <a:pt x="3740" y="1"/>
                  </a:lnTo>
                  <a:lnTo>
                    <a:pt x="3375" y="24"/>
                  </a:lnTo>
                  <a:lnTo>
                    <a:pt x="3010" y="92"/>
                  </a:lnTo>
                  <a:lnTo>
                    <a:pt x="2645" y="183"/>
                  </a:lnTo>
                  <a:lnTo>
                    <a:pt x="2303" y="320"/>
                  </a:lnTo>
                  <a:lnTo>
                    <a:pt x="1961" y="503"/>
                  </a:lnTo>
                  <a:lnTo>
                    <a:pt x="1642" y="685"/>
                  </a:lnTo>
                  <a:lnTo>
                    <a:pt x="1345" y="913"/>
                  </a:lnTo>
                  <a:lnTo>
                    <a:pt x="1072" y="1187"/>
                  </a:lnTo>
                  <a:lnTo>
                    <a:pt x="821" y="1483"/>
                  </a:lnTo>
                  <a:lnTo>
                    <a:pt x="593" y="1802"/>
                  </a:lnTo>
                  <a:lnTo>
                    <a:pt x="593" y="1802"/>
                  </a:lnTo>
                  <a:lnTo>
                    <a:pt x="388" y="2144"/>
                  </a:lnTo>
                  <a:lnTo>
                    <a:pt x="228" y="2509"/>
                  </a:lnTo>
                  <a:lnTo>
                    <a:pt x="114" y="2874"/>
                  </a:lnTo>
                  <a:lnTo>
                    <a:pt x="46" y="3239"/>
                  </a:lnTo>
                  <a:lnTo>
                    <a:pt x="0" y="3604"/>
                  </a:lnTo>
                  <a:lnTo>
                    <a:pt x="0" y="3992"/>
                  </a:lnTo>
                  <a:lnTo>
                    <a:pt x="23" y="4357"/>
                  </a:lnTo>
                  <a:lnTo>
                    <a:pt x="91" y="4721"/>
                  </a:lnTo>
                  <a:lnTo>
                    <a:pt x="182" y="5086"/>
                  </a:lnTo>
                  <a:lnTo>
                    <a:pt x="319" y="5428"/>
                  </a:lnTo>
                  <a:lnTo>
                    <a:pt x="479" y="5770"/>
                  </a:lnTo>
                  <a:lnTo>
                    <a:pt x="684" y="6090"/>
                  </a:lnTo>
                  <a:lnTo>
                    <a:pt x="912" y="6386"/>
                  </a:lnTo>
                  <a:lnTo>
                    <a:pt x="1163" y="6660"/>
                  </a:lnTo>
                  <a:lnTo>
                    <a:pt x="1459" y="6911"/>
                  </a:lnTo>
                  <a:lnTo>
                    <a:pt x="1779" y="7139"/>
                  </a:lnTo>
                  <a:lnTo>
                    <a:pt x="1779" y="7139"/>
                  </a:lnTo>
                  <a:lnTo>
                    <a:pt x="2121" y="7344"/>
                  </a:lnTo>
                  <a:lnTo>
                    <a:pt x="2486" y="7504"/>
                  </a:lnTo>
                  <a:lnTo>
                    <a:pt x="2851" y="7618"/>
                  </a:lnTo>
                  <a:lnTo>
                    <a:pt x="3215" y="7686"/>
                  </a:lnTo>
                  <a:lnTo>
                    <a:pt x="3603" y="7732"/>
                  </a:lnTo>
                  <a:lnTo>
                    <a:pt x="3968" y="7732"/>
                  </a:lnTo>
                  <a:lnTo>
                    <a:pt x="4333" y="7709"/>
                  </a:lnTo>
                  <a:lnTo>
                    <a:pt x="4698" y="7640"/>
                  </a:lnTo>
                  <a:lnTo>
                    <a:pt x="5063" y="7549"/>
                  </a:lnTo>
                  <a:lnTo>
                    <a:pt x="5405" y="7412"/>
                  </a:lnTo>
                  <a:lnTo>
                    <a:pt x="5747" y="7253"/>
                  </a:lnTo>
                  <a:lnTo>
                    <a:pt x="6066" y="7047"/>
                  </a:lnTo>
                  <a:lnTo>
                    <a:pt x="6362" y="6819"/>
                  </a:lnTo>
                  <a:lnTo>
                    <a:pt x="6636" y="6569"/>
                  </a:lnTo>
                  <a:lnTo>
                    <a:pt x="6910" y="6272"/>
                  </a:lnTo>
                  <a:lnTo>
                    <a:pt x="7138" y="5953"/>
                  </a:lnTo>
                  <a:lnTo>
                    <a:pt x="7138" y="5953"/>
                  </a:lnTo>
                  <a:lnTo>
                    <a:pt x="7320" y="5611"/>
                  </a:lnTo>
                  <a:lnTo>
                    <a:pt x="7480" y="5246"/>
                  </a:lnTo>
                  <a:lnTo>
                    <a:pt x="7594" y="4881"/>
                  </a:lnTo>
                  <a:lnTo>
                    <a:pt x="7685" y="4516"/>
                  </a:lnTo>
                  <a:lnTo>
                    <a:pt x="7731" y="4128"/>
                  </a:lnTo>
                  <a:lnTo>
                    <a:pt x="7731" y="3764"/>
                  </a:lnTo>
                  <a:lnTo>
                    <a:pt x="7708" y="3399"/>
                  </a:lnTo>
                  <a:lnTo>
                    <a:pt x="7639" y="3034"/>
                  </a:lnTo>
                  <a:lnTo>
                    <a:pt x="7548" y="2669"/>
                  </a:lnTo>
                  <a:lnTo>
                    <a:pt x="7411" y="2327"/>
                  </a:lnTo>
                  <a:lnTo>
                    <a:pt x="7229" y="1985"/>
                  </a:lnTo>
                  <a:lnTo>
                    <a:pt x="7047" y="1666"/>
                  </a:lnTo>
                  <a:lnTo>
                    <a:pt x="6819" y="1369"/>
                  </a:lnTo>
                  <a:lnTo>
                    <a:pt x="6545" y="1095"/>
                  </a:lnTo>
                  <a:lnTo>
                    <a:pt x="6248" y="822"/>
                  </a:lnTo>
                  <a:lnTo>
                    <a:pt x="5929" y="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9" name="Google Shape;1857;p34">
              <a:extLst>
                <a:ext uri="{FF2B5EF4-FFF2-40B4-BE49-F238E27FC236}">
                  <a16:creationId xmlns:a16="http://schemas.microsoft.com/office/drawing/2014/main" id="{0C2F1CA2-996B-D6DF-18BB-7502785F873D}"/>
                </a:ext>
              </a:extLst>
            </p:cNvPr>
            <p:cNvSpPr/>
            <p:nvPr/>
          </p:nvSpPr>
          <p:spPr>
            <a:xfrm>
              <a:off x="7808875" y="1696347"/>
              <a:ext cx="486725" cy="486801"/>
            </a:xfrm>
            <a:custGeom>
              <a:avLst/>
              <a:gdLst/>
              <a:ahLst/>
              <a:cxnLst/>
              <a:rect l="l" t="t" r="r" b="b"/>
              <a:pathLst>
                <a:path w="6386" h="6387" fill="none" extrusionOk="0">
                  <a:moveTo>
                    <a:pt x="6249" y="4151"/>
                  </a:moveTo>
                  <a:lnTo>
                    <a:pt x="6249" y="4151"/>
                  </a:lnTo>
                  <a:lnTo>
                    <a:pt x="6135" y="4448"/>
                  </a:lnTo>
                  <a:lnTo>
                    <a:pt x="5998" y="4744"/>
                  </a:lnTo>
                  <a:lnTo>
                    <a:pt x="5815" y="4995"/>
                  </a:lnTo>
                  <a:lnTo>
                    <a:pt x="5633" y="5246"/>
                  </a:lnTo>
                  <a:lnTo>
                    <a:pt x="5428" y="5474"/>
                  </a:lnTo>
                  <a:lnTo>
                    <a:pt x="5200" y="5679"/>
                  </a:lnTo>
                  <a:lnTo>
                    <a:pt x="4949" y="5862"/>
                  </a:lnTo>
                  <a:lnTo>
                    <a:pt x="4675" y="6021"/>
                  </a:lnTo>
                  <a:lnTo>
                    <a:pt x="4402" y="6135"/>
                  </a:lnTo>
                  <a:lnTo>
                    <a:pt x="4105" y="6249"/>
                  </a:lnTo>
                  <a:lnTo>
                    <a:pt x="3809" y="6318"/>
                  </a:lnTo>
                  <a:lnTo>
                    <a:pt x="3512" y="6363"/>
                  </a:lnTo>
                  <a:lnTo>
                    <a:pt x="3193" y="6386"/>
                  </a:lnTo>
                  <a:lnTo>
                    <a:pt x="2874" y="6363"/>
                  </a:lnTo>
                  <a:lnTo>
                    <a:pt x="2554" y="6318"/>
                  </a:lnTo>
                  <a:lnTo>
                    <a:pt x="2235" y="6227"/>
                  </a:lnTo>
                  <a:lnTo>
                    <a:pt x="2235" y="6227"/>
                  </a:lnTo>
                  <a:lnTo>
                    <a:pt x="1939" y="6113"/>
                  </a:lnTo>
                  <a:lnTo>
                    <a:pt x="1642" y="5976"/>
                  </a:lnTo>
                  <a:lnTo>
                    <a:pt x="1391" y="5816"/>
                  </a:lnTo>
                  <a:lnTo>
                    <a:pt x="1141" y="5634"/>
                  </a:lnTo>
                  <a:lnTo>
                    <a:pt x="913" y="5406"/>
                  </a:lnTo>
                  <a:lnTo>
                    <a:pt x="707" y="5178"/>
                  </a:lnTo>
                  <a:lnTo>
                    <a:pt x="525" y="4927"/>
                  </a:lnTo>
                  <a:lnTo>
                    <a:pt x="365" y="4676"/>
                  </a:lnTo>
                  <a:lnTo>
                    <a:pt x="251" y="4379"/>
                  </a:lnTo>
                  <a:lnTo>
                    <a:pt x="137" y="4106"/>
                  </a:lnTo>
                  <a:lnTo>
                    <a:pt x="69" y="3809"/>
                  </a:lnTo>
                  <a:lnTo>
                    <a:pt x="23" y="3490"/>
                  </a:lnTo>
                  <a:lnTo>
                    <a:pt x="0" y="3194"/>
                  </a:lnTo>
                  <a:lnTo>
                    <a:pt x="23" y="2874"/>
                  </a:lnTo>
                  <a:lnTo>
                    <a:pt x="69" y="2555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274" y="1939"/>
                  </a:lnTo>
                  <a:lnTo>
                    <a:pt x="411" y="1643"/>
                  </a:lnTo>
                  <a:lnTo>
                    <a:pt x="570" y="1369"/>
                  </a:lnTo>
                  <a:lnTo>
                    <a:pt x="753" y="1118"/>
                  </a:lnTo>
                  <a:lnTo>
                    <a:pt x="981" y="890"/>
                  </a:lnTo>
                  <a:lnTo>
                    <a:pt x="1209" y="708"/>
                  </a:lnTo>
                  <a:lnTo>
                    <a:pt x="1460" y="525"/>
                  </a:lnTo>
                  <a:lnTo>
                    <a:pt x="1711" y="366"/>
                  </a:lnTo>
                  <a:lnTo>
                    <a:pt x="2007" y="229"/>
                  </a:lnTo>
                  <a:lnTo>
                    <a:pt x="2281" y="138"/>
                  </a:lnTo>
                  <a:lnTo>
                    <a:pt x="2577" y="69"/>
                  </a:lnTo>
                  <a:lnTo>
                    <a:pt x="2897" y="24"/>
                  </a:lnTo>
                  <a:lnTo>
                    <a:pt x="3193" y="1"/>
                  </a:lnTo>
                  <a:lnTo>
                    <a:pt x="3512" y="24"/>
                  </a:lnTo>
                  <a:lnTo>
                    <a:pt x="3831" y="69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447" y="252"/>
                  </a:lnTo>
                  <a:lnTo>
                    <a:pt x="4744" y="389"/>
                  </a:lnTo>
                  <a:lnTo>
                    <a:pt x="5017" y="571"/>
                  </a:lnTo>
                  <a:lnTo>
                    <a:pt x="5268" y="754"/>
                  </a:lnTo>
                  <a:lnTo>
                    <a:pt x="5496" y="959"/>
                  </a:lnTo>
                  <a:lnTo>
                    <a:pt x="5679" y="1187"/>
                  </a:lnTo>
                  <a:lnTo>
                    <a:pt x="5861" y="1438"/>
                  </a:lnTo>
                  <a:lnTo>
                    <a:pt x="6021" y="1711"/>
                  </a:lnTo>
                  <a:lnTo>
                    <a:pt x="6158" y="1985"/>
                  </a:lnTo>
                  <a:lnTo>
                    <a:pt x="6249" y="2281"/>
                  </a:lnTo>
                  <a:lnTo>
                    <a:pt x="6317" y="2578"/>
                  </a:lnTo>
                  <a:lnTo>
                    <a:pt x="6363" y="2874"/>
                  </a:lnTo>
                  <a:lnTo>
                    <a:pt x="6386" y="3194"/>
                  </a:lnTo>
                  <a:lnTo>
                    <a:pt x="6363" y="3513"/>
                  </a:lnTo>
                  <a:lnTo>
                    <a:pt x="6317" y="3832"/>
                  </a:lnTo>
                  <a:lnTo>
                    <a:pt x="6249" y="41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9" name="Google Shape;1858;p34">
              <a:extLst>
                <a:ext uri="{FF2B5EF4-FFF2-40B4-BE49-F238E27FC236}">
                  <a16:creationId xmlns:a16="http://schemas.microsoft.com/office/drawing/2014/main" id="{4ACD630A-6C1B-7A23-D481-A7F6501373F1}"/>
                </a:ext>
              </a:extLst>
            </p:cNvPr>
            <p:cNvSpPr/>
            <p:nvPr/>
          </p:nvSpPr>
          <p:spPr>
            <a:xfrm>
              <a:off x="7808875" y="1696347"/>
              <a:ext cx="342445" cy="333833"/>
            </a:xfrm>
            <a:custGeom>
              <a:avLst/>
              <a:gdLst/>
              <a:ahLst/>
              <a:cxnLst/>
              <a:rect l="l" t="t" r="r" b="b"/>
              <a:pathLst>
                <a:path w="4493" h="4380" extrusionOk="0">
                  <a:moveTo>
                    <a:pt x="3398" y="1"/>
                  </a:moveTo>
                  <a:lnTo>
                    <a:pt x="3603" y="24"/>
                  </a:lnTo>
                  <a:lnTo>
                    <a:pt x="3831" y="69"/>
                  </a:lnTo>
                  <a:lnTo>
                    <a:pt x="4037" y="115"/>
                  </a:lnTo>
                  <a:lnTo>
                    <a:pt x="3991" y="252"/>
                  </a:lnTo>
                  <a:lnTo>
                    <a:pt x="4105" y="252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151" y="138"/>
                  </a:lnTo>
                  <a:lnTo>
                    <a:pt x="4128" y="138"/>
                  </a:lnTo>
                  <a:lnTo>
                    <a:pt x="3900" y="69"/>
                  </a:lnTo>
                  <a:lnTo>
                    <a:pt x="3672" y="24"/>
                  </a:lnTo>
                  <a:lnTo>
                    <a:pt x="3421" y="1"/>
                  </a:lnTo>
                  <a:close/>
                  <a:moveTo>
                    <a:pt x="2053" y="206"/>
                  </a:moveTo>
                  <a:lnTo>
                    <a:pt x="1733" y="343"/>
                  </a:lnTo>
                  <a:lnTo>
                    <a:pt x="1437" y="525"/>
                  </a:lnTo>
                  <a:lnTo>
                    <a:pt x="1434" y="535"/>
                  </a:lnTo>
                  <a:lnTo>
                    <a:pt x="1434" y="535"/>
                  </a:lnTo>
                  <a:lnTo>
                    <a:pt x="1551" y="457"/>
                  </a:lnTo>
                  <a:lnTo>
                    <a:pt x="1756" y="343"/>
                  </a:lnTo>
                  <a:lnTo>
                    <a:pt x="1984" y="252"/>
                  </a:lnTo>
                  <a:lnTo>
                    <a:pt x="2046" y="227"/>
                  </a:lnTo>
                  <a:lnTo>
                    <a:pt x="2046" y="227"/>
                  </a:lnTo>
                  <a:lnTo>
                    <a:pt x="2053" y="206"/>
                  </a:lnTo>
                  <a:close/>
                  <a:moveTo>
                    <a:pt x="2942" y="1"/>
                  </a:moveTo>
                  <a:lnTo>
                    <a:pt x="2691" y="47"/>
                  </a:lnTo>
                  <a:lnTo>
                    <a:pt x="2440" y="92"/>
                  </a:lnTo>
                  <a:lnTo>
                    <a:pt x="2212" y="161"/>
                  </a:lnTo>
                  <a:lnTo>
                    <a:pt x="2046" y="227"/>
                  </a:lnTo>
                  <a:lnTo>
                    <a:pt x="2046" y="227"/>
                  </a:lnTo>
                  <a:lnTo>
                    <a:pt x="1802" y="1004"/>
                  </a:lnTo>
                  <a:lnTo>
                    <a:pt x="2098" y="822"/>
                  </a:lnTo>
                  <a:lnTo>
                    <a:pt x="2395" y="662"/>
                  </a:lnTo>
                  <a:lnTo>
                    <a:pt x="2714" y="525"/>
                  </a:lnTo>
                  <a:lnTo>
                    <a:pt x="3056" y="411"/>
                  </a:lnTo>
                  <a:lnTo>
                    <a:pt x="3170" y="1"/>
                  </a:lnTo>
                  <a:close/>
                  <a:moveTo>
                    <a:pt x="1434" y="535"/>
                  </a:moveTo>
                  <a:lnTo>
                    <a:pt x="1346" y="594"/>
                  </a:lnTo>
                  <a:lnTo>
                    <a:pt x="1141" y="754"/>
                  </a:lnTo>
                  <a:lnTo>
                    <a:pt x="958" y="913"/>
                  </a:lnTo>
                  <a:lnTo>
                    <a:pt x="776" y="1096"/>
                  </a:lnTo>
                  <a:lnTo>
                    <a:pt x="639" y="1301"/>
                  </a:lnTo>
                  <a:lnTo>
                    <a:pt x="479" y="1506"/>
                  </a:lnTo>
                  <a:lnTo>
                    <a:pt x="365" y="1734"/>
                  </a:lnTo>
                  <a:lnTo>
                    <a:pt x="251" y="1962"/>
                  </a:lnTo>
                  <a:lnTo>
                    <a:pt x="160" y="2213"/>
                  </a:lnTo>
                  <a:lnTo>
                    <a:pt x="160" y="2236"/>
                  </a:lnTo>
                  <a:lnTo>
                    <a:pt x="92" y="2464"/>
                  </a:lnTo>
                  <a:lnTo>
                    <a:pt x="46" y="2715"/>
                  </a:lnTo>
                  <a:lnTo>
                    <a:pt x="23" y="2943"/>
                  </a:lnTo>
                  <a:lnTo>
                    <a:pt x="0" y="3194"/>
                  </a:lnTo>
                  <a:lnTo>
                    <a:pt x="23" y="3490"/>
                  </a:lnTo>
                  <a:lnTo>
                    <a:pt x="69" y="3809"/>
                  </a:lnTo>
                  <a:lnTo>
                    <a:pt x="137" y="4106"/>
                  </a:lnTo>
                  <a:lnTo>
                    <a:pt x="244" y="4363"/>
                  </a:lnTo>
                  <a:lnTo>
                    <a:pt x="251" y="4357"/>
                  </a:lnTo>
                  <a:lnTo>
                    <a:pt x="228" y="4037"/>
                  </a:lnTo>
                  <a:lnTo>
                    <a:pt x="251" y="3695"/>
                  </a:lnTo>
                  <a:lnTo>
                    <a:pt x="297" y="3376"/>
                  </a:lnTo>
                  <a:lnTo>
                    <a:pt x="388" y="3057"/>
                  </a:lnTo>
                  <a:lnTo>
                    <a:pt x="502" y="2738"/>
                  </a:lnTo>
                  <a:lnTo>
                    <a:pt x="639" y="2418"/>
                  </a:lnTo>
                  <a:lnTo>
                    <a:pt x="798" y="2122"/>
                  </a:lnTo>
                  <a:lnTo>
                    <a:pt x="981" y="1825"/>
                  </a:lnTo>
                  <a:lnTo>
                    <a:pt x="1049" y="1734"/>
                  </a:lnTo>
                  <a:lnTo>
                    <a:pt x="1434" y="535"/>
                  </a:lnTo>
                  <a:close/>
                  <a:moveTo>
                    <a:pt x="244" y="4363"/>
                  </a:moveTo>
                  <a:lnTo>
                    <a:pt x="228" y="4379"/>
                  </a:lnTo>
                  <a:lnTo>
                    <a:pt x="251" y="4379"/>
                  </a:lnTo>
                  <a:lnTo>
                    <a:pt x="244" y="4363"/>
                  </a:lnTo>
                  <a:close/>
                </a:path>
              </a:pathLst>
            </a:custGeom>
            <a:solidFill>
              <a:srgbClr val="FB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0" name="Google Shape;1859;p34">
              <a:extLst>
                <a:ext uri="{FF2B5EF4-FFF2-40B4-BE49-F238E27FC236}">
                  <a16:creationId xmlns:a16="http://schemas.microsoft.com/office/drawing/2014/main" id="{79B7EC0E-8BDA-B232-899B-6EEEF4006171}"/>
                </a:ext>
              </a:extLst>
            </p:cNvPr>
            <p:cNvSpPr/>
            <p:nvPr/>
          </p:nvSpPr>
          <p:spPr>
            <a:xfrm>
              <a:off x="7808875" y="1696347"/>
              <a:ext cx="342445" cy="333833"/>
            </a:xfrm>
            <a:custGeom>
              <a:avLst/>
              <a:gdLst/>
              <a:ahLst/>
              <a:cxnLst/>
              <a:rect l="l" t="t" r="r" b="b"/>
              <a:pathLst>
                <a:path w="4493" h="4380" fill="none" extrusionOk="0">
                  <a:moveTo>
                    <a:pt x="3193" y="1"/>
                  </a:moveTo>
                  <a:lnTo>
                    <a:pt x="3193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2942" y="1"/>
                  </a:lnTo>
                  <a:lnTo>
                    <a:pt x="2691" y="47"/>
                  </a:lnTo>
                  <a:lnTo>
                    <a:pt x="2440" y="92"/>
                  </a:lnTo>
                  <a:lnTo>
                    <a:pt x="2212" y="161"/>
                  </a:lnTo>
                  <a:lnTo>
                    <a:pt x="1984" y="252"/>
                  </a:lnTo>
                  <a:lnTo>
                    <a:pt x="1756" y="343"/>
                  </a:lnTo>
                  <a:lnTo>
                    <a:pt x="1551" y="457"/>
                  </a:lnTo>
                  <a:lnTo>
                    <a:pt x="1346" y="594"/>
                  </a:lnTo>
                  <a:lnTo>
                    <a:pt x="1141" y="754"/>
                  </a:lnTo>
                  <a:lnTo>
                    <a:pt x="958" y="913"/>
                  </a:lnTo>
                  <a:lnTo>
                    <a:pt x="776" y="1096"/>
                  </a:lnTo>
                  <a:lnTo>
                    <a:pt x="639" y="1301"/>
                  </a:lnTo>
                  <a:lnTo>
                    <a:pt x="479" y="1506"/>
                  </a:lnTo>
                  <a:lnTo>
                    <a:pt x="365" y="1734"/>
                  </a:lnTo>
                  <a:lnTo>
                    <a:pt x="251" y="1962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92" y="2464"/>
                  </a:lnTo>
                  <a:lnTo>
                    <a:pt x="46" y="2715"/>
                  </a:lnTo>
                  <a:lnTo>
                    <a:pt x="23" y="2943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23" y="3490"/>
                  </a:lnTo>
                  <a:lnTo>
                    <a:pt x="69" y="3809"/>
                  </a:lnTo>
                  <a:lnTo>
                    <a:pt x="137" y="4106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28" y="4379"/>
                  </a:lnTo>
                  <a:lnTo>
                    <a:pt x="251" y="4357"/>
                  </a:lnTo>
                  <a:lnTo>
                    <a:pt x="251" y="4357"/>
                  </a:lnTo>
                  <a:lnTo>
                    <a:pt x="228" y="4037"/>
                  </a:lnTo>
                  <a:lnTo>
                    <a:pt x="251" y="3695"/>
                  </a:lnTo>
                  <a:lnTo>
                    <a:pt x="297" y="3376"/>
                  </a:lnTo>
                  <a:lnTo>
                    <a:pt x="388" y="3057"/>
                  </a:lnTo>
                  <a:lnTo>
                    <a:pt x="502" y="2738"/>
                  </a:lnTo>
                  <a:lnTo>
                    <a:pt x="639" y="2418"/>
                  </a:lnTo>
                  <a:lnTo>
                    <a:pt x="798" y="2122"/>
                  </a:lnTo>
                  <a:lnTo>
                    <a:pt x="981" y="1825"/>
                  </a:lnTo>
                  <a:lnTo>
                    <a:pt x="981" y="1825"/>
                  </a:lnTo>
                  <a:lnTo>
                    <a:pt x="1049" y="1734"/>
                  </a:lnTo>
                  <a:lnTo>
                    <a:pt x="1437" y="525"/>
                  </a:lnTo>
                  <a:lnTo>
                    <a:pt x="1437" y="525"/>
                  </a:lnTo>
                  <a:lnTo>
                    <a:pt x="1733" y="343"/>
                  </a:lnTo>
                  <a:lnTo>
                    <a:pt x="2053" y="206"/>
                  </a:lnTo>
                  <a:lnTo>
                    <a:pt x="2053" y="206"/>
                  </a:lnTo>
                  <a:lnTo>
                    <a:pt x="2053" y="206"/>
                  </a:lnTo>
                  <a:lnTo>
                    <a:pt x="1802" y="1004"/>
                  </a:lnTo>
                  <a:lnTo>
                    <a:pt x="1802" y="1004"/>
                  </a:lnTo>
                  <a:lnTo>
                    <a:pt x="2098" y="822"/>
                  </a:lnTo>
                  <a:lnTo>
                    <a:pt x="2395" y="662"/>
                  </a:lnTo>
                  <a:lnTo>
                    <a:pt x="2714" y="525"/>
                  </a:lnTo>
                  <a:lnTo>
                    <a:pt x="3056" y="411"/>
                  </a:lnTo>
                  <a:lnTo>
                    <a:pt x="3170" y="1"/>
                  </a:lnTo>
                  <a:lnTo>
                    <a:pt x="3170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3398" y="1"/>
                  </a:lnTo>
                  <a:lnTo>
                    <a:pt x="3603" y="24"/>
                  </a:lnTo>
                  <a:lnTo>
                    <a:pt x="3831" y="69"/>
                  </a:lnTo>
                  <a:lnTo>
                    <a:pt x="4037" y="115"/>
                  </a:lnTo>
                  <a:lnTo>
                    <a:pt x="3991" y="252"/>
                  </a:lnTo>
                  <a:lnTo>
                    <a:pt x="3991" y="252"/>
                  </a:lnTo>
                  <a:lnTo>
                    <a:pt x="4105" y="252"/>
                  </a:lnTo>
                  <a:lnTo>
                    <a:pt x="4105" y="252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28" y="138"/>
                  </a:lnTo>
                  <a:lnTo>
                    <a:pt x="4128" y="138"/>
                  </a:lnTo>
                  <a:lnTo>
                    <a:pt x="3900" y="69"/>
                  </a:lnTo>
                  <a:lnTo>
                    <a:pt x="3672" y="24"/>
                  </a:lnTo>
                  <a:lnTo>
                    <a:pt x="3421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3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1" name="Google Shape;1860;p34">
              <a:extLst>
                <a:ext uri="{FF2B5EF4-FFF2-40B4-BE49-F238E27FC236}">
                  <a16:creationId xmlns:a16="http://schemas.microsoft.com/office/drawing/2014/main" id="{904FE966-5134-4C81-3056-5CA8239B45D4}"/>
                </a:ext>
              </a:extLst>
            </p:cNvPr>
            <p:cNvSpPr/>
            <p:nvPr/>
          </p:nvSpPr>
          <p:spPr>
            <a:xfrm>
              <a:off x="7826252" y="1715477"/>
              <a:ext cx="469347" cy="467671"/>
            </a:xfrm>
            <a:custGeom>
              <a:avLst/>
              <a:gdLst/>
              <a:ahLst/>
              <a:cxnLst/>
              <a:rect l="l" t="t" r="r" b="b"/>
              <a:pathLst>
                <a:path w="6158" h="6136" extrusionOk="0">
                  <a:moveTo>
                    <a:pt x="821" y="1483"/>
                  </a:moveTo>
                  <a:lnTo>
                    <a:pt x="753" y="1574"/>
                  </a:lnTo>
                  <a:lnTo>
                    <a:pt x="570" y="1871"/>
                  </a:lnTo>
                  <a:lnTo>
                    <a:pt x="411" y="2167"/>
                  </a:lnTo>
                  <a:lnTo>
                    <a:pt x="274" y="2487"/>
                  </a:lnTo>
                  <a:lnTo>
                    <a:pt x="160" y="2806"/>
                  </a:lnTo>
                  <a:lnTo>
                    <a:pt x="69" y="3125"/>
                  </a:lnTo>
                  <a:lnTo>
                    <a:pt x="23" y="3444"/>
                  </a:lnTo>
                  <a:lnTo>
                    <a:pt x="0" y="3786"/>
                  </a:lnTo>
                  <a:lnTo>
                    <a:pt x="23" y="4106"/>
                  </a:lnTo>
                  <a:lnTo>
                    <a:pt x="821" y="1483"/>
                  </a:lnTo>
                  <a:close/>
                  <a:moveTo>
                    <a:pt x="2828" y="160"/>
                  </a:moveTo>
                  <a:lnTo>
                    <a:pt x="2486" y="274"/>
                  </a:lnTo>
                  <a:lnTo>
                    <a:pt x="2167" y="411"/>
                  </a:lnTo>
                  <a:lnTo>
                    <a:pt x="1870" y="571"/>
                  </a:lnTo>
                  <a:lnTo>
                    <a:pt x="1574" y="753"/>
                  </a:lnTo>
                  <a:lnTo>
                    <a:pt x="342" y="4744"/>
                  </a:lnTo>
                  <a:lnTo>
                    <a:pt x="548" y="5018"/>
                  </a:lnTo>
                  <a:lnTo>
                    <a:pt x="799" y="5269"/>
                  </a:lnTo>
                  <a:lnTo>
                    <a:pt x="1049" y="5497"/>
                  </a:lnTo>
                  <a:lnTo>
                    <a:pt x="1247" y="5618"/>
                  </a:lnTo>
                  <a:lnTo>
                    <a:pt x="1141" y="5542"/>
                  </a:lnTo>
                  <a:lnTo>
                    <a:pt x="2828" y="160"/>
                  </a:lnTo>
                  <a:close/>
                  <a:moveTo>
                    <a:pt x="1247" y="5618"/>
                  </a:moveTo>
                  <a:lnTo>
                    <a:pt x="1300" y="5656"/>
                  </a:lnTo>
                  <a:lnTo>
                    <a:pt x="1505" y="5770"/>
                  </a:lnTo>
                  <a:lnTo>
                    <a:pt x="1346" y="5679"/>
                  </a:lnTo>
                  <a:lnTo>
                    <a:pt x="1247" y="5618"/>
                  </a:lnTo>
                  <a:close/>
                  <a:moveTo>
                    <a:pt x="3763" y="1"/>
                  </a:moveTo>
                  <a:lnTo>
                    <a:pt x="1893" y="5930"/>
                  </a:lnTo>
                  <a:lnTo>
                    <a:pt x="1688" y="5862"/>
                  </a:lnTo>
                  <a:lnTo>
                    <a:pt x="1505" y="5770"/>
                  </a:lnTo>
                  <a:lnTo>
                    <a:pt x="1665" y="5862"/>
                  </a:lnTo>
                  <a:lnTo>
                    <a:pt x="2007" y="5976"/>
                  </a:lnTo>
                  <a:lnTo>
                    <a:pt x="2030" y="5976"/>
                  </a:lnTo>
                  <a:lnTo>
                    <a:pt x="2258" y="6044"/>
                  </a:lnTo>
                  <a:lnTo>
                    <a:pt x="2373" y="6065"/>
                  </a:lnTo>
                  <a:lnTo>
                    <a:pt x="2373" y="6065"/>
                  </a:lnTo>
                  <a:lnTo>
                    <a:pt x="4265" y="24"/>
                  </a:lnTo>
                  <a:lnTo>
                    <a:pt x="3877" y="1"/>
                  </a:lnTo>
                  <a:close/>
                  <a:moveTo>
                    <a:pt x="2373" y="6065"/>
                  </a:moveTo>
                  <a:lnTo>
                    <a:pt x="2372" y="6067"/>
                  </a:lnTo>
                  <a:lnTo>
                    <a:pt x="2623" y="6112"/>
                  </a:lnTo>
                  <a:lnTo>
                    <a:pt x="2874" y="6135"/>
                  </a:lnTo>
                  <a:lnTo>
                    <a:pt x="2876" y="6126"/>
                  </a:lnTo>
                  <a:lnTo>
                    <a:pt x="2876" y="6126"/>
                  </a:lnTo>
                  <a:lnTo>
                    <a:pt x="2737" y="6112"/>
                  </a:lnTo>
                  <a:lnTo>
                    <a:pt x="2509" y="6090"/>
                  </a:lnTo>
                  <a:lnTo>
                    <a:pt x="2373" y="6065"/>
                  </a:lnTo>
                  <a:close/>
                  <a:moveTo>
                    <a:pt x="4698" y="252"/>
                  </a:moveTo>
                  <a:lnTo>
                    <a:pt x="2876" y="6126"/>
                  </a:lnTo>
                  <a:lnTo>
                    <a:pt x="2876" y="6126"/>
                  </a:lnTo>
                  <a:lnTo>
                    <a:pt x="2965" y="6135"/>
                  </a:lnTo>
                  <a:lnTo>
                    <a:pt x="3216" y="6112"/>
                  </a:lnTo>
                  <a:lnTo>
                    <a:pt x="3467" y="6090"/>
                  </a:lnTo>
                  <a:lnTo>
                    <a:pt x="3718" y="6044"/>
                  </a:lnTo>
                  <a:lnTo>
                    <a:pt x="3968" y="5976"/>
                  </a:lnTo>
                  <a:lnTo>
                    <a:pt x="4196" y="5884"/>
                  </a:lnTo>
                  <a:lnTo>
                    <a:pt x="4424" y="5770"/>
                  </a:lnTo>
                  <a:lnTo>
                    <a:pt x="4630" y="5656"/>
                  </a:lnTo>
                  <a:lnTo>
                    <a:pt x="4835" y="5520"/>
                  </a:lnTo>
                  <a:lnTo>
                    <a:pt x="5040" y="5360"/>
                  </a:lnTo>
                  <a:lnTo>
                    <a:pt x="5223" y="5200"/>
                  </a:lnTo>
                  <a:lnTo>
                    <a:pt x="5382" y="5018"/>
                  </a:lnTo>
                  <a:lnTo>
                    <a:pt x="5542" y="4813"/>
                  </a:lnTo>
                  <a:lnTo>
                    <a:pt x="5701" y="4607"/>
                  </a:lnTo>
                  <a:lnTo>
                    <a:pt x="5816" y="4379"/>
                  </a:lnTo>
                  <a:lnTo>
                    <a:pt x="5930" y="4128"/>
                  </a:lnTo>
                  <a:lnTo>
                    <a:pt x="6021" y="3900"/>
                  </a:lnTo>
                  <a:lnTo>
                    <a:pt x="6089" y="3650"/>
                  </a:lnTo>
                  <a:lnTo>
                    <a:pt x="6112" y="3422"/>
                  </a:lnTo>
                  <a:lnTo>
                    <a:pt x="6158" y="3171"/>
                  </a:lnTo>
                  <a:lnTo>
                    <a:pt x="6158" y="2943"/>
                  </a:lnTo>
                  <a:lnTo>
                    <a:pt x="6158" y="2715"/>
                  </a:lnTo>
                  <a:lnTo>
                    <a:pt x="6135" y="2487"/>
                  </a:lnTo>
                  <a:lnTo>
                    <a:pt x="6089" y="2258"/>
                  </a:lnTo>
                  <a:lnTo>
                    <a:pt x="6021" y="2030"/>
                  </a:lnTo>
                  <a:lnTo>
                    <a:pt x="5952" y="1825"/>
                  </a:lnTo>
                  <a:lnTo>
                    <a:pt x="5861" y="1620"/>
                  </a:lnTo>
                  <a:lnTo>
                    <a:pt x="5770" y="1415"/>
                  </a:lnTo>
                  <a:lnTo>
                    <a:pt x="5656" y="1209"/>
                  </a:lnTo>
                  <a:lnTo>
                    <a:pt x="5519" y="1027"/>
                  </a:lnTo>
                  <a:lnTo>
                    <a:pt x="5382" y="845"/>
                  </a:lnTo>
                  <a:lnTo>
                    <a:pt x="5223" y="685"/>
                  </a:lnTo>
                  <a:lnTo>
                    <a:pt x="5063" y="525"/>
                  </a:lnTo>
                  <a:lnTo>
                    <a:pt x="4881" y="389"/>
                  </a:lnTo>
                  <a:lnTo>
                    <a:pt x="4698" y="252"/>
                  </a:lnTo>
                  <a:close/>
                </a:path>
              </a:pathLst>
            </a:custGeom>
            <a:solidFill>
              <a:srgbClr val="C5DA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7" name="Google Shape;1861;p34">
              <a:extLst>
                <a:ext uri="{FF2B5EF4-FFF2-40B4-BE49-F238E27FC236}">
                  <a16:creationId xmlns:a16="http://schemas.microsoft.com/office/drawing/2014/main" id="{BEC30DAB-3560-B1C3-EEC6-FDD3A2251650}"/>
                </a:ext>
              </a:extLst>
            </p:cNvPr>
            <p:cNvSpPr/>
            <p:nvPr/>
          </p:nvSpPr>
          <p:spPr>
            <a:xfrm>
              <a:off x="7826252" y="1828505"/>
              <a:ext cx="62651" cy="199919"/>
            </a:xfrm>
            <a:custGeom>
              <a:avLst/>
              <a:gdLst/>
              <a:ahLst/>
              <a:cxnLst/>
              <a:rect l="l" t="t" r="r" b="b"/>
              <a:pathLst>
                <a:path w="822" h="2623" fill="none" extrusionOk="0">
                  <a:moveTo>
                    <a:pt x="821" y="0"/>
                  </a:moveTo>
                  <a:lnTo>
                    <a:pt x="821" y="0"/>
                  </a:lnTo>
                  <a:lnTo>
                    <a:pt x="753" y="91"/>
                  </a:lnTo>
                  <a:lnTo>
                    <a:pt x="753" y="91"/>
                  </a:lnTo>
                  <a:lnTo>
                    <a:pt x="570" y="388"/>
                  </a:lnTo>
                  <a:lnTo>
                    <a:pt x="411" y="684"/>
                  </a:lnTo>
                  <a:lnTo>
                    <a:pt x="274" y="1004"/>
                  </a:lnTo>
                  <a:lnTo>
                    <a:pt x="160" y="1323"/>
                  </a:lnTo>
                  <a:lnTo>
                    <a:pt x="69" y="1642"/>
                  </a:lnTo>
                  <a:lnTo>
                    <a:pt x="23" y="1961"/>
                  </a:lnTo>
                  <a:lnTo>
                    <a:pt x="0" y="2303"/>
                  </a:lnTo>
                  <a:lnTo>
                    <a:pt x="23" y="2623"/>
                  </a:lnTo>
                  <a:lnTo>
                    <a:pt x="8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8" name="Google Shape;1862;p34">
              <a:extLst>
                <a:ext uri="{FF2B5EF4-FFF2-40B4-BE49-F238E27FC236}">
                  <a16:creationId xmlns:a16="http://schemas.microsoft.com/office/drawing/2014/main" id="{9FED16AD-A094-B85B-0C9E-5DFFD6232EFA}"/>
                </a:ext>
              </a:extLst>
            </p:cNvPr>
            <p:cNvSpPr/>
            <p:nvPr/>
          </p:nvSpPr>
          <p:spPr>
            <a:xfrm>
              <a:off x="7828005" y="1715477"/>
              <a:ext cx="467594" cy="467671"/>
            </a:xfrm>
            <a:custGeom>
              <a:avLst/>
              <a:gdLst/>
              <a:ahLst/>
              <a:cxnLst/>
              <a:rect l="l" t="t" r="r" b="b"/>
              <a:pathLst>
                <a:path w="6135" h="6136" fill="none" extrusionOk="0">
                  <a:moveTo>
                    <a:pt x="3854" y="1"/>
                  </a:moveTo>
                  <a:lnTo>
                    <a:pt x="3854" y="1"/>
                  </a:lnTo>
                  <a:lnTo>
                    <a:pt x="3740" y="1"/>
                  </a:lnTo>
                  <a:lnTo>
                    <a:pt x="1870" y="5930"/>
                  </a:lnTo>
                  <a:lnTo>
                    <a:pt x="1870" y="5930"/>
                  </a:lnTo>
                  <a:lnTo>
                    <a:pt x="1665" y="5862"/>
                  </a:lnTo>
                  <a:lnTo>
                    <a:pt x="1482" y="5770"/>
                  </a:lnTo>
                  <a:lnTo>
                    <a:pt x="1277" y="5656"/>
                  </a:lnTo>
                  <a:lnTo>
                    <a:pt x="1118" y="5542"/>
                  </a:lnTo>
                  <a:lnTo>
                    <a:pt x="2805" y="160"/>
                  </a:lnTo>
                  <a:lnTo>
                    <a:pt x="2805" y="160"/>
                  </a:lnTo>
                  <a:lnTo>
                    <a:pt x="2463" y="274"/>
                  </a:lnTo>
                  <a:lnTo>
                    <a:pt x="2144" y="411"/>
                  </a:lnTo>
                  <a:lnTo>
                    <a:pt x="1847" y="571"/>
                  </a:lnTo>
                  <a:lnTo>
                    <a:pt x="1551" y="753"/>
                  </a:lnTo>
                  <a:lnTo>
                    <a:pt x="319" y="4744"/>
                  </a:lnTo>
                  <a:lnTo>
                    <a:pt x="319" y="4744"/>
                  </a:lnTo>
                  <a:lnTo>
                    <a:pt x="137" y="444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137" y="4448"/>
                  </a:lnTo>
                  <a:lnTo>
                    <a:pt x="319" y="4744"/>
                  </a:lnTo>
                  <a:lnTo>
                    <a:pt x="525" y="5018"/>
                  </a:lnTo>
                  <a:lnTo>
                    <a:pt x="776" y="5269"/>
                  </a:lnTo>
                  <a:lnTo>
                    <a:pt x="1026" y="5497"/>
                  </a:lnTo>
                  <a:lnTo>
                    <a:pt x="1323" y="5679"/>
                  </a:lnTo>
                  <a:lnTo>
                    <a:pt x="1642" y="5862"/>
                  </a:lnTo>
                  <a:lnTo>
                    <a:pt x="1984" y="5976"/>
                  </a:lnTo>
                  <a:lnTo>
                    <a:pt x="1984" y="5976"/>
                  </a:lnTo>
                  <a:lnTo>
                    <a:pt x="1984" y="5976"/>
                  </a:lnTo>
                  <a:lnTo>
                    <a:pt x="2007" y="5976"/>
                  </a:lnTo>
                  <a:lnTo>
                    <a:pt x="2007" y="5976"/>
                  </a:lnTo>
                  <a:lnTo>
                    <a:pt x="2235" y="6044"/>
                  </a:lnTo>
                  <a:lnTo>
                    <a:pt x="2486" y="6090"/>
                  </a:lnTo>
                  <a:lnTo>
                    <a:pt x="2714" y="6112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3193" y="6112"/>
                  </a:lnTo>
                  <a:lnTo>
                    <a:pt x="3444" y="6090"/>
                  </a:lnTo>
                  <a:lnTo>
                    <a:pt x="3695" y="6044"/>
                  </a:lnTo>
                  <a:lnTo>
                    <a:pt x="3945" y="5976"/>
                  </a:lnTo>
                  <a:lnTo>
                    <a:pt x="4173" y="5884"/>
                  </a:lnTo>
                  <a:lnTo>
                    <a:pt x="4401" y="5770"/>
                  </a:lnTo>
                  <a:lnTo>
                    <a:pt x="4607" y="5656"/>
                  </a:lnTo>
                  <a:lnTo>
                    <a:pt x="4812" y="5520"/>
                  </a:lnTo>
                  <a:lnTo>
                    <a:pt x="5017" y="5360"/>
                  </a:lnTo>
                  <a:lnTo>
                    <a:pt x="5200" y="5200"/>
                  </a:lnTo>
                  <a:lnTo>
                    <a:pt x="5359" y="5018"/>
                  </a:lnTo>
                  <a:lnTo>
                    <a:pt x="5519" y="4813"/>
                  </a:lnTo>
                  <a:lnTo>
                    <a:pt x="5678" y="4607"/>
                  </a:lnTo>
                  <a:lnTo>
                    <a:pt x="5793" y="4379"/>
                  </a:lnTo>
                  <a:lnTo>
                    <a:pt x="5907" y="4128"/>
                  </a:lnTo>
                  <a:lnTo>
                    <a:pt x="5998" y="3900"/>
                  </a:lnTo>
                  <a:lnTo>
                    <a:pt x="5998" y="3900"/>
                  </a:lnTo>
                  <a:lnTo>
                    <a:pt x="5998" y="3900"/>
                  </a:lnTo>
                  <a:lnTo>
                    <a:pt x="6066" y="3650"/>
                  </a:lnTo>
                  <a:lnTo>
                    <a:pt x="6089" y="3422"/>
                  </a:lnTo>
                  <a:lnTo>
                    <a:pt x="6135" y="3171"/>
                  </a:lnTo>
                  <a:lnTo>
                    <a:pt x="6135" y="2943"/>
                  </a:lnTo>
                  <a:lnTo>
                    <a:pt x="6135" y="2943"/>
                  </a:lnTo>
                  <a:lnTo>
                    <a:pt x="6135" y="2715"/>
                  </a:lnTo>
                  <a:lnTo>
                    <a:pt x="6112" y="2487"/>
                  </a:lnTo>
                  <a:lnTo>
                    <a:pt x="6066" y="2258"/>
                  </a:lnTo>
                  <a:lnTo>
                    <a:pt x="5998" y="2030"/>
                  </a:lnTo>
                  <a:lnTo>
                    <a:pt x="5929" y="1825"/>
                  </a:lnTo>
                  <a:lnTo>
                    <a:pt x="5838" y="1620"/>
                  </a:lnTo>
                  <a:lnTo>
                    <a:pt x="5747" y="1415"/>
                  </a:lnTo>
                  <a:lnTo>
                    <a:pt x="5633" y="1209"/>
                  </a:lnTo>
                  <a:lnTo>
                    <a:pt x="5496" y="1027"/>
                  </a:lnTo>
                  <a:lnTo>
                    <a:pt x="5359" y="845"/>
                  </a:lnTo>
                  <a:lnTo>
                    <a:pt x="5200" y="685"/>
                  </a:lnTo>
                  <a:lnTo>
                    <a:pt x="5040" y="525"/>
                  </a:lnTo>
                  <a:lnTo>
                    <a:pt x="4858" y="389"/>
                  </a:lnTo>
                  <a:lnTo>
                    <a:pt x="4675" y="252"/>
                  </a:lnTo>
                  <a:lnTo>
                    <a:pt x="4470" y="138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470" y="138"/>
                  </a:lnTo>
                  <a:lnTo>
                    <a:pt x="4675" y="252"/>
                  </a:lnTo>
                  <a:lnTo>
                    <a:pt x="2851" y="6135"/>
                  </a:lnTo>
                  <a:lnTo>
                    <a:pt x="2851" y="6135"/>
                  </a:lnTo>
                  <a:lnTo>
                    <a:pt x="2600" y="6112"/>
                  </a:lnTo>
                  <a:lnTo>
                    <a:pt x="2349" y="6067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38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9" name="Google Shape;1863;p34">
              <a:extLst>
                <a:ext uri="{FF2B5EF4-FFF2-40B4-BE49-F238E27FC236}">
                  <a16:creationId xmlns:a16="http://schemas.microsoft.com/office/drawing/2014/main" id="{644870CE-4052-DD81-0ADE-BCDE35C3A9A2}"/>
                </a:ext>
              </a:extLst>
            </p:cNvPr>
            <p:cNvSpPr/>
            <p:nvPr/>
          </p:nvSpPr>
          <p:spPr>
            <a:xfrm>
              <a:off x="8125169" y="1706788"/>
              <a:ext cx="170422" cy="215619"/>
            </a:xfrm>
            <a:custGeom>
              <a:avLst/>
              <a:gdLst/>
              <a:ahLst/>
              <a:cxnLst/>
              <a:rect l="l" t="t" r="r" b="b"/>
              <a:pathLst>
                <a:path w="2236" h="2829" extrusionOk="0">
                  <a:moveTo>
                    <a:pt x="1" y="1"/>
                  </a:moveTo>
                  <a:lnTo>
                    <a:pt x="343" y="138"/>
                  </a:lnTo>
                  <a:lnTo>
                    <a:pt x="252" y="92"/>
                  </a:lnTo>
                  <a:lnTo>
                    <a:pt x="1" y="1"/>
                  </a:lnTo>
                  <a:close/>
                  <a:moveTo>
                    <a:pt x="343" y="138"/>
                  </a:moveTo>
                  <a:lnTo>
                    <a:pt x="480" y="206"/>
                  </a:lnTo>
                  <a:lnTo>
                    <a:pt x="571" y="252"/>
                  </a:lnTo>
                  <a:lnTo>
                    <a:pt x="571" y="252"/>
                  </a:lnTo>
                  <a:lnTo>
                    <a:pt x="343" y="138"/>
                  </a:lnTo>
                  <a:lnTo>
                    <a:pt x="343" y="138"/>
                  </a:lnTo>
                  <a:close/>
                  <a:moveTo>
                    <a:pt x="571" y="252"/>
                  </a:moveTo>
                  <a:lnTo>
                    <a:pt x="760" y="357"/>
                  </a:lnTo>
                  <a:lnTo>
                    <a:pt x="708" y="320"/>
                  </a:lnTo>
                  <a:lnTo>
                    <a:pt x="571" y="252"/>
                  </a:lnTo>
                  <a:close/>
                  <a:moveTo>
                    <a:pt x="760" y="357"/>
                  </a:moveTo>
                  <a:lnTo>
                    <a:pt x="822" y="400"/>
                  </a:lnTo>
                  <a:lnTo>
                    <a:pt x="776" y="366"/>
                  </a:lnTo>
                  <a:lnTo>
                    <a:pt x="760" y="357"/>
                  </a:lnTo>
                  <a:close/>
                  <a:moveTo>
                    <a:pt x="822" y="400"/>
                  </a:moveTo>
                  <a:lnTo>
                    <a:pt x="959" y="503"/>
                  </a:lnTo>
                  <a:lnTo>
                    <a:pt x="981" y="520"/>
                  </a:lnTo>
                  <a:lnTo>
                    <a:pt x="981" y="520"/>
                  </a:lnTo>
                  <a:lnTo>
                    <a:pt x="936" y="480"/>
                  </a:lnTo>
                  <a:lnTo>
                    <a:pt x="822" y="400"/>
                  </a:lnTo>
                  <a:close/>
                  <a:moveTo>
                    <a:pt x="981" y="520"/>
                  </a:moveTo>
                  <a:lnTo>
                    <a:pt x="1118" y="639"/>
                  </a:lnTo>
                  <a:lnTo>
                    <a:pt x="1301" y="799"/>
                  </a:lnTo>
                  <a:lnTo>
                    <a:pt x="1141" y="639"/>
                  </a:lnTo>
                  <a:lnTo>
                    <a:pt x="981" y="520"/>
                  </a:lnTo>
                  <a:close/>
                  <a:moveTo>
                    <a:pt x="1460" y="959"/>
                  </a:moveTo>
                  <a:lnTo>
                    <a:pt x="1597" y="1141"/>
                  </a:lnTo>
                  <a:lnTo>
                    <a:pt x="1734" y="1323"/>
                  </a:lnTo>
                  <a:lnTo>
                    <a:pt x="1848" y="1529"/>
                  </a:lnTo>
                  <a:lnTo>
                    <a:pt x="1939" y="1734"/>
                  </a:lnTo>
                  <a:lnTo>
                    <a:pt x="2008" y="1888"/>
                  </a:lnTo>
                  <a:lnTo>
                    <a:pt x="1985" y="1825"/>
                  </a:lnTo>
                  <a:lnTo>
                    <a:pt x="1894" y="1597"/>
                  </a:lnTo>
                  <a:lnTo>
                    <a:pt x="1779" y="1392"/>
                  </a:lnTo>
                  <a:lnTo>
                    <a:pt x="1643" y="1187"/>
                  </a:lnTo>
                  <a:lnTo>
                    <a:pt x="1483" y="981"/>
                  </a:lnTo>
                  <a:lnTo>
                    <a:pt x="1460" y="959"/>
                  </a:lnTo>
                  <a:close/>
                  <a:moveTo>
                    <a:pt x="2008" y="1888"/>
                  </a:moveTo>
                  <a:lnTo>
                    <a:pt x="2076" y="2076"/>
                  </a:lnTo>
                  <a:lnTo>
                    <a:pt x="2030" y="1939"/>
                  </a:lnTo>
                  <a:lnTo>
                    <a:pt x="2008" y="1888"/>
                  </a:lnTo>
                  <a:close/>
                  <a:moveTo>
                    <a:pt x="2076" y="2076"/>
                  </a:moveTo>
                  <a:lnTo>
                    <a:pt x="2076" y="2076"/>
                  </a:lnTo>
                  <a:lnTo>
                    <a:pt x="2076" y="2076"/>
                  </a:lnTo>
                  <a:lnTo>
                    <a:pt x="2076" y="2076"/>
                  </a:lnTo>
                  <a:close/>
                  <a:moveTo>
                    <a:pt x="2076" y="2076"/>
                  </a:moveTo>
                  <a:lnTo>
                    <a:pt x="2144" y="2304"/>
                  </a:lnTo>
                  <a:lnTo>
                    <a:pt x="2190" y="2555"/>
                  </a:lnTo>
                  <a:lnTo>
                    <a:pt x="2231" y="2778"/>
                  </a:lnTo>
                  <a:lnTo>
                    <a:pt x="2213" y="2601"/>
                  </a:lnTo>
                  <a:lnTo>
                    <a:pt x="2167" y="2372"/>
                  </a:lnTo>
                  <a:lnTo>
                    <a:pt x="2099" y="2144"/>
                  </a:lnTo>
                  <a:lnTo>
                    <a:pt x="2076" y="2076"/>
                  </a:lnTo>
                  <a:close/>
                  <a:moveTo>
                    <a:pt x="2231" y="2778"/>
                  </a:moveTo>
                  <a:lnTo>
                    <a:pt x="2236" y="2829"/>
                  </a:lnTo>
                  <a:lnTo>
                    <a:pt x="2236" y="2806"/>
                  </a:lnTo>
                  <a:lnTo>
                    <a:pt x="2231" y="2778"/>
                  </a:lnTo>
                  <a:close/>
                </a:path>
              </a:pathLst>
            </a:custGeom>
            <a:solidFill>
              <a:srgbClr val="DAAD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0" name="Google Shape;1864;p34">
              <a:extLst>
                <a:ext uri="{FF2B5EF4-FFF2-40B4-BE49-F238E27FC236}">
                  <a16:creationId xmlns:a16="http://schemas.microsoft.com/office/drawing/2014/main" id="{519858E7-C73E-AA93-94CA-E0EC88EAA25E}"/>
                </a:ext>
              </a:extLst>
            </p:cNvPr>
            <p:cNvSpPr/>
            <p:nvPr/>
          </p:nvSpPr>
          <p:spPr>
            <a:xfrm>
              <a:off x="8052154" y="2183059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1" name="Google Shape;1865;p34">
              <a:extLst>
                <a:ext uri="{FF2B5EF4-FFF2-40B4-BE49-F238E27FC236}">
                  <a16:creationId xmlns:a16="http://schemas.microsoft.com/office/drawing/2014/main" id="{8106DE87-65FC-BAF9-9FF7-9F3C439F1AF4}"/>
                </a:ext>
              </a:extLst>
            </p:cNvPr>
            <p:cNvSpPr/>
            <p:nvPr/>
          </p:nvSpPr>
          <p:spPr>
            <a:xfrm>
              <a:off x="7979216" y="2170865"/>
              <a:ext cx="1753" cy="76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2" name="Google Shape;1866;p34">
              <a:extLst>
                <a:ext uri="{FF2B5EF4-FFF2-40B4-BE49-F238E27FC236}">
                  <a16:creationId xmlns:a16="http://schemas.microsoft.com/office/drawing/2014/main" id="{24885BCC-B3F1-CC33-A1E2-7B24FF06A3D4}"/>
                </a:ext>
              </a:extLst>
            </p:cNvPr>
            <p:cNvSpPr/>
            <p:nvPr/>
          </p:nvSpPr>
          <p:spPr>
            <a:xfrm>
              <a:off x="8052154" y="2012718"/>
              <a:ext cx="232997" cy="170422"/>
            </a:xfrm>
            <a:custGeom>
              <a:avLst/>
              <a:gdLst/>
              <a:ahLst/>
              <a:cxnLst/>
              <a:rect l="l" t="t" r="r" b="b"/>
              <a:pathLst>
                <a:path w="3057" h="2236" fill="none" extrusionOk="0">
                  <a:moveTo>
                    <a:pt x="3057" y="0"/>
                  </a:moveTo>
                  <a:lnTo>
                    <a:pt x="3057" y="0"/>
                  </a:lnTo>
                  <a:lnTo>
                    <a:pt x="2966" y="228"/>
                  </a:lnTo>
                  <a:lnTo>
                    <a:pt x="2852" y="479"/>
                  </a:lnTo>
                  <a:lnTo>
                    <a:pt x="2737" y="707"/>
                  </a:lnTo>
                  <a:lnTo>
                    <a:pt x="2578" y="913"/>
                  </a:lnTo>
                  <a:lnTo>
                    <a:pt x="2418" y="1118"/>
                  </a:lnTo>
                  <a:lnTo>
                    <a:pt x="2259" y="1300"/>
                  </a:lnTo>
                  <a:lnTo>
                    <a:pt x="2076" y="1460"/>
                  </a:lnTo>
                  <a:lnTo>
                    <a:pt x="1871" y="1620"/>
                  </a:lnTo>
                  <a:lnTo>
                    <a:pt x="1666" y="1756"/>
                  </a:lnTo>
                  <a:lnTo>
                    <a:pt x="1460" y="1870"/>
                  </a:lnTo>
                  <a:lnTo>
                    <a:pt x="1232" y="1984"/>
                  </a:lnTo>
                  <a:lnTo>
                    <a:pt x="1004" y="2076"/>
                  </a:lnTo>
                  <a:lnTo>
                    <a:pt x="754" y="2144"/>
                  </a:lnTo>
                  <a:lnTo>
                    <a:pt x="503" y="2190"/>
                  </a:lnTo>
                  <a:lnTo>
                    <a:pt x="252" y="2212"/>
                  </a:lnTo>
                  <a:lnTo>
                    <a:pt x="1" y="2235"/>
                  </a:lnTo>
                  <a:lnTo>
                    <a:pt x="1" y="2235"/>
                  </a:lnTo>
                  <a:lnTo>
                    <a:pt x="252" y="2212"/>
                  </a:lnTo>
                  <a:lnTo>
                    <a:pt x="503" y="2190"/>
                  </a:lnTo>
                  <a:lnTo>
                    <a:pt x="754" y="2144"/>
                  </a:lnTo>
                  <a:lnTo>
                    <a:pt x="1004" y="2076"/>
                  </a:lnTo>
                  <a:lnTo>
                    <a:pt x="1232" y="1984"/>
                  </a:lnTo>
                  <a:lnTo>
                    <a:pt x="1460" y="1870"/>
                  </a:lnTo>
                  <a:lnTo>
                    <a:pt x="1666" y="1756"/>
                  </a:lnTo>
                  <a:lnTo>
                    <a:pt x="1871" y="1620"/>
                  </a:lnTo>
                  <a:lnTo>
                    <a:pt x="2076" y="1460"/>
                  </a:lnTo>
                  <a:lnTo>
                    <a:pt x="2259" y="1300"/>
                  </a:lnTo>
                  <a:lnTo>
                    <a:pt x="2418" y="1118"/>
                  </a:lnTo>
                  <a:lnTo>
                    <a:pt x="2578" y="913"/>
                  </a:lnTo>
                  <a:lnTo>
                    <a:pt x="2737" y="707"/>
                  </a:lnTo>
                  <a:lnTo>
                    <a:pt x="2852" y="479"/>
                  </a:lnTo>
                  <a:lnTo>
                    <a:pt x="2966" y="228"/>
                  </a:lnTo>
                  <a:lnTo>
                    <a:pt x="30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3" name="Google Shape;1867;p34">
              <a:extLst>
                <a:ext uri="{FF2B5EF4-FFF2-40B4-BE49-F238E27FC236}">
                  <a16:creationId xmlns:a16="http://schemas.microsoft.com/office/drawing/2014/main" id="{941956C5-4872-17D2-25D3-65B225B16F3B}"/>
                </a:ext>
              </a:extLst>
            </p:cNvPr>
            <p:cNvSpPr/>
            <p:nvPr/>
          </p:nvSpPr>
          <p:spPr>
            <a:xfrm>
              <a:off x="7808875" y="1866689"/>
              <a:ext cx="12195" cy="73093"/>
            </a:xfrm>
            <a:custGeom>
              <a:avLst/>
              <a:gdLst/>
              <a:ahLst/>
              <a:cxnLst/>
              <a:rect l="l" t="t" r="r" b="b"/>
              <a:pathLst>
                <a:path w="160" h="959" fill="none" extrusionOk="0">
                  <a:moveTo>
                    <a:pt x="160" y="1"/>
                  </a:moveTo>
                  <a:lnTo>
                    <a:pt x="160" y="1"/>
                  </a:lnTo>
                  <a:lnTo>
                    <a:pt x="160" y="1"/>
                  </a:lnTo>
                  <a:lnTo>
                    <a:pt x="92" y="229"/>
                  </a:lnTo>
                  <a:lnTo>
                    <a:pt x="46" y="480"/>
                  </a:lnTo>
                  <a:lnTo>
                    <a:pt x="23" y="708"/>
                  </a:lnTo>
                  <a:lnTo>
                    <a:pt x="0" y="959"/>
                  </a:lnTo>
                  <a:lnTo>
                    <a:pt x="0" y="959"/>
                  </a:lnTo>
                  <a:lnTo>
                    <a:pt x="23" y="708"/>
                  </a:lnTo>
                  <a:lnTo>
                    <a:pt x="46" y="480"/>
                  </a:lnTo>
                  <a:lnTo>
                    <a:pt x="92" y="229"/>
                  </a:lnTo>
                  <a:lnTo>
                    <a:pt x="160" y="1"/>
                  </a:lnTo>
                  <a:lnTo>
                    <a:pt x="1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4" name="Google Shape;1868;p34">
              <a:extLst>
                <a:ext uri="{FF2B5EF4-FFF2-40B4-BE49-F238E27FC236}">
                  <a16:creationId xmlns:a16="http://schemas.microsoft.com/office/drawing/2014/main" id="{B3CB6644-1CC9-C078-C117-D20699E9478E}"/>
                </a:ext>
              </a:extLst>
            </p:cNvPr>
            <p:cNvSpPr/>
            <p:nvPr/>
          </p:nvSpPr>
          <p:spPr>
            <a:xfrm>
              <a:off x="7820993" y="1865012"/>
              <a:ext cx="76" cy="1753"/>
            </a:xfrm>
            <a:custGeom>
              <a:avLst/>
              <a:gdLst/>
              <a:ahLst/>
              <a:cxnLst/>
              <a:rect l="l" t="t" r="r" b="b"/>
              <a:pathLst>
                <a:path w="1" h="2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5" name="Google Shape;1869;p34">
              <a:extLst>
                <a:ext uri="{FF2B5EF4-FFF2-40B4-BE49-F238E27FC236}">
                  <a16:creationId xmlns:a16="http://schemas.microsoft.com/office/drawing/2014/main" id="{914CB28F-B6EA-8C73-C947-A8AFAE8E2C1E}"/>
                </a:ext>
              </a:extLst>
            </p:cNvPr>
            <p:cNvSpPr/>
            <p:nvPr/>
          </p:nvSpPr>
          <p:spPr>
            <a:xfrm>
              <a:off x="8125169" y="1706788"/>
              <a:ext cx="170422" cy="232997"/>
            </a:xfrm>
            <a:custGeom>
              <a:avLst/>
              <a:gdLst/>
              <a:ahLst/>
              <a:cxnLst/>
              <a:rect l="l" t="t" r="r" b="b"/>
              <a:pathLst>
                <a:path w="2236" h="305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43" y="138"/>
                  </a:lnTo>
                  <a:lnTo>
                    <a:pt x="343" y="138"/>
                  </a:lnTo>
                  <a:lnTo>
                    <a:pt x="571" y="252"/>
                  </a:lnTo>
                  <a:lnTo>
                    <a:pt x="776" y="366"/>
                  </a:lnTo>
                  <a:lnTo>
                    <a:pt x="959" y="503"/>
                  </a:lnTo>
                  <a:lnTo>
                    <a:pt x="1141" y="639"/>
                  </a:lnTo>
                  <a:lnTo>
                    <a:pt x="1301" y="799"/>
                  </a:lnTo>
                  <a:lnTo>
                    <a:pt x="1460" y="959"/>
                  </a:lnTo>
                  <a:lnTo>
                    <a:pt x="1597" y="1141"/>
                  </a:lnTo>
                  <a:lnTo>
                    <a:pt x="1734" y="1323"/>
                  </a:lnTo>
                  <a:lnTo>
                    <a:pt x="1848" y="1529"/>
                  </a:lnTo>
                  <a:lnTo>
                    <a:pt x="1939" y="1734"/>
                  </a:lnTo>
                  <a:lnTo>
                    <a:pt x="2030" y="1939"/>
                  </a:lnTo>
                  <a:lnTo>
                    <a:pt x="2099" y="2144"/>
                  </a:lnTo>
                  <a:lnTo>
                    <a:pt x="2167" y="2372"/>
                  </a:lnTo>
                  <a:lnTo>
                    <a:pt x="2213" y="2601"/>
                  </a:lnTo>
                  <a:lnTo>
                    <a:pt x="2236" y="2829"/>
                  </a:lnTo>
                  <a:lnTo>
                    <a:pt x="2236" y="3057"/>
                  </a:lnTo>
                  <a:lnTo>
                    <a:pt x="2236" y="3057"/>
                  </a:lnTo>
                  <a:lnTo>
                    <a:pt x="2236" y="2806"/>
                  </a:lnTo>
                  <a:lnTo>
                    <a:pt x="2190" y="2555"/>
                  </a:lnTo>
                  <a:lnTo>
                    <a:pt x="2144" y="2304"/>
                  </a:lnTo>
                  <a:lnTo>
                    <a:pt x="2076" y="2076"/>
                  </a:lnTo>
                  <a:lnTo>
                    <a:pt x="1985" y="1825"/>
                  </a:lnTo>
                  <a:lnTo>
                    <a:pt x="1894" y="1597"/>
                  </a:lnTo>
                  <a:lnTo>
                    <a:pt x="1779" y="1392"/>
                  </a:lnTo>
                  <a:lnTo>
                    <a:pt x="1643" y="1187"/>
                  </a:lnTo>
                  <a:lnTo>
                    <a:pt x="1483" y="981"/>
                  </a:lnTo>
                  <a:lnTo>
                    <a:pt x="1301" y="799"/>
                  </a:lnTo>
                  <a:lnTo>
                    <a:pt x="1118" y="639"/>
                  </a:lnTo>
                  <a:lnTo>
                    <a:pt x="936" y="480"/>
                  </a:lnTo>
                  <a:lnTo>
                    <a:pt x="708" y="320"/>
                  </a:lnTo>
                  <a:lnTo>
                    <a:pt x="480" y="206"/>
                  </a:lnTo>
                  <a:lnTo>
                    <a:pt x="252" y="9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6" name="Google Shape;1870;p34">
              <a:extLst>
                <a:ext uri="{FF2B5EF4-FFF2-40B4-BE49-F238E27FC236}">
                  <a16:creationId xmlns:a16="http://schemas.microsoft.com/office/drawing/2014/main" id="{F0FD1F97-497B-FD18-FAA1-7C3A8FC3EFE4}"/>
                </a:ext>
              </a:extLst>
            </p:cNvPr>
            <p:cNvSpPr/>
            <p:nvPr/>
          </p:nvSpPr>
          <p:spPr>
            <a:xfrm>
              <a:off x="8123416" y="1706788"/>
              <a:ext cx="1829" cy="76"/>
            </a:xfrm>
            <a:custGeom>
              <a:avLst/>
              <a:gdLst/>
              <a:ahLst/>
              <a:cxnLst/>
              <a:rect l="l" t="t" r="r" b="b"/>
              <a:pathLst>
                <a:path w="24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7" name="Google Shape;1871;p34">
              <a:extLst>
                <a:ext uri="{FF2B5EF4-FFF2-40B4-BE49-F238E27FC236}">
                  <a16:creationId xmlns:a16="http://schemas.microsoft.com/office/drawing/2014/main" id="{F17A4441-2D79-CE5B-625F-A90D19E08D08}"/>
                </a:ext>
              </a:extLst>
            </p:cNvPr>
            <p:cNvSpPr/>
            <p:nvPr/>
          </p:nvSpPr>
          <p:spPr>
            <a:xfrm>
              <a:off x="7820993" y="1696347"/>
              <a:ext cx="231244" cy="168746"/>
            </a:xfrm>
            <a:custGeom>
              <a:avLst/>
              <a:gdLst/>
              <a:ahLst/>
              <a:cxnLst/>
              <a:rect l="l" t="t" r="r" b="b"/>
              <a:pathLst>
                <a:path w="3034" h="2214" fill="none" extrusionOk="0">
                  <a:moveTo>
                    <a:pt x="3034" y="1"/>
                  </a:moveTo>
                  <a:lnTo>
                    <a:pt x="3034" y="1"/>
                  </a:lnTo>
                  <a:lnTo>
                    <a:pt x="2783" y="1"/>
                  </a:lnTo>
                  <a:lnTo>
                    <a:pt x="2532" y="47"/>
                  </a:lnTo>
                  <a:lnTo>
                    <a:pt x="2281" y="92"/>
                  </a:lnTo>
                  <a:lnTo>
                    <a:pt x="2053" y="161"/>
                  </a:lnTo>
                  <a:lnTo>
                    <a:pt x="1825" y="252"/>
                  </a:lnTo>
                  <a:lnTo>
                    <a:pt x="1597" y="343"/>
                  </a:lnTo>
                  <a:lnTo>
                    <a:pt x="1392" y="457"/>
                  </a:lnTo>
                  <a:lnTo>
                    <a:pt x="1187" y="594"/>
                  </a:lnTo>
                  <a:lnTo>
                    <a:pt x="982" y="754"/>
                  </a:lnTo>
                  <a:lnTo>
                    <a:pt x="799" y="913"/>
                  </a:lnTo>
                  <a:lnTo>
                    <a:pt x="617" y="1096"/>
                  </a:lnTo>
                  <a:lnTo>
                    <a:pt x="480" y="1301"/>
                  </a:lnTo>
                  <a:lnTo>
                    <a:pt x="320" y="1506"/>
                  </a:lnTo>
                  <a:lnTo>
                    <a:pt x="206" y="1734"/>
                  </a:lnTo>
                  <a:lnTo>
                    <a:pt x="92" y="1962"/>
                  </a:lnTo>
                  <a:lnTo>
                    <a:pt x="1" y="2213"/>
                  </a:lnTo>
                  <a:lnTo>
                    <a:pt x="1" y="2213"/>
                  </a:lnTo>
                  <a:lnTo>
                    <a:pt x="92" y="1962"/>
                  </a:lnTo>
                  <a:lnTo>
                    <a:pt x="206" y="1734"/>
                  </a:lnTo>
                  <a:lnTo>
                    <a:pt x="320" y="1506"/>
                  </a:lnTo>
                  <a:lnTo>
                    <a:pt x="480" y="1301"/>
                  </a:lnTo>
                  <a:lnTo>
                    <a:pt x="617" y="1096"/>
                  </a:lnTo>
                  <a:lnTo>
                    <a:pt x="799" y="913"/>
                  </a:lnTo>
                  <a:lnTo>
                    <a:pt x="982" y="754"/>
                  </a:lnTo>
                  <a:lnTo>
                    <a:pt x="1187" y="594"/>
                  </a:lnTo>
                  <a:lnTo>
                    <a:pt x="1392" y="457"/>
                  </a:lnTo>
                  <a:lnTo>
                    <a:pt x="1597" y="343"/>
                  </a:lnTo>
                  <a:lnTo>
                    <a:pt x="1825" y="252"/>
                  </a:lnTo>
                  <a:lnTo>
                    <a:pt x="2053" y="161"/>
                  </a:lnTo>
                  <a:lnTo>
                    <a:pt x="2281" y="92"/>
                  </a:lnTo>
                  <a:lnTo>
                    <a:pt x="2532" y="47"/>
                  </a:lnTo>
                  <a:lnTo>
                    <a:pt x="2783" y="1"/>
                  </a:lnTo>
                  <a:lnTo>
                    <a:pt x="30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8" name="Google Shape;1872;p34">
              <a:extLst>
                <a:ext uri="{FF2B5EF4-FFF2-40B4-BE49-F238E27FC236}">
                  <a16:creationId xmlns:a16="http://schemas.microsoft.com/office/drawing/2014/main" id="{72707742-A430-43B6-E7A0-EC06E84929B0}"/>
                </a:ext>
              </a:extLst>
            </p:cNvPr>
            <p:cNvSpPr/>
            <p:nvPr/>
          </p:nvSpPr>
          <p:spPr>
            <a:xfrm>
              <a:off x="8052154" y="1696347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9" name="Google Shape;1873;p34">
              <a:extLst>
                <a:ext uri="{FF2B5EF4-FFF2-40B4-BE49-F238E27FC236}">
                  <a16:creationId xmlns:a16="http://schemas.microsoft.com/office/drawing/2014/main" id="{A6858AEE-5705-A9F3-65C6-2F4551AD16B7}"/>
                </a:ext>
              </a:extLst>
            </p:cNvPr>
            <p:cNvSpPr/>
            <p:nvPr/>
          </p:nvSpPr>
          <p:spPr>
            <a:xfrm>
              <a:off x="7494258" y="2574121"/>
              <a:ext cx="175605" cy="225985"/>
            </a:xfrm>
            <a:custGeom>
              <a:avLst/>
              <a:gdLst/>
              <a:ahLst/>
              <a:cxnLst/>
              <a:rect l="l" t="t" r="r" b="b"/>
              <a:pathLst>
                <a:path w="2304" h="2965" extrusionOk="0">
                  <a:moveTo>
                    <a:pt x="1483" y="0"/>
                  </a:moveTo>
                  <a:lnTo>
                    <a:pt x="69" y="2212"/>
                  </a:lnTo>
                  <a:lnTo>
                    <a:pt x="24" y="2303"/>
                  </a:lnTo>
                  <a:lnTo>
                    <a:pt x="1" y="2395"/>
                  </a:lnTo>
                  <a:lnTo>
                    <a:pt x="1" y="2486"/>
                  </a:lnTo>
                  <a:lnTo>
                    <a:pt x="1" y="2577"/>
                  </a:lnTo>
                  <a:lnTo>
                    <a:pt x="46" y="2668"/>
                  </a:lnTo>
                  <a:lnTo>
                    <a:pt x="92" y="2760"/>
                  </a:lnTo>
                  <a:lnTo>
                    <a:pt x="138" y="2828"/>
                  </a:lnTo>
                  <a:lnTo>
                    <a:pt x="229" y="2874"/>
                  </a:lnTo>
                  <a:lnTo>
                    <a:pt x="297" y="2919"/>
                  </a:lnTo>
                  <a:lnTo>
                    <a:pt x="388" y="2942"/>
                  </a:lnTo>
                  <a:lnTo>
                    <a:pt x="502" y="2965"/>
                  </a:lnTo>
                  <a:lnTo>
                    <a:pt x="594" y="2942"/>
                  </a:lnTo>
                  <a:lnTo>
                    <a:pt x="662" y="2919"/>
                  </a:lnTo>
                  <a:lnTo>
                    <a:pt x="753" y="2874"/>
                  </a:lnTo>
                  <a:lnTo>
                    <a:pt x="822" y="2805"/>
                  </a:lnTo>
                  <a:lnTo>
                    <a:pt x="890" y="2737"/>
                  </a:lnTo>
                  <a:lnTo>
                    <a:pt x="2304" y="502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B4C0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0" name="Google Shape;1874;p34">
              <a:extLst>
                <a:ext uri="{FF2B5EF4-FFF2-40B4-BE49-F238E27FC236}">
                  <a16:creationId xmlns:a16="http://schemas.microsoft.com/office/drawing/2014/main" id="{ACDEA6A6-B0B9-FDEB-832C-E0954ADC6631}"/>
                </a:ext>
              </a:extLst>
            </p:cNvPr>
            <p:cNvSpPr/>
            <p:nvPr/>
          </p:nvSpPr>
          <p:spPr>
            <a:xfrm>
              <a:off x="8151234" y="1717230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1" name="Google Shape;1875;p34">
              <a:extLst>
                <a:ext uri="{FF2B5EF4-FFF2-40B4-BE49-F238E27FC236}">
                  <a16:creationId xmlns:a16="http://schemas.microsoft.com/office/drawing/2014/main" id="{19C9FED5-8389-D77B-A175-E070DFDC5A39}"/>
                </a:ext>
              </a:extLst>
            </p:cNvPr>
            <p:cNvSpPr/>
            <p:nvPr/>
          </p:nvSpPr>
          <p:spPr>
            <a:xfrm>
              <a:off x="8151234" y="1717230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2" name="Google Shape;1876;p34">
              <a:extLst>
                <a:ext uri="{FF2B5EF4-FFF2-40B4-BE49-F238E27FC236}">
                  <a16:creationId xmlns:a16="http://schemas.microsoft.com/office/drawing/2014/main" id="{49C31B06-69C8-A924-625E-E8E6A229BC26}"/>
                </a:ext>
              </a:extLst>
            </p:cNvPr>
            <p:cNvSpPr/>
            <p:nvPr/>
          </p:nvSpPr>
          <p:spPr>
            <a:xfrm>
              <a:off x="8007035" y="1717230"/>
              <a:ext cx="177358" cy="465918"/>
            </a:xfrm>
            <a:custGeom>
              <a:avLst/>
              <a:gdLst/>
              <a:ahLst/>
              <a:cxnLst/>
              <a:rect l="l" t="t" r="r" b="b"/>
              <a:pathLst>
                <a:path w="2327" h="6113" extrusionOk="0">
                  <a:moveTo>
                    <a:pt x="1893" y="1"/>
                  </a:moveTo>
                  <a:lnTo>
                    <a:pt x="0" y="6044"/>
                  </a:lnTo>
                  <a:lnTo>
                    <a:pt x="251" y="6089"/>
                  </a:lnTo>
                  <a:lnTo>
                    <a:pt x="502" y="6112"/>
                  </a:lnTo>
                  <a:lnTo>
                    <a:pt x="2326" y="229"/>
                  </a:lnTo>
                  <a:lnTo>
                    <a:pt x="2121" y="115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3" name="Google Shape;1877;p34">
              <a:extLst>
                <a:ext uri="{FF2B5EF4-FFF2-40B4-BE49-F238E27FC236}">
                  <a16:creationId xmlns:a16="http://schemas.microsoft.com/office/drawing/2014/main" id="{9142D208-CFD8-AE75-A302-97BA8CE0D265}"/>
                </a:ext>
              </a:extLst>
            </p:cNvPr>
            <p:cNvSpPr/>
            <p:nvPr/>
          </p:nvSpPr>
          <p:spPr>
            <a:xfrm>
              <a:off x="8007035" y="1717230"/>
              <a:ext cx="177358" cy="465918"/>
            </a:xfrm>
            <a:custGeom>
              <a:avLst/>
              <a:gdLst/>
              <a:ahLst/>
              <a:cxnLst/>
              <a:rect l="l" t="t" r="r" b="b"/>
              <a:pathLst>
                <a:path w="2327" h="6113" fill="none" extrusionOk="0">
                  <a:moveTo>
                    <a:pt x="1893" y="1"/>
                  </a:moveTo>
                  <a:lnTo>
                    <a:pt x="0" y="6044"/>
                  </a:lnTo>
                  <a:lnTo>
                    <a:pt x="0" y="6044"/>
                  </a:lnTo>
                  <a:lnTo>
                    <a:pt x="251" y="6089"/>
                  </a:lnTo>
                  <a:lnTo>
                    <a:pt x="502" y="6112"/>
                  </a:lnTo>
                  <a:lnTo>
                    <a:pt x="2326" y="229"/>
                  </a:lnTo>
                  <a:lnTo>
                    <a:pt x="2326" y="229"/>
                  </a:lnTo>
                  <a:lnTo>
                    <a:pt x="2121" y="115"/>
                  </a:lnTo>
                  <a:lnTo>
                    <a:pt x="1893" y="1"/>
                  </a:lnTo>
                  <a:lnTo>
                    <a:pt x="1893" y="1"/>
                  </a:lnTo>
                  <a:lnTo>
                    <a:pt x="18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4" name="Google Shape;1878;p34">
              <a:extLst>
                <a:ext uri="{FF2B5EF4-FFF2-40B4-BE49-F238E27FC236}">
                  <a16:creationId xmlns:a16="http://schemas.microsoft.com/office/drawing/2014/main" id="{0CE29AA0-76AD-04D2-D7E6-53ADEF2679E0}"/>
                </a:ext>
              </a:extLst>
            </p:cNvPr>
            <p:cNvSpPr/>
            <p:nvPr/>
          </p:nvSpPr>
          <p:spPr>
            <a:xfrm>
              <a:off x="7826252" y="1712047"/>
              <a:ext cx="139097" cy="318132"/>
            </a:xfrm>
            <a:custGeom>
              <a:avLst/>
              <a:gdLst/>
              <a:ahLst/>
              <a:cxnLst/>
              <a:rect l="l" t="t" r="r" b="b"/>
              <a:pathLst>
                <a:path w="1825" h="4174" extrusionOk="0">
                  <a:moveTo>
                    <a:pt x="1825" y="0"/>
                  </a:moveTo>
                  <a:lnTo>
                    <a:pt x="1505" y="137"/>
                  </a:lnTo>
                  <a:lnTo>
                    <a:pt x="1209" y="319"/>
                  </a:lnTo>
                  <a:lnTo>
                    <a:pt x="821" y="1528"/>
                  </a:lnTo>
                  <a:lnTo>
                    <a:pt x="1004" y="1323"/>
                  </a:lnTo>
                  <a:lnTo>
                    <a:pt x="1186" y="1140"/>
                  </a:lnTo>
                  <a:lnTo>
                    <a:pt x="1369" y="958"/>
                  </a:lnTo>
                  <a:lnTo>
                    <a:pt x="1574" y="798"/>
                  </a:lnTo>
                  <a:lnTo>
                    <a:pt x="1825" y="0"/>
                  </a:lnTo>
                  <a:close/>
                  <a:moveTo>
                    <a:pt x="23" y="4151"/>
                  </a:moveTo>
                  <a:lnTo>
                    <a:pt x="0" y="4173"/>
                  </a:lnTo>
                  <a:lnTo>
                    <a:pt x="23" y="4173"/>
                  </a:lnTo>
                  <a:lnTo>
                    <a:pt x="23" y="415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5" name="Google Shape;1879;p34">
              <a:extLst>
                <a:ext uri="{FF2B5EF4-FFF2-40B4-BE49-F238E27FC236}">
                  <a16:creationId xmlns:a16="http://schemas.microsoft.com/office/drawing/2014/main" id="{6989CC46-4DB4-628A-4891-C5B8E24B69B1}"/>
                </a:ext>
              </a:extLst>
            </p:cNvPr>
            <p:cNvSpPr/>
            <p:nvPr/>
          </p:nvSpPr>
          <p:spPr>
            <a:xfrm>
              <a:off x="7826252" y="2028342"/>
              <a:ext cx="1829" cy="1829"/>
            </a:xfrm>
            <a:custGeom>
              <a:avLst/>
              <a:gdLst/>
              <a:ahLst/>
              <a:cxnLst/>
              <a:rect l="l" t="t" r="r" b="b"/>
              <a:pathLst>
                <a:path w="24" h="24" fill="none" extrusionOk="0">
                  <a:moveTo>
                    <a:pt x="23" y="1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6" name="Google Shape;1880;p34">
              <a:extLst>
                <a:ext uri="{FF2B5EF4-FFF2-40B4-BE49-F238E27FC236}">
                  <a16:creationId xmlns:a16="http://schemas.microsoft.com/office/drawing/2014/main" id="{DB6361FE-E36E-F98C-44F2-EA44D86CE2A2}"/>
                </a:ext>
              </a:extLst>
            </p:cNvPr>
            <p:cNvSpPr/>
            <p:nvPr/>
          </p:nvSpPr>
          <p:spPr>
            <a:xfrm>
              <a:off x="7888825" y="1712047"/>
              <a:ext cx="76522" cy="116537"/>
            </a:xfrm>
            <a:custGeom>
              <a:avLst/>
              <a:gdLst/>
              <a:ahLst/>
              <a:cxnLst/>
              <a:rect l="l" t="t" r="r" b="b"/>
              <a:pathLst>
                <a:path w="1004" h="1529" fill="none" extrusionOk="0">
                  <a:moveTo>
                    <a:pt x="1004" y="0"/>
                  </a:moveTo>
                  <a:lnTo>
                    <a:pt x="1004" y="0"/>
                  </a:lnTo>
                  <a:lnTo>
                    <a:pt x="684" y="137"/>
                  </a:lnTo>
                  <a:lnTo>
                    <a:pt x="388" y="319"/>
                  </a:lnTo>
                  <a:lnTo>
                    <a:pt x="0" y="1528"/>
                  </a:lnTo>
                  <a:lnTo>
                    <a:pt x="0" y="1528"/>
                  </a:lnTo>
                  <a:lnTo>
                    <a:pt x="183" y="1323"/>
                  </a:lnTo>
                  <a:lnTo>
                    <a:pt x="365" y="1140"/>
                  </a:lnTo>
                  <a:lnTo>
                    <a:pt x="548" y="958"/>
                  </a:lnTo>
                  <a:lnTo>
                    <a:pt x="753" y="798"/>
                  </a:lnTo>
                  <a:lnTo>
                    <a:pt x="10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7" name="Google Shape;1881;p34">
              <a:extLst>
                <a:ext uri="{FF2B5EF4-FFF2-40B4-BE49-F238E27FC236}">
                  <a16:creationId xmlns:a16="http://schemas.microsoft.com/office/drawing/2014/main" id="{AB1EC581-9830-C963-BB58-0D8D046250DE}"/>
                </a:ext>
              </a:extLst>
            </p:cNvPr>
            <p:cNvSpPr/>
            <p:nvPr/>
          </p:nvSpPr>
          <p:spPr>
            <a:xfrm>
              <a:off x="7828005" y="1772867"/>
              <a:ext cx="118213" cy="304260"/>
            </a:xfrm>
            <a:custGeom>
              <a:avLst/>
              <a:gdLst/>
              <a:ahLst/>
              <a:cxnLst/>
              <a:rect l="l" t="t" r="r" b="b"/>
              <a:pathLst>
                <a:path w="1551" h="3992" extrusionOk="0">
                  <a:moveTo>
                    <a:pt x="1551" y="0"/>
                  </a:moveTo>
                  <a:lnTo>
                    <a:pt x="1346" y="160"/>
                  </a:lnTo>
                  <a:lnTo>
                    <a:pt x="1163" y="342"/>
                  </a:lnTo>
                  <a:lnTo>
                    <a:pt x="981" y="525"/>
                  </a:lnTo>
                  <a:lnTo>
                    <a:pt x="798" y="730"/>
                  </a:lnTo>
                  <a:lnTo>
                    <a:pt x="0" y="3353"/>
                  </a:lnTo>
                  <a:lnTo>
                    <a:pt x="0" y="3375"/>
                  </a:lnTo>
                  <a:lnTo>
                    <a:pt x="137" y="3695"/>
                  </a:lnTo>
                  <a:lnTo>
                    <a:pt x="319" y="3991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8" name="Google Shape;1882;p34">
              <a:extLst>
                <a:ext uri="{FF2B5EF4-FFF2-40B4-BE49-F238E27FC236}">
                  <a16:creationId xmlns:a16="http://schemas.microsoft.com/office/drawing/2014/main" id="{9A930EF8-9818-C45E-B12C-E18AA52CF55F}"/>
                </a:ext>
              </a:extLst>
            </p:cNvPr>
            <p:cNvSpPr/>
            <p:nvPr/>
          </p:nvSpPr>
          <p:spPr>
            <a:xfrm>
              <a:off x="7828005" y="1772867"/>
              <a:ext cx="118213" cy="304260"/>
            </a:xfrm>
            <a:custGeom>
              <a:avLst/>
              <a:gdLst/>
              <a:ahLst/>
              <a:cxnLst/>
              <a:rect l="l" t="t" r="r" b="b"/>
              <a:pathLst>
                <a:path w="1551" h="3992" fill="none" extrusionOk="0">
                  <a:moveTo>
                    <a:pt x="1551" y="0"/>
                  </a:moveTo>
                  <a:lnTo>
                    <a:pt x="1551" y="0"/>
                  </a:lnTo>
                  <a:lnTo>
                    <a:pt x="1346" y="160"/>
                  </a:lnTo>
                  <a:lnTo>
                    <a:pt x="1163" y="342"/>
                  </a:lnTo>
                  <a:lnTo>
                    <a:pt x="981" y="525"/>
                  </a:lnTo>
                  <a:lnTo>
                    <a:pt x="798" y="730"/>
                  </a:lnTo>
                  <a:lnTo>
                    <a:pt x="0" y="3353"/>
                  </a:lnTo>
                  <a:lnTo>
                    <a:pt x="0" y="3353"/>
                  </a:lnTo>
                  <a:lnTo>
                    <a:pt x="0" y="3375"/>
                  </a:lnTo>
                  <a:lnTo>
                    <a:pt x="0" y="3375"/>
                  </a:lnTo>
                  <a:lnTo>
                    <a:pt x="137" y="3695"/>
                  </a:lnTo>
                  <a:lnTo>
                    <a:pt x="319" y="3991"/>
                  </a:lnTo>
                  <a:lnTo>
                    <a:pt x="1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9" name="Google Shape;1883;p34">
              <a:extLst>
                <a:ext uri="{FF2B5EF4-FFF2-40B4-BE49-F238E27FC236}">
                  <a16:creationId xmlns:a16="http://schemas.microsoft.com/office/drawing/2014/main" id="{2AE7E46A-1A29-453C-433A-7CB6D1A03964}"/>
                </a:ext>
              </a:extLst>
            </p:cNvPr>
            <p:cNvSpPr/>
            <p:nvPr/>
          </p:nvSpPr>
          <p:spPr>
            <a:xfrm>
              <a:off x="8041789" y="1696347"/>
              <a:ext cx="74769" cy="31402"/>
            </a:xfrm>
            <a:custGeom>
              <a:avLst/>
              <a:gdLst/>
              <a:ahLst/>
              <a:cxnLst/>
              <a:rect l="l" t="t" r="r" b="b"/>
              <a:pathLst>
                <a:path w="981" h="412" extrusionOk="0">
                  <a:moveTo>
                    <a:pt x="114" y="1"/>
                  </a:moveTo>
                  <a:lnTo>
                    <a:pt x="0" y="411"/>
                  </a:lnTo>
                  <a:lnTo>
                    <a:pt x="228" y="343"/>
                  </a:lnTo>
                  <a:lnTo>
                    <a:pt x="456" y="297"/>
                  </a:lnTo>
                  <a:lnTo>
                    <a:pt x="684" y="275"/>
                  </a:lnTo>
                  <a:lnTo>
                    <a:pt x="935" y="252"/>
                  </a:lnTo>
                  <a:lnTo>
                    <a:pt x="981" y="115"/>
                  </a:lnTo>
                  <a:lnTo>
                    <a:pt x="775" y="69"/>
                  </a:lnTo>
                  <a:lnTo>
                    <a:pt x="547" y="24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0" name="Google Shape;1884;p34">
              <a:extLst>
                <a:ext uri="{FF2B5EF4-FFF2-40B4-BE49-F238E27FC236}">
                  <a16:creationId xmlns:a16="http://schemas.microsoft.com/office/drawing/2014/main" id="{344EBDE0-DB27-E4D4-5FE5-F0FD07F7A60E}"/>
                </a:ext>
              </a:extLst>
            </p:cNvPr>
            <p:cNvSpPr/>
            <p:nvPr/>
          </p:nvSpPr>
          <p:spPr>
            <a:xfrm>
              <a:off x="8041789" y="1696347"/>
              <a:ext cx="74769" cy="31402"/>
            </a:xfrm>
            <a:custGeom>
              <a:avLst/>
              <a:gdLst/>
              <a:ahLst/>
              <a:cxnLst/>
              <a:rect l="l" t="t" r="r" b="b"/>
              <a:pathLst>
                <a:path w="981" h="412" fill="none" extrusionOk="0">
                  <a:moveTo>
                    <a:pt x="137" y="1"/>
                  </a:moveTo>
                  <a:lnTo>
                    <a:pt x="137" y="1"/>
                  </a:lnTo>
                  <a:lnTo>
                    <a:pt x="114" y="1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228" y="343"/>
                  </a:lnTo>
                  <a:lnTo>
                    <a:pt x="456" y="297"/>
                  </a:lnTo>
                  <a:lnTo>
                    <a:pt x="684" y="275"/>
                  </a:lnTo>
                  <a:lnTo>
                    <a:pt x="935" y="252"/>
                  </a:lnTo>
                  <a:lnTo>
                    <a:pt x="981" y="115"/>
                  </a:lnTo>
                  <a:lnTo>
                    <a:pt x="981" y="115"/>
                  </a:lnTo>
                  <a:lnTo>
                    <a:pt x="775" y="69"/>
                  </a:lnTo>
                  <a:lnTo>
                    <a:pt x="547" y="24"/>
                  </a:lnTo>
                  <a:lnTo>
                    <a:pt x="342" y="1"/>
                  </a:lnTo>
                  <a:lnTo>
                    <a:pt x="1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1" name="Google Shape;1885;p34">
              <a:extLst>
                <a:ext uri="{FF2B5EF4-FFF2-40B4-BE49-F238E27FC236}">
                  <a16:creationId xmlns:a16="http://schemas.microsoft.com/office/drawing/2014/main" id="{9094B77E-273A-54A1-6236-6C423221E343}"/>
                </a:ext>
              </a:extLst>
            </p:cNvPr>
            <p:cNvSpPr/>
            <p:nvPr/>
          </p:nvSpPr>
          <p:spPr>
            <a:xfrm>
              <a:off x="7913138" y="1715477"/>
              <a:ext cx="199995" cy="451970"/>
            </a:xfrm>
            <a:custGeom>
              <a:avLst/>
              <a:gdLst/>
              <a:ahLst/>
              <a:cxnLst/>
              <a:rect l="l" t="t" r="r" b="b"/>
              <a:pathLst>
                <a:path w="2624" h="5930" extrusionOk="0">
                  <a:moveTo>
                    <a:pt x="2623" y="1"/>
                  </a:moveTo>
                  <a:lnTo>
                    <a:pt x="2372" y="24"/>
                  </a:lnTo>
                  <a:lnTo>
                    <a:pt x="2144" y="46"/>
                  </a:lnTo>
                  <a:lnTo>
                    <a:pt x="1916" y="92"/>
                  </a:lnTo>
                  <a:lnTo>
                    <a:pt x="1688" y="160"/>
                  </a:lnTo>
                  <a:lnTo>
                    <a:pt x="1" y="5542"/>
                  </a:lnTo>
                  <a:lnTo>
                    <a:pt x="160" y="5656"/>
                  </a:lnTo>
                  <a:lnTo>
                    <a:pt x="365" y="5770"/>
                  </a:lnTo>
                  <a:lnTo>
                    <a:pt x="548" y="5862"/>
                  </a:lnTo>
                  <a:lnTo>
                    <a:pt x="753" y="5930"/>
                  </a:lnTo>
                  <a:lnTo>
                    <a:pt x="2623" y="1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2" name="Google Shape;1886;p34">
              <a:extLst>
                <a:ext uri="{FF2B5EF4-FFF2-40B4-BE49-F238E27FC236}">
                  <a16:creationId xmlns:a16="http://schemas.microsoft.com/office/drawing/2014/main" id="{F5EF5C43-D38A-2337-511B-8F15BAE42797}"/>
                </a:ext>
              </a:extLst>
            </p:cNvPr>
            <p:cNvSpPr/>
            <p:nvPr/>
          </p:nvSpPr>
          <p:spPr>
            <a:xfrm>
              <a:off x="7913138" y="1715477"/>
              <a:ext cx="199995" cy="451970"/>
            </a:xfrm>
            <a:custGeom>
              <a:avLst/>
              <a:gdLst/>
              <a:ahLst/>
              <a:cxnLst/>
              <a:rect l="l" t="t" r="r" b="b"/>
              <a:pathLst>
                <a:path w="2624" h="5930" fill="none" extrusionOk="0">
                  <a:moveTo>
                    <a:pt x="2623" y="1"/>
                  </a:moveTo>
                  <a:lnTo>
                    <a:pt x="2623" y="1"/>
                  </a:lnTo>
                  <a:lnTo>
                    <a:pt x="2372" y="24"/>
                  </a:lnTo>
                  <a:lnTo>
                    <a:pt x="2144" y="46"/>
                  </a:lnTo>
                  <a:lnTo>
                    <a:pt x="1916" y="92"/>
                  </a:lnTo>
                  <a:lnTo>
                    <a:pt x="1688" y="160"/>
                  </a:lnTo>
                  <a:lnTo>
                    <a:pt x="1" y="5542"/>
                  </a:lnTo>
                  <a:lnTo>
                    <a:pt x="1" y="5542"/>
                  </a:lnTo>
                  <a:lnTo>
                    <a:pt x="160" y="5656"/>
                  </a:lnTo>
                  <a:lnTo>
                    <a:pt x="365" y="5770"/>
                  </a:lnTo>
                  <a:lnTo>
                    <a:pt x="548" y="5862"/>
                  </a:lnTo>
                  <a:lnTo>
                    <a:pt x="753" y="5930"/>
                  </a:lnTo>
                  <a:lnTo>
                    <a:pt x="26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3" name="Google Shape;1887;p34">
              <a:extLst>
                <a:ext uri="{FF2B5EF4-FFF2-40B4-BE49-F238E27FC236}">
                  <a16:creationId xmlns:a16="http://schemas.microsoft.com/office/drawing/2014/main" id="{86E2FB5F-0E24-8D37-6B51-742B76C577FB}"/>
                </a:ext>
              </a:extLst>
            </p:cNvPr>
            <p:cNvSpPr/>
            <p:nvPr/>
          </p:nvSpPr>
          <p:spPr>
            <a:xfrm>
              <a:off x="7753238" y="1640786"/>
              <a:ext cx="598003" cy="597926"/>
            </a:xfrm>
            <a:custGeom>
              <a:avLst/>
              <a:gdLst/>
              <a:ahLst/>
              <a:cxnLst/>
              <a:rect l="l" t="t" r="r" b="b"/>
              <a:pathLst>
                <a:path w="7846" h="7845" extrusionOk="0">
                  <a:moveTo>
                    <a:pt x="2281" y="365"/>
                  </a:moveTo>
                  <a:lnTo>
                    <a:pt x="2053" y="479"/>
                  </a:lnTo>
                  <a:lnTo>
                    <a:pt x="1848" y="593"/>
                  </a:lnTo>
                  <a:lnTo>
                    <a:pt x="1825" y="616"/>
                  </a:lnTo>
                  <a:lnTo>
                    <a:pt x="1848" y="662"/>
                  </a:lnTo>
                  <a:lnTo>
                    <a:pt x="1871" y="684"/>
                  </a:lnTo>
                  <a:lnTo>
                    <a:pt x="1893" y="684"/>
                  </a:lnTo>
                  <a:lnTo>
                    <a:pt x="2099" y="548"/>
                  </a:lnTo>
                  <a:lnTo>
                    <a:pt x="2304" y="456"/>
                  </a:lnTo>
                  <a:lnTo>
                    <a:pt x="2327" y="434"/>
                  </a:lnTo>
                  <a:lnTo>
                    <a:pt x="2327" y="388"/>
                  </a:lnTo>
                  <a:lnTo>
                    <a:pt x="2304" y="365"/>
                  </a:lnTo>
                  <a:close/>
                  <a:moveTo>
                    <a:pt x="4151" y="776"/>
                  </a:moveTo>
                  <a:lnTo>
                    <a:pt x="4402" y="798"/>
                  </a:lnTo>
                  <a:lnTo>
                    <a:pt x="4630" y="844"/>
                  </a:lnTo>
                  <a:lnTo>
                    <a:pt x="4858" y="912"/>
                  </a:lnTo>
                  <a:lnTo>
                    <a:pt x="5109" y="1004"/>
                  </a:lnTo>
                  <a:lnTo>
                    <a:pt x="5337" y="1118"/>
                  </a:lnTo>
                  <a:lnTo>
                    <a:pt x="5565" y="1232"/>
                  </a:lnTo>
                  <a:lnTo>
                    <a:pt x="5770" y="1369"/>
                  </a:lnTo>
                  <a:lnTo>
                    <a:pt x="5975" y="1528"/>
                  </a:lnTo>
                  <a:lnTo>
                    <a:pt x="6158" y="1688"/>
                  </a:lnTo>
                  <a:lnTo>
                    <a:pt x="6317" y="1870"/>
                  </a:lnTo>
                  <a:lnTo>
                    <a:pt x="6477" y="2075"/>
                  </a:lnTo>
                  <a:lnTo>
                    <a:pt x="6614" y="2281"/>
                  </a:lnTo>
                  <a:lnTo>
                    <a:pt x="6728" y="2486"/>
                  </a:lnTo>
                  <a:lnTo>
                    <a:pt x="6842" y="2714"/>
                  </a:lnTo>
                  <a:lnTo>
                    <a:pt x="6910" y="2942"/>
                  </a:lnTo>
                  <a:lnTo>
                    <a:pt x="6979" y="3170"/>
                  </a:lnTo>
                  <a:lnTo>
                    <a:pt x="7024" y="3421"/>
                  </a:lnTo>
                  <a:lnTo>
                    <a:pt x="7070" y="3672"/>
                  </a:lnTo>
                  <a:lnTo>
                    <a:pt x="7070" y="3923"/>
                  </a:lnTo>
                  <a:lnTo>
                    <a:pt x="7070" y="4151"/>
                  </a:lnTo>
                  <a:lnTo>
                    <a:pt x="7047" y="4379"/>
                  </a:lnTo>
                  <a:lnTo>
                    <a:pt x="7002" y="4630"/>
                  </a:lnTo>
                  <a:lnTo>
                    <a:pt x="6933" y="4858"/>
                  </a:lnTo>
                  <a:lnTo>
                    <a:pt x="6842" y="5108"/>
                  </a:lnTo>
                  <a:lnTo>
                    <a:pt x="6728" y="5336"/>
                  </a:lnTo>
                  <a:lnTo>
                    <a:pt x="6614" y="5565"/>
                  </a:lnTo>
                  <a:lnTo>
                    <a:pt x="6477" y="5770"/>
                  </a:lnTo>
                  <a:lnTo>
                    <a:pt x="6317" y="5952"/>
                  </a:lnTo>
                  <a:lnTo>
                    <a:pt x="6158" y="6135"/>
                  </a:lnTo>
                  <a:lnTo>
                    <a:pt x="5975" y="6317"/>
                  </a:lnTo>
                  <a:lnTo>
                    <a:pt x="5770" y="6454"/>
                  </a:lnTo>
                  <a:lnTo>
                    <a:pt x="5565" y="6591"/>
                  </a:lnTo>
                  <a:lnTo>
                    <a:pt x="5360" y="6728"/>
                  </a:lnTo>
                  <a:lnTo>
                    <a:pt x="5132" y="6819"/>
                  </a:lnTo>
                  <a:lnTo>
                    <a:pt x="4904" y="6910"/>
                  </a:lnTo>
                  <a:lnTo>
                    <a:pt x="4676" y="6978"/>
                  </a:lnTo>
                  <a:lnTo>
                    <a:pt x="4425" y="7024"/>
                  </a:lnTo>
                  <a:lnTo>
                    <a:pt x="4174" y="7047"/>
                  </a:lnTo>
                  <a:lnTo>
                    <a:pt x="3923" y="7070"/>
                  </a:lnTo>
                  <a:lnTo>
                    <a:pt x="3695" y="7047"/>
                  </a:lnTo>
                  <a:lnTo>
                    <a:pt x="3467" y="7024"/>
                  </a:lnTo>
                  <a:lnTo>
                    <a:pt x="3216" y="6978"/>
                  </a:lnTo>
                  <a:lnTo>
                    <a:pt x="2988" y="6910"/>
                  </a:lnTo>
                  <a:lnTo>
                    <a:pt x="2737" y="6819"/>
                  </a:lnTo>
                  <a:lnTo>
                    <a:pt x="2509" y="6728"/>
                  </a:lnTo>
                  <a:lnTo>
                    <a:pt x="2281" y="6591"/>
                  </a:lnTo>
                  <a:lnTo>
                    <a:pt x="2076" y="6454"/>
                  </a:lnTo>
                  <a:lnTo>
                    <a:pt x="1893" y="6294"/>
                  </a:lnTo>
                  <a:lnTo>
                    <a:pt x="1711" y="6135"/>
                  </a:lnTo>
                  <a:lnTo>
                    <a:pt x="1528" y="5952"/>
                  </a:lnTo>
                  <a:lnTo>
                    <a:pt x="1392" y="5770"/>
                  </a:lnTo>
                  <a:lnTo>
                    <a:pt x="1255" y="5565"/>
                  </a:lnTo>
                  <a:lnTo>
                    <a:pt x="1118" y="5336"/>
                  </a:lnTo>
                  <a:lnTo>
                    <a:pt x="1027" y="5131"/>
                  </a:lnTo>
                  <a:lnTo>
                    <a:pt x="936" y="4903"/>
                  </a:lnTo>
                  <a:lnTo>
                    <a:pt x="867" y="4652"/>
                  </a:lnTo>
                  <a:lnTo>
                    <a:pt x="822" y="4424"/>
                  </a:lnTo>
                  <a:lnTo>
                    <a:pt x="799" y="4173"/>
                  </a:lnTo>
                  <a:lnTo>
                    <a:pt x="776" y="3923"/>
                  </a:lnTo>
                  <a:lnTo>
                    <a:pt x="799" y="3695"/>
                  </a:lnTo>
                  <a:lnTo>
                    <a:pt x="822" y="3444"/>
                  </a:lnTo>
                  <a:lnTo>
                    <a:pt x="867" y="3216"/>
                  </a:lnTo>
                  <a:lnTo>
                    <a:pt x="936" y="2988"/>
                  </a:lnTo>
                  <a:lnTo>
                    <a:pt x="1027" y="2737"/>
                  </a:lnTo>
                  <a:lnTo>
                    <a:pt x="1118" y="2509"/>
                  </a:lnTo>
                  <a:lnTo>
                    <a:pt x="1255" y="2281"/>
                  </a:lnTo>
                  <a:lnTo>
                    <a:pt x="1392" y="2075"/>
                  </a:lnTo>
                  <a:lnTo>
                    <a:pt x="1528" y="1870"/>
                  </a:lnTo>
                  <a:lnTo>
                    <a:pt x="1711" y="1688"/>
                  </a:lnTo>
                  <a:lnTo>
                    <a:pt x="1893" y="1528"/>
                  </a:lnTo>
                  <a:lnTo>
                    <a:pt x="2076" y="1369"/>
                  </a:lnTo>
                  <a:lnTo>
                    <a:pt x="2281" y="1232"/>
                  </a:lnTo>
                  <a:lnTo>
                    <a:pt x="2509" y="1118"/>
                  </a:lnTo>
                  <a:lnTo>
                    <a:pt x="2714" y="1004"/>
                  </a:lnTo>
                  <a:lnTo>
                    <a:pt x="2942" y="935"/>
                  </a:lnTo>
                  <a:lnTo>
                    <a:pt x="3193" y="867"/>
                  </a:lnTo>
                  <a:lnTo>
                    <a:pt x="3421" y="821"/>
                  </a:lnTo>
                  <a:lnTo>
                    <a:pt x="3672" y="776"/>
                  </a:lnTo>
                  <a:close/>
                  <a:moveTo>
                    <a:pt x="3672" y="684"/>
                  </a:moveTo>
                  <a:lnTo>
                    <a:pt x="3421" y="730"/>
                  </a:lnTo>
                  <a:lnTo>
                    <a:pt x="3170" y="776"/>
                  </a:lnTo>
                  <a:lnTo>
                    <a:pt x="2920" y="844"/>
                  </a:lnTo>
                  <a:lnTo>
                    <a:pt x="2692" y="935"/>
                  </a:lnTo>
                  <a:lnTo>
                    <a:pt x="2463" y="1026"/>
                  </a:lnTo>
                  <a:lnTo>
                    <a:pt x="2235" y="1163"/>
                  </a:lnTo>
                  <a:lnTo>
                    <a:pt x="2030" y="1300"/>
                  </a:lnTo>
                  <a:lnTo>
                    <a:pt x="1825" y="1460"/>
                  </a:lnTo>
                  <a:lnTo>
                    <a:pt x="1643" y="1619"/>
                  </a:lnTo>
                  <a:lnTo>
                    <a:pt x="1460" y="1802"/>
                  </a:lnTo>
                  <a:lnTo>
                    <a:pt x="1300" y="2007"/>
                  </a:lnTo>
                  <a:lnTo>
                    <a:pt x="1164" y="2235"/>
                  </a:lnTo>
                  <a:lnTo>
                    <a:pt x="1050" y="2463"/>
                  </a:lnTo>
                  <a:lnTo>
                    <a:pt x="936" y="2691"/>
                  </a:lnTo>
                  <a:lnTo>
                    <a:pt x="844" y="2942"/>
                  </a:lnTo>
                  <a:lnTo>
                    <a:pt x="776" y="3193"/>
                  </a:lnTo>
                  <a:lnTo>
                    <a:pt x="730" y="3444"/>
                  </a:lnTo>
                  <a:lnTo>
                    <a:pt x="708" y="3672"/>
                  </a:lnTo>
                  <a:lnTo>
                    <a:pt x="685" y="3923"/>
                  </a:lnTo>
                  <a:lnTo>
                    <a:pt x="708" y="4173"/>
                  </a:lnTo>
                  <a:lnTo>
                    <a:pt x="730" y="4424"/>
                  </a:lnTo>
                  <a:lnTo>
                    <a:pt x="776" y="4675"/>
                  </a:lnTo>
                  <a:lnTo>
                    <a:pt x="844" y="4926"/>
                  </a:lnTo>
                  <a:lnTo>
                    <a:pt x="936" y="5154"/>
                  </a:lnTo>
                  <a:lnTo>
                    <a:pt x="1050" y="5382"/>
                  </a:lnTo>
                  <a:lnTo>
                    <a:pt x="1164" y="5610"/>
                  </a:lnTo>
                  <a:lnTo>
                    <a:pt x="1300" y="5815"/>
                  </a:lnTo>
                  <a:lnTo>
                    <a:pt x="1460" y="6021"/>
                  </a:lnTo>
                  <a:lnTo>
                    <a:pt x="1643" y="6203"/>
                  </a:lnTo>
                  <a:lnTo>
                    <a:pt x="1825" y="6385"/>
                  </a:lnTo>
                  <a:lnTo>
                    <a:pt x="2030" y="6545"/>
                  </a:lnTo>
                  <a:lnTo>
                    <a:pt x="2235" y="6682"/>
                  </a:lnTo>
                  <a:lnTo>
                    <a:pt x="2463" y="6796"/>
                  </a:lnTo>
                  <a:lnTo>
                    <a:pt x="2714" y="6910"/>
                  </a:lnTo>
                  <a:lnTo>
                    <a:pt x="2965" y="7001"/>
                  </a:lnTo>
                  <a:lnTo>
                    <a:pt x="3193" y="7070"/>
                  </a:lnTo>
                  <a:lnTo>
                    <a:pt x="3444" y="7115"/>
                  </a:lnTo>
                  <a:lnTo>
                    <a:pt x="3695" y="7138"/>
                  </a:lnTo>
                  <a:lnTo>
                    <a:pt x="3923" y="7161"/>
                  </a:lnTo>
                  <a:lnTo>
                    <a:pt x="4197" y="7138"/>
                  </a:lnTo>
                  <a:lnTo>
                    <a:pt x="4447" y="7115"/>
                  </a:lnTo>
                  <a:lnTo>
                    <a:pt x="4698" y="7070"/>
                  </a:lnTo>
                  <a:lnTo>
                    <a:pt x="4926" y="7001"/>
                  </a:lnTo>
                  <a:lnTo>
                    <a:pt x="5177" y="6910"/>
                  </a:lnTo>
                  <a:lnTo>
                    <a:pt x="5405" y="6796"/>
                  </a:lnTo>
                  <a:lnTo>
                    <a:pt x="5610" y="6682"/>
                  </a:lnTo>
                  <a:lnTo>
                    <a:pt x="5816" y="6545"/>
                  </a:lnTo>
                  <a:lnTo>
                    <a:pt x="6021" y="6385"/>
                  </a:lnTo>
                  <a:lnTo>
                    <a:pt x="6203" y="6203"/>
                  </a:lnTo>
                  <a:lnTo>
                    <a:pt x="6386" y="6021"/>
                  </a:lnTo>
                  <a:lnTo>
                    <a:pt x="6545" y="5815"/>
                  </a:lnTo>
                  <a:lnTo>
                    <a:pt x="6682" y="5610"/>
                  </a:lnTo>
                  <a:lnTo>
                    <a:pt x="6819" y="5382"/>
                  </a:lnTo>
                  <a:lnTo>
                    <a:pt x="6933" y="5131"/>
                  </a:lnTo>
                  <a:lnTo>
                    <a:pt x="7024" y="4880"/>
                  </a:lnTo>
                  <a:lnTo>
                    <a:pt x="7070" y="4652"/>
                  </a:lnTo>
                  <a:lnTo>
                    <a:pt x="7116" y="4402"/>
                  </a:lnTo>
                  <a:lnTo>
                    <a:pt x="7161" y="4151"/>
                  </a:lnTo>
                  <a:lnTo>
                    <a:pt x="7161" y="3923"/>
                  </a:lnTo>
                  <a:lnTo>
                    <a:pt x="7161" y="3649"/>
                  </a:lnTo>
                  <a:lnTo>
                    <a:pt x="7116" y="3398"/>
                  </a:lnTo>
                  <a:lnTo>
                    <a:pt x="7070" y="3147"/>
                  </a:lnTo>
                  <a:lnTo>
                    <a:pt x="7002" y="2919"/>
                  </a:lnTo>
                  <a:lnTo>
                    <a:pt x="6910" y="2668"/>
                  </a:lnTo>
                  <a:lnTo>
                    <a:pt x="6819" y="2440"/>
                  </a:lnTo>
                  <a:lnTo>
                    <a:pt x="6682" y="2235"/>
                  </a:lnTo>
                  <a:lnTo>
                    <a:pt x="6545" y="2030"/>
                  </a:lnTo>
                  <a:lnTo>
                    <a:pt x="6386" y="1825"/>
                  </a:lnTo>
                  <a:lnTo>
                    <a:pt x="6226" y="1642"/>
                  </a:lnTo>
                  <a:lnTo>
                    <a:pt x="6044" y="1460"/>
                  </a:lnTo>
                  <a:lnTo>
                    <a:pt x="5839" y="1300"/>
                  </a:lnTo>
                  <a:lnTo>
                    <a:pt x="5610" y="1163"/>
                  </a:lnTo>
                  <a:lnTo>
                    <a:pt x="5382" y="1026"/>
                  </a:lnTo>
                  <a:lnTo>
                    <a:pt x="5154" y="912"/>
                  </a:lnTo>
                  <a:lnTo>
                    <a:pt x="4904" y="821"/>
                  </a:lnTo>
                  <a:lnTo>
                    <a:pt x="4653" y="776"/>
                  </a:lnTo>
                  <a:lnTo>
                    <a:pt x="4402" y="707"/>
                  </a:lnTo>
                  <a:lnTo>
                    <a:pt x="4174" y="684"/>
                  </a:lnTo>
                  <a:close/>
                  <a:moveTo>
                    <a:pt x="3923" y="0"/>
                  </a:moveTo>
                  <a:lnTo>
                    <a:pt x="3604" y="23"/>
                  </a:lnTo>
                  <a:lnTo>
                    <a:pt x="3262" y="69"/>
                  </a:lnTo>
                  <a:lnTo>
                    <a:pt x="2942" y="137"/>
                  </a:lnTo>
                  <a:lnTo>
                    <a:pt x="2600" y="228"/>
                  </a:lnTo>
                  <a:lnTo>
                    <a:pt x="2578" y="251"/>
                  </a:lnTo>
                  <a:lnTo>
                    <a:pt x="2578" y="297"/>
                  </a:lnTo>
                  <a:lnTo>
                    <a:pt x="2600" y="320"/>
                  </a:lnTo>
                  <a:lnTo>
                    <a:pt x="2646" y="320"/>
                  </a:lnTo>
                  <a:lnTo>
                    <a:pt x="2965" y="228"/>
                  </a:lnTo>
                  <a:lnTo>
                    <a:pt x="3284" y="137"/>
                  </a:lnTo>
                  <a:lnTo>
                    <a:pt x="3604" y="114"/>
                  </a:lnTo>
                  <a:lnTo>
                    <a:pt x="3923" y="91"/>
                  </a:lnTo>
                  <a:lnTo>
                    <a:pt x="4197" y="91"/>
                  </a:lnTo>
                  <a:lnTo>
                    <a:pt x="4447" y="137"/>
                  </a:lnTo>
                  <a:lnTo>
                    <a:pt x="4721" y="183"/>
                  </a:lnTo>
                  <a:lnTo>
                    <a:pt x="4972" y="228"/>
                  </a:lnTo>
                  <a:lnTo>
                    <a:pt x="5223" y="320"/>
                  </a:lnTo>
                  <a:lnTo>
                    <a:pt x="5496" y="434"/>
                  </a:lnTo>
                  <a:lnTo>
                    <a:pt x="5725" y="548"/>
                  </a:lnTo>
                  <a:lnTo>
                    <a:pt x="5975" y="684"/>
                  </a:lnTo>
                  <a:lnTo>
                    <a:pt x="6181" y="821"/>
                  </a:lnTo>
                  <a:lnTo>
                    <a:pt x="6386" y="981"/>
                  </a:lnTo>
                  <a:lnTo>
                    <a:pt x="6568" y="1140"/>
                  </a:lnTo>
                  <a:lnTo>
                    <a:pt x="6728" y="1323"/>
                  </a:lnTo>
                  <a:lnTo>
                    <a:pt x="6888" y="1505"/>
                  </a:lnTo>
                  <a:lnTo>
                    <a:pt x="7047" y="1688"/>
                  </a:lnTo>
                  <a:lnTo>
                    <a:pt x="7184" y="1893"/>
                  </a:lnTo>
                  <a:lnTo>
                    <a:pt x="7298" y="2098"/>
                  </a:lnTo>
                  <a:lnTo>
                    <a:pt x="7412" y="2304"/>
                  </a:lnTo>
                  <a:lnTo>
                    <a:pt x="7503" y="2532"/>
                  </a:lnTo>
                  <a:lnTo>
                    <a:pt x="7572" y="2760"/>
                  </a:lnTo>
                  <a:lnTo>
                    <a:pt x="7640" y="2988"/>
                  </a:lnTo>
                  <a:lnTo>
                    <a:pt x="7686" y="3216"/>
                  </a:lnTo>
                  <a:lnTo>
                    <a:pt x="7731" y="3444"/>
                  </a:lnTo>
                  <a:lnTo>
                    <a:pt x="7754" y="3695"/>
                  </a:lnTo>
                  <a:lnTo>
                    <a:pt x="7754" y="3923"/>
                  </a:lnTo>
                  <a:lnTo>
                    <a:pt x="7754" y="4173"/>
                  </a:lnTo>
                  <a:lnTo>
                    <a:pt x="7708" y="4447"/>
                  </a:lnTo>
                  <a:lnTo>
                    <a:pt x="7663" y="4698"/>
                  </a:lnTo>
                  <a:lnTo>
                    <a:pt x="7617" y="4972"/>
                  </a:lnTo>
                  <a:lnTo>
                    <a:pt x="7526" y="5222"/>
                  </a:lnTo>
                  <a:lnTo>
                    <a:pt x="7412" y="5473"/>
                  </a:lnTo>
                  <a:lnTo>
                    <a:pt x="7298" y="5724"/>
                  </a:lnTo>
                  <a:lnTo>
                    <a:pt x="7161" y="5975"/>
                  </a:lnTo>
                  <a:lnTo>
                    <a:pt x="7024" y="6180"/>
                  </a:lnTo>
                  <a:lnTo>
                    <a:pt x="6865" y="6363"/>
                  </a:lnTo>
                  <a:lnTo>
                    <a:pt x="6705" y="6545"/>
                  </a:lnTo>
                  <a:lnTo>
                    <a:pt x="6523" y="6728"/>
                  </a:lnTo>
                  <a:lnTo>
                    <a:pt x="6340" y="6887"/>
                  </a:lnTo>
                  <a:lnTo>
                    <a:pt x="6158" y="7024"/>
                  </a:lnTo>
                  <a:lnTo>
                    <a:pt x="5953" y="7161"/>
                  </a:lnTo>
                  <a:lnTo>
                    <a:pt x="5747" y="7275"/>
                  </a:lnTo>
                  <a:lnTo>
                    <a:pt x="5542" y="7389"/>
                  </a:lnTo>
                  <a:lnTo>
                    <a:pt x="5314" y="7480"/>
                  </a:lnTo>
                  <a:lnTo>
                    <a:pt x="5086" y="7571"/>
                  </a:lnTo>
                  <a:lnTo>
                    <a:pt x="4858" y="7617"/>
                  </a:lnTo>
                  <a:lnTo>
                    <a:pt x="4630" y="7685"/>
                  </a:lnTo>
                  <a:lnTo>
                    <a:pt x="4402" y="7708"/>
                  </a:lnTo>
                  <a:lnTo>
                    <a:pt x="4151" y="7731"/>
                  </a:lnTo>
                  <a:lnTo>
                    <a:pt x="3923" y="7754"/>
                  </a:lnTo>
                  <a:lnTo>
                    <a:pt x="3672" y="7731"/>
                  </a:lnTo>
                  <a:lnTo>
                    <a:pt x="3398" y="7708"/>
                  </a:lnTo>
                  <a:lnTo>
                    <a:pt x="3148" y="7663"/>
                  </a:lnTo>
                  <a:lnTo>
                    <a:pt x="2874" y="7594"/>
                  </a:lnTo>
                  <a:lnTo>
                    <a:pt x="2623" y="7503"/>
                  </a:lnTo>
                  <a:lnTo>
                    <a:pt x="2372" y="7412"/>
                  </a:lnTo>
                  <a:lnTo>
                    <a:pt x="2121" y="7298"/>
                  </a:lnTo>
                  <a:lnTo>
                    <a:pt x="1871" y="7138"/>
                  </a:lnTo>
                  <a:lnTo>
                    <a:pt x="1665" y="7001"/>
                  </a:lnTo>
                  <a:lnTo>
                    <a:pt x="1483" y="6842"/>
                  </a:lnTo>
                  <a:lnTo>
                    <a:pt x="1278" y="6682"/>
                  </a:lnTo>
                  <a:lnTo>
                    <a:pt x="1118" y="6522"/>
                  </a:lnTo>
                  <a:lnTo>
                    <a:pt x="958" y="6340"/>
                  </a:lnTo>
                  <a:lnTo>
                    <a:pt x="822" y="6135"/>
                  </a:lnTo>
                  <a:lnTo>
                    <a:pt x="685" y="5929"/>
                  </a:lnTo>
                  <a:lnTo>
                    <a:pt x="571" y="5724"/>
                  </a:lnTo>
                  <a:lnTo>
                    <a:pt x="457" y="5519"/>
                  </a:lnTo>
                  <a:lnTo>
                    <a:pt x="365" y="5314"/>
                  </a:lnTo>
                  <a:lnTo>
                    <a:pt x="274" y="5086"/>
                  </a:lnTo>
                  <a:lnTo>
                    <a:pt x="229" y="4858"/>
                  </a:lnTo>
                  <a:lnTo>
                    <a:pt x="160" y="4630"/>
                  </a:lnTo>
                  <a:lnTo>
                    <a:pt x="137" y="4379"/>
                  </a:lnTo>
                  <a:lnTo>
                    <a:pt x="115" y="4151"/>
                  </a:lnTo>
                  <a:lnTo>
                    <a:pt x="92" y="3923"/>
                  </a:lnTo>
                  <a:lnTo>
                    <a:pt x="115" y="3649"/>
                  </a:lnTo>
                  <a:lnTo>
                    <a:pt x="137" y="3398"/>
                  </a:lnTo>
                  <a:lnTo>
                    <a:pt x="183" y="3124"/>
                  </a:lnTo>
                  <a:lnTo>
                    <a:pt x="251" y="2874"/>
                  </a:lnTo>
                  <a:lnTo>
                    <a:pt x="320" y="2600"/>
                  </a:lnTo>
                  <a:lnTo>
                    <a:pt x="434" y="2349"/>
                  </a:lnTo>
                  <a:lnTo>
                    <a:pt x="548" y="2121"/>
                  </a:lnTo>
                  <a:lnTo>
                    <a:pt x="708" y="1870"/>
                  </a:lnTo>
                  <a:lnTo>
                    <a:pt x="844" y="1665"/>
                  </a:lnTo>
                  <a:lnTo>
                    <a:pt x="1004" y="1460"/>
                  </a:lnTo>
                  <a:lnTo>
                    <a:pt x="1164" y="1277"/>
                  </a:lnTo>
                  <a:lnTo>
                    <a:pt x="1346" y="1095"/>
                  </a:lnTo>
                  <a:lnTo>
                    <a:pt x="1346" y="1072"/>
                  </a:lnTo>
                  <a:lnTo>
                    <a:pt x="1346" y="1049"/>
                  </a:lnTo>
                  <a:lnTo>
                    <a:pt x="1300" y="1026"/>
                  </a:lnTo>
                  <a:lnTo>
                    <a:pt x="1278" y="1026"/>
                  </a:lnTo>
                  <a:lnTo>
                    <a:pt x="1095" y="1209"/>
                  </a:lnTo>
                  <a:lnTo>
                    <a:pt x="936" y="1414"/>
                  </a:lnTo>
                  <a:lnTo>
                    <a:pt x="776" y="1597"/>
                  </a:lnTo>
                  <a:lnTo>
                    <a:pt x="616" y="1825"/>
                  </a:lnTo>
                  <a:lnTo>
                    <a:pt x="479" y="2075"/>
                  </a:lnTo>
                  <a:lnTo>
                    <a:pt x="343" y="2326"/>
                  </a:lnTo>
                  <a:lnTo>
                    <a:pt x="251" y="2577"/>
                  </a:lnTo>
                  <a:lnTo>
                    <a:pt x="160" y="2851"/>
                  </a:lnTo>
                  <a:lnTo>
                    <a:pt x="92" y="3102"/>
                  </a:lnTo>
                  <a:lnTo>
                    <a:pt x="46" y="3375"/>
                  </a:lnTo>
                  <a:lnTo>
                    <a:pt x="23" y="3649"/>
                  </a:lnTo>
                  <a:lnTo>
                    <a:pt x="1" y="3923"/>
                  </a:lnTo>
                  <a:lnTo>
                    <a:pt x="23" y="4151"/>
                  </a:lnTo>
                  <a:lnTo>
                    <a:pt x="46" y="4402"/>
                  </a:lnTo>
                  <a:lnTo>
                    <a:pt x="69" y="4630"/>
                  </a:lnTo>
                  <a:lnTo>
                    <a:pt x="137" y="4880"/>
                  </a:lnTo>
                  <a:lnTo>
                    <a:pt x="206" y="5108"/>
                  </a:lnTo>
                  <a:lnTo>
                    <a:pt x="274" y="5336"/>
                  </a:lnTo>
                  <a:lnTo>
                    <a:pt x="365" y="5565"/>
                  </a:lnTo>
                  <a:lnTo>
                    <a:pt x="479" y="5770"/>
                  </a:lnTo>
                  <a:lnTo>
                    <a:pt x="594" y="5998"/>
                  </a:lnTo>
                  <a:lnTo>
                    <a:pt x="730" y="6203"/>
                  </a:lnTo>
                  <a:lnTo>
                    <a:pt x="890" y="6385"/>
                  </a:lnTo>
                  <a:lnTo>
                    <a:pt x="1050" y="6568"/>
                  </a:lnTo>
                  <a:lnTo>
                    <a:pt x="1232" y="6750"/>
                  </a:lnTo>
                  <a:lnTo>
                    <a:pt x="1414" y="6933"/>
                  </a:lnTo>
                  <a:lnTo>
                    <a:pt x="1620" y="7070"/>
                  </a:lnTo>
                  <a:lnTo>
                    <a:pt x="1825" y="7229"/>
                  </a:lnTo>
                  <a:lnTo>
                    <a:pt x="2076" y="7366"/>
                  </a:lnTo>
                  <a:lnTo>
                    <a:pt x="2327" y="7503"/>
                  </a:lnTo>
                  <a:lnTo>
                    <a:pt x="2600" y="7594"/>
                  </a:lnTo>
                  <a:lnTo>
                    <a:pt x="2851" y="7685"/>
                  </a:lnTo>
                  <a:lnTo>
                    <a:pt x="3125" y="7754"/>
                  </a:lnTo>
                  <a:lnTo>
                    <a:pt x="3376" y="7799"/>
                  </a:lnTo>
                  <a:lnTo>
                    <a:pt x="3649" y="7822"/>
                  </a:lnTo>
                  <a:lnTo>
                    <a:pt x="3923" y="7845"/>
                  </a:lnTo>
                  <a:lnTo>
                    <a:pt x="4174" y="7822"/>
                  </a:lnTo>
                  <a:lnTo>
                    <a:pt x="4402" y="7799"/>
                  </a:lnTo>
                  <a:lnTo>
                    <a:pt x="4653" y="7777"/>
                  </a:lnTo>
                  <a:lnTo>
                    <a:pt x="4881" y="7708"/>
                  </a:lnTo>
                  <a:lnTo>
                    <a:pt x="5109" y="7640"/>
                  </a:lnTo>
                  <a:lnTo>
                    <a:pt x="5337" y="7571"/>
                  </a:lnTo>
                  <a:lnTo>
                    <a:pt x="5565" y="7480"/>
                  </a:lnTo>
                  <a:lnTo>
                    <a:pt x="5793" y="7366"/>
                  </a:lnTo>
                  <a:lnTo>
                    <a:pt x="5998" y="7252"/>
                  </a:lnTo>
                  <a:lnTo>
                    <a:pt x="6203" y="7115"/>
                  </a:lnTo>
                  <a:lnTo>
                    <a:pt x="6409" y="6956"/>
                  </a:lnTo>
                  <a:lnTo>
                    <a:pt x="6591" y="6796"/>
                  </a:lnTo>
                  <a:lnTo>
                    <a:pt x="6774" y="6614"/>
                  </a:lnTo>
                  <a:lnTo>
                    <a:pt x="6933" y="6431"/>
                  </a:lnTo>
                  <a:lnTo>
                    <a:pt x="7093" y="6226"/>
                  </a:lnTo>
                  <a:lnTo>
                    <a:pt x="7230" y="6021"/>
                  </a:lnTo>
                  <a:lnTo>
                    <a:pt x="7389" y="5770"/>
                  </a:lnTo>
                  <a:lnTo>
                    <a:pt x="7503" y="5519"/>
                  </a:lnTo>
                  <a:lnTo>
                    <a:pt x="7617" y="5245"/>
                  </a:lnTo>
                  <a:lnTo>
                    <a:pt x="7686" y="4994"/>
                  </a:lnTo>
                  <a:lnTo>
                    <a:pt x="7754" y="4721"/>
                  </a:lnTo>
                  <a:lnTo>
                    <a:pt x="7800" y="4470"/>
                  </a:lnTo>
                  <a:lnTo>
                    <a:pt x="7845" y="4196"/>
                  </a:lnTo>
                  <a:lnTo>
                    <a:pt x="7845" y="3923"/>
                  </a:lnTo>
                  <a:lnTo>
                    <a:pt x="7845" y="3672"/>
                  </a:lnTo>
                  <a:lnTo>
                    <a:pt x="7823" y="3444"/>
                  </a:lnTo>
                  <a:lnTo>
                    <a:pt x="7777" y="3193"/>
                  </a:lnTo>
                  <a:lnTo>
                    <a:pt x="7731" y="2965"/>
                  </a:lnTo>
                  <a:lnTo>
                    <a:pt x="7663" y="2737"/>
                  </a:lnTo>
                  <a:lnTo>
                    <a:pt x="7572" y="2509"/>
                  </a:lnTo>
                  <a:lnTo>
                    <a:pt x="7480" y="2281"/>
                  </a:lnTo>
                  <a:lnTo>
                    <a:pt x="7366" y="2053"/>
                  </a:lnTo>
                  <a:lnTo>
                    <a:pt x="7252" y="1847"/>
                  </a:lnTo>
                  <a:lnTo>
                    <a:pt x="7116" y="1642"/>
                  </a:lnTo>
                  <a:lnTo>
                    <a:pt x="6979" y="1437"/>
                  </a:lnTo>
                  <a:lnTo>
                    <a:pt x="6796" y="1254"/>
                  </a:lnTo>
                  <a:lnTo>
                    <a:pt x="6637" y="1072"/>
                  </a:lnTo>
                  <a:lnTo>
                    <a:pt x="6431" y="912"/>
                  </a:lnTo>
                  <a:lnTo>
                    <a:pt x="6249" y="753"/>
                  </a:lnTo>
                  <a:lnTo>
                    <a:pt x="6021" y="616"/>
                  </a:lnTo>
                  <a:lnTo>
                    <a:pt x="5770" y="456"/>
                  </a:lnTo>
                  <a:lnTo>
                    <a:pt x="5519" y="342"/>
                  </a:lnTo>
                  <a:lnTo>
                    <a:pt x="5268" y="228"/>
                  </a:lnTo>
                  <a:lnTo>
                    <a:pt x="4995" y="160"/>
                  </a:lnTo>
                  <a:lnTo>
                    <a:pt x="4744" y="91"/>
                  </a:lnTo>
                  <a:lnTo>
                    <a:pt x="4470" y="46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4" name="Google Shape;1888;p34">
              <a:extLst>
                <a:ext uri="{FF2B5EF4-FFF2-40B4-BE49-F238E27FC236}">
                  <a16:creationId xmlns:a16="http://schemas.microsoft.com/office/drawing/2014/main" id="{4680CB4F-8226-A084-95DE-4B659F3E7B0C}"/>
                </a:ext>
              </a:extLst>
            </p:cNvPr>
            <p:cNvSpPr/>
            <p:nvPr/>
          </p:nvSpPr>
          <p:spPr>
            <a:xfrm>
              <a:off x="7490828" y="2570615"/>
              <a:ext cx="182541" cy="232997"/>
            </a:xfrm>
            <a:custGeom>
              <a:avLst/>
              <a:gdLst/>
              <a:ahLst/>
              <a:cxnLst/>
              <a:rect l="l" t="t" r="r" b="b"/>
              <a:pathLst>
                <a:path w="2395" h="3057" extrusionOk="0">
                  <a:moveTo>
                    <a:pt x="1554" y="100"/>
                  </a:moveTo>
                  <a:lnTo>
                    <a:pt x="2281" y="571"/>
                  </a:lnTo>
                  <a:lnTo>
                    <a:pt x="890" y="2760"/>
                  </a:lnTo>
                  <a:lnTo>
                    <a:pt x="821" y="2851"/>
                  </a:lnTo>
                  <a:lnTo>
                    <a:pt x="730" y="2897"/>
                  </a:lnTo>
                  <a:lnTo>
                    <a:pt x="639" y="2942"/>
                  </a:lnTo>
                  <a:lnTo>
                    <a:pt x="525" y="2965"/>
                  </a:lnTo>
                  <a:lnTo>
                    <a:pt x="411" y="2942"/>
                  </a:lnTo>
                  <a:lnTo>
                    <a:pt x="297" y="2897"/>
                  </a:lnTo>
                  <a:lnTo>
                    <a:pt x="205" y="2828"/>
                  </a:lnTo>
                  <a:lnTo>
                    <a:pt x="137" y="2737"/>
                  </a:lnTo>
                  <a:lnTo>
                    <a:pt x="91" y="2623"/>
                  </a:lnTo>
                  <a:lnTo>
                    <a:pt x="91" y="2532"/>
                  </a:lnTo>
                  <a:lnTo>
                    <a:pt x="114" y="2395"/>
                  </a:lnTo>
                  <a:lnTo>
                    <a:pt x="160" y="2281"/>
                  </a:lnTo>
                  <a:lnTo>
                    <a:pt x="1554" y="100"/>
                  </a:lnTo>
                  <a:close/>
                  <a:moveTo>
                    <a:pt x="1482" y="1"/>
                  </a:moveTo>
                  <a:lnTo>
                    <a:pt x="69" y="2235"/>
                  </a:lnTo>
                  <a:lnTo>
                    <a:pt x="23" y="2372"/>
                  </a:lnTo>
                  <a:lnTo>
                    <a:pt x="0" y="2532"/>
                  </a:lnTo>
                  <a:lnTo>
                    <a:pt x="23" y="2646"/>
                  </a:lnTo>
                  <a:lnTo>
                    <a:pt x="69" y="2783"/>
                  </a:lnTo>
                  <a:lnTo>
                    <a:pt x="137" y="2874"/>
                  </a:lnTo>
                  <a:lnTo>
                    <a:pt x="251" y="2965"/>
                  </a:lnTo>
                  <a:lnTo>
                    <a:pt x="388" y="3034"/>
                  </a:lnTo>
                  <a:lnTo>
                    <a:pt x="525" y="3056"/>
                  </a:lnTo>
                  <a:lnTo>
                    <a:pt x="661" y="3034"/>
                  </a:lnTo>
                  <a:lnTo>
                    <a:pt x="775" y="2988"/>
                  </a:lnTo>
                  <a:lnTo>
                    <a:pt x="890" y="2920"/>
                  </a:lnTo>
                  <a:lnTo>
                    <a:pt x="958" y="2806"/>
                  </a:lnTo>
                  <a:lnTo>
                    <a:pt x="2372" y="571"/>
                  </a:lnTo>
                  <a:lnTo>
                    <a:pt x="2395" y="548"/>
                  </a:lnTo>
                  <a:lnTo>
                    <a:pt x="2372" y="502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419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 descr="n14 zalo Nguyen Doan Thao Trang">
            <a:extLst>
              <a:ext uri="{FF2B5EF4-FFF2-40B4-BE49-F238E27FC236}">
                <a16:creationId xmlns:a16="http://schemas.microsoft.com/office/drawing/2014/main" id="{9299082E-EE56-32D0-35C0-8E9366687F44}"/>
              </a:ext>
            </a:extLst>
          </p:cNvPr>
          <p:cNvSpPr/>
          <p:nvPr/>
        </p:nvSpPr>
        <p:spPr>
          <a:xfrm>
            <a:off x="262890" y="138067"/>
            <a:ext cx="2560320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 descr="n14 zalo Nguyen Doan Thao Trang">
            <a:extLst>
              <a:ext uri="{FF2B5EF4-FFF2-40B4-BE49-F238E27FC236}">
                <a16:creationId xmlns:a16="http://schemas.microsoft.com/office/drawing/2014/main" id="{E9A7018D-687F-DFD4-FA25-C7C764F6F237}"/>
              </a:ext>
            </a:extLst>
          </p:cNvPr>
          <p:cNvSpPr/>
          <p:nvPr/>
        </p:nvSpPr>
        <p:spPr>
          <a:xfrm>
            <a:off x="4432935" y="138067"/>
            <a:ext cx="3326130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MẬT THƯ SỐ 1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n14 zalo Nguyen Doan Thao Trang">
            <a:extLst>
              <a:ext uri="{FF2B5EF4-FFF2-40B4-BE49-F238E27FC236}">
                <a16:creationId xmlns:a16="http://schemas.microsoft.com/office/drawing/2014/main" id="{60A8D195-1D83-9128-00CF-F1DB04D03FC3}"/>
              </a:ext>
            </a:extLst>
          </p:cNvPr>
          <p:cNvSpPr txBox="1"/>
          <p:nvPr/>
        </p:nvSpPr>
        <p:spPr>
          <a:xfrm>
            <a:off x="958871" y="1116319"/>
            <a:ext cx="10616054" cy="1691104"/>
          </a:xfrm>
          <a:prstGeom prst="roundRect">
            <a:avLst>
              <a:gd name="adj" fmla="val 12835"/>
            </a:avLst>
          </a:prstGeom>
          <a:noFill/>
          <a:ln w="28575">
            <a:solidFill>
              <a:srgbClr val="F5AE03"/>
            </a:solidFill>
          </a:ln>
        </p:spPr>
        <p:txBody>
          <a:bodyPr wrap="square">
            <a:spAutoFit/>
          </a:bodyPr>
          <a:lstStyle/>
          <a:p>
            <a:pPr marL="225425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 trình dao động của một vật là x = 5cos4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 (cm).</a:t>
            </a:r>
            <a:endParaRPr lang="en-US" sz="240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5425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a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Xác định tốc độ cực đại của vật.</a:t>
            </a:r>
            <a:endParaRPr lang="en-US" sz="240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5425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b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Hãy viết phương trình vận tốc, gia tốc.</a:t>
            </a:r>
            <a:endParaRPr lang="en-US" sz="240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5425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Vẽ đồ thị li độ, vận tốc, gia tốc theo thời gian của vật</a:t>
            </a:r>
            <a:endParaRPr lang="en-US" sz="240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oogle Shape;1744;p31" descr="n14 zalo Nguyen Doan Thao Trang">
            <a:extLst>
              <a:ext uri="{FF2B5EF4-FFF2-40B4-BE49-F238E27FC236}">
                <a16:creationId xmlns:a16="http://schemas.microsoft.com/office/drawing/2014/main" id="{66AC17BD-C6A1-F7D0-F32A-B678AF8BEAEE}"/>
              </a:ext>
            </a:extLst>
          </p:cNvPr>
          <p:cNvGrpSpPr/>
          <p:nvPr/>
        </p:nvGrpSpPr>
        <p:grpSpPr>
          <a:xfrm>
            <a:off x="577650" y="1544489"/>
            <a:ext cx="762441" cy="834763"/>
            <a:chOff x="2172358" y="5517789"/>
            <a:chExt cx="571831" cy="626072"/>
          </a:xfrm>
        </p:grpSpPr>
        <p:sp>
          <p:nvSpPr>
            <p:cNvPr id="5" name="Google Shape;1745;p31">
              <a:extLst>
                <a:ext uri="{FF2B5EF4-FFF2-40B4-BE49-F238E27FC236}">
                  <a16:creationId xmlns:a16="http://schemas.microsoft.com/office/drawing/2014/main" id="{31D133F3-1FA2-6B3C-C45C-D14509BE9845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0" name="Google Shape;1746;p31">
              <a:extLst>
                <a:ext uri="{FF2B5EF4-FFF2-40B4-BE49-F238E27FC236}">
                  <a16:creationId xmlns:a16="http://schemas.microsoft.com/office/drawing/2014/main" id="{92FAB7E7-0860-B5E1-0082-986EED33E800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01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Box 9" descr="n14 zalo Nguyen Doan Thao Trang">
            <a:extLst>
              <a:ext uri="{FF2B5EF4-FFF2-40B4-BE49-F238E27FC236}">
                <a16:creationId xmlns:a16="http://schemas.microsoft.com/office/drawing/2014/main" id="{49B1B47D-231E-ED5E-4517-EBF2620F2A27}"/>
              </a:ext>
            </a:extLst>
          </p:cNvPr>
          <p:cNvSpPr txBox="1"/>
          <p:nvPr/>
        </p:nvSpPr>
        <p:spPr>
          <a:xfrm>
            <a:off x="958870" y="2852906"/>
            <a:ext cx="212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800" b="1" dirty="0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800" b="1" dirty="0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n14 zalo Nguyen Doan Thao Trang">
                <a:extLst>
                  <a:ext uri="{FF2B5EF4-FFF2-40B4-BE49-F238E27FC236}">
                    <a16:creationId xmlns:a16="http://schemas.microsoft.com/office/drawing/2014/main" id="{DB4EF6CD-FA4C-2EA2-5EE8-0971FE86DDBA}"/>
                  </a:ext>
                </a:extLst>
              </p:cNvPr>
              <p:cNvSpPr txBox="1"/>
              <p:nvPr/>
            </p:nvSpPr>
            <p:spPr>
              <a:xfrm>
                <a:off x="958871" y="3253922"/>
                <a:ext cx="6131477" cy="748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Ta có: 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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rad/s 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  <m:r>
                      <a:rPr lang="en-US" sz="2400" b="1" i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den>
                    </m:f>
                    <m:r>
                      <a:rPr lang="en-US" sz="2400" b="1" i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s.</a:t>
                </a:r>
                <a:endParaRPr lang="en-US" sz="2400" b="1">
                  <a:solidFill>
                    <a:srgbClr val="45546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n14 zalo Nguyen Doan Thao Trang">
                <a:extLst>
                  <a:ext uri="{FF2B5EF4-FFF2-40B4-BE49-F238E27FC236}">
                    <a16:creationId xmlns:a16="http://schemas.microsoft.com/office/drawing/2014/main" id="{DB4EF6CD-FA4C-2EA2-5EE8-0971FE86D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1" y="3253922"/>
                <a:ext cx="6131477" cy="748923"/>
              </a:xfrm>
              <a:prstGeom prst="rect">
                <a:avLst/>
              </a:prstGeom>
              <a:blipFill>
                <a:blip r:embed="rId2"/>
                <a:stretch>
                  <a:fillRect l="-1491" r="-1491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4BA3BC80-402A-075D-5450-5243D39B144E}"/>
              </a:ext>
            </a:extLst>
          </p:cNvPr>
          <p:cNvSpPr txBox="1"/>
          <p:nvPr/>
        </p:nvSpPr>
        <p:spPr>
          <a:xfrm>
            <a:off x="577651" y="4222539"/>
            <a:ext cx="3619595" cy="218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phương trình: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= 5cos4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(cm).</a:t>
            </a:r>
            <a:endParaRPr lang="en-US" sz="2400" b="1">
              <a:solidFill>
                <a:srgbClr val="45546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= - 20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.sin4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(cm/s).</a:t>
            </a:r>
            <a:endParaRPr lang="en-US" sz="2400" b="1">
              <a:solidFill>
                <a:srgbClr val="45546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- 800.cos4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(cm/s</a:t>
            </a:r>
            <a:r>
              <a:rPr lang="en-US" sz="2400" b="1" baseline="30000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45546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lập bảng số liệu</a:t>
            </a:r>
            <a:endParaRPr lang="en-US" sz="2400" b="1">
              <a:solidFill>
                <a:srgbClr val="45546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 descr="n14 zalo Nguyen Doan Thao Trang">
                <a:extLst>
                  <a:ext uri="{FF2B5EF4-FFF2-40B4-BE49-F238E27FC236}">
                    <a16:creationId xmlns:a16="http://schemas.microsoft.com/office/drawing/2014/main" id="{F2B4522D-6070-F9B8-489A-1F9C6B50A0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0910364"/>
                  </p:ext>
                </p:extLst>
              </p:nvPr>
            </p:nvGraphicFramePr>
            <p:xfrm>
              <a:off x="4432935" y="4050578"/>
              <a:ext cx="7141990" cy="25033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55229">
                      <a:extLst>
                        <a:ext uri="{9D8B030D-6E8A-4147-A177-3AD203B41FA5}">
                          <a16:colId xmlns:a16="http://schemas.microsoft.com/office/drawing/2014/main" val="1330733275"/>
                        </a:ext>
                      </a:extLst>
                    </a:gridCol>
                    <a:gridCol w="1000504">
                      <a:extLst>
                        <a:ext uri="{9D8B030D-6E8A-4147-A177-3AD203B41FA5}">
                          <a16:colId xmlns:a16="http://schemas.microsoft.com/office/drawing/2014/main" val="1485405169"/>
                        </a:ext>
                      </a:extLst>
                    </a:gridCol>
                    <a:gridCol w="1239010">
                      <a:extLst>
                        <a:ext uri="{9D8B030D-6E8A-4147-A177-3AD203B41FA5}">
                          <a16:colId xmlns:a16="http://schemas.microsoft.com/office/drawing/2014/main" val="832391181"/>
                        </a:ext>
                      </a:extLst>
                    </a:gridCol>
                    <a:gridCol w="1182415">
                      <a:extLst>
                        <a:ext uri="{9D8B030D-6E8A-4147-A177-3AD203B41FA5}">
                          <a16:colId xmlns:a16="http://schemas.microsoft.com/office/drawing/2014/main" val="6391710"/>
                        </a:ext>
                      </a:extLst>
                    </a:gridCol>
                    <a:gridCol w="1273371">
                      <a:extLst>
                        <a:ext uri="{9D8B030D-6E8A-4147-A177-3AD203B41FA5}">
                          <a16:colId xmlns:a16="http://schemas.microsoft.com/office/drawing/2014/main" val="676321092"/>
                        </a:ext>
                      </a:extLst>
                    </a:gridCol>
                    <a:gridCol w="1091461">
                      <a:extLst>
                        <a:ext uri="{9D8B030D-6E8A-4147-A177-3AD203B41FA5}">
                          <a16:colId xmlns:a16="http://schemas.microsoft.com/office/drawing/2014/main" val="702282722"/>
                        </a:ext>
                      </a:extLst>
                    </a:gridCol>
                  </a:tblGrid>
                  <a:tr h="14301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 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t = 0 (s)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effectLst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effectLst/>
                                      </a:rPr>
                                      <m:t>T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 = </m:t>
                                </m:r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8254767"/>
                      </a:ext>
                    </a:extLst>
                  </a:tr>
                  <a:tr h="3577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x (cm)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5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-5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5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99435502"/>
                      </a:ext>
                    </a:extLst>
                  </a:tr>
                  <a:tr h="3577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v (cm/s)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-20</a:t>
                          </a:r>
                          <a:r>
                            <a:rPr lang="en-US" sz="2000">
                              <a:effectLst/>
                              <a:sym typeface="Symbol" panose="05050102010706020507" pitchFamily="18" charset="2"/>
                            </a:rPr>
                            <a:t>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20</a:t>
                          </a:r>
                          <a:r>
                            <a:rPr lang="en-US" sz="2000">
                              <a:effectLst/>
                              <a:sym typeface="Symbol" panose="05050102010706020507" pitchFamily="18" charset="2"/>
                            </a:rPr>
                            <a:t>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07749130"/>
                      </a:ext>
                    </a:extLst>
                  </a:tr>
                  <a:tr h="3577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a (cm/s</a:t>
                          </a:r>
                          <a:r>
                            <a:rPr lang="en-US" sz="2000" baseline="30000">
                              <a:effectLst/>
                            </a:rPr>
                            <a:t>2</a:t>
                          </a:r>
                          <a:r>
                            <a:rPr lang="en-US" sz="2000">
                              <a:effectLst/>
                            </a:rPr>
                            <a:t>)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-800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800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-800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19586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 descr="n14 zalo Nguyen Doan Thao Trang">
                <a:extLst>
                  <a:ext uri="{FF2B5EF4-FFF2-40B4-BE49-F238E27FC236}">
                    <a16:creationId xmlns:a16="http://schemas.microsoft.com/office/drawing/2014/main" id="{F2B4522D-6070-F9B8-489A-1F9C6B50A0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0910364"/>
                  </p:ext>
                </p:extLst>
              </p:nvPr>
            </p:nvGraphicFramePr>
            <p:xfrm>
              <a:off x="4432935" y="4050578"/>
              <a:ext cx="7141990" cy="25033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55229">
                      <a:extLst>
                        <a:ext uri="{9D8B030D-6E8A-4147-A177-3AD203B41FA5}">
                          <a16:colId xmlns:a16="http://schemas.microsoft.com/office/drawing/2014/main" val="1330733275"/>
                        </a:ext>
                      </a:extLst>
                    </a:gridCol>
                    <a:gridCol w="1000504">
                      <a:extLst>
                        <a:ext uri="{9D8B030D-6E8A-4147-A177-3AD203B41FA5}">
                          <a16:colId xmlns:a16="http://schemas.microsoft.com/office/drawing/2014/main" val="1485405169"/>
                        </a:ext>
                      </a:extLst>
                    </a:gridCol>
                    <a:gridCol w="1239010">
                      <a:extLst>
                        <a:ext uri="{9D8B030D-6E8A-4147-A177-3AD203B41FA5}">
                          <a16:colId xmlns:a16="http://schemas.microsoft.com/office/drawing/2014/main" val="832391181"/>
                        </a:ext>
                      </a:extLst>
                    </a:gridCol>
                    <a:gridCol w="1182415">
                      <a:extLst>
                        <a:ext uri="{9D8B030D-6E8A-4147-A177-3AD203B41FA5}">
                          <a16:colId xmlns:a16="http://schemas.microsoft.com/office/drawing/2014/main" val="6391710"/>
                        </a:ext>
                      </a:extLst>
                    </a:gridCol>
                    <a:gridCol w="1273371">
                      <a:extLst>
                        <a:ext uri="{9D8B030D-6E8A-4147-A177-3AD203B41FA5}">
                          <a16:colId xmlns:a16="http://schemas.microsoft.com/office/drawing/2014/main" val="676321092"/>
                        </a:ext>
                      </a:extLst>
                    </a:gridCol>
                    <a:gridCol w="1091461">
                      <a:extLst>
                        <a:ext uri="{9D8B030D-6E8A-4147-A177-3AD203B41FA5}">
                          <a16:colId xmlns:a16="http://schemas.microsoft.com/office/drawing/2014/main" val="702282722"/>
                        </a:ext>
                      </a:extLst>
                    </a:gridCol>
                  </a:tblGrid>
                  <a:tr h="14301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 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t = 0 (s)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91133" t="-426" r="-288670" b="-84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4639" t="-426" r="-202062" b="-84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75598" t="-426" r="-87560" b="-84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55307" t="-426" r="-2235" b="-846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8254767"/>
                      </a:ext>
                    </a:extLst>
                  </a:tr>
                  <a:tr h="3577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x (cm)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5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-5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5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99435502"/>
                      </a:ext>
                    </a:extLst>
                  </a:tr>
                  <a:tr h="3577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v (cm/s)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-20</a:t>
                          </a:r>
                          <a:r>
                            <a:rPr lang="en-US" sz="2000">
                              <a:effectLst/>
                              <a:sym typeface="Symbol" panose="05050102010706020507" pitchFamily="18" charset="2"/>
                            </a:rPr>
                            <a:t>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20</a:t>
                          </a:r>
                          <a:r>
                            <a:rPr lang="en-US" sz="2000">
                              <a:effectLst/>
                              <a:sym typeface="Symbol" panose="05050102010706020507" pitchFamily="18" charset="2"/>
                            </a:rPr>
                            <a:t>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07749130"/>
                      </a:ext>
                    </a:extLst>
                  </a:tr>
                  <a:tr h="3577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a (cm/s</a:t>
                          </a:r>
                          <a:r>
                            <a:rPr lang="en-US" sz="2000" baseline="30000">
                              <a:effectLst/>
                            </a:rPr>
                            <a:t>2</a:t>
                          </a:r>
                          <a:r>
                            <a:rPr lang="en-US" sz="2000">
                              <a:effectLst/>
                            </a:rPr>
                            <a:t>)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-800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800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-800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195863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3" name="Google Shape;1849;p34" descr="n14 zalo Nguyen Doan Thao Trang">
            <a:extLst>
              <a:ext uri="{FF2B5EF4-FFF2-40B4-BE49-F238E27FC236}">
                <a16:creationId xmlns:a16="http://schemas.microsoft.com/office/drawing/2014/main" id="{4F251775-F2D2-E6C3-37AC-DF8CF5E8954A}"/>
              </a:ext>
            </a:extLst>
          </p:cNvPr>
          <p:cNvGrpSpPr/>
          <p:nvPr/>
        </p:nvGrpSpPr>
        <p:grpSpPr>
          <a:xfrm rot="11917095">
            <a:off x="10725913" y="-475653"/>
            <a:ext cx="1620463" cy="1990497"/>
            <a:chOff x="7490828" y="1640786"/>
            <a:chExt cx="926423" cy="1192419"/>
          </a:xfrm>
        </p:grpSpPr>
        <p:sp>
          <p:nvSpPr>
            <p:cNvPr id="54" name="Google Shape;1850;p34">
              <a:extLst>
                <a:ext uri="{FF2B5EF4-FFF2-40B4-BE49-F238E27FC236}">
                  <a16:creationId xmlns:a16="http://schemas.microsoft.com/office/drawing/2014/main" id="{24885F45-13BC-652C-4E3A-F780E3668729}"/>
                </a:ext>
              </a:extLst>
            </p:cNvPr>
            <p:cNvSpPr/>
            <p:nvPr/>
          </p:nvSpPr>
          <p:spPr>
            <a:xfrm>
              <a:off x="7506453" y="1772867"/>
              <a:ext cx="910799" cy="1060338"/>
            </a:xfrm>
            <a:custGeom>
              <a:avLst/>
              <a:gdLst/>
              <a:ahLst/>
              <a:cxnLst/>
              <a:rect l="l" t="t" r="r" b="b"/>
              <a:pathLst>
                <a:path w="11950" h="13912" extrusionOk="0">
                  <a:moveTo>
                    <a:pt x="10376" y="0"/>
                  </a:moveTo>
                  <a:lnTo>
                    <a:pt x="10513" y="251"/>
                  </a:lnTo>
                  <a:lnTo>
                    <a:pt x="10650" y="502"/>
                  </a:lnTo>
                  <a:lnTo>
                    <a:pt x="10764" y="753"/>
                  </a:lnTo>
                  <a:lnTo>
                    <a:pt x="10855" y="1004"/>
                  </a:lnTo>
                  <a:lnTo>
                    <a:pt x="10924" y="1277"/>
                  </a:lnTo>
                  <a:lnTo>
                    <a:pt x="10992" y="1551"/>
                  </a:lnTo>
                  <a:lnTo>
                    <a:pt x="11015" y="1825"/>
                  </a:lnTo>
                  <a:lnTo>
                    <a:pt x="11038" y="2098"/>
                  </a:lnTo>
                  <a:lnTo>
                    <a:pt x="11038" y="2372"/>
                  </a:lnTo>
                  <a:lnTo>
                    <a:pt x="11015" y="2646"/>
                  </a:lnTo>
                  <a:lnTo>
                    <a:pt x="10969" y="2919"/>
                  </a:lnTo>
                  <a:lnTo>
                    <a:pt x="10901" y="3193"/>
                  </a:lnTo>
                  <a:lnTo>
                    <a:pt x="10810" y="3467"/>
                  </a:lnTo>
                  <a:lnTo>
                    <a:pt x="10718" y="3740"/>
                  </a:lnTo>
                  <a:lnTo>
                    <a:pt x="10582" y="3991"/>
                  </a:lnTo>
                  <a:lnTo>
                    <a:pt x="10445" y="4265"/>
                  </a:lnTo>
                  <a:lnTo>
                    <a:pt x="10285" y="4470"/>
                  </a:lnTo>
                  <a:lnTo>
                    <a:pt x="10126" y="4675"/>
                  </a:lnTo>
                  <a:lnTo>
                    <a:pt x="9966" y="4858"/>
                  </a:lnTo>
                  <a:lnTo>
                    <a:pt x="9783" y="5017"/>
                  </a:lnTo>
                  <a:lnTo>
                    <a:pt x="9601" y="5200"/>
                  </a:lnTo>
                  <a:lnTo>
                    <a:pt x="9419" y="5337"/>
                  </a:lnTo>
                  <a:lnTo>
                    <a:pt x="9213" y="5473"/>
                  </a:lnTo>
                  <a:lnTo>
                    <a:pt x="9008" y="5587"/>
                  </a:lnTo>
                  <a:lnTo>
                    <a:pt x="8780" y="5701"/>
                  </a:lnTo>
                  <a:lnTo>
                    <a:pt x="8575" y="5793"/>
                  </a:lnTo>
                  <a:lnTo>
                    <a:pt x="8347" y="5884"/>
                  </a:lnTo>
                  <a:lnTo>
                    <a:pt x="8119" y="5930"/>
                  </a:lnTo>
                  <a:lnTo>
                    <a:pt x="7868" y="5998"/>
                  </a:lnTo>
                  <a:lnTo>
                    <a:pt x="7640" y="6021"/>
                  </a:lnTo>
                  <a:lnTo>
                    <a:pt x="7412" y="6044"/>
                  </a:lnTo>
                  <a:lnTo>
                    <a:pt x="7161" y="6066"/>
                  </a:lnTo>
                  <a:lnTo>
                    <a:pt x="6887" y="6044"/>
                  </a:lnTo>
                  <a:lnTo>
                    <a:pt x="6636" y="6021"/>
                  </a:lnTo>
                  <a:lnTo>
                    <a:pt x="6363" y="5975"/>
                  </a:lnTo>
                  <a:lnTo>
                    <a:pt x="6112" y="5907"/>
                  </a:lnTo>
                  <a:lnTo>
                    <a:pt x="5838" y="5816"/>
                  </a:lnTo>
                  <a:lnTo>
                    <a:pt x="5587" y="5724"/>
                  </a:lnTo>
                  <a:lnTo>
                    <a:pt x="5337" y="5587"/>
                  </a:lnTo>
                  <a:lnTo>
                    <a:pt x="5086" y="5451"/>
                  </a:lnTo>
                  <a:lnTo>
                    <a:pt x="4881" y="5314"/>
                  </a:lnTo>
                  <a:lnTo>
                    <a:pt x="5131" y="5633"/>
                  </a:lnTo>
                  <a:lnTo>
                    <a:pt x="5405" y="5930"/>
                  </a:lnTo>
                  <a:lnTo>
                    <a:pt x="92" y="13136"/>
                  </a:lnTo>
                  <a:lnTo>
                    <a:pt x="46" y="13227"/>
                  </a:lnTo>
                  <a:lnTo>
                    <a:pt x="0" y="13295"/>
                  </a:lnTo>
                  <a:lnTo>
                    <a:pt x="0" y="13409"/>
                  </a:lnTo>
                  <a:lnTo>
                    <a:pt x="0" y="13501"/>
                  </a:lnTo>
                  <a:lnTo>
                    <a:pt x="23" y="13569"/>
                  </a:lnTo>
                  <a:lnTo>
                    <a:pt x="69" y="13660"/>
                  </a:lnTo>
                  <a:lnTo>
                    <a:pt x="114" y="13751"/>
                  </a:lnTo>
                  <a:lnTo>
                    <a:pt x="183" y="13797"/>
                  </a:lnTo>
                  <a:lnTo>
                    <a:pt x="320" y="13865"/>
                  </a:lnTo>
                  <a:lnTo>
                    <a:pt x="479" y="13911"/>
                  </a:lnTo>
                  <a:lnTo>
                    <a:pt x="593" y="13888"/>
                  </a:lnTo>
                  <a:lnTo>
                    <a:pt x="685" y="13843"/>
                  </a:lnTo>
                  <a:lnTo>
                    <a:pt x="776" y="13797"/>
                  </a:lnTo>
                  <a:lnTo>
                    <a:pt x="867" y="13706"/>
                  </a:lnTo>
                  <a:lnTo>
                    <a:pt x="6180" y="6500"/>
                  </a:lnTo>
                  <a:lnTo>
                    <a:pt x="6408" y="6614"/>
                  </a:lnTo>
                  <a:lnTo>
                    <a:pt x="6636" y="6728"/>
                  </a:lnTo>
                  <a:lnTo>
                    <a:pt x="6865" y="6796"/>
                  </a:lnTo>
                  <a:lnTo>
                    <a:pt x="7115" y="6865"/>
                  </a:lnTo>
                  <a:lnTo>
                    <a:pt x="7343" y="6933"/>
                  </a:lnTo>
                  <a:lnTo>
                    <a:pt x="7594" y="6956"/>
                  </a:lnTo>
                  <a:lnTo>
                    <a:pt x="7822" y="6979"/>
                  </a:lnTo>
                  <a:lnTo>
                    <a:pt x="8073" y="7001"/>
                  </a:lnTo>
                  <a:lnTo>
                    <a:pt x="8506" y="6979"/>
                  </a:lnTo>
                  <a:lnTo>
                    <a:pt x="8963" y="6887"/>
                  </a:lnTo>
                  <a:lnTo>
                    <a:pt x="9373" y="6773"/>
                  </a:lnTo>
                  <a:lnTo>
                    <a:pt x="9783" y="6591"/>
                  </a:lnTo>
                  <a:lnTo>
                    <a:pt x="10171" y="6363"/>
                  </a:lnTo>
                  <a:lnTo>
                    <a:pt x="10536" y="6112"/>
                  </a:lnTo>
                  <a:lnTo>
                    <a:pt x="10718" y="5952"/>
                  </a:lnTo>
                  <a:lnTo>
                    <a:pt x="10878" y="5793"/>
                  </a:lnTo>
                  <a:lnTo>
                    <a:pt x="11038" y="5610"/>
                  </a:lnTo>
                  <a:lnTo>
                    <a:pt x="11197" y="5428"/>
                  </a:lnTo>
                  <a:lnTo>
                    <a:pt x="11403" y="5086"/>
                  </a:lnTo>
                  <a:lnTo>
                    <a:pt x="11585" y="4744"/>
                  </a:lnTo>
                  <a:lnTo>
                    <a:pt x="11722" y="4402"/>
                  </a:lnTo>
                  <a:lnTo>
                    <a:pt x="11836" y="4037"/>
                  </a:lnTo>
                  <a:lnTo>
                    <a:pt x="11904" y="3672"/>
                  </a:lnTo>
                  <a:lnTo>
                    <a:pt x="11950" y="3284"/>
                  </a:lnTo>
                  <a:lnTo>
                    <a:pt x="11927" y="2919"/>
                  </a:lnTo>
                  <a:lnTo>
                    <a:pt x="11904" y="2554"/>
                  </a:lnTo>
                  <a:lnTo>
                    <a:pt x="11836" y="2190"/>
                  </a:lnTo>
                  <a:lnTo>
                    <a:pt x="11722" y="1825"/>
                  </a:lnTo>
                  <a:lnTo>
                    <a:pt x="11585" y="1483"/>
                  </a:lnTo>
                  <a:lnTo>
                    <a:pt x="11403" y="1141"/>
                  </a:lnTo>
                  <a:lnTo>
                    <a:pt x="11197" y="844"/>
                  </a:lnTo>
                  <a:lnTo>
                    <a:pt x="10946" y="548"/>
                  </a:lnTo>
                  <a:lnTo>
                    <a:pt x="10673" y="251"/>
                  </a:lnTo>
                  <a:lnTo>
                    <a:pt x="10376" y="0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5" name="Google Shape;1851;p34">
              <a:extLst>
                <a:ext uri="{FF2B5EF4-FFF2-40B4-BE49-F238E27FC236}">
                  <a16:creationId xmlns:a16="http://schemas.microsoft.com/office/drawing/2014/main" id="{FD31E847-A013-1E33-EAB3-37E64662FB39}"/>
                </a:ext>
              </a:extLst>
            </p:cNvPr>
            <p:cNvSpPr/>
            <p:nvPr/>
          </p:nvSpPr>
          <p:spPr>
            <a:xfrm>
              <a:off x="8052154" y="2183059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6" name="Google Shape;1852;p34">
              <a:extLst>
                <a:ext uri="{FF2B5EF4-FFF2-40B4-BE49-F238E27FC236}">
                  <a16:creationId xmlns:a16="http://schemas.microsoft.com/office/drawing/2014/main" id="{4EEEAF4E-FC69-ED36-A25C-AA74FEBAFCB0}"/>
                </a:ext>
              </a:extLst>
            </p:cNvPr>
            <p:cNvSpPr/>
            <p:nvPr/>
          </p:nvSpPr>
          <p:spPr>
            <a:xfrm>
              <a:off x="7980893" y="2170865"/>
              <a:ext cx="71340" cy="12271"/>
            </a:xfrm>
            <a:custGeom>
              <a:avLst/>
              <a:gdLst/>
              <a:ahLst/>
              <a:cxnLst/>
              <a:rect l="l" t="t" r="r" b="b"/>
              <a:pathLst>
                <a:path w="936" h="1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29" y="69"/>
                  </a:lnTo>
                  <a:lnTo>
                    <a:pt x="480" y="115"/>
                  </a:lnTo>
                  <a:lnTo>
                    <a:pt x="708" y="137"/>
                  </a:lnTo>
                  <a:lnTo>
                    <a:pt x="936" y="160"/>
                  </a:lnTo>
                  <a:lnTo>
                    <a:pt x="936" y="160"/>
                  </a:lnTo>
                  <a:lnTo>
                    <a:pt x="708" y="137"/>
                  </a:lnTo>
                  <a:lnTo>
                    <a:pt x="480" y="115"/>
                  </a:lnTo>
                  <a:lnTo>
                    <a:pt x="229" y="6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7" name="Google Shape;1853;p34">
              <a:extLst>
                <a:ext uri="{FF2B5EF4-FFF2-40B4-BE49-F238E27FC236}">
                  <a16:creationId xmlns:a16="http://schemas.microsoft.com/office/drawing/2014/main" id="{BB5B4C4B-87A2-C513-5BD1-552DCFDC83EC}"/>
                </a:ext>
              </a:extLst>
            </p:cNvPr>
            <p:cNvSpPr/>
            <p:nvPr/>
          </p:nvSpPr>
          <p:spPr>
            <a:xfrm>
              <a:off x="7494258" y="2144799"/>
              <a:ext cx="446787" cy="655318"/>
            </a:xfrm>
            <a:custGeom>
              <a:avLst/>
              <a:gdLst/>
              <a:ahLst/>
              <a:cxnLst/>
              <a:rect l="l" t="t" r="r" b="b"/>
              <a:pathLst>
                <a:path w="5862" h="8598" extrusionOk="0">
                  <a:moveTo>
                    <a:pt x="5041" y="1"/>
                  </a:moveTo>
                  <a:lnTo>
                    <a:pt x="69" y="7845"/>
                  </a:lnTo>
                  <a:lnTo>
                    <a:pt x="24" y="7936"/>
                  </a:lnTo>
                  <a:lnTo>
                    <a:pt x="1" y="8028"/>
                  </a:lnTo>
                  <a:lnTo>
                    <a:pt x="1" y="8119"/>
                  </a:lnTo>
                  <a:lnTo>
                    <a:pt x="1" y="8210"/>
                  </a:lnTo>
                  <a:lnTo>
                    <a:pt x="46" y="8301"/>
                  </a:lnTo>
                  <a:lnTo>
                    <a:pt x="92" y="8393"/>
                  </a:lnTo>
                  <a:lnTo>
                    <a:pt x="138" y="8461"/>
                  </a:lnTo>
                  <a:lnTo>
                    <a:pt x="229" y="8507"/>
                  </a:lnTo>
                  <a:lnTo>
                    <a:pt x="297" y="8552"/>
                  </a:lnTo>
                  <a:lnTo>
                    <a:pt x="388" y="8575"/>
                  </a:lnTo>
                  <a:lnTo>
                    <a:pt x="502" y="8598"/>
                  </a:lnTo>
                  <a:lnTo>
                    <a:pt x="594" y="8575"/>
                  </a:lnTo>
                  <a:lnTo>
                    <a:pt x="662" y="8552"/>
                  </a:lnTo>
                  <a:lnTo>
                    <a:pt x="753" y="8507"/>
                  </a:lnTo>
                  <a:lnTo>
                    <a:pt x="822" y="8438"/>
                  </a:lnTo>
                  <a:lnTo>
                    <a:pt x="890" y="8370"/>
                  </a:lnTo>
                  <a:lnTo>
                    <a:pt x="5861" y="525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rgbClr val="D993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8" name="Google Shape;1854;p34">
              <a:extLst>
                <a:ext uri="{FF2B5EF4-FFF2-40B4-BE49-F238E27FC236}">
                  <a16:creationId xmlns:a16="http://schemas.microsoft.com/office/drawing/2014/main" id="{4AFE9559-045E-2BB6-6D72-D27B4C1E5427}"/>
                </a:ext>
              </a:extLst>
            </p:cNvPr>
            <p:cNvSpPr/>
            <p:nvPr/>
          </p:nvSpPr>
          <p:spPr>
            <a:xfrm>
              <a:off x="7490828" y="2141293"/>
              <a:ext cx="453723" cy="662330"/>
            </a:xfrm>
            <a:custGeom>
              <a:avLst/>
              <a:gdLst/>
              <a:ahLst/>
              <a:cxnLst/>
              <a:rect l="l" t="t" r="r" b="b"/>
              <a:pathLst>
                <a:path w="5953" h="8690" extrusionOk="0">
                  <a:moveTo>
                    <a:pt x="5108" y="115"/>
                  </a:moveTo>
                  <a:lnTo>
                    <a:pt x="5838" y="571"/>
                  </a:lnTo>
                  <a:lnTo>
                    <a:pt x="890" y="8393"/>
                  </a:lnTo>
                  <a:lnTo>
                    <a:pt x="821" y="8484"/>
                  </a:lnTo>
                  <a:lnTo>
                    <a:pt x="730" y="8530"/>
                  </a:lnTo>
                  <a:lnTo>
                    <a:pt x="639" y="8575"/>
                  </a:lnTo>
                  <a:lnTo>
                    <a:pt x="525" y="8598"/>
                  </a:lnTo>
                  <a:lnTo>
                    <a:pt x="411" y="8575"/>
                  </a:lnTo>
                  <a:lnTo>
                    <a:pt x="297" y="8530"/>
                  </a:lnTo>
                  <a:lnTo>
                    <a:pt x="205" y="8461"/>
                  </a:lnTo>
                  <a:lnTo>
                    <a:pt x="137" y="8370"/>
                  </a:lnTo>
                  <a:lnTo>
                    <a:pt x="91" y="8256"/>
                  </a:lnTo>
                  <a:lnTo>
                    <a:pt x="91" y="8165"/>
                  </a:lnTo>
                  <a:lnTo>
                    <a:pt x="114" y="8028"/>
                  </a:lnTo>
                  <a:lnTo>
                    <a:pt x="160" y="7914"/>
                  </a:lnTo>
                  <a:lnTo>
                    <a:pt x="5108" y="115"/>
                  </a:lnTo>
                  <a:close/>
                  <a:moveTo>
                    <a:pt x="5086" y="1"/>
                  </a:moveTo>
                  <a:lnTo>
                    <a:pt x="5063" y="24"/>
                  </a:lnTo>
                  <a:lnTo>
                    <a:pt x="69" y="7868"/>
                  </a:lnTo>
                  <a:lnTo>
                    <a:pt x="23" y="8005"/>
                  </a:lnTo>
                  <a:lnTo>
                    <a:pt x="0" y="8165"/>
                  </a:lnTo>
                  <a:lnTo>
                    <a:pt x="23" y="8279"/>
                  </a:lnTo>
                  <a:lnTo>
                    <a:pt x="69" y="8416"/>
                  </a:lnTo>
                  <a:lnTo>
                    <a:pt x="137" y="8507"/>
                  </a:lnTo>
                  <a:lnTo>
                    <a:pt x="251" y="8598"/>
                  </a:lnTo>
                  <a:lnTo>
                    <a:pt x="388" y="8667"/>
                  </a:lnTo>
                  <a:lnTo>
                    <a:pt x="525" y="8689"/>
                  </a:lnTo>
                  <a:lnTo>
                    <a:pt x="661" y="8667"/>
                  </a:lnTo>
                  <a:lnTo>
                    <a:pt x="775" y="8621"/>
                  </a:lnTo>
                  <a:lnTo>
                    <a:pt x="890" y="8553"/>
                  </a:lnTo>
                  <a:lnTo>
                    <a:pt x="958" y="8439"/>
                  </a:lnTo>
                  <a:lnTo>
                    <a:pt x="5952" y="594"/>
                  </a:lnTo>
                  <a:lnTo>
                    <a:pt x="5952" y="548"/>
                  </a:lnTo>
                  <a:lnTo>
                    <a:pt x="5929" y="525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9" name="Google Shape;1855;p34">
              <a:extLst>
                <a:ext uri="{FF2B5EF4-FFF2-40B4-BE49-F238E27FC236}">
                  <a16:creationId xmlns:a16="http://schemas.microsoft.com/office/drawing/2014/main" id="{EF9A92CE-2417-7300-D676-FCCB683C2AA0}"/>
                </a:ext>
              </a:extLst>
            </p:cNvPr>
            <p:cNvSpPr/>
            <p:nvPr/>
          </p:nvSpPr>
          <p:spPr>
            <a:xfrm>
              <a:off x="7758497" y="1644216"/>
              <a:ext cx="589237" cy="589314"/>
            </a:xfrm>
            <a:custGeom>
              <a:avLst/>
              <a:gdLst/>
              <a:ahLst/>
              <a:cxnLst/>
              <a:rect l="l" t="t" r="r" b="b"/>
              <a:pathLst>
                <a:path w="7731" h="7732" extrusionOk="0">
                  <a:moveTo>
                    <a:pt x="3854" y="685"/>
                  </a:moveTo>
                  <a:lnTo>
                    <a:pt x="4173" y="708"/>
                  </a:lnTo>
                  <a:lnTo>
                    <a:pt x="4492" y="753"/>
                  </a:lnTo>
                  <a:lnTo>
                    <a:pt x="4812" y="822"/>
                  </a:lnTo>
                  <a:lnTo>
                    <a:pt x="5108" y="936"/>
                  </a:lnTo>
                  <a:lnTo>
                    <a:pt x="5405" y="1073"/>
                  </a:lnTo>
                  <a:lnTo>
                    <a:pt x="5678" y="1255"/>
                  </a:lnTo>
                  <a:lnTo>
                    <a:pt x="5929" y="1438"/>
                  </a:lnTo>
                  <a:lnTo>
                    <a:pt x="6157" y="1643"/>
                  </a:lnTo>
                  <a:lnTo>
                    <a:pt x="6340" y="1871"/>
                  </a:lnTo>
                  <a:lnTo>
                    <a:pt x="6522" y="2122"/>
                  </a:lnTo>
                  <a:lnTo>
                    <a:pt x="6682" y="2395"/>
                  </a:lnTo>
                  <a:lnTo>
                    <a:pt x="6819" y="2669"/>
                  </a:lnTo>
                  <a:lnTo>
                    <a:pt x="6910" y="2965"/>
                  </a:lnTo>
                  <a:lnTo>
                    <a:pt x="6978" y="3262"/>
                  </a:lnTo>
                  <a:lnTo>
                    <a:pt x="7024" y="3558"/>
                  </a:lnTo>
                  <a:lnTo>
                    <a:pt x="7047" y="3878"/>
                  </a:lnTo>
                  <a:lnTo>
                    <a:pt x="7024" y="4197"/>
                  </a:lnTo>
                  <a:lnTo>
                    <a:pt x="6978" y="4516"/>
                  </a:lnTo>
                  <a:lnTo>
                    <a:pt x="6910" y="4835"/>
                  </a:lnTo>
                  <a:lnTo>
                    <a:pt x="6796" y="5132"/>
                  </a:lnTo>
                  <a:lnTo>
                    <a:pt x="6659" y="5428"/>
                  </a:lnTo>
                  <a:lnTo>
                    <a:pt x="6476" y="5679"/>
                  </a:lnTo>
                  <a:lnTo>
                    <a:pt x="6294" y="5930"/>
                  </a:lnTo>
                  <a:lnTo>
                    <a:pt x="6089" y="6158"/>
                  </a:lnTo>
                  <a:lnTo>
                    <a:pt x="5861" y="6363"/>
                  </a:lnTo>
                  <a:lnTo>
                    <a:pt x="5610" y="6546"/>
                  </a:lnTo>
                  <a:lnTo>
                    <a:pt x="5336" y="6705"/>
                  </a:lnTo>
                  <a:lnTo>
                    <a:pt x="5063" y="6819"/>
                  </a:lnTo>
                  <a:lnTo>
                    <a:pt x="4766" y="6933"/>
                  </a:lnTo>
                  <a:lnTo>
                    <a:pt x="4470" y="7002"/>
                  </a:lnTo>
                  <a:lnTo>
                    <a:pt x="4173" y="7047"/>
                  </a:lnTo>
                  <a:lnTo>
                    <a:pt x="3854" y="7070"/>
                  </a:lnTo>
                  <a:lnTo>
                    <a:pt x="3535" y="7047"/>
                  </a:lnTo>
                  <a:lnTo>
                    <a:pt x="3215" y="7002"/>
                  </a:lnTo>
                  <a:lnTo>
                    <a:pt x="2896" y="6911"/>
                  </a:lnTo>
                  <a:lnTo>
                    <a:pt x="2600" y="6797"/>
                  </a:lnTo>
                  <a:lnTo>
                    <a:pt x="2303" y="6660"/>
                  </a:lnTo>
                  <a:lnTo>
                    <a:pt x="2052" y="6500"/>
                  </a:lnTo>
                  <a:lnTo>
                    <a:pt x="1802" y="6318"/>
                  </a:lnTo>
                  <a:lnTo>
                    <a:pt x="1574" y="6090"/>
                  </a:lnTo>
                  <a:lnTo>
                    <a:pt x="1368" y="5862"/>
                  </a:lnTo>
                  <a:lnTo>
                    <a:pt x="1186" y="5611"/>
                  </a:lnTo>
                  <a:lnTo>
                    <a:pt x="1026" y="5360"/>
                  </a:lnTo>
                  <a:lnTo>
                    <a:pt x="912" y="5063"/>
                  </a:lnTo>
                  <a:lnTo>
                    <a:pt x="798" y="4790"/>
                  </a:lnTo>
                  <a:lnTo>
                    <a:pt x="730" y="4493"/>
                  </a:lnTo>
                  <a:lnTo>
                    <a:pt x="684" y="4174"/>
                  </a:lnTo>
                  <a:lnTo>
                    <a:pt x="661" y="3878"/>
                  </a:lnTo>
                  <a:lnTo>
                    <a:pt x="684" y="3558"/>
                  </a:lnTo>
                  <a:lnTo>
                    <a:pt x="730" y="3239"/>
                  </a:lnTo>
                  <a:lnTo>
                    <a:pt x="821" y="2920"/>
                  </a:lnTo>
                  <a:lnTo>
                    <a:pt x="935" y="2623"/>
                  </a:lnTo>
                  <a:lnTo>
                    <a:pt x="1072" y="2327"/>
                  </a:lnTo>
                  <a:lnTo>
                    <a:pt x="1231" y="2053"/>
                  </a:lnTo>
                  <a:lnTo>
                    <a:pt x="1414" y="1802"/>
                  </a:lnTo>
                  <a:lnTo>
                    <a:pt x="1642" y="1574"/>
                  </a:lnTo>
                  <a:lnTo>
                    <a:pt x="1870" y="1392"/>
                  </a:lnTo>
                  <a:lnTo>
                    <a:pt x="2121" y="1209"/>
                  </a:lnTo>
                  <a:lnTo>
                    <a:pt x="2372" y="1050"/>
                  </a:lnTo>
                  <a:lnTo>
                    <a:pt x="2668" y="913"/>
                  </a:lnTo>
                  <a:lnTo>
                    <a:pt x="2942" y="822"/>
                  </a:lnTo>
                  <a:lnTo>
                    <a:pt x="3238" y="753"/>
                  </a:lnTo>
                  <a:lnTo>
                    <a:pt x="3558" y="708"/>
                  </a:lnTo>
                  <a:lnTo>
                    <a:pt x="3854" y="685"/>
                  </a:lnTo>
                  <a:close/>
                  <a:moveTo>
                    <a:pt x="3740" y="1"/>
                  </a:moveTo>
                  <a:lnTo>
                    <a:pt x="3375" y="24"/>
                  </a:lnTo>
                  <a:lnTo>
                    <a:pt x="3010" y="92"/>
                  </a:lnTo>
                  <a:lnTo>
                    <a:pt x="2645" y="183"/>
                  </a:lnTo>
                  <a:lnTo>
                    <a:pt x="2303" y="320"/>
                  </a:lnTo>
                  <a:lnTo>
                    <a:pt x="1961" y="503"/>
                  </a:lnTo>
                  <a:lnTo>
                    <a:pt x="1642" y="685"/>
                  </a:lnTo>
                  <a:lnTo>
                    <a:pt x="1345" y="913"/>
                  </a:lnTo>
                  <a:lnTo>
                    <a:pt x="1072" y="1187"/>
                  </a:lnTo>
                  <a:lnTo>
                    <a:pt x="821" y="1483"/>
                  </a:lnTo>
                  <a:lnTo>
                    <a:pt x="593" y="1802"/>
                  </a:lnTo>
                  <a:lnTo>
                    <a:pt x="388" y="2144"/>
                  </a:lnTo>
                  <a:lnTo>
                    <a:pt x="228" y="2509"/>
                  </a:lnTo>
                  <a:lnTo>
                    <a:pt x="114" y="2874"/>
                  </a:lnTo>
                  <a:lnTo>
                    <a:pt x="46" y="3239"/>
                  </a:lnTo>
                  <a:lnTo>
                    <a:pt x="0" y="3604"/>
                  </a:lnTo>
                  <a:lnTo>
                    <a:pt x="0" y="3992"/>
                  </a:lnTo>
                  <a:lnTo>
                    <a:pt x="23" y="4357"/>
                  </a:lnTo>
                  <a:lnTo>
                    <a:pt x="91" y="4721"/>
                  </a:lnTo>
                  <a:lnTo>
                    <a:pt x="182" y="5086"/>
                  </a:lnTo>
                  <a:lnTo>
                    <a:pt x="319" y="5428"/>
                  </a:lnTo>
                  <a:lnTo>
                    <a:pt x="479" y="5770"/>
                  </a:lnTo>
                  <a:lnTo>
                    <a:pt x="684" y="6090"/>
                  </a:lnTo>
                  <a:lnTo>
                    <a:pt x="912" y="6386"/>
                  </a:lnTo>
                  <a:lnTo>
                    <a:pt x="1163" y="6660"/>
                  </a:lnTo>
                  <a:lnTo>
                    <a:pt x="1459" y="6911"/>
                  </a:lnTo>
                  <a:lnTo>
                    <a:pt x="1779" y="7139"/>
                  </a:lnTo>
                  <a:lnTo>
                    <a:pt x="2121" y="7344"/>
                  </a:lnTo>
                  <a:lnTo>
                    <a:pt x="2486" y="7504"/>
                  </a:lnTo>
                  <a:lnTo>
                    <a:pt x="2851" y="7618"/>
                  </a:lnTo>
                  <a:lnTo>
                    <a:pt x="3215" y="7686"/>
                  </a:lnTo>
                  <a:lnTo>
                    <a:pt x="3603" y="7732"/>
                  </a:lnTo>
                  <a:lnTo>
                    <a:pt x="3968" y="7732"/>
                  </a:lnTo>
                  <a:lnTo>
                    <a:pt x="4333" y="7709"/>
                  </a:lnTo>
                  <a:lnTo>
                    <a:pt x="4698" y="7640"/>
                  </a:lnTo>
                  <a:lnTo>
                    <a:pt x="5063" y="7549"/>
                  </a:lnTo>
                  <a:lnTo>
                    <a:pt x="5405" y="7412"/>
                  </a:lnTo>
                  <a:lnTo>
                    <a:pt x="5747" y="7253"/>
                  </a:lnTo>
                  <a:lnTo>
                    <a:pt x="6066" y="7047"/>
                  </a:lnTo>
                  <a:lnTo>
                    <a:pt x="6362" y="6819"/>
                  </a:lnTo>
                  <a:lnTo>
                    <a:pt x="6636" y="6569"/>
                  </a:lnTo>
                  <a:lnTo>
                    <a:pt x="6910" y="6272"/>
                  </a:lnTo>
                  <a:lnTo>
                    <a:pt x="7138" y="5953"/>
                  </a:lnTo>
                  <a:lnTo>
                    <a:pt x="7320" y="5611"/>
                  </a:lnTo>
                  <a:lnTo>
                    <a:pt x="7480" y="5246"/>
                  </a:lnTo>
                  <a:lnTo>
                    <a:pt x="7594" y="4881"/>
                  </a:lnTo>
                  <a:lnTo>
                    <a:pt x="7685" y="4516"/>
                  </a:lnTo>
                  <a:lnTo>
                    <a:pt x="7731" y="4128"/>
                  </a:lnTo>
                  <a:lnTo>
                    <a:pt x="7731" y="3764"/>
                  </a:lnTo>
                  <a:lnTo>
                    <a:pt x="7708" y="3399"/>
                  </a:lnTo>
                  <a:lnTo>
                    <a:pt x="7639" y="3034"/>
                  </a:lnTo>
                  <a:lnTo>
                    <a:pt x="7548" y="2669"/>
                  </a:lnTo>
                  <a:lnTo>
                    <a:pt x="7411" y="2327"/>
                  </a:lnTo>
                  <a:lnTo>
                    <a:pt x="7229" y="1985"/>
                  </a:lnTo>
                  <a:lnTo>
                    <a:pt x="7047" y="1666"/>
                  </a:lnTo>
                  <a:lnTo>
                    <a:pt x="6819" y="1369"/>
                  </a:lnTo>
                  <a:lnTo>
                    <a:pt x="6545" y="1095"/>
                  </a:lnTo>
                  <a:lnTo>
                    <a:pt x="6248" y="822"/>
                  </a:lnTo>
                  <a:lnTo>
                    <a:pt x="5929" y="594"/>
                  </a:lnTo>
                  <a:lnTo>
                    <a:pt x="5587" y="411"/>
                  </a:lnTo>
                  <a:lnTo>
                    <a:pt x="5222" y="252"/>
                  </a:lnTo>
                  <a:lnTo>
                    <a:pt x="4857" y="138"/>
                  </a:lnTo>
                  <a:lnTo>
                    <a:pt x="4492" y="46"/>
                  </a:lnTo>
                  <a:lnTo>
                    <a:pt x="4128" y="1"/>
                  </a:lnTo>
                  <a:close/>
                </a:path>
              </a:pathLst>
            </a:custGeom>
            <a:solidFill>
              <a:srgbClr val="BC77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0" name="Google Shape;1856;p34">
              <a:extLst>
                <a:ext uri="{FF2B5EF4-FFF2-40B4-BE49-F238E27FC236}">
                  <a16:creationId xmlns:a16="http://schemas.microsoft.com/office/drawing/2014/main" id="{950A84C7-8000-7A5C-B8F3-6E83781E556D}"/>
                </a:ext>
              </a:extLst>
            </p:cNvPr>
            <p:cNvSpPr/>
            <p:nvPr/>
          </p:nvSpPr>
          <p:spPr>
            <a:xfrm>
              <a:off x="7758497" y="1644216"/>
              <a:ext cx="589237" cy="589314"/>
            </a:xfrm>
            <a:custGeom>
              <a:avLst/>
              <a:gdLst/>
              <a:ahLst/>
              <a:cxnLst/>
              <a:rect l="l" t="t" r="r" b="b"/>
              <a:pathLst>
                <a:path w="7731" h="7732" fill="none" extrusionOk="0">
                  <a:moveTo>
                    <a:pt x="5929" y="594"/>
                  </a:moveTo>
                  <a:lnTo>
                    <a:pt x="5929" y="594"/>
                  </a:lnTo>
                  <a:lnTo>
                    <a:pt x="5587" y="411"/>
                  </a:lnTo>
                  <a:lnTo>
                    <a:pt x="5222" y="252"/>
                  </a:lnTo>
                  <a:lnTo>
                    <a:pt x="4857" y="138"/>
                  </a:lnTo>
                  <a:lnTo>
                    <a:pt x="4492" y="46"/>
                  </a:lnTo>
                  <a:lnTo>
                    <a:pt x="4128" y="1"/>
                  </a:lnTo>
                  <a:lnTo>
                    <a:pt x="3740" y="1"/>
                  </a:lnTo>
                  <a:lnTo>
                    <a:pt x="3375" y="24"/>
                  </a:lnTo>
                  <a:lnTo>
                    <a:pt x="3010" y="92"/>
                  </a:lnTo>
                  <a:lnTo>
                    <a:pt x="2645" y="183"/>
                  </a:lnTo>
                  <a:lnTo>
                    <a:pt x="2303" y="320"/>
                  </a:lnTo>
                  <a:lnTo>
                    <a:pt x="1961" y="503"/>
                  </a:lnTo>
                  <a:lnTo>
                    <a:pt x="1642" y="685"/>
                  </a:lnTo>
                  <a:lnTo>
                    <a:pt x="1345" y="913"/>
                  </a:lnTo>
                  <a:lnTo>
                    <a:pt x="1072" y="1187"/>
                  </a:lnTo>
                  <a:lnTo>
                    <a:pt x="821" y="1483"/>
                  </a:lnTo>
                  <a:lnTo>
                    <a:pt x="593" y="1802"/>
                  </a:lnTo>
                  <a:lnTo>
                    <a:pt x="593" y="1802"/>
                  </a:lnTo>
                  <a:lnTo>
                    <a:pt x="388" y="2144"/>
                  </a:lnTo>
                  <a:lnTo>
                    <a:pt x="228" y="2509"/>
                  </a:lnTo>
                  <a:lnTo>
                    <a:pt x="114" y="2874"/>
                  </a:lnTo>
                  <a:lnTo>
                    <a:pt x="46" y="3239"/>
                  </a:lnTo>
                  <a:lnTo>
                    <a:pt x="0" y="3604"/>
                  </a:lnTo>
                  <a:lnTo>
                    <a:pt x="0" y="3992"/>
                  </a:lnTo>
                  <a:lnTo>
                    <a:pt x="23" y="4357"/>
                  </a:lnTo>
                  <a:lnTo>
                    <a:pt x="91" y="4721"/>
                  </a:lnTo>
                  <a:lnTo>
                    <a:pt x="182" y="5086"/>
                  </a:lnTo>
                  <a:lnTo>
                    <a:pt x="319" y="5428"/>
                  </a:lnTo>
                  <a:lnTo>
                    <a:pt x="479" y="5770"/>
                  </a:lnTo>
                  <a:lnTo>
                    <a:pt x="684" y="6090"/>
                  </a:lnTo>
                  <a:lnTo>
                    <a:pt x="912" y="6386"/>
                  </a:lnTo>
                  <a:lnTo>
                    <a:pt x="1163" y="6660"/>
                  </a:lnTo>
                  <a:lnTo>
                    <a:pt x="1459" y="6911"/>
                  </a:lnTo>
                  <a:lnTo>
                    <a:pt x="1779" y="7139"/>
                  </a:lnTo>
                  <a:lnTo>
                    <a:pt x="1779" y="7139"/>
                  </a:lnTo>
                  <a:lnTo>
                    <a:pt x="2121" y="7344"/>
                  </a:lnTo>
                  <a:lnTo>
                    <a:pt x="2486" y="7504"/>
                  </a:lnTo>
                  <a:lnTo>
                    <a:pt x="2851" y="7618"/>
                  </a:lnTo>
                  <a:lnTo>
                    <a:pt x="3215" y="7686"/>
                  </a:lnTo>
                  <a:lnTo>
                    <a:pt x="3603" y="7732"/>
                  </a:lnTo>
                  <a:lnTo>
                    <a:pt x="3968" y="7732"/>
                  </a:lnTo>
                  <a:lnTo>
                    <a:pt x="4333" y="7709"/>
                  </a:lnTo>
                  <a:lnTo>
                    <a:pt x="4698" y="7640"/>
                  </a:lnTo>
                  <a:lnTo>
                    <a:pt x="5063" y="7549"/>
                  </a:lnTo>
                  <a:lnTo>
                    <a:pt x="5405" y="7412"/>
                  </a:lnTo>
                  <a:lnTo>
                    <a:pt x="5747" y="7253"/>
                  </a:lnTo>
                  <a:lnTo>
                    <a:pt x="6066" y="7047"/>
                  </a:lnTo>
                  <a:lnTo>
                    <a:pt x="6362" y="6819"/>
                  </a:lnTo>
                  <a:lnTo>
                    <a:pt x="6636" y="6569"/>
                  </a:lnTo>
                  <a:lnTo>
                    <a:pt x="6910" y="6272"/>
                  </a:lnTo>
                  <a:lnTo>
                    <a:pt x="7138" y="5953"/>
                  </a:lnTo>
                  <a:lnTo>
                    <a:pt x="7138" y="5953"/>
                  </a:lnTo>
                  <a:lnTo>
                    <a:pt x="7320" y="5611"/>
                  </a:lnTo>
                  <a:lnTo>
                    <a:pt x="7480" y="5246"/>
                  </a:lnTo>
                  <a:lnTo>
                    <a:pt x="7594" y="4881"/>
                  </a:lnTo>
                  <a:lnTo>
                    <a:pt x="7685" y="4516"/>
                  </a:lnTo>
                  <a:lnTo>
                    <a:pt x="7731" y="4128"/>
                  </a:lnTo>
                  <a:lnTo>
                    <a:pt x="7731" y="3764"/>
                  </a:lnTo>
                  <a:lnTo>
                    <a:pt x="7708" y="3399"/>
                  </a:lnTo>
                  <a:lnTo>
                    <a:pt x="7639" y="3034"/>
                  </a:lnTo>
                  <a:lnTo>
                    <a:pt x="7548" y="2669"/>
                  </a:lnTo>
                  <a:lnTo>
                    <a:pt x="7411" y="2327"/>
                  </a:lnTo>
                  <a:lnTo>
                    <a:pt x="7229" y="1985"/>
                  </a:lnTo>
                  <a:lnTo>
                    <a:pt x="7047" y="1666"/>
                  </a:lnTo>
                  <a:lnTo>
                    <a:pt x="6819" y="1369"/>
                  </a:lnTo>
                  <a:lnTo>
                    <a:pt x="6545" y="1095"/>
                  </a:lnTo>
                  <a:lnTo>
                    <a:pt x="6248" y="822"/>
                  </a:lnTo>
                  <a:lnTo>
                    <a:pt x="5929" y="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1" name="Google Shape;1857;p34">
              <a:extLst>
                <a:ext uri="{FF2B5EF4-FFF2-40B4-BE49-F238E27FC236}">
                  <a16:creationId xmlns:a16="http://schemas.microsoft.com/office/drawing/2014/main" id="{84B837EA-0416-84CE-E5BD-58B2ABA15AB5}"/>
                </a:ext>
              </a:extLst>
            </p:cNvPr>
            <p:cNvSpPr/>
            <p:nvPr/>
          </p:nvSpPr>
          <p:spPr>
            <a:xfrm>
              <a:off x="7808875" y="1696347"/>
              <a:ext cx="486725" cy="486801"/>
            </a:xfrm>
            <a:custGeom>
              <a:avLst/>
              <a:gdLst/>
              <a:ahLst/>
              <a:cxnLst/>
              <a:rect l="l" t="t" r="r" b="b"/>
              <a:pathLst>
                <a:path w="6386" h="6387" fill="none" extrusionOk="0">
                  <a:moveTo>
                    <a:pt x="6249" y="4151"/>
                  </a:moveTo>
                  <a:lnTo>
                    <a:pt x="6249" y="4151"/>
                  </a:lnTo>
                  <a:lnTo>
                    <a:pt x="6135" y="4448"/>
                  </a:lnTo>
                  <a:lnTo>
                    <a:pt x="5998" y="4744"/>
                  </a:lnTo>
                  <a:lnTo>
                    <a:pt x="5815" y="4995"/>
                  </a:lnTo>
                  <a:lnTo>
                    <a:pt x="5633" y="5246"/>
                  </a:lnTo>
                  <a:lnTo>
                    <a:pt x="5428" y="5474"/>
                  </a:lnTo>
                  <a:lnTo>
                    <a:pt x="5200" y="5679"/>
                  </a:lnTo>
                  <a:lnTo>
                    <a:pt x="4949" y="5862"/>
                  </a:lnTo>
                  <a:lnTo>
                    <a:pt x="4675" y="6021"/>
                  </a:lnTo>
                  <a:lnTo>
                    <a:pt x="4402" y="6135"/>
                  </a:lnTo>
                  <a:lnTo>
                    <a:pt x="4105" y="6249"/>
                  </a:lnTo>
                  <a:lnTo>
                    <a:pt x="3809" y="6318"/>
                  </a:lnTo>
                  <a:lnTo>
                    <a:pt x="3512" y="6363"/>
                  </a:lnTo>
                  <a:lnTo>
                    <a:pt x="3193" y="6386"/>
                  </a:lnTo>
                  <a:lnTo>
                    <a:pt x="2874" y="6363"/>
                  </a:lnTo>
                  <a:lnTo>
                    <a:pt x="2554" y="6318"/>
                  </a:lnTo>
                  <a:lnTo>
                    <a:pt x="2235" y="6227"/>
                  </a:lnTo>
                  <a:lnTo>
                    <a:pt x="2235" y="6227"/>
                  </a:lnTo>
                  <a:lnTo>
                    <a:pt x="1939" y="6113"/>
                  </a:lnTo>
                  <a:lnTo>
                    <a:pt x="1642" y="5976"/>
                  </a:lnTo>
                  <a:lnTo>
                    <a:pt x="1391" y="5816"/>
                  </a:lnTo>
                  <a:lnTo>
                    <a:pt x="1141" y="5634"/>
                  </a:lnTo>
                  <a:lnTo>
                    <a:pt x="913" y="5406"/>
                  </a:lnTo>
                  <a:lnTo>
                    <a:pt x="707" y="5178"/>
                  </a:lnTo>
                  <a:lnTo>
                    <a:pt x="525" y="4927"/>
                  </a:lnTo>
                  <a:lnTo>
                    <a:pt x="365" y="4676"/>
                  </a:lnTo>
                  <a:lnTo>
                    <a:pt x="251" y="4379"/>
                  </a:lnTo>
                  <a:lnTo>
                    <a:pt x="137" y="4106"/>
                  </a:lnTo>
                  <a:lnTo>
                    <a:pt x="69" y="3809"/>
                  </a:lnTo>
                  <a:lnTo>
                    <a:pt x="23" y="3490"/>
                  </a:lnTo>
                  <a:lnTo>
                    <a:pt x="0" y="3194"/>
                  </a:lnTo>
                  <a:lnTo>
                    <a:pt x="23" y="2874"/>
                  </a:lnTo>
                  <a:lnTo>
                    <a:pt x="69" y="2555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274" y="1939"/>
                  </a:lnTo>
                  <a:lnTo>
                    <a:pt x="411" y="1643"/>
                  </a:lnTo>
                  <a:lnTo>
                    <a:pt x="570" y="1369"/>
                  </a:lnTo>
                  <a:lnTo>
                    <a:pt x="753" y="1118"/>
                  </a:lnTo>
                  <a:lnTo>
                    <a:pt x="981" y="890"/>
                  </a:lnTo>
                  <a:lnTo>
                    <a:pt x="1209" y="708"/>
                  </a:lnTo>
                  <a:lnTo>
                    <a:pt x="1460" y="525"/>
                  </a:lnTo>
                  <a:lnTo>
                    <a:pt x="1711" y="366"/>
                  </a:lnTo>
                  <a:lnTo>
                    <a:pt x="2007" y="229"/>
                  </a:lnTo>
                  <a:lnTo>
                    <a:pt x="2281" y="138"/>
                  </a:lnTo>
                  <a:lnTo>
                    <a:pt x="2577" y="69"/>
                  </a:lnTo>
                  <a:lnTo>
                    <a:pt x="2897" y="24"/>
                  </a:lnTo>
                  <a:lnTo>
                    <a:pt x="3193" y="1"/>
                  </a:lnTo>
                  <a:lnTo>
                    <a:pt x="3512" y="24"/>
                  </a:lnTo>
                  <a:lnTo>
                    <a:pt x="3831" y="69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447" y="252"/>
                  </a:lnTo>
                  <a:lnTo>
                    <a:pt x="4744" y="389"/>
                  </a:lnTo>
                  <a:lnTo>
                    <a:pt x="5017" y="571"/>
                  </a:lnTo>
                  <a:lnTo>
                    <a:pt x="5268" y="754"/>
                  </a:lnTo>
                  <a:lnTo>
                    <a:pt x="5496" y="959"/>
                  </a:lnTo>
                  <a:lnTo>
                    <a:pt x="5679" y="1187"/>
                  </a:lnTo>
                  <a:lnTo>
                    <a:pt x="5861" y="1438"/>
                  </a:lnTo>
                  <a:lnTo>
                    <a:pt x="6021" y="1711"/>
                  </a:lnTo>
                  <a:lnTo>
                    <a:pt x="6158" y="1985"/>
                  </a:lnTo>
                  <a:lnTo>
                    <a:pt x="6249" y="2281"/>
                  </a:lnTo>
                  <a:lnTo>
                    <a:pt x="6317" y="2578"/>
                  </a:lnTo>
                  <a:lnTo>
                    <a:pt x="6363" y="2874"/>
                  </a:lnTo>
                  <a:lnTo>
                    <a:pt x="6386" y="3194"/>
                  </a:lnTo>
                  <a:lnTo>
                    <a:pt x="6363" y="3513"/>
                  </a:lnTo>
                  <a:lnTo>
                    <a:pt x="6317" y="3832"/>
                  </a:lnTo>
                  <a:lnTo>
                    <a:pt x="6249" y="41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2" name="Google Shape;1858;p34">
              <a:extLst>
                <a:ext uri="{FF2B5EF4-FFF2-40B4-BE49-F238E27FC236}">
                  <a16:creationId xmlns:a16="http://schemas.microsoft.com/office/drawing/2014/main" id="{563FF3B5-DE59-20BA-EBD5-08A0F6EBD4E1}"/>
                </a:ext>
              </a:extLst>
            </p:cNvPr>
            <p:cNvSpPr/>
            <p:nvPr/>
          </p:nvSpPr>
          <p:spPr>
            <a:xfrm>
              <a:off x="7808875" y="1696347"/>
              <a:ext cx="342445" cy="333833"/>
            </a:xfrm>
            <a:custGeom>
              <a:avLst/>
              <a:gdLst/>
              <a:ahLst/>
              <a:cxnLst/>
              <a:rect l="l" t="t" r="r" b="b"/>
              <a:pathLst>
                <a:path w="4493" h="4380" extrusionOk="0">
                  <a:moveTo>
                    <a:pt x="3398" y="1"/>
                  </a:moveTo>
                  <a:lnTo>
                    <a:pt x="3603" y="24"/>
                  </a:lnTo>
                  <a:lnTo>
                    <a:pt x="3831" y="69"/>
                  </a:lnTo>
                  <a:lnTo>
                    <a:pt x="4037" y="115"/>
                  </a:lnTo>
                  <a:lnTo>
                    <a:pt x="3991" y="252"/>
                  </a:lnTo>
                  <a:lnTo>
                    <a:pt x="4105" y="252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151" y="138"/>
                  </a:lnTo>
                  <a:lnTo>
                    <a:pt x="4128" y="138"/>
                  </a:lnTo>
                  <a:lnTo>
                    <a:pt x="3900" y="69"/>
                  </a:lnTo>
                  <a:lnTo>
                    <a:pt x="3672" y="24"/>
                  </a:lnTo>
                  <a:lnTo>
                    <a:pt x="3421" y="1"/>
                  </a:lnTo>
                  <a:close/>
                  <a:moveTo>
                    <a:pt x="2053" y="206"/>
                  </a:moveTo>
                  <a:lnTo>
                    <a:pt x="1733" y="343"/>
                  </a:lnTo>
                  <a:lnTo>
                    <a:pt x="1437" y="525"/>
                  </a:lnTo>
                  <a:lnTo>
                    <a:pt x="1434" y="535"/>
                  </a:lnTo>
                  <a:lnTo>
                    <a:pt x="1434" y="535"/>
                  </a:lnTo>
                  <a:lnTo>
                    <a:pt x="1551" y="457"/>
                  </a:lnTo>
                  <a:lnTo>
                    <a:pt x="1756" y="343"/>
                  </a:lnTo>
                  <a:lnTo>
                    <a:pt x="1984" y="252"/>
                  </a:lnTo>
                  <a:lnTo>
                    <a:pt x="2046" y="227"/>
                  </a:lnTo>
                  <a:lnTo>
                    <a:pt x="2046" y="227"/>
                  </a:lnTo>
                  <a:lnTo>
                    <a:pt x="2053" y="206"/>
                  </a:lnTo>
                  <a:close/>
                  <a:moveTo>
                    <a:pt x="2942" y="1"/>
                  </a:moveTo>
                  <a:lnTo>
                    <a:pt x="2691" y="47"/>
                  </a:lnTo>
                  <a:lnTo>
                    <a:pt x="2440" y="92"/>
                  </a:lnTo>
                  <a:lnTo>
                    <a:pt x="2212" y="161"/>
                  </a:lnTo>
                  <a:lnTo>
                    <a:pt x="2046" y="227"/>
                  </a:lnTo>
                  <a:lnTo>
                    <a:pt x="2046" y="227"/>
                  </a:lnTo>
                  <a:lnTo>
                    <a:pt x="1802" y="1004"/>
                  </a:lnTo>
                  <a:lnTo>
                    <a:pt x="2098" y="822"/>
                  </a:lnTo>
                  <a:lnTo>
                    <a:pt x="2395" y="662"/>
                  </a:lnTo>
                  <a:lnTo>
                    <a:pt x="2714" y="525"/>
                  </a:lnTo>
                  <a:lnTo>
                    <a:pt x="3056" y="411"/>
                  </a:lnTo>
                  <a:lnTo>
                    <a:pt x="3170" y="1"/>
                  </a:lnTo>
                  <a:close/>
                  <a:moveTo>
                    <a:pt x="1434" y="535"/>
                  </a:moveTo>
                  <a:lnTo>
                    <a:pt x="1346" y="594"/>
                  </a:lnTo>
                  <a:lnTo>
                    <a:pt x="1141" y="754"/>
                  </a:lnTo>
                  <a:lnTo>
                    <a:pt x="958" y="913"/>
                  </a:lnTo>
                  <a:lnTo>
                    <a:pt x="776" y="1096"/>
                  </a:lnTo>
                  <a:lnTo>
                    <a:pt x="639" y="1301"/>
                  </a:lnTo>
                  <a:lnTo>
                    <a:pt x="479" y="1506"/>
                  </a:lnTo>
                  <a:lnTo>
                    <a:pt x="365" y="1734"/>
                  </a:lnTo>
                  <a:lnTo>
                    <a:pt x="251" y="1962"/>
                  </a:lnTo>
                  <a:lnTo>
                    <a:pt x="160" y="2213"/>
                  </a:lnTo>
                  <a:lnTo>
                    <a:pt x="160" y="2236"/>
                  </a:lnTo>
                  <a:lnTo>
                    <a:pt x="92" y="2464"/>
                  </a:lnTo>
                  <a:lnTo>
                    <a:pt x="46" y="2715"/>
                  </a:lnTo>
                  <a:lnTo>
                    <a:pt x="23" y="2943"/>
                  </a:lnTo>
                  <a:lnTo>
                    <a:pt x="0" y="3194"/>
                  </a:lnTo>
                  <a:lnTo>
                    <a:pt x="23" y="3490"/>
                  </a:lnTo>
                  <a:lnTo>
                    <a:pt x="69" y="3809"/>
                  </a:lnTo>
                  <a:lnTo>
                    <a:pt x="137" y="4106"/>
                  </a:lnTo>
                  <a:lnTo>
                    <a:pt x="244" y="4363"/>
                  </a:lnTo>
                  <a:lnTo>
                    <a:pt x="251" y="4357"/>
                  </a:lnTo>
                  <a:lnTo>
                    <a:pt x="228" y="4037"/>
                  </a:lnTo>
                  <a:lnTo>
                    <a:pt x="251" y="3695"/>
                  </a:lnTo>
                  <a:lnTo>
                    <a:pt x="297" y="3376"/>
                  </a:lnTo>
                  <a:lnTo>
                    <a:pt x="388" y="3057"/>
                  </a:lnTo>
                  <a:lnTo>
                    <a:pt x="502" y="2738"/>
                  </a:lnTo>
                  <a:lnTo>
                    <a:pt x="639" y="2418"/>
                  </a:lnTo>
                  <a:lnTo>
                    <a:pt x="798" y="2122"/>
                  </a:lnTo>
                  <a:lnTo>
                    <a:pt x="981" y="1825"/>
                  </a:lnTo>
                  <a:lnTo>
                    <a:pt x="1049" y="1734"/>
                  </a:lnTo>
                  <a:lnTo>
                    <a:pt x="1434" y="535"/>
                  </a:lnTo>
                  <a:close/>
                  <a:moveTo>
                    <a:pt x="244" y="4363"/>
                  </a:moveTo>
                  <a:lnTo>
                    <a:pt x="228" y="4379"/>
                  </a:lnTo>
                  <a:lnTo>
                    <a:pt x="251" y="4379"/>
                  </a:lnTo>
                  <a:lnTo>
                    <a:pt x="244" y="4363"/>
                  </a:lnTo>
                  <a:close/>
                </a:path>
              </a:pathLst>
            </a:custGeom>
            <a:solidFill>
              <a:srgbClr val="FB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3" name="Google Shape;1859;p34">
              <a:extLst>
                <a:ext uri="{FF2B5EF4-FFF2-40B4-BE49-F238E27FC236}">
                  <a16:creationId xmlns:a16="http://schemas.microsoft.com/office/drawing/2014/main" id="{A310E7FD-4389-73F7-6C03-85C7353D8290}"/>
                </a:ext>
              </a:extLst>
            </p:cNvPr>
            <p:cNvSpPr/>
            <p:nvPr/>
          </p:nvSpPr>
          <p:spPr>
            <a:xfrm>
              <a:off x="7808875" y="1696347"/>
              <a:ext cx="342445" cy="333833"/>
            </a:xfrm>
            <a:custGeom>
              <a:avLst/>
              <a:gdLst/>
              <a:ahLst/>
              <a:cxnLst/>
              <a:rect l="l" t="t" r="r" b="b"/>
              <a:pathLst>
                <a:path w="4493" h="4380" fill="none" extrusionOk="0">
                  <a:moveTo>
                    <a:pt x="3193" y="1"/>
                  </a:moveTo>
                  <a:lnTo>
                    <a:pt x="3193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2942" y="1"/>
                  </a:lnTo>
                  <a:lnTo>
                    <a:pt x="2691" y="47"/>
                  </a:lnTo>
                  <a:lnTo>
                    <a:pt x="2440" y="92"/>
                  </a:lnTo>
                  <a:lnTo>
                    <a:pt x="2212" y="161"/>
                  </a:lnTo>
                  <a:lnTo>
                    <a:pt x="1984" y="252"/>
                  </a:lnTo>
                  <a:lnTo>
                    <a:pt x="1756" y="343"/>
                  </a:lnTo>
                  <a:lnTo>
                    <a:pt x="1551" y="457"/>
                  </a:lnTo>
                  <a:lnTo>
                    <a:pt x="1346" y="594"/>
                  </a:lnTo>
                  <a:lnTo>
                    <a:pt x="1141" y="754"/>
                  </a:lnTo>
                  <a:lnTo>
                    <a:pt x="958" y="913"/>
                  </a:lnTo>
                  <a:lnTo>
                    <a:pt x="776" y="1096"/>
                  </a:lnTo>
                  <a:lnTo>
                    <a:pt x="639" y="1301"/>
                  </a:lnTo>
                  <a:lnTo>
                    <a:pt x="479" y="1506"/>
                  </a:lnTo>
                  <a:lnTo>
                    <a:pt x="365" y="1734"/>
                  </a:lnTo>
                  <a:lnTo>
                    <a:pt x="251" y="1962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92" y="2464"/>
                  </a:lnTo>
                  <a:lnTo>
                    <a:pt x="46" y="2715"/>
                  </a:lnTo>
                  <a:lnTo>
                    <a:pt x="23" y="2943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23" y="3490"/>
                  </a:lnTo>
                  <a:lnTo>
                    <a:pt x="69" y="3809"/>
                  </a:lnTo>
                  <a:lnTo>
                    <a:pt x="137" y="4106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28" y="4379"/>
                  </a:lnTo>
                  <a:lnTo>
                    <a:pt x="251" y="4357"/>
                  </a:lnTo>
                  <a:lnTo>
                    <a:pt x="251" y="4357"/>
                  </a:lnTo>
                  <a:lnTo>
                    <a:pt x="228" y="4037"/>
                  </a:lnTo>
                  <a:lnTo>
                    <a:pt x="251" y="3695"/>
                  </a:lnTo>
                  <a:lnTo>
                    <a:pt x="297" y="3376"/>
                  </a:lnTo>
                  <a:lnTo>
                    <a:pt x="388" y="3057"/>
                  </a:lnTo>
                  <a:lnTo>
                    <a:pt x="502" y="2738"/>
                  </a:lnTo>
                  <a:lnTo>
                    <a:pt x="639" y="2418"/>
                  </a:lnTo>
                  <a:lnTo>
                    <a:pt x="798" y="2122"/>
                  </a:lnTo>
                  <a:lnTo>
                    <a:pt x="981" y="1825"/>
                  </a:lnTo>
                  <a:lnTo>
                    <a:pt x="981" y="1825"/>
                  </a:lnTo>
                  <a:lnTo>
                    <a:pt x="1049" y="1734"/>
                  </a:lnTo>
                  <a:lnTo>
                    <a:pt x="1437" y="525"/>
                  </a:lnTo>
                  <a:lnTo>
                    <a:pt x="1437" y="525"/>
                  </a:lnTo>
                  <a:lnTo>
                    <a:pt x="1733" y="343"/>
                  </a:lnTo>
                  <a:lnTo>
                    <a:pt x="2053" y="206"/>
                  </a:lnTo>
                  <a:lnTo>
                    <a:pt x="2053" y="206"/>
                  </a:lnTo>
                  <a:lnTo>
                    <a:pt x="2053" y="206"/>
                  </a:lnTo>
                  <a:lnTo>
                    <a:pt x="1802" y="1004"/>
                  </a:lnTo>
                  <a:lnTo>
                    <a:pt x="1802" y="1004"/>
                  </a:lnTo>
                  <a:lnTo>
                    <a:pt x="2098" y="822"/>
                  </a:lnTo>
                  <a:lnTo>
                    <a:pt x="2395" y="662"/>
                  </a:lnTo>
                  <a:lnTo>
                    <a:pt x="2714" y="525"/>
                  </a:lnTo>
                  <a:lnTo>
                    <a:pt x="3056" y="411"/>
                  </a:lnTo>
                  <a:lnTo>
                    <a:pt x="3170" y="1"/>
                  </a:lnTo>
                  <a:lnTo>
                    <a:pt x="3170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3398" y="1"/>
                  </a:lnTo>
                  <a:lnTo>
                    <a:pt x="3603" y="24"/>
                  </a:lnTo>
                  <a:lnTo>
                    <a:pt x="3831" y="69"/>
                  </a:lnTo>
                  <a:lnTo>
                    <a:pt x="4037" y="115"/>
                  </a:lnTo>
                  <a:lnTo>
                    <a:pt x="3991" y="252"/>
                  </a:lnTo>
                  <a:lnTo>
                    <a:pt x="3991" y="252"/>
                  </a:lnTo>
                  <a:lnTo>
                    <a:pt x="4105" y="252"/>
                  </a:lnTo>
                  <a:lnTo>
                    <a:pt x="4105" y="252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28" y="138"/>
                  </a:lnTo>
                  <a:lnTo>
                    <a:pt x="4128" y="138"/>
                  </a:lnTo>
                  <a:lnTo>
                    <a:pt x="3900" y="69"/>
                  </a:lnTo>
                  <a:lnTo>
                    <a:pt x="3672" y="24"/>
                  </a:lnTo>
                  <a:lnTo>
                    <a:pt x="3421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3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4" name="Google Shape;1860;p34">
              <a:extLst>
                <a:ext uri="{FF2B5EF4-FFF2-40B4-BE49-F238E27FC236}">
                  <a16:creationId xmlns:a16="http://schemas.microsoft.com/office/drawing/2014/main" id="{89000353-620B-5C69-8DD3-38322AC1F885}"/>
                </a:ext>
              </a:extLst>
            </p:cNvPr>
            <p:cNvSpPr/>
            <p:nvPr/>
          </p:nvSpPr>
          <p:spPr>
            <a:xfrm>
              <a:off x="7826252" y="1715477"/>
              <a:ext cx="469347" cy="467671"/>
            </a:xfrm>
            <a:custGeom>
              <a:avLst/>
              <a:gdLst/>
              <a:ahLst/>
              <a:cxnLst/>
              <a:rect l="l" t="t" r="r" b="b"/>
              <a:pathLst>
                <a:path w="6158" h="6136" extrusionOk="0">
                  <a:moveTo>
                    <a:pt x="821" y="1483"/>
                  </a:moveTo>
                  <a:lnTo>
                    <a:pt x="753" y="1574"/>
                  </a:lnTo>
                  <a:lnTo>
                    <a:pt x="570" y="1871"/>
                  </a:lnTo>
                  <a:lnTo>
                    <a:pt x="411" y="2167"/>
                  </a:lnTo>
                  <a:lnTo>
                    <a:pt x="274" y="2487"/>
                  </a:lnTo>
                  <a:lnTo>
                    <a:pt x="160" y="2806"/>
                  </a:lnTo>
                  <a:lnTo>
                    <a:pt x="69" y="3125"/>
                  </a:lnTo>
                  <a:lnTo>
                    <a:pt x="23" y="3444"/>
                  </a:lnTo>
                  <a:lnTo>
                    <a:pt x="0" y="3786"/>
                  </a:lnTo>
                  <a:lnTo>
                    <a:pt x="23" y="4106"/>
                  </a:lnTo>
                  <a:lnTo>
                    <a:pt x="821" y="1483"/>
                  </a:lnTo>
                  <a:close/>
                  <a:moveTo>
                    <a:pt x="2828" y="160"/>
                  </a:moveTo>
                  <a:lnTo>
                    <a:pt x="2486" y="274"/>
                  </a:lnTo>
                  <a:lnTo>
                    <a:pt x="2167" y="411"/>
                  </a:lnTo>
                  <a:lnTo>
                    <a:pt x="1870" y="571"/>
                  </a:lnTo>
                  <a:lnTo>
                    <a:pt x="1574" y="753"/>
                  </a:lnTo>
                  <a:lnTo>
                    <a:pt x="342" y="4744"/>
                  </a:lnTo>
                  <a:lnTo>
                    <a:pt x="548" y="5018"/>
                  </a:lnTo>
                  <a:lnTo>
                    <a:pt x="799" y="5269"/>
                  </a:lnTo>
                  <a:lnTo>
                    <a:pt x="1049" y="5497"/>
                  </a:lnTo>
                  <a:lnTo>
                    <a:pt x="1247" y="5618"/>
                  </a:lnTo>
                  <a:lnTo>
                    <a:pt x="1141" y="5542"/>
                  </a:lnTo>
                  <a:lnTo>
                    <a:pt x="2828" y="160"/>
                  </a:lnTo>
                  <a:close/>
                  <a:moveTo>
                    <a:pt x="1247" y="5618"/>
                  </a:moveTo>
                  <a:lnTo>
                    <a:pt x="1300" y="5656"/>
                  </a:lnTo>
                  <a:lnTo>
                    <a:pt x="1505" y="5770"/>
                  </a:lnTo>
                  <a:lnTo>
                    <a:pt x="1346" y="5679"/>
                  </a:lnTo>
                  <a:lnTo>
                    <a:pt x="1247" y="5618"/>
                  </a:lnTo>
                  <a:close/>
                  <a:moveTo>
                    <a:pt x="3763" y="1"/>
                  </a:moveTo>
                  <a:lnTo>
                    <a:pt x="1893" y="5930"/>
                  </a:lnTo>
                  <a:lnTo>
                    <a:pt x="1688" y="5862"/>
                  </a:lnTo>
                  <a:lnTo>
                    <a:pt x="1505" y="5770"/>
                  </a:lnTo>
                  <a:lnTo>
                    <a:pt x="1665" y="5862"/>
                  </a:lnTo>
                  <a:lnTo>
                    <a:pt x="2007" y="5976"/>
                  </a:lnTo>
                  <a:lnTo>
                    <a:pt x="2030" y="5976"/>
                  </a:lnTo>
                  <a:lnTo>
                    <a:pt x="2258" y="6044"/>
                  </a:lnTo>
                  <a:lnTo>
                    <a:pt x="2373" y="6065"/>
                  </a:lnTo>
                  <a:lnTo>
                    <a:pt x="2373" y="6065"/>
                  </a:lnTo>
                  <a:lnTo>
                    <a:pt x="4265" y="24"/>
                  </a:lnTo>
                  <a:lnTo>
                    <a:pt x="3877" y="1"/>
                  </a:lnTo>
                  <a:close/>
                  <a:moveTo>
                    <a:pt x="2373" y="6065"/>
                  </a:moveTo>
                  <a:lnTo>
                    <a:pt x="2372" y="6067"/>
                  </a:lnTo>
                  <a:lnTo>
                    <a:pt x="2623" y="6112"/>
                  </a:lnTo>
                  <a:lnTo>
                    <a:pt x="2874" y="6135"/>
                  </a:lnTo>
                  <a:lnTo>
                    <a:pt x="2876" y="6126"/>
                  </a:lnTo>
                  <a:lnTo>
                    <a:pt x="2876" y="6126"/>
                  </a:lnTo>
                  <a:lnTo>
                    <a:pt x="2737" y="6112"/>
                  </a:lnTo>
                  <a:lnTo>
                    <a:pt x="2509" y="6090"/>
                  </a:lnTo>
                  <a:lnTo>
                    <a:pt x="2373" y="6065"/>
                  </a:lnTo>
                  <a:close/>
                  <a:moveTo>
                    <a:pt x="4698" y="252"/>
                  </a:moveTo>
                  <a:lnTo>
                    <a:pt x="2876" y="6126"/>
                  </a:lnTo>
                  <a:lnTo>
                    <a:pt x="2876" y="6126"/>
                  </a:lnTo>
                  <a:lnTo>
                    <a:pt x="2965" y="6135"/>
                  </a:lnTo>
                  <a:lnTo>
                    <a:pt x="3216" y="6112"/>
                  </a:lnTo>
                  <a:lnTo>
                    <a:pt x="3467" y="6090"/>
                  </a:lnTo>
                  <a:lnTo>
                    <a:pt x="3718" y="6044"/>
                  </a:lnTo>
                  <a:lnTo>
                    <a:pt x="3968" y="5976"/>
                  </a:lnTo>
                  <a:lnTo>
                    <a:pt x="4196" y="5884"/>
                  </a:lnTo>
                  <a:lnTo>
                    <a:pt x="4424" y="5770"/>
                  </a:lnTo>
                  <a:lnTo>
                    <a:pt x="4630" y="5656"/>
                  </a:lnTo>
                  <a:lnTo>
                    <a:pt x="4835" y="5520"/>
                  </a:lnTo>
                  <a:lnTo>
                    <a:pt x="5040" y="5360"/>
                  </a:lnTo>
                  <a:lnTo>
                    <a:pt x="5223" y="5200"/>
                  </a:lnTo>
                  <a:lnTo>
                    <a:pt x="5382" y="5018"/>
                  </a:lnTo>
                  <a:lnTo>
                    <a:pt x="5542" y="4813"/>
                  </a:lnTo>
                  <a:lnTo>
                    <a:pt x="5701" y="4607"/>
                  </a:lnTo>
                  <a:lnTo>
                    <a:pt x="5816" y="4379"/>
                  </a:lnTo>
                  <a:lnTo>
                    <a:pt x="5930" y="4128"/>
                  </a:lnTo>
                  <a:lnTo>
                    <a:pt x="6021" y="3900"/>
                  </a:lnTo>
                  <a:lnTo>
                    <a:pt x="6089" y="3650"/>
                  </a:lnTo>
                  <a:lnTo>
                    <a:pt x="6112" y="3422"/>
                  </a:lnTo>
                  <a:lnTo>
                    <a:pt x="6158" y="3171"/>
                  </a:lnTo>
                  <a:lnTo>
                    <a:pt x="6158" y="2943"/>
                  </a:lnTo>
                  <a:lnTo>
                    <a:pt x="6158" y="2715"/>
                  </a:lnTo>
                  <a:lnTo>
                    <a:pt x="6135" y="2487"/>
                  </a:lnTo>
                  <a:lnTo>
                    <a:pt x="6089" y="2258"/>
                  </a:lnTo>
                  <a:lnTo>
                    <a:pt x="6021" y="2030"/>
                  </a:lnTo>
                  <a:lnTo>
                    <a:pt x="5952" y="1825"/>
                  </a:lnTo>
                  <a:lnTo>
                    <a:pt x="5861" y="1620"/>
                  </a:lnTo>
                  <a:lnTo>
                    <a:pt x="5770" y="1415"/>
                  </a:lnTo>
                  <a:lnTo>
                    <a:pt x="5656" y="1209"/>
                  </a:lnTo>
                  <a:lnTo>
                    <a:pt x="5519" y="1027"/>
                  </a:lnTo>
                  <a:lnTo>
                    <a:pt x="5382" y="845"/>
                  </a:lnTo>
                  <a:lnTo>
                    <a:pt x="5223" y="685"/>
                  </a:lnTo>
                  <a:lnTo>
                    <a:pt x="5063" y="525"/>
                  </a:lnTo>
                  <a:lnTo>
                    <a:pt x="4881" y="389"/>
                  </a:lnTo>
                  <a:lnTo>
                    <a:pt x="4698" y="252"/>
                  </a:lnTo>
                  <a:close/>
                </a:path>
              </a:pathLst>
            </a:custGeom>
            <a:solidFill>
              <a:srgbClr val="C5DA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5" name="Google Shape;1861;p34">
              <a:extLst>
                <a:ext uri="{FF2B5EF4-FFF2-40B4-BE49-F238E27FC236}">
                  <a16:creationId xmlns:a16="http://schemas.microsoft.com/office/drawing/2014/main" id="{E73FC636-B058-0EAB-722C-64D2BAFE248F}"/>
                </a:ext>
              </a:extLst>
            </p:cNvPr>
            <p:cNvSpPr/>
            <p:nvPr/>
          </p:nvSpPr>
          <p:spPr>
            <a:xfrm>
              <a:off x="7826252" y="1828505"/>
              <a:ext cx="62651" cy="199919"/>
            </a:xfrm>
            <a:custGeom>
              <a:avLst/>
              <a:gdLst/>
              <a:ahLst/>
              <a:cxnLst/>
              <a:rect l="l" t="t" r="r" b="b"/>
              <a:pathLst>
                <a:path w="822" h="2623" fill="none" extrusionOk="0">
                  <a:moveTo>
                    <a:pt x="821" y="0"/>
                  </a:moveTo>
                  <a:lnTo>
                    <a:pt x="821" y="0"/>
                  </a:lnTo>
                  <a:lnTo>
                    <a:pt x="753" y="91"/>
                  </a:lnTo>
                  <a:lnTo>
                    <a:pt x="753" y="91"/>
                  </a:lnTo>
                  <a:lnTo>
                    <a:pt x="570" y="388"/>
                  </a:lnTo>
                  <a:lnTo>
                    <a:pt x="411" y="684"/>
                  </a:lnTo>
                  <a:lnTo>
                    <a:pt x="274" y="1004"/>
                  </a:lnTo>
                  <a:lnTo>
                    <a:pt x="160" y="1323"/>
                  </a:lnTo>
                  <a:lnTo>
                    <a:pt x="69" y="1642"/>
                  </a:lnTo>
                  <a:lnTo>
                    <a:pt x="23" y="1961"/>
                  </a:lnTo>
                  <a:lnTo>
                    <a:pt x="0" y="2303"/>
                  </a:lnTo>
                  <a:lnTo>
                    <a:pt x="23" y="2623"/>
                  </a:lnTo>
                  <a:lnTo>
                    <a:pt x="8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6" name="Google Shape;1862;p34">
              <a:extLst>
                <a:ext uri="{FF2B5EF4-FFF2-40B4-BE49-F238E27FC236}">
                  <a16:creationId xmlns:a16="http://schemas.microsoft.com/office/drawing/2014/main" id="{33D98FE9-7ED6-3D94-EEB9-C91C8571CCD6}"/>
                </a:ext>
              </a:extLst>
            </p:cNvPr>
            <p:cNvSpPr/>
            <p:nvPr/>
          </p:nvSpPr>
          <p:spPr>
            <a:xfrm>
              <a:off x="7828005" y="1715477"/>
              <a:ext cx="467594" cy="467671"/>
            </a:xfrm>
            <a:custGeom>
              <a:avLst/>
              <a:gdLst/>
              <a:ahLst/>
              <a:cxnLst/>
              <a:rect l="l" t="t" r="r" b="b"/>
              <a:pathLst>
                <a:path w="6135" h="6136" fill="none" extrusionOk="0">
                  <a:moveTo>
                    <a:pt x="3854" y="1"/>
                  </a:moveTo>
                  <a:lnTo>
                    <a:pt x="3854" y="1"/>
                  </a:lnTo>
                  <a:lnTo>
                    <a:pt x="3740" y="1"/>
                  </a:lnTo>
                  <a:lnTo>
                    <a:pt x="1870" y="5930"/>
                  </a:lnTo>
                  <a:lnTo>
                    <a:pt x="1870" y="5930"/>
                  </a:lnTo>
                  <a:lnTo>
                    <a:pt x="1665" y="5862"/>
                  </a:lnTo>
                  <a:lnTo>
                    <a:pt x="1482" y="5770"/>
                  </a:lnTo>
                  <a:lnTo>
                    <a:pt x="1277" y="5656"/>
                  </a:lnTo>
                  <a:lnTo>
                    <a:pt x="1118" y="5542"/>
                  </a:lnTo>
                  <a:lnTo>
                    <a:pt x="2805" y="160"/>
                  </a:lnTo>
                  <a:lnTo>
                    <a:pt x="2805" y="160"/>
                  </a:lnTo>
                  <a:lnTo>
                    <a:pt x="2463" y="274"/>
                  </a:lnTo>
                  <a:lnTo>
                    <a:pt x="2144" y="411"/>
                  </a:lnTo>
                  <a:lnTo>
                    <a:pt x="1847" y="571"/>
                  </a:lnTo>
                  <a:lnTo>
                    <a:pt x="1551" y="753"/>
                  </a:lnTo>
                  <a:lnTo>
                    <a:pt x="319" y="4744"/>
                  </a:lnTo>
                  <a:lnTo>
                    <a:pt x="319" y="4744"/>
                  </a:lnTo>
                  <a:lnTo>
                    <a:pt x="137" y="444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137" y="4448"/>
                  </a:lnTo>
                  <a:lnTo>
                    <a:pt x="319" y="4744"/>
                  </a:lnTo>
                  <a:lnTo>
                    <a:pt x="525" y="5018"/>
                  </a:lnTo>
                  <a:lnTo>
                    <a:pt x="776" y="5269"/>
                  </a:lnTo>
                  <a:lnTo>
                    <a:pt x="1026" y="5497"/>
                  </a:lnTo>
                  <a:lnTo>
                    <a:pt x="1323" y="5679"/>
                  </a:lnTo>
                  <a:lnTo>
                    <a:pt x="1642" y="5862"/>
                  </a:lnTo>
                  <a:lnTo>
                    <a:pt x="1984" y="5976"/>
                  </a:lnTo>
                  <a:lnTo>
                    <a:pt x="1984" y="5976"/>
                  </a:lnTo>
                  <a:lnTo>
                    <a:pt x="1984" y="5976"/>
                  </a:lnTo>
                  <a:lnTo>
                    <a:pt x="2007" y="5976"/>
                  </a:lnTo>
                  <a:lnTo>
                    <a:pt x="2007" y="5976"/>
                  </a:lnTo>
                  <a:lnTo>
                    <a:pt x="2235" y="6044"/>
                  </a:lnTo>
                  <a:lnTo>
                    <a:pt x="2486" y="6090"/>
                  </a:lnTo>
                  <a:lnTo>
                    <a:pt x="2714" y="6112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3193" y="6112"/>
                  </a:lnTo>
                  <a:lnTo>
                    <a:pt x="3444" y="6090"/>
                  </a:lnTo>
                  <a:lnTo>
                    <a:pt x="3695" y="6044"/>
                  </a:lnTo>
                  <a:lnTo>
                    <a:pt x="3945" y="5976"/>
                  </a:lnTo>
                  <a:lnTo>
                    <a:pt x="4173" y="5884"/>
                  </a:lnTo>
                  <a:lnTo>
                    <a:pt x="4401" y="5770"/>
                  </a:lnTo>
                  <a:lnTo>
                    <a:pt x="4607" y="5656"/>
                  </a:lnTo>
                  <a:lnTo>
                    <a:pt x="4812" y="5520"/>
                  </a:lnTo>
                  <a:lnTo>
                    <a:pt x="5017" y="5360"/>
                  </a:lnTo>
                  <a:lnTo>
                    <a:pt x="5200" y="5200"/>
                  </a:lnTo>
                  <a:lnTo>
                    <a:pt x="5359" y="5018"/>
                  </a:lnTo>
                  <a:lnTo>
                    <a:pt x="5519" y="4813"/>
                  </a:lnTo>
                  <a:lnTo>
                    <a:pt x="5678" y="4607"/>
                  </a:lnTo>
                  <a:lnTo>
                    <a:pt x="5793" y="4379"/>
                  </a:lnTo>
                  <a:lnTo>
                    <a:pt x="5907" y="4128"/>
                  </a:lnTo>
                  <a:lnTo>
                    <a:pt x="5998" y="3900"/>
                  </a:lnTo>
                  <a:lnTo>
                    <a:pt x="5998" y="3900"/>
                  </a:lnTo>
                  <a:lnTo>
                    <a:pt x="5998" y="3900"/>
                  </a:lnTo>
                  <a:lnTo>
                    <a:pt x="6066" y="3650"/>
                  </a:lnTo>
                  <a:lnTo>
                    <a:pt x="6089" y="3422"/>
                  </a:lnTo>
                  <a:lnTo>
                    <a:pt x="6135" y="3171"/>
                  </a:lnTo>
                  <a:lnTo>
                    <a:pt x="6135" y="2943"/>
                  </a:lnTo>
                  <a:lnTo>
                    <a:pt x="6135" y="2943"/>
                  </a:lnTo>
                  <a:lnTo>
                    <a:pt x="6135" y="2715"/>
                  </a:lnTo>
                  <a:lnTo>
                    <a:pt x="6112" y="2487"/>
                  </a:lnTo>
                  <a:lnTo>
                    <a:pt x="6066" y="2258"/>
                  </a:lnTo>
                  <a:lnTo>
                    <a:pt x="5998" y="2030"/>
                  </a:lnTo>
                  <a:lnTo>
                    <a:pt x="5929" y="1825"/>
                  </a:lnTo>
                  <a:lnTo>
                    <a:pt x="5838" y="1620"/>
                  </a:lnTo>
                  <a:lnTo>
                    <a:pt x="5747" y="1415"/>
                  </a:lnTo>
                  <a:lnTo>
                    <a:pt x="5633" y="1209"/>
                  </a:lnTo>
                  <a:lnTo>
                    <a:pt x="5496" y="1027"/>
                  </a:lnTo>
                  <a:lnTo>
                    <a:pt x="5359" y="845"/>
                  </a:lnTo>
                  <a:lnTo>
                    <a:pt x="5200" y="685"/>
                  </a:lnTo>
                  <a:lnTo>
                    <a:pt x="5040" y="525"/>
                  </a:lnTo>
                  <a:lnTo>
                    <a:pt x="4858" y="389"/>
                  </a:lnTo>
                  <a:lnTo>
                    <a:pt x="4675" y="252"/>
                  </a:lnTo>
                  <a:lnTo>
                    <a:pt x="4470" y="138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470" y="138"/>
                  </a:lnTo>
                  <a:lnTo>
                    <a:pt x="4675" y="252"/>
                  </a:lnTo>
                  <a:lnTo>
                    <a:pt x="2851" y="6135"/>
                  </a:lnTo>
                  <a:lnTo>
                    <a:pt x="2851" y="6135"/>
                  </a:lnTo>
                  <a:lnTo>
                    <a:pt x="2600" y="6112"/>
                  </a:lnTo>
                  <a:lnTo>
                    <a:pt x="2349" y="6067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38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7" name="Google Shape;1863;p34">
              <a:extLst>
                <a:ext uri="{FF2B5EF4-FFF2-40B4-BE49-F238E27FC236}">
                  <a16:creationId xmlns:a16="http://schemas.microsoft.com/office/drawing/2014/main" id="{15B94092-2788-6EB9-6D70-771E5BF2DCDF}"/>
                </a:ext>
              </a:extLst>
            </p:cNvPr>
            <p:cNvSpPr/>
            <p:nvPr/>
          </p:nvSpPr>
          <p:spPr>
            <a:xfrm>
              <a:off x="8125169" y="1706788"/>
              <a:ext cx="170422" cy="215619"/>
            </a:xfrm>
            <a:custGeom>
              <a:avLst/>
              <a:gdLst/>
              <a:ahLst/>
              <a:cxnLst/>
              <a:rect l="l" t="t" r="r" b="b"/>
              <a:pathLst>
                <a:path w="2236" h="2829" extrusionOk="0">
                  <a:moveTo>
                    <a:pt x="1" y="1"/>
                  </a:moveTo>
                  <a:lnTo>
                    <a:pt x="343" y="138"/>
                  </a:lnTo>
                  <a:lnTo>
                    <a:pt x="252" y="92"/>
                  </a:lnTo>
                  <a:lnTo>
                    <a:pt x="1" y="1"/>
                  </a:lnTo>
                  <a:close/>
                  <a:moveTo>
                    <a:pt x="343" y="138"/>
                  </a:moveTo>
                  <a:lnTo>
                    <a:pt x="480" y="206"/>
                  </a:lnTo>
                  <a:lnTo>
                    <a:pt x="571" y="252"/>
                  </a:lnTo>
                  <a:lnTo>
                    <a:pt x="571" y="252"/>
                  </a:lnTo>
                  <a:lnTo>
                    <a:pt x="343" y="138"/>
                  </a:lnTo>
                  <a:lnTo>
                    <a:pt x="343" y="138"/>
                  </a:lnTo>
                  <a:close/>
                  <a:moveTo>
                    <a:pt x="571" y="252"/>
                  </a:moveTo>
                  <a:lnTo>
                    <a:pt x="760" y="357"/>
                  </a:lnTo>
                  <a:lnTo>
                    <a:pt x="708" y="320"/>
                  </a:lnTo>
                  <a:lnTo>
                    <a:pt x="571" y="252"/>
                  </a:lnTo>
                  <a:close/>
                  <a:moveTo>
                    <a:pt x="760" y="357"/>
                  </a:moveTo>
                  <a:lnTo>
                    <a:pt x="822" y="400"/>
                  </a:lnTo>
                  <a:lnTo>
                    <a:pt x="776" y="366"/>
                  </a:lnTo>
                  <a:lnTo>
                    <a:pt x="760" y="357"/>
                  </a:lnTo>
                  <a:close/>
                  <a:moveTo>
                    <a:pt x="822" y="400"/>
                  </a:moveTo>
                  <a:lnTo>
                    <a:pt x="959" y="503"/>
                  </a:lnTo>
                  <a:lnTo>
                    <a:pt x="981" y="520"/>
                  </a:lnTo>
                  <a:lnTo>
                    <a:pt x="981" y="520"/>
                  </a:lnTo>
                  <a:lnTo>
                    <a:pt x="936" y="480"/>
                  </a:lnTo>
                  <a:lnTo>
                    <a:pt x="822" y="400"/>
                  </a:lnTo>
                  <a:close/>
                  <a:moveTo>
                    <a:pt x="981" y="520"/>
                  </a:moveTo>
                  <a:lnTo>
                    <a:pt x="1118" y="639"/>
                  </a:lnTo>
                  <a:lnTo>
                    <a:pt x="1301" y="799"/>
                  </a:lnTo>
                  <a:lnTo>
                    <a:pt x="1141" y="639"/>
                  </a:lnTo>
                  <a:lnTo>
                    <a:pt x="981" y="520"/>
                  </a:lnTo>
                  <a:close/>
                  <a:moveTo>
                    <a:pt x="1460" y="959"/>
                  </a:moveTo>
                  <a:lnTo>
                    <a:pt x="1597" y="1141"/>
                  </a:lnTo>
                  <a:lnTo>
                    <a:pt x="1734" y="1323"/>
                  </a:lnTo>
                  <a:lnTo>
                    <a:pt x="1848" y="1529"/>
                  </a:lnTo>
                  <a:lnTo>
                    <a:pt x="1939" y="1734"/>
                  </a:lnTo>
                  <a:lnTo>
                    <a:pt x="2008" y="1888"/>
                  </a:lnTo>
                  <a:lnTo>
                    <a:pt x="1985" y="1825"/>
                  </a:lnTo>
                  <a:lnTo>
                    <a:pt x="1894" y="1597"/>
                  </a:lnTo>
                  <a:lnTo>
                    <a:pt x="1779" y="1392"/>
                  </a:lnTo>
                  <a:lnTo>
                    <a:pt x="1643" y="1187"/>
                  </a:lnTo>
                  <a:lnTo>
                    <a:pt x="1483" y="981"/>
                  </a:lnTo>
                  <a:lnTo>
                    <a:pt x="1460" y="959"/>
                  </a:lnTo>
                  <a:close/>
                  <a:moveTo>
                    <a:pt x="2008" y="1888"/>
                  </a:moveTo>
                  <a:lnTo>
                    <a:pt x="2076" y="2076"/>
                  </a:lnTo>
                  <a:lnTo>
                    <a:pt x="2030" y="1939"/>
                  </a:lnTo>
                  <a:lnTo>
                    <a:pt x="2008" y="1888"/>
                  </a:lnTo>
                  <a:close/>
                  <a:moveTo>
                    <a:pt x="2076" y="2076"/>
                  </a:moveTo>
                  <a:lnTo>
                    <a:pt x="2076" y="2076"/>
                  </a:lnTo>
                  <a:lnTo>
                    <a:pt x="2076" y="2076"/>
                  </a:lnTo>
                  <a:lnTo>
                    <a:pt x="2076" y="2076"/>
                  </a:lnTo>
                  <a:close/>
                  <a:moveTo>
                    <a:pt x="2076" y="2076"/>
                  </a:moveTo>
                  <a:lnTo>
                    <a:pt x="2144" y="2304"/>
                  </a:lnTo>
                  <a:lnTo>
                    <a:pt x="2190" y="2555"/>
                  </a:lnTo>
                  <a:lnTo>
                    <a:pt x="2231" y="2778"/>
                  </a:lnTo>
                  <a:lnTo>
                    <a:pt x="2213" y="2601"/>
                  </a:lnTo>
                  <a:lnTo>
                    <a:pt x="2167" y="2372"/>
                  </a:lnTo>
                  <a:lnTo>
                    <a:pt x="2099" y="2144"/>
                  </a:lnTo>
                  <a:lnTo>
                    <a:pt x="2076" y="2076"/>
                  </a:lnTo>
                  <a:close/>
                  <a:moveTo>
                    <a:pt x="2231" y="2778"/>
                  </a:moveTo>
                  <a:lnTo>
                    <a:pt x="2236" y="2829"/>
                  </a:lnTo>
                  <a:lnTo>
                    <a:pt x="2236" y="2806"/>
                  </a:lnTo>
                  <a:lnTo>
                    <a:pt x="2231" y="2778"/>
                  </a:lnTo>
                  <a:close/>
                </a:path>
              </a:pathLst>
            </a:custGeom>
            <a:solidFill>
              <a:srgbClr val="DAAD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8" name="Google Shape;1864;p34">
              <a:extLst>
                <a:ext uri="{FF2B5EF4-FFF2-40B4-BE49-F238E27FC236}">
                  <a16:creationId xmlns:a16="http://schemas.microsoft.com/office/drawing/2014/main" id="{CD5A405E-0540-B8AF-B7C6-AFD218BB2596}"/>
                </a:ext>
              </a:extLst>
            </p:cNvPr>
            <p:cNvSpPr/>
            <p:nvPr/>
          </p:nvSpPr>
          <p:spPr>
            <a:xfrm>
              <a:off x="8052154" y="2183059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9" name="Google Shape;1865;p34">
              <a:extLst>
                <a:ext uri="{FF2B5EF4-FFF2-40B4-BE49-F238E27FC236}">
                  <a16:creationId xmlns:a16="http://schemas.microsoft.com/office/drawing/2014/main" id="{B98D9F30-56F5-B1DC-6677-276350D9A5F7}"/>
                </a:ext>
              </a:extLst>
            </p:cNvPr>
            <p:cNvSpPr/>
            <p:nvPr/>
          </p:nvSpPr>
          <p:spPr>
            <a:xfrm>
              <a:off x="7979216" y="2170865"/>
              <a:ext cx="1753" cy="76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0" name="Google Shape;1866;p34">
              <a:extLst>
                <a:ext uri="{FF2B5EF4-FFF2-40B4-BE49-F238E27FC236}">
                  <a16:creationId xmlns:a16="http://schemas.microsoft.com/office/drawing/2014/main" id="{B9FD184E-FEEC-B989-97E7-EFE496BABFD2}"/>
                </a:ext>
              </a:extLst>
            </p:cNvPr>
            <p:cNvSpPr/>
            <p:nvPr/>
          </p:nvSpPr>
          <p:spPr>
            <a:xfrm>
              <a:off x="8052154" y="2012718"/>
              <a:ext cx="232997" cy="170422"/>
            </a:xfrm>
            <a:custGeom>
              <a:avLst/>
              <a:gdLst/>
              <a:ahLst/>
              <a:cxnLst/>
              <a:rect l="l" t="t" r="r" b="b"/>
              <a:pathLst>
                <a:path w="3057" h="2236" fill="none" extrusionOk="0">
                  <a:moveTo>
                    <a:pt x="3057" y="0"/>
                  </a:moveTo>
                  <a:lnTo>
                    <a:pt x="3057" y="0"/>
                  </a:lnTo>
                  <a:lnTo>
                    <a:pt x="2966" y="228"/>
                  </a:lnTo>
                  <a:lnTo>
                    <a:pt x="2852" y="479"/>
                  </a:lnTo>
                  <a:lnTo>
                    <a:pt x="2737" y="707"/>
                  </a:lnTo>
                  <a:lnTo>
                    <a:pt x="2578" y="913"/>
                  </a:lnTo>
                  <a:lnTo>
                    <a:pt x="2418" y="1118"/>
                  </a:lnTo>
                  <a:lnTo>
                    <a:pt x="2259" y="1300"/>
                  </a:lnTo>
                  <a:lnTo>
                    <a:pt x="2076" y="1460"/>
                  </a:lnTo>
                  <a:lnTo>
                    <a:pt x="1871" y="1620"/>
                  </a:lnTo>
                  <a:lnTo>
                    <a:pt x="1666" y="1756"/>
                  </a:lnTo>
                  <a:lnTo>
                    <a:pt x="1460" y="1870"/>
                  </a:lnTo>
                  <a:lnTo>
                    <a:pt x="1232" y="1984"/>
                  </a:lnTo>
                  <a:lnTo>
                    <a:pt x="1004" y="2076"/>
                  </a:lnTo>
                  <a:lnTo>
                    <a:pt x="754" y="2144"/>
                  </a:lnTo>
                  <a:lnTo>
                    <a:pt x="503" y="2190"/>
                  </a:lnTo>
                  <a:lnTo>
                    <a:pt x="252" y="2212"/>
                  </a:lnTo>
                  <a:lnTo>
                    <a:pt x="1" y="2235"/>
                  </a:lnTo>
                  <a:lnTo>
                    <a:pt x="1" y="2235"/>
                  </a:lnTo>
                  <a:lnTo>
                    <a:pt x="252" y="2212"/>
                  </a:lnTo>
                  <a:lnTo>
                    <a:pt x="503" y="2190"/>
                  </a:lnTo>
                  <a:lnTo>
                    <a:pt x="754" y="2144"/>
                  </a:lnTo>
                  <a:lnTo>
                    <a:pt x="1004" y="2076"/>
                  </a:lnTo>
                  <a:lnTo>
                    <a:pt x="1232" y="1984"/>
                  </a:lnTo>
                  <a:lnTo>
                    <a:pt x="1460" y="1870"/>
                  </a:lnTo>
                  <a:lnTo>
                    <a:pt x="1666" y="1756"/>
                  </a:lnTo>
                  <a:lnTo>
                    <a:pt x="1871" y="1620"/>
                  </a:lnTo>
                  <a:lnTo>
                    <a:pt x="2076" y="1460"/>
                  </a:lnTo>
                  <a:lnTo>
                    <a:pt x="2259" y="1300"/>
                  </a:lnTo>
                  <a:lnTo>
                    <a:pt x="2418" y="1118"/>
                  </a:lnTo>
                  <a:lnTo>
                    <a:pt x="2578" y="913"/>
                  </a:lnTo>
                  <a:lnTo>
                    <a:pt x="2737" y="707"/>
                  </a:lnTo>
                  <a:lnTo>
                    <a:pt x="2852" y="479"/>
                  </a:lnTo>
                  <a:lnTo>
                    <a:pt x="2966" y="228"/>
                  </a:lnTo>
                  <a:lnTo>
                    <a:pt x="30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1" name="Google Shape;1867;p34">
              <a:extLst>
                <a:ext uri="{FF2B5EF4-FFF2-40B4-BE49-F238E27FC236}">
                  <a16:creationId xmlns:a16="http://schemas.microsoft.com/office/drawing/2014/main" id="{0CBE91D3-4EF3-0544-17E5-07AF83FBE14C}"/>
                </a:ext>
              </a:extLst>
            </p:cNvPr>
            <p:cNvSpPr/>
            <p:nvPr/>
          </p:nvSpPr>
          <p:spPr>
            <a:xfrm>
              <a:off x="7808875" y="1866689"/>
              <a:ext cx="12195" cy="73093"/>
            </a:xfrm>
            <a:custGeom>
              <a:avLst/>
              <a:gdLst/>
              <a:ahLst/>
              <a:cxnLst/>
              <a:rect l="l" t="t" r="r" b="b"/>
              <a:pathLst>
                <a:path w="160" h="959" fill="none" extrusionOk="0">
                  <a:moveTo>
                    <a:pt x="160" y="1"/>
                  </a:moveTo>
                  <a:lnTo>
                    <a:pt x="160" y="1"/>
                  </a:lnTo>
                  <a:lnTo>
                    <a:pt x="160" y="1"/>
                  </a:lnTo>
                  <a:lnTo>
                    <a:pt x="92" y="229"/>
                  </a:lnTo>
                  <a:lnTo>
                    <a:pt x="46" y="480"/>
                  </a:lnTo>
                  <a:lnTo>
                    <a:pt x="23" y="708"/>
                  </a:lnTo>
                  <a:lnTo>
                    <a:pt x="0" y="959"/>
                  </a:lnTo>
                  <a:lnTo>
                    <a:pt x="0" y="959"/>
                  </a:lnTo>
                  <a:lnTo>
                    <a:pt x="23" y="708"/>
                  </a:lnTo>
                  <a:lnTo>
                    <a:pt x="46" y="480"/>
                  </a:lnTo>
                  <a:lnTo>
                    <a:pt x="92" y="229"/>
                  </a:lnTo>
                  <a:lnTo>
                    <a:pt x="160" y="1"/>
                  </a:lnTo>
                  <a:lnTo>
                    <a:pt x="1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2" name="Google Shape;1868;p34">
              <a:extLst>
                <a:ext uri="{FF2B5EF4-FFF2-40B4-BE49-F238E27FC236}">
                  <a16:creationId xmlns:a16="http://schemas.microsoft.com/office/drawing/2014/main" id="{703B09C4-315A-0B4A-3E88-E2283FDFA031}"/>
                </a:ext>
              </a:extLst>
            </p:cNvPr>
            <p:cNvSpPr/>
            <p:nvPr/>
          </p:nvSpPr>
          <p:spPr>
            <a:xfrm>
              <a:off x="7820993" y="1865012"/>
              <a:ext cx="76" cy="1753"/>
            </a:xfrm>
            <a:custGeom>
              <a:avLst/>
              <a:gdLst/>
              <a:ahLst/>
              <a:cxnLst/>
              <a:rect l="l" t="t" r="r" b="b"/>
              <a:pathLst>
                <a:path w="1" h="2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3" name="Google Shape;1869;p34">
              <a:extLst>
                <a:ext uri="{FF2B5EF4-FFF2-40B4-BE49-F238E27FC236}">
                  <a16:creationId xmlns:a16="http://schemas.microsoft.com/office/drawing/2014/main" id="{A7F73600-0158-8352-FFFB-66D68C1AF81B}"/>
                </a:ext>
              </a:extLst>
            </p:cNvPr>
            <p:cNvSpPr/>
            <p:nvPr/>
          </p:nvSpPr>
          <p:spPr>
            <a:xfrm>
              <a:off x="8125169" y="1706788"/>
              <a:ext cx="170422" cy="232997"/>
            </a:xfrm>
            <a:custGeom>
              <a:avLst/>
              <a:gdLst/>
              <a:ahLst/>
              <a:cxnLst/>
              <a:rect l="l" t="t" r="r" b="b"/>
              <a:pathLst>
                <a:path w="2236" h="305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43" y="138"/>
                  </a:lnTo>
                  <a:lnTo>
                    <a:pt x="343" y="138"/>
                  </a:lnTo>
                  <a:lnTo>
                    <a:pt x="571" y="252"/>
                  </a:lnTo>
                  <a:lnTo>
                    <a:pt x="776" y="366"/>
                  </a:lnTo>
                  <a:lnTo>
                    <a:pt x="959" y="503"/>
                  </a:lnTo>
                  <a:lnTo>
                    <a:pt x="1141" y="639"/>
                  </a:lnTo>
                  <a:lnTo>
                    <a:pt x="1301" y="799"/>
                  </a:lnTo>
                  <a:lnTo>
                    <a:pt x="1460" y="959"/>
                  </a:lnTo>
                  <a:lnTo>
                    <a:pt x="1597" y="1141"/>
                  </a:lnTo>
                  <a:lnTo>
                    <a:pt x="1734" y="1323"/>
                  </a:lnTo>
                  <a:lnTo>
                    <a:pt x="1848" y="1529"/>
                  </a:lnTo>
                  <a:lnTo>
                    <a:pt x="1939" y="1734"/>
                  </a:lnTo>
                  <a:lnTo>
                    <a:pt x="2030" y="1939"/>
                  </a:lnTo>
                  <a:lnTo>
                    <a:pt x="2099" y="2144"/>
                  </a:lnTo>
                  <a:lnTo>
                    <a:pt x="2167" y="2372"/>
                  </a:lnTo>
                  <a:lnTo>
                    <a:pt x="2213" y="2601"/>
                  </a:lnTo>
                  <a:lnTo>
                    <a:pt x="2236" y="2829"/>
                  </a:lnTo>
                  <a:lnTo>
                    <a:pt x="2236" y="3057"/>
                  </a:lnTo>
                  <a:lnTo>
                    <a:pt x="2236" y="3057"/>
                  </a:lnTo>
                  <a:lnTo>
                    <a:pt x="2236" y="2806"/>
                  </a:lnTo>
                  <a:lnTo>
                    <a:pt x="2190" y="2555"/>
                  </a:lnTo>
                  <a:lnTo>
                    <a:pt x="2144" y="2304"/>
                  </a:lnTo>
                  <a:lnTo>
                    <a:pt x="2076" y="2076"/>
                  </a:lnTo>
                  <a:lnTo>
                    <a:pt x="1985" y="1825"/>
                  </a:lnTo>
                  <a:lnTo>
                    <a:pt x="1894" y="1597"/>
                  </a:lnTo>
                  <a:lnTo>
                    <a:pt x="1779" y="1392"/>
                  </a:lnTo>
                  <a:lnTo>
                    <a:pt x="1643" y="1187"/>
                  </a:lnTo>
                  <a:lnTo>
                    <a:pt x="1483" y="981"/>
                  </a:lnTo>
                  <a:lnTo>
                    <a:pt x="1301" y="799"/>
                  </a:lnTo>
                  <a:lnTo>
                    <a:pt x="1118" y="639"/>
                  </a:lnTo>
                  <a:lnTo>
                    <a:pt x="936" y="480"/>
                  </a:lnTo>
                  <a:lnTo>
                    <a:pt x="708" y="320"/>
                  </a:lnTo>
                  <a:lnTo>
                    <a:pt x="480" y="206"/>
                  </a:lnTo>
                  <a:lnTo>
                    <a:pt x="252" y="9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4" name="Google Shape;1870;p34">
              <a:extLst>
                <a:ext uri="{FF2B5EF4-FFF2-40B4-BE49-F238E27FC236}">
                  <a16:creationId xmlns:a16="http://schemas.microsoft.com/office/drawing/2014/main" id="{BFAA7E59-783D-1A53-EFFF-64FDB9288106}"/>
                </a:ext>
              </a:extLst>
            </p:cNvPr>
            <p:cNvSpPr/>
            <p:nvPr/>
          </p:nvSpPr>
          <p:spPr>
            <a:xfrm>
              <a:off x="8123416" y="1706788"/>
              <a:ext cx="1829" cy="76"/>
            </a:xfrm>
            <a:custGeom>
              <a:avLst/>
              <a:gdLst/>
              <a:ahLst/>
              <a:cxnLst/>
              <a:rect l="l" t="t" r="r" b="b"/>
              <a:pathLst>
                <a:path w="24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5" name="Google Shape;1871;p34">
              <a:extLst>
                <a:ext uri="{FF2B5EF4-FFF2-40B4-BE49-F238E27FC236}">
                  <a16:creationId xmlns:a16="http://schemas.microsoft.com/office/drawing/2014/main" id="{5E9D9F8C-099B-4A7E-9E2E-F9F4BC77DAA8}"/>
                </a:ext>
              </a:extLst>
            </p:cNvPr>
            <p:cNvSpPr/>
            <p:nvPr/>
          </p:nvSpPr>
          <p:spPr>
            <a:xfrm>
              <a:off x="7820993" y="1696347"/>
              <a:ext cx="231244" cy="168746"/>
            </a:xfrm>
            <a:custGeom>
              <a:avLst/>
              <a:gdLst/>
              <a:ahLst/>
              <a:cxnLst/>
              <a:rect l="l" t="t" r="r" b="b"/>
              <a:pathLst>
                <a:path w="3034" h="2214" fill="none" extrusionOk="0">
                  <a:moveTo>
                    <a:pt x="3034" y="1"/>
                  </a:moveTo>
                  <a:lnTo>
                    <a:pt x="3034" y="1"/>
                  </a:lnTo>
                  <a:lnTo>
                    <a:pt x="2783" y="1"/>
                  </a:lnTo>
                  <a:lnTo>
                    <a:pt x="2532" y="47"/>
                  </a:lnTo>
                  <a:lnTo>
                    <a:pt x="2281" y="92"/>
                  </a:lnTo>
                  <a:lnTo>
                    <a:pt x="2053" y="161"/>
                  </a:lnTo>
                  <a:lnTo>
                    <a:pt x="1825" y="252"/>
                  </a:lnTo>
                  <a:lnTo>
                    <a:pt x="1597" y="343"/>
                  </a:lnTo>
                  <a:lnTo>
                    <a:pt x="1392" y="457"/>
                  </a:lnTo>
                  <a:lnTo>
                    <a:pt x="1187" y="594"/>
                  </a:lnTo>
                  <a:lnTo>
                    <a:pt x="982" y="754"/>
                  </a:lnTo>
                  <a:lnTo>
                    <a:pt x="799" y="913"/>
                  </a:lnTo>
                  <a:lnTo>
                    <a:pt x="617" y="1096"/>
                  </a:lnTo>
                  <a:lnTo>
                    <a:pt x="480" y="1301"/>
                  </a:lnTo>
                  <a:lnTo>
                    <a:pt x="320" y="1506"/>
                  </a:lnTo>
                  <a:lnTo>
                    <a:pt x="206" y="1734"/>
                  </a:lnTo>
                  <a:lnTo>
                    <a:pt x="92" y="1962"/>
                  </a:lnTo>
                  <a:lnTo>
                    <a:pt x="1" y="2213"/>
                  </a:lnTo>
                  <a:lnTo>
                    <a:pt x="1" y="2213"/>
                  </a:lnTo>
                  <a:lnTo>
                    <a:pt x="92" y="1962"/>
                  </a:lnTo>
                  <a:lnTo>
                    <a:pt x="206" y="1734"/>
                  </a:lnTo>
                  <a:lnTo>
                    <a:pt x="320" y="1506"/>
                  </a:lnTo>
                  <a:lnTo>
                    <a:pt x="480" y="1301"/>
                  </a:lnTo>
                  <a:lnTo>
                    <a:pt x="617" y="1096"/>
                  </a:lnTo>
                  <a:lnTo>
                    <a:pt x="799" y="913"/>
                  </a:lnTo>
                  <a:lnTo>
                    <a:pt x="982" y="754"/>
                  </a:lnTo>
                  <a:lnTo>
                    <a:pt x="1187" y="594"/>
                  </a:lnTo>
                  <a:lnTo>
                    <a:pt x="1392" y="457"/>
                  </a:lnTo>
                  <a:lnTo>
                    <a:pt x="1597" y="343"/>
                  </a:lnTo>
                  <a:lnTo>
                    <a:pt x="1825" y="252"/>
                  </a:lnTo>
                  <a:lnTo>
                    <a:pt x="2053" y="161"/>
                  </a:lnTo>
                  <a:lnTo>
                    <a:pt x="2281" y="92"/>
                  </a:lnTo>
                  <a:lnTo>
                    <a:pt x="2532" y="47"/>
                  </a:lnTo>
                  <a:lnTo>
                    <a:pt x="2783" y="1"/>
                  </a:lnTo>
                  <a:lnTo>
                    <a:pt x="30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6" name="Google Shape;1872;p34">
              <a:extLst>
                <a:ext uri="{FF2B5EF4-FFF2-40B4-BE49-F238E27FC236}">
                  <a16:creationId xmlns:a16="http://schemas.microsoft.com/office/drawing/2014/main" id="{D85EC3D6-BC06-68E3-EAC2-CDE6DB429210}"/>
                </a:ext>
              </a:extLst>
            </p:cNvPr>
            <p:cNvSpPr/>
            <p:nvPr/>
          </p:nvSpPr>
          <p:spPr>
            <a:xfrm>
              <a:off x="8052154" y="1696347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7" name="Google Shape;1873;p34">
              <a:extLst>
                <a:ext uri="{FF2B5EF4-FFF2-40B4-BE49-F238E27FC236}">
                  <a16:creationId xmlns:a16="http://schemas.microsoft.com/office/drawing/2014/main" id="{927764E6-0FCA-2052-DFA2-8A4C3121D18E}"/>
                </a:ext>
              </a:extLst>
            </p:cNvPr>
            <p:cNvSpPr/>
            <p:nvPr/>
          </p:nvSpPr>
          <p:spPr>
            <a:xfrm>
              <a:off x="7494258" y="2574121"/>
              <a:ext cx="175605" cy="225985"/>
            </a:xfrm>
            <a:custGeom>
              <a:avLst/>
              <a:gdLst/>
              <a:ahLst/>
              <a:cxnLst/>
              <a:rect l="l" t="t" r="r" b="b"/>
              <a:pathLst>
                <a:path w="2304" h="2965" extrusionOk="0">
                  <a:moveTo>
                    <a:pt x="1483" y="0"/>
                  </a:moveTo>
                  <a:lnTo>
                    <a:pt x="69" y="2212"/>
                  </a:lnTo>
                  <a:lnTo>
                    <a:pt x="24" y="2303"/>
                  </a:lnTo>
                  <a:lnTo>
                    <a:pt x="1" y="2395"/>
                  </a:lnTo>
                  <a:lnTo>
                    <a:pt x="1" y="2486"/>
                  </a:lnTo>
                  <a:lnTo>
                    <a:pt x="1" y="2577"/>
                  </a:lnTo>
                  <a:lnTo>
                    <a:pt x="46" y="2668"/>
                  </a:lnTo>
                  <a:lnTo>
                    <a:pt x="92" y="2760"/>
                  </a:lnTo>
                  <a:lnTo>
                    <a:pt x="138" y="2828"/>
                  </a:lnTo>
                  <a:lnTo>
                    <a:pt x="229" y="2874"/>
                  </a:lnTo>
                  <a:lnTo>
                    <a:pt x="297" y="2919"/>
                  </a:lnTo>
                  <a:lnTo>
                    <a:pt x="388" y="2942"/>
                  </a:lnTo>
                  <a:lnTo>
                    <a:pt x="502" y="2965"/>
                  </a:lnTo>
                  <a:lnTo>
                    <a:pt x="594" y="2942"/>
                  </a:lnTo>
                  <a:lnTo>
                    <a:pt x="662" y="2919"/>
                  </a:lnTo>
                  <a:lnTo>
                    <a:pt x="753" y="2874"/>
                  </a:lnTo>
                  <a:lnTo>
                    <a:pt x="822" y="2805"/>
                  </a:lnTo>
                  <a:lnTo>
                    <a:pt x="890" y="2737"/>
                  </a:lnTo>
                  <a:lnTo>
                    <a:pt x="2304" y="502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B4C0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8" name="Google Shape;1874;p34">
              <a:extLst>
                <a:ext uri="{FF2B5EF4-FFF2-40B4-BE49-F238E27FC236}">
                  <a16:creationId xmlns:a16="http://schemas.microsoft.com/office/drawing/2014/main" id="{48202107-23BC-F211-1AFD-FF9A147699DB}"/>
                </a:ext>
              </a:extLst>
            </p:cNvPr>
            <p:cNvSpPr/>
            <p:nvPr/>
          </p:nvSpPr>
          <p:spPr>
            <a:xfrm>
              <a:off x="8151234" y="1717230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9" name="Google Shape;1875;p34">
              <a:extLst>
                <a:ext uri="{FF2B5EF4-FFF2-40B4-BE49-F238E27FC236}">
                  <a16:creationId xmlns:a16="http://schemas.microsoft.com/office/drawing/2014/main" id="{192AE2D8-5284-0016-0B00-155A7F489011}"/>
                </a:ext>
              </a:extLst>
            </p:cNvPr>
            <p:cNvSpPr/>
            <p:nvPr/>
          </p:nvSpPr>
          <p:spPr>
            <a:xfrm>
              <a:off x="8151234" y="1717230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0" name="Google Shape;1876;p34">
              <a:extLst>
                <a:ext uri="{FF2B5EF4-FFF2-40B4-BE49-F238E27FC236}">
                  <a16:creationId xmlns:a16="http://schemas.microsoft.com/office/drawing/2014/main" id="{C60DE6B0-0418-D120-1B27-957805FDDCAF}"/>
                </a:ext>
              </a:extLst>
            </p:cNvPr>
            <p:cNvSpPr/>
            <p:nvPr/>
          </p:nvSpPr>
          <p:spPr>
            <a:xfrm>
              <a:off x="8007035" y="1717230"/>
              <a:ext cx="177358" cy="465918"/>
            </a:xfrm>
            <a:custGeom>
              <a:avLst/>
              <a:gdLst/>
              <a:ahLst/>
              <a:cxnLst/>
              <a:rect l="l" t="t" r="r" b="b"/>
              <a:pathLst>
                <a:path w="2327" h="6113" extrusionOk="0">
                  <a:moveTo>
                    <a:pt x="1893" y="1"/>
                  </a:moveTo>
                  <a:lnTo>
                    <a:pt x="0" y="6044"/>
                  </a:lnTo>
                  <a:lnTo>
                    <a:pt x="251" y="6089"/>
                  </a:lnTo>
                  <a:lnTo>
                    <a:pt x="502" y="6112"/>
                  </a:lnTo>
                  <a:lnTo>
                    <a:pt x="2326" y="229"/>
                  </a:lnTo>
                  <a:lnTo>
                    <a:pt x="2121" y="115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1" name="Google Shape;1877;p34">
              <a:extLst>
                <a:ext uri="{FF2B5EF4-FFF2-40B4-BE49-F238E27FC236}">
                  <a16:creationId xmlns:a16="http://schemas.microsoft.com/office/drawing/2014/main" id="{F822D250-F8AB-7A4D-9CE4-7E42929A8D07}"/>
                </a:ext>
              </a:extLst>
            </p:cNvPr>
            <p:cNvSpPr/>
            <p:nvPr/>
          </p:nvSpPr>
          <p:spPr>
            <a:xfrm>
              <a:off x="8007035" y="1717230"/>
              <a:ext cx="177358" cy="465918"/>
            </a:xfrm>
            <a:custGeom>
              <a:avLst/>
              <a:gdLst/>
              <a:ahLst/>
              <a:cxnLst/>
              <a:rect l="l" t="t" r="r" b="b"/>
              <a:pathLst>
                <a:path w="2327" h="6113" fill="none" extrusionOk="0">
                  <a:moveTo>
                    <a:pt x="1893" y="1"/>
                  </a:moveTo>
                  <a:lnTo>
                    <a:pt x="0" y="6044"/>
                  </a:lnTo>
                  <a:lnTo>
                    <a:pt x="0" y="6044"/>
                  </a:lnTo>
                  <a:lnTo>
                    <a:pt x="251" y="6089"/>
                  </a:lnTo>
                  <a:lnTo>
                    <a:pt x="502" y="6112"/>
                  </a:lnTo>
                  <a:lnTo>
                    <a:pt x="2326" y="229"/>
                  </a:lnTo>
                  <a:lnTo>
                    <a:pt x="2326" y="229"/>
                  </a:lnTo>
                  <a:lnTo>
                    <a:pt x="2121" y="115"/>
                  </a:lnTo>
                  <a:lnTo>
                    <a:pt x="1893" y="1"/>
                  </a:lnTo>
                  <a:lnTo>
                    <a:pt x="1893" y="1"/>
                  </a:lnTo>
                  <a:lnTo>
                    <a:pt x="18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2" name="Google Shape;1878;p34">
              <a:extLst>
                <a:ext uri="{FF2B5EF4-FFF2-40B4-BE49-F238E27FC236}">
                  <a16:creationId xmlns:a16="http://schemas.microsoft.com/office/drawing/2014/main" id="{12C45663-DF10-52C9-5736-A5FB343AF0D2}"/>
                </a:ext>
              </a:extLst>
            </p:cNvPr>
            <p:cNvSpPr/>
            <p:nvPr/>
          </p:nvSpPr>
          <p:spPr>
            <a:xfrm>
              <a:off x="7826252" y="1712047"/>
              <a:ext cx="139097" cy="318132"/>
            </a:xfrm>
            <a:custGeom>
              <a:avLst/>
              <a:gdLst/>
              <a:ahLst/>
              <a:cxnLst/>
              <a:rect l="l" t="t" r="r" b="b"/>
              <a:pathLst>
                <a:path w="1825" h="4174" extrusionOk="0">
                  <a:moveTo>
                    <a:pt x="1825" y="0"/>
                  </a:moveTo>
                  <a:lnTo>
                    <a:pt x="1505" y="137"/>
                  </a:lnTo>
                  <a:lnTo>
                    <a:pt x="1209" y="319"/>
                  </a:lnTo>
                  <a:lnTo>
                    <a:pt x="821" y="1528"/>
                  </a:lnTo>
                  <a:lnTo>
                    <a:pt x="1004" y="1323"/>
                  </a:lnTo>
                  <a:lnTo>
                    <a:pt x="1186" y="1140"/>
                  </a:lnTo>
                  <a:lnTo>
                    <a:pt x="1369" y="958"/>
                  </a:lnTo>
                  <a:lnTo>
                    <a:pt x="1574" y="798"/>
                  </a:lnTo>
                  <a:lnTo>
                    <a:pt x="1825" y="0"/>
                  </a:lnTo>
                  <a:close/>
                  <a:moveTo>
                    <a:pt x="23" y="4151"/>
                  </a:moveTo>
                  <a:lnTo>
                    <a:pt x="0" y="4173"/>
                  </a:lnTo>
                  <a:lnTo>
                    <a:pt x="23" y="4173"/>
                  </a:lnTo>
                  <a:lnTo>
                    <a:pt x="23" y="415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3" name="Google Shape;1879;p34">
              <a:extLst>
                <a:ext uri="{FF2B5EF4-FFF2-40B4-BE49-F238E27FC236}">
                  <a16:creationId xmlns:a16="http://schemas.microsoft.com/office/drawing/2014/main" id="{001EC6BD-C5D4-F878-0E0D-A18D18A139DA}"/>
                </a:ext>
              </a:extLst>
            </p:cNvPr>
            <p:cNvSpPr/>
            <p:nvPr/>
          </p:nvSpPr>
          <p:spPr>
            <a:xfrm>
              <a:off x="7826252" y="2028342"/>
              <a:ext cx="1829" cy="1829"/>
            </a:xfrm>
            <a:custGeom>
              <a:avLst/>
              <a:gdLst/>
              <a:ahLst/>
              <a:cxnLst/>
              <a:rect l="l" t="t" r="r" b="b"/>
              <a:pathLst>
                <a:path w="24" h="24" fill="none" extrusionOk="0">
                  <a:moveTo>
                    <a:pt x="23" y="1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4" name="Google Shape;1880;p34">
              <a:extLst>
                <a:ext uri="{FF2B5EF4-FFF2-40B4-BE49-F238E27FC236}">
                  <a16:creationId xmlns:a16="http://schemas.microsoft.com/office/drawing/2014/main" id="{E2961AB3-BDD9-F4AB-1D2A-C079187D3323}"/>
                </a:ext>
              </a:extLst>
            </p:cNvPr>
            <p:cNvSpPr/>
            <p:nvPr/>
          </p:nvSpPr>
          <p:spPr>
            <a:xfrm>
              <a:off x="7888825" y="1712047"/>
              <a:ext cx="76522" cy="116537"/>
            </a:xfrm>
            <a:custGeom>
              <a:avLst/>
              <a:gdLst/>
              <a:ahLst/>
              <a:cxnLst/>
              <a:rect l="l" t="t" r="r" b="b"/>
              <a:pathLst>
                <a:path w="1004" h="1529" fill="none" extrusionOk="0">
                  <a:moveTo>
                    <a:pt x="1004" y="0"/>
                  </a:moveTo>
                  <a:lnTo>
                    <a:pt x="1004" y="0"/>
                  </a:lnTo>
                  <a:lnTo>
                    <a:pt x="684" y="137"/>
                  </a:lnTo>
                  <a:lnTo>
                    <a:pt x="388" y="319"/>
                  </a:lnTo>
                  <a:lnTo>
                    <a:pt x="0" y="1528"/>
                  </a:lnTo>
                  <a:lnTo>
                    <a:pt x="0" y="1528"/>
                  </a:lnTo>
                  <a:lnTo>
                    <a:pt x="183" y="1323"/>
                  </a:lnTo>
                  <a:lnTo>
                    <a:pt x="365" y="1140"/>
                  </a:lnTo>
                  <a:lnTo>
                    <a:pt x="548" y="958"/>
                  </a:lnTo>
                  <a:lnTo>
                    <a:pt x="753" y="798"/>
                  </a:lnTo>
                  <a:lnTo>
                    <a:pt x="10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5" name="Google Shape;1881;p34">
              <a:extLst>
                <a:ext uri="{FF2B5EF4-FFF2-40B4-BE49-F238E27FC236}">
                  <a16:creationId xmlns:a16="http://schemas.microsoft.com/office/drawing/2014/main" id="{1C421CD4-FCFB-1FAE-5CE6-ADB485A74DF6}"/>
                </a:ext>
              </a:extLst>
            </p:cNvPr>
            <p:cNvSpPr/>
            <p:nvPr/>
          </p:nvSpPr>
          <p:spPr>
            <a:xfrm>
              <a:off x="7828005" y="1772867"/>
              <a:ext cx="118213" cy="304260"/>
            </a:xfrm>
            <a:custGeom>
              <a:avLst/>
              <a:gdLst/>
              <a:ahLst/>
              <a:cxnLst/>
              <a:rect l="l" t="t" r="r" b="b"/>
              <a:pathLst>
                <a:path w="1551" h="3992" extrusionOk="0">
                  <a:moveTo>
                    <a:pt x="1551" y="0"/>
                  </a:moveTo>
                  <a:lnTo>
                    <a:pt x="1346" y="160"/>
                  </a:lnTo>
                  <a:lnTo>
                    <a:pt x="1163" y="342"/>
                  </a:lnTo>
                  <a:lnTo>
                    <a:pt x="981" y="525"/>
                  </a:lnTo>
                  <a:lnTo>
                    <a:pt x="798" y="730"/>
                  </a:lnTo>
                  <a:lnTo>
                    <a:pt x="0" y="3353"/>
                  </a:lnTo>
                  <a:lnTo>
                    <a:pt x="0" y="3375"/>
                  </a:lnTo>
                  <a:lnTo>
                    <a:pt x="137" y="3695"/>
                  </a:lnTo>
                  <a:lnTo>
                    <a:pt x="319" y="3991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6" name="Google Shape;1882;p34">
              <a:extLst>
                <a:ext uri="{FF2B5EF4-FFF2-40B4-BE49-F238E27FC236}">
                  <a16:creationId xmlns:a16="http://schemas.microsoft.com/office/drawing/2014/main" id="{DF1DB3D5-14F7-FEE7-1D4F-B39C4426D1F5}"/>
                </a:ext>
              </a:extLst>
            </p:cNvPr>
            <p:cNvSpPr/>
            <p:nvPr/>
          </p:nvSpPr>
          <p:spPr>
            <a:xfrm>
              <a:off x="7828005" y="1772867"/>
              <a:ext cx="118213" cy="304260"/>
            </a:xfrm>
            <a:custGeom>
              <a:avLst/>
              <a:gdLst/>
              <a:ahLst/>
              <a:cxnLst/>
              <a:rect l="l" t="t" r="r" b="b"/>
              <a:pathLst>
                <a:path w="1551" h="3992" fill="none" extrusionOk="0">
                  <a:moveTo>
                    <a:pt x="1551" y="0"/>
                  </a:moveTo>
                  <a:lnTo>
                    <a:pt x="1551" y="0"/>
                  </a:lnTo>
                  <a:lnTo>
                    <a:pt x="1346" y="160"/>
                  </a:lnTo>
                  <a:lnTo>
                    <a:pt x="1163" y="342"/>
                  </a:lnTo>
                  <a:lnTo>
                    <a:pt x="981" y="525"/>
                  </a:lnTo>
                  <a:lnTo>
                    <a:pt x="798" y="730"/>
                  </a:lnTo>
                  <a:lnTo>
                    <a:pt x="0" y="3353"/>
                  </a:lnTo>
                  <a:lnTo>
                    <a:pt x="0" y="3353"/>
                  </a:lnTo>
                  <a:lnTo>
                    <a:pt x="0" y="3375"/>
                  </a:lnTo>
                  <a:lnTo>
                    <a:pt x="0" y="3375"/>
                  </a:lnTo>
                  <a:lnTo>
                    <a:pt x="137" y="3695"/>
                  </a:lnTo>
                  <a:lnTo>
                    <a:pt x="319" y="3991"/>
                  </a:lnTo>
                  <a:lnTo>
                    <a:pt x="1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7" name="Google Shape;1883;p34">
              <a:extLst>
                <a:ext uri="{FF2B5EF4-FFF2-40B4-BE49-F238E27FC236}">
                  <a16:creationId xmlns:a16="http://schemas.microsoft.com/office/drawing/2014/main" id="{FBA383A4-8FA5-59D5-63D4-D590F58DCC22}"/>
                </a:ext>
              </a:extLst>
            </p:cNvPr>
            <p:cNvSpPr/>
            <p:nvPr/>
          </p:nvSpPr>
          <p:spPr>
            <a:xfrm>
              <a:off x="8041789" y="1696347"/>
              <a:ext cx="74769" cy="31402"/>
            </a:xfrm>
            <a:custGeom>
              <a:avLst/>
              <a:gdLst/>
              <a:ahLst/>
              <a:cxnLst/>
              <a:rect l="l" t="t" r="r" b="b"/>
              <a:pathLst>
                <a:path w="981" h="412" extrusionOk="0">
                  <a:moveTo>
                    <a:pt x="114" y="1"/>
                  </a:moveTo>
                  <a:lnTo>
                    <a:pt x="0" y="411"/>
                  </a:lnTo>
                  <a:lnTo>
                    <a:pt x="228" y="343"/>
                  </a:lnTo>
                  <a:lnTo>
                    <a:pt x="456" y="297"/>
                  </a:lnTo>
                  <a:lnTo>
                    <a:pt x="684" y="275"/>
                  </a:lnTo>
                  <a:lnTo>
                    <a:pt x="935" y="252"/>
                  </a:lnTo>
                  <a:lnTo>
                    <a:pt x="981" y="115"/>
                  </a:lnTo>
                  <a:lnTo>
                    <a:pt x="775" y="69"/>
                  </a:lnTo>
                  <a:lnTo>
                    <a:pt x="547" y="24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8" name="Google Shape;1884;p34">
              <a:extLst>
                <a:ext uri="{FF2B5EF4-FFF2-40B4-BE49-F238E27FC236}">
                  <a16:creationId xmlns:a16="http://schemas.microsoft.com/office/drawing/2014/main" id="{C9F59963-DB34-3837-E37C-634FBAEED358}"/>
                </a:ext>
              </a:extLst>
            </p:cNvPr>
            <p:cNvSpPr/>
            <p:nvPr/>
          </p:nvSpPr>
          <p:spPr>
            <a:xfrm>
              <a:off x="8041789" y="1696347"/>
              <a:ext cx="74769" cy="31402"/>
            </a:xfrm>
            <a:custGeom>
              <a:avLst/>
              <a:gdLst/>
              <a:ahLst/>
              <a:cxnLst/>
              <a:rect l="l" t="t" r="r" b="b"/>
              <a:pathLst>
                <a:path w="981" h="412" fill="none" extrusionOk="0">
                  <a:moveTo>
                    <a:pt x="137" y="1"/>
                  </a:moveTo>
                  <a:lnTo>
                    <a:pt x="137" y="1"/>
                  </a:lnTo>
                  <a:lnTo>
                    <a:pt x="114" y="1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228" y="343"/>
                  </a:lnTo>
                  <a:lnTo>
                    <a:pt x="456" y="297"/>
                  </a:lnTo>
                  <a:lnTo>
                    <a:pt x="684" y="275"/>
                  </a:lnTo>
                  <a:lnTo>
                    <a:pt x="935" y="252"/>
                  </a:lnTo>
                  <a:lnTo>
                    <a:pt x="981" y="115"/>
                  </a:lnTo>
                  <a:lnTo>
                    <a:pt x="981" y="115"/>
                  </a:lnTo>
                  <a:lnTo>
                    <a:pt x="775" y="69"/>
                  </a:lnTo>
                  <a:lnTo>
                    <a:pt x="547" y="24"/>
                  </a:lnTo>
                  <a:lnTo>
                    <a:pt x="342" y="1"/>
                  </a:lnTo>
                  <a:lnTo>
                    <a:pt x="1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9" name="Google Shape;1885;p34">
              <a:extLst>
                <a:ext uri="{FF2B5EF4-FFF2-40B4-BE49-F238E27FC236}">
                  <a16:creationId xmlns:a16="http://schemas.microsoft.com/office/drawing/2014/main" id="{2E588EE2-EBBC-4675-D36E-B6BD5303DD98}"/>
                </a:ext>
              </a:extLst>
            </p:cNvPr>
            <p:cNvSpPr/>
            <p:nvPr/>
          </p:nvSpPr>
          <p:spPr>
            <a:xfrm>
              <a:off x="7913138" y="1715477"/>
              <a:ext cx="199995" cy="451970"/>
            </a:xfrm>
            <a:custGeom>
              <a:avLst/>
              <a:gdLst/>
              <a:ahLst/>
              <a:cxnLst/>
              <a:rect l="l" t="t" r="r" b="b"/>
              <a:pathLst>
                <a:path w="2624" h="5930" extrusionOk="0">
                  <a:moveTo>
                    <a:pt x="2623" y="1"/>
                  </a:moveTo>
                  <a:lnTo>
                    <a:pt x="2372" y="24"/>
                  </a:lnTo>
                  <a:lnTo>
                    <a:pt x="2144" y="46"/>
                  </a:lnTo>
                  <a:lnTo>
                    <a:pt x="1916" y="92"/>
                  </a:lnTo>
                  <a:lnTo>
                    <a:pt x="1688" y="160"/>
                  </a:lnTo>
                  <a:lnTo>
                    <a:pt x="1" y="5542"/>
                  </a:lnTo>
                  <a:lnTo>
                    <a:pt x="160" y="5656"/>
                  </a:lnTo>
                  <a:lnTo>
                    <a:pt x="365" y="5770"/>
                  </a:lnTo>
                  <a:lnTo>
                    <a:pt x="548" y="5862"/>
                  </a:lnTo>
                  <a:lnTo>
                    <a:pt x="753" y="5930"/>
                  </a:lnTo>
                  <a:lnTo>
                    <a:pt x="2623" y="1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90" name="Google Shape;1886;p34">
              <a:extLst>
                <a:ext uri="{FF2B5EF4-FFF2-40B4-BE49-F238E27FC236}">
                  <a16:creationId xmlns:a16="http://schemas.microsoft.com/office/drawing/2014/main" id="{82C819CF-229B-1448-39C9-584077723C20}"/>
                </a:ext>
              </a:extLst>
            </p:cNvPr>
            <p:cNvSpPr/>
            <p:nvPr/>
          </p:nvSpPr>
          <p:spPr>
            <a:xfrm>
              <a:off x="7913138" y="1715477"/>
              <a:ext cx="199995" cy="451970"/>
            </a:xfrm>
            <a:custGeom>
              <a:avLst/>
              <a:gdLst/>
              <a:ahLst/>
              <a:cxnLst/>
              <a:rect l="l" t="t" r="r" b="b"/>
              <a:pathLst>
                <a:path w="2624" h="5930" fill="none" extrusionOk="0">
                  <a:moveTo>
                    <a:pt x="2623" y="1"/>
                  </a:moveTo>
                  <a:lnTo>
                    <a:pt x="2623" y="1"/>
                  </a:lnTo>
                  <a:lnTo>
                    <a:pt x="2372" y="24"/>
                  </a:lnTo>
                  <a:lnTo>
                    <a:pt x="2144" y="46"/>
                  </a:lnTo>
                  <a:lnTo>
                    <a:pt x="1916" y="92"/>
                  </a:lnTo>
                  <a:lnTo>
                    <a:pt x="1688" y="160"/>
                  </a:lnTo>
                  <a:lnTo>
                    <a:pt x="1" y="5542"/>
                  </a:lnTo>
                  <a:lnTo>
                    <a:pt x="1" y="5542"/>
                  </a:lnTo>
                  <a:lnTo>
                    <a:pt x="160" y="5656"/>
                  </a:lnTo>
                  <a:lnTo>
                    <a:pt x="365" y="5770"/>
                  </a:lnTo>
                  <a:lnTo>
                    <a:pt x="548" y="5862"/>
                  </a:lnTo>
                  <a:lnTo>
                    <a:pt x="753" y="5930"/>
                  </a:lnTo>
                  <a:lnTo>
                    <a:pt x="26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91" name="Google Shape;1887;p34">
              <a:extLst>
                <a:ext uri="{FF2B5EF4-FFF2-40B4-BE49-F238E27FC236}">
                  <a16:creationId xmlns:a16="http://schemas.microsoft.com/office/drawing/2014/main" id="{251AAF63-F9A6-7950-4042-338780006242}"/>
                </a:ext>
              </a:extLst>
            </p:cNvPr>
            <p:cNvSpPr/>
            <p:nvPr/>
          </p:nvSpPr>
          <p:spPr>
            <a:xfrm>
              <a:off x="7753238" y="1640786"/>
              <a:ext cx="598003" cy="597926"/>
            </a:xfrm>
            <a:custGeom>
              <a:avLst/>
              <a:gdLst/>
              <a:ahLst/>
              <a:cxnLst/>
              <a:rect l="l" t="t" r="r" b="b"/>
              <a:pathLst>
                <a:path w="7846" h="7845" extrusionOk="0">
                  <a:moveTo>
                    <a:pt x="2281" y="365"/>
                  </a:moveTo>
                  <a:lnTo>
                    <a:pt x="2053" y="479"/>
                  </a:lnTo>
                  <a:lnTo>
                    <a:pt x="1848" y="593"/>
                  </a:lnTo>
                  <a:lnTo>
                    <a:pt x="1825" y="616"/>
                  </a:lnTo>
                  <a:lnTo>
                    <a:pt x="1848" y="662"/>
                  </a:lnTo>
                  <a:lnTo>
                    <a:pt x="1871" y="684"/>
                  </a:lnTo>
                  <a:lnTo>
                    <a:pt x="1893" y="684"/>
                  </a:lnTo>
                  <a:lnTo>
                    <a:pt x="2099" y="548"/>
                  </a:lnTo>
                  <a:lnTo>
                    <a:pt x="2304" y="456"/>
                  </a:lnTo>
                  <a:lnTo>
                    <a:pt x="2327" y="434"/>
                  </a:lnTo>
                  <a:lnTo>
                    <a:pt x="2327" y="388"/>
                  </a:lnTo>
                  <a:lnTo>
                    <a:pt x="2304" y="365"/>
                  </a:lnTo>
                  <a:close/>
                  <a:moveTo>
                    <a:pt x="4151" y="776"/>
                  </a:moveTo>
                  <a:lnTo>
                    <a:pt x="4402" y="798"/>
                  </a:lnTo>
                  <a:lnTo>
                    <a:pt x="4630" y="844"/>
                  </a:lnTo>
                  <a:lnTo>
                    <a:pt x="4858" y="912"/>
                  </a:lnTo>
                  <a:lnTo>
                    <a:pt x="5109" y="1004"/>
                  </a:lnTo>
                  <a:lnTo>
                    <a:pt x="5337" y="1118"/>
                  </a:lnTo>
                  <a:lnTo>
                    <a:pt x="5565" y="1232"/>
                  </a:lnTo>
                  <a:lnTo>
                    <a:pt x="5770" y="1369"/>
                  </a:lnTo>
                  <a:lnTo>
                    <a:pt x="5975" y="1528"/>
                  </a:lnTo>
                  <a:lnTo>
                    <a:pt x="6158" y="1688"/>
                  </a:lnTo>
                  <a:lnTo>
                    <a:pt x="6317" y="1870"/>
                  </a:lnTo>
                  <a:lnTo>
                    <a:pt x="6477" y="2075"/>
                  </a:lnTo>
                  <a:lnTo>
                    <a:pt x="6614" y="2281"/>
                  </a:lnTo>
                  <a:lnTo>
                    <a:pt x="6728" y="2486"/>
                  </a:lnTo>
                  <a:lnTo>
                    <a:pt x="6842" y="2714"/>
                  </a:lnTo>
                  <a:lnTo>
                    <a:pt x="6910" y="2942"/>
                  </a:lnTo>
                  <a:lnTo>
                    <a:pt x="6979" y="3170"/>
                  </a:lnTo>
                  <a:lnTo>
                    <a:pt x="7024" y="3421"/>
                  </a:lnTo>
                  <a:lnTo>
                    <a:pt x="7070" y="3672"/>
                  </a:lnTo>
                  <a:lnTo>
                    <a:pt x="7070" y="3923"/>
                  </a:lnTo>
                  <a:lnTo>
                    <a:pt x="7070" y="4151"/>
                  </a:lnTo>
                  <a:lnTo>
                    <a:pt x="7047" y="4379"/>
                  </a:lnTo>
                  <a:lnTo>
                    <a:pt x="7002" y="4630"/>
                  </a:lnTo>
                  <a:lnTo>
                    <a:pt x="6933" y="4858"/>
                  </a:lnTo>
                  <a:lnTo>
                    <a:pt x="6842" y="5108"/>
                  </a:lnTo>
                  <a:lnTo>
                    <a:pt x="6728" y="5336"/>
                  </a:lnTo>
                  <a:lnTo>
                    <a:pt x="6614" y="5565"/>
                  </a:lnTo>
                  <a:lnTo>
                    <a:pt x="6477" y="5770"/>
                  </a:lnTo>
                  <a:lnTo>
                    <a:pt x="6317" y="5952"/>
                  </a:lnTo>
                  <a:lnTo>
                    <a:pt x="6158" y="6135"/>
                  </a:lnTo>
                  <a:lnTo>
                    <a:pt x="5975" y="6317"/>
                  </a:lnTo>
                  <a:lnTo>
                    <a:pt x="5770" y="6454"/>
                  </a:lnTo>
                  <a:lnTo>
                    <a:pt x="5565" y="6591"/>
                  </a:lnTo>
                  <a:lnTo>
                    <a:pt x="5360" y="6728"/>
                  </a:lnTo>
                  <a:lnTo>
                    <a:pt x="5132" y="6819"/>
                  </a:lnTo>
                  <a:lnTo>
                    <a:pt x="4904" y="6910"/>
                  </a:lnTo>
                  <a:lnTo>
                    <a:pt x="4676" y="6978"/>
                  </a:lnTo>
                  <a:lnTo>
                    <a:pt x="4425" y="7024"/>
                  </a:lnTo>
                  <a:lnTo>
                    <a:pt x="4174" y="7047"/>
                  </a:lnTo>
                  <a:lnTo>
                    <a:pt x="3923" y="7070"/>
                  </a:lnTo>
                  <a:lnTo>
                    <a:pt x="3695" y="7047"/>
                  </a:lnTo>
                  <a:lnTo>
                    <a:pt x="3467" y="7024"/>
                  </a:lnTo>
                  <a:lnTo>
                    <a:pt x="3216" y="6978"/>
                  </a:lnTo>
                  <a:lnTo>
                    <a:pt x="2988" y="6910"/>
                  </a:lnTo>
                  <a:lnTo>
                    <a:pt x="2737" y="6819"/>
                  </a:lnTo>
                  <a:lnTo>
                    <a:pt x="2509" y="6728"/>
                  </a:lnTo>
                  <a:lnTo>
                    <a:pt x="2281" y="6591"/>
                  </a:lnTo>
                  <a:lnTo>
                    <a:pt x="2076" y="6454"/>
                  </a:lnTo>
                  <a:lnTo>
                    <a:pt x="1893" y="6294"/>
                  </a:lnTo>
                  <a:lnTo>
                    <a:pt x="1711" y="6135"/>
                  </a:lnTo>
                  <a:lnTo>
                    <a:pt x="1528" y="5952"/>
                  </a:lnTo>
                  <a:lnTo>
                    <a:pt x="1392" y="5770"/>
                  </a:lnTo>
                  <a:lnTo>
                    <a:pt x="1255" y="5565"/>
                  </a:lnTo>
                  <a:lnTo>
                    <a:pt x="1118" y="5336"/>
                  </a:lnTo>
                  <a:lnTo>
                    <a:pt x="1027" y="5131"/>
                  </a:lnTo>
                  <a:lnTo>
                    <a:pt x="936" y="4903"/>
                  </a:lnTo>
                  <a:lnTo>
                    <a:pt x="867" y="4652"/>
                  </a:lnTo>
                  <a:lnTo>
                    <a:pt x="822" y="4424"/>
                  </a:lnTo>
                  <a:lnTo>
                    <a:pt x="799" y="4173"/>
                  </a:lnTo>
                  <a:lnTo>
                    <a:pt x="776" y="3923"/>
                  </a:lnTo>
                  <a:lnTo>
                    <a:pt x="799" y="3695"/>
                  </a:lnTo>
                  <a:lnTo>
                    <a:pt x="822" y="3444"/>
                  </a:lnTo>
                  <a:lnTo>
                    <a:pt x="867" y="3216"/>
                  </a:lnTo>
                  <a:lnTo>
                    <a:pt x="936" y="2988"/>
                  </a:lnTo>
                  <a:lnTo>
                    <a:pt x="1027" y="2737"/>
                  </a:lnTo>
                  <a:lnTo>
                    <a:pt x="1118" y="2509"/>
                  </a:lnTo>
                  <a:lnTo>
                    <a:pt x="1255" y="2281"/>
                  </a:lnTo>
                  <a:lnTo>
                    <a:pt x="1392" y="2075"/>
                  </a:lnTo>
                  <a:lnTo>
                    <a:pt x="1528" y="1870"/>
                  </a:lnTo>
                  <a:lnTo>
                    <a:pt x="1711" y="1688"/>
                  </a:lnTo>
                  <a:lnTo>
                    <a:pt x="1893" y="1528"/>
                  </a:lnTo>
                  <a:lnTo>
                    <a:pt x="2076" y="1369"/>
                  </a:lnTo>
                  <a:lnTo>
                    <a:pt x="2281" y="1232"/>
                  </a:lnTo>
                  <a:lnTo>
                    <a:pt x="2509" y="1118"/>
                  </a:lnTo>
                  <a:lnTo>
                    <a:pt x="2714" y="1004"/>
                  </a:lnTo>
                  <a:lnTo>
                    <a:pt x="2942" y="935"/>
                  </a:lnTo>
                  <a:lnTo>
                    <a:pt x="3193" y="867"/>
                  </a:lnTo>
                  <a:lnTo>
                    <a:pt x="3421" y="821"/>
                  </a:lnTo>
                  <a:lnTo>
                    <a:pt x="3672" y="776"/>
                  </a:lnTo>
                  <a:close/>
                  <a:moveTo>
                    <a:pt x="3672" y="684"/>
                  </a:moveTo>
                  <a:lnTo>
                    <a:pt x="3421" y="730"/>
                  </a:lnTo>
                  <a:lnTo>
                    <a:pt x="3170" y="776"/>
                  </a:lnTo>
                  <a:lnTo>
                    <a:pt x="2920" y="844"/>
                  </a:lnTo>
                  <a:lnTo>
                    <a:pt x="2692" y="935"/>
                  </a:lnTo>
                  <a:lnTo>
                    <a:pt x="2463" y="1026"/>
                  </a:lnTo>
                  <a:lnTo>
                    <a:pt x="2235" y="1163"/>
                  </a:lnTo>
                  <a:lnTo>
                    <a:pt x="2030" y="1300"/>
                  </a:lnTo>
                  <a:lnTo>
                    <a:pt x="1825" y="1460"/>
                  </a:lnTo>
                  <a:lnTo>
                    <a:pt x="1643" y="1619"/>
                  </a:lnTo>
                  <a:lnTo>
                    <a:pt x="1460" y="1802"/>
                  </a:lnTo>
                  <a:lnTo>
                    <a:pt x="1300" y="2007"/>
                  </a:lnTo>
                  <a:lnTo>
                    <a:pt x="1164" y="2235"/>
                  </a:lnTo>
                  <a:lnTo>
                    <a:pt x="1050" y="2463"/>
                  </a:lnTo>
                  <a:lnTo>
                    <a:pt x="936" y="2691"/>
                  </a:lnTo>
                  <a:lnTo>
                    <a:pt x="844" y="2942"/>
                  </a:lnTo>
                  <a:lnTo>
                    <a:pt x="776" y="3193"/>
                  </a:lnTo>
                  <a:lnTo>
                    <a:pt x="730" y="3444"/>
                  </a:lnTo>
                  <a:lnTo>
                    <a:pt x="708" y="3672"/>
                  </a:lnTo>
                  <a:lnTo>
                    <a:pt x="685" y="3923"/>
                  </a:lnTo>
                  <a:lnTo>
                    <a:pt x="708" y="4173"/>
                  </a:lnTo>
                  <a:lnTo>
                    <a:pt x="730" y="4424"/>
                  </a:lnTo>
                  <a:lnTo>
                    <a:pt x="776" y="4675"/>
                  </a:lnTo>
                  <a:lnTo>
                    <a:pt x="844" y="4926"/>
                  </a:lnTo>
                  <a:lnTo>
                    <a:pt x="936" y="5154"/>
                  </a:lnTo>
                  <a:lnTo>
                    <a:pt x="1050" y="5382"/>
                  </a:lnTo>
                  <a:lnTo>
                    <a:pt x="1164" y="5610"/>
                  </a:lnTo>
                  <a:lnTo>
                    <a:pt x="1300" y="5815"/>
                  </a:lnTo>
                  <a:lnTo>
                    <a:pt x="1460" y="6021"/>
                  </a:lnTo>
                  <a:lnTo>
                    <a:pt x="1643" y="6203"/>
                  </a:lnTo>
                  <a:lnTo>
                    <a:pt x="1825" y="6385"/>
                  </a:lnTo>
                  <a:lnTo>
                    <a:pt x="2030" y="6545"/>
                  </a:lnTo>
                  <a:lnTo>
                    <a:pt x="2235" y="6682"/>
                  </a:lnTo>
                  <a:lnTo>
                    <a:pt x="2463" y="6796"/>
                  </a:lnTo>
                  <a:lnTo>
                    <a:pt x="2714" y="6910"/>
                  </a:lnTo>
                  <a:lnTo>
                    <a:pt x="2965" y="7001"/>
                  </a:lnTo>
                  <a:lnTo>
                    <a:pt x="3193" y="7070"/>
                  </a:lnTo>
                  <a:lnTo>
                    <a:pt x="3444" y="7115"/>
                  </a:lnTo>
                  <a:lnTo>
                    <a:pt x="3695" y="7138"/>
                  </a:lnTo>
                  <a:lnTo>
                    <a:pt x="3923" y="7161"/>
                  </a:lnTo>
                  <a:lnTo>
                    <a:pt x="4197" y="7138"/>
                  </a:lnTo>
                  <a:lnTo>
                    <a:pt x="4447" y="7115"/>
                  </a:lnTo>
                  <a:lnTo>
                    <a:pt x="4698" y="7070"/>
                  </a:lnTo>
                  <a:lnTo>
                    <a:pt x="4926" y="7001"/>
                  </a:lnTo>
                  <a:lnTo>
                    <a:pt x="5177" y="6910"/>
                  </a:lnTo>
                  <a:lnTo>
                    <a:pt x="5405" y="6796"/>
                  </a:lnTo>
                  <a:lnTo>
                    <a:pt x="5610" y="6682"/>
                  </a:lnTo>
                  <a:lnTo>
                    <a:pt x="5816" y="6545"/>
                  </a:lnTo>
                  <a:lnTo>
                    <a:pt x="6021" y="6385"/>
                  </a:lnTo>
                  <a:lnTo>
                    <a:pt x="6203" y="6203"/>
                  </a:lnTo>
                  <a:lnTo>
                    <a:pt x="6386" y="6021"/>
                  </a:lnTo>
                  <a:lnTo>
                    <a:pt x="6545" y="5815"/>
                  </a:lnTo>
                  <a:lnTo>
                    <a:pt x="6682" y="5610"/>
                  </a:lnTo>
                  <a:lnTo>
                    <a:pt x="6819" y="5382"/>
                  </a:lnTo>
                  <a:lnTo>
                    <a:pt x="6933" y="5131"/>
                  </a:lnTo>
                  <a:lnTo>
                    <a:pt x="7024" y="4880"/>
                  </a:lnTo>
                  <a:lnTo>
                    <a:pt x="7070" y="4652"/>
                  </a:lnTo>
                  <a:lnTo>
                    <a:pt x="7116" y="4402"/>
                  </a:lnTo>
                  <a:lnTo>
                    <a:pt x="7161" y="4151"/>
                  </a:lnTo>
                  <a:lnTo>
                    <a:pt x="7161" y="3923"/>
                  </a:lnTo>
                  <a:lnTo>
                    <a:pt x="7161" y="3649"/>
                  </a:lnTo>
                  <a:lnTo>
                    <a:pt x="7116" y="3398"/>
                  </a:lnTo>
                  <a:lnTo>
                    <a:pt x="7070" y="3147"/>
                  </a:lnTo>
                  <a:lnTo>
                    <a:pt x="7002" y="2919"/>
                  </a:lnTo>
                  <a:lnTo>
                    <a:pt x="6910" y="2668"/>
                  </a:lnTo>
                  <a:lnTo>
                    <a:pt x="6819" y="2440"/>
                  </a:lnTo>
                  <a:lnTo>
                    <a:pt x="6682" y="2235"/>
                  </a:lnTo>
                  <a:lnTo>
                    <a:pt x="6545" y="2030"/>
                  </a:lnTo>
                  <a:lnTo>
                    <a:pt x="6386" y="1825"/>
                  </a:lnTo>
                  <a:lnTo>
                    <a:pt x="6226" y="1642"/>
                  </a:lnTo>
                  <a:lnTo>
                    <a:pt x="6044" y="1460"/>
                  </a:lnTo>
                  <a:lnTo>
                    <a:pt x="5839" y="1300"/>
                  </a:lnTo>
                  <a:lnTo>
                    <a:pt x="5610" y="1163"/>
                  </a:lnTo>
                  <a:lnTo>
                    <a:pt x="5382" y="1026"/>
                  </a:lnTo>
                  <a:lnTo>
                    <a:pt x="5154" y="912"/>
                  </a:lnTo>
                  <a:lnTo>
                    <a:pt x="4904" y="821"/>
                  </a:lnTo>
                  <a:lnTo>
                    <a:pt x="4653" y="776"/>
                  </a:lnTo>
                  <a:lnTo>
                    <a:pt x="4402" y="707"/>
                  </a:lnTo>
                  <a:lnTo>
                    <a:pt x="4174" y="684"/>
                  </a:lnTo>
                  <a:close/>
                  <a:moveTo>
                    <a:pt x="3923" y="0"/>
                  </a:moveTo>
                  <a:lnTo>
                    <a:pt x="3604" y="23"/>
                  </a:lnTo>
                  <a:lnTo>
                    <a:pt x="3262" y="69"/>
                  </a:lnTo>
                  <a:lnTo>
                    <a:pt x="2942" y="137"/>
                  </a:lnTo>
                  <a:lnTo>
                    <a:pt x="2600" y="228"/>
                  </a:lnTo>
                  <a:lnTo>
                    <a:pt x="2578" y="251"/>
                  </a:lnTo>
                  <a:lnTo>
                    <a:pt x="2578" y="297"/>
                  </a:lnTo>
                  <a:lnTo>
                    <a:pt x="2600" y="320"/>
                  </a:lnTo>
                  <a:lnTo>
                    <a:pt x="2646" y="320"/>
                  </a:lnTo>
                  <a:lnTo>
                    <a:pt x="2965" y="228"/>
                  </a:lnTo>
                  <a:lnTo>
                    <a:pt x="3284" y="137"/>
                  </a:lnTo>
                  <a:lnTo>
                    <a:pt x="3604" y="114"/>
                  </a:lnTo>
                  <a:lnTo>
                    <a:pt x="3923" y="91"/>
                  </a:lnTo>
                  <a:lnTo>
                    <a:pt x="4197" y="91"/>
                  </a:lnTo>
                  <a:lnTo>
                    <a:pt x="4447" y="137"/>
                  </a:lnTo>
                  <a:lnTo>
                    <a:pt x="4721" y="183"/>
                  </a:lnTo>
                  <a:lnTo>
                    <a:pt x="4972" y="228"/>
                  </a:lnTo>
                  <a:lnTo>
                    <a:pt x="5223" y="320"/>
                  </a:lnTo>
                  <a:lnTo>
                    <a:pt x="5496" y="434"/>
                  </a:lnTo>
                  <a:lnTo>
                    <a:pt x="5725" y="548"/>
                  </a:lnTo>
                  <a:lnTo>
                    <a:pt x="5975" y="684"/>
                  </a:lnTo>
                  <a:lnTo>
                    <a:pt x="6181" y="821"/>
                  </a:lnTo>
                  <a:lnTo>
                    <a:pt x="6386" y="981"/>
                  </a:lnTo>
                  <a:lnTo>
                    <a:pt x="6568" y="1140"/>
                  </a:lnTo>
                  <a:lnTo>
                    <a:pt x="6728" y="1323"/>
                  </a:lnTo>
                  <a:lnTo>
                    <a:pt x="6888" y="1505"/>
                  </a:lnTo>
                  <a:lnTo>
                    <a:pt x="7047" y="1688"/>
                  </a:lnTo>
                  <a:lnTo>
                    <a:pt x="7184" y="1893"/>
                  </a:lnTo>
                  <a:lnTo>
                    <a:pt x="7298" y="2098"/>
                  </a:lnTo>
                  <a:lnTo>
                    <a:pt x="7412" y="2304"/>
                  </a:lnTo>
                  <a:lnTo>
                    <a:pt x="7503" y="2532"/>
                  </a:lnTo>
                  <a:lnTo>
                    <a:pt x="7572" y="2760"/>
                  </a:lnTo>
                  <a:lnTo>
                    <a:pt x="7640" y="2988"/>
                  </a:lnTo>
                  <a:lnTo>
                    <a:pt x="7686" y="3216"/>
                  </a:lnTo>
                  <a:lnTo>
                    <a:pt x="7731" y="3444"/>
                  </a:lnTo>
                  <a:lnTo>
                    <a:pt x="7754" y="3695"/>
                  </a:lnTo>
                  <a:lnTo>
                    <a:pt x="7754" y="3923"/>
                  </a:lnTo>
                  <a:lnTo>
                    <a:pt x="7754" y="4173"/>
                  </a:lnTo>
                  <a:lnTo>
                    <a:pt x="7708" y="4447"/>
                  </a:lnTo>
                  <a:lnTo>
                    <a:pt x="7663" y="4698"/>
                  </a:lnTo>
                  <a:lnTo>
                    <a:pt x="7617" y="4972"/>
                  </a:lnTo>
                  <a:lnTo>
                    <a:pt x="7526" y="5222"/>
                  </a:lnTo>
                  <a:lnTo>
                    <a:pt x="7412" y="5473"/>
                  </a:lnTo>
                  <a:lnTo>
                    <a:pt x="7298" y="5724"/>
                  </a:lnTo>
                  <a:lnTo>
                    <a:pt x="7161" y="5975"/>
                  </a:lnTo>
                  <a:lnTo>
                    <a:pt x="7024" y="6180"/>
                  </a:lnTo>
                  <a:lnTo>
                    <a:pt x="6865" y="6363"/>
                  </a:lnTo>
                  <a:lnTo>
                    <a:pt x="6705" y="6545"/>
                  </a:lnTo>
                  <a:lnTo>
                    <a:pt x="6523" y="6728"/>
                  </a:lnTo>
                  <a:lnTo>
                    <a:pt x="6340" y="6887"/>
                  </a:lnTo>
                  <a:lnTo>
                    <a:pt x="6158" y="7024"/>
                  </a:lnTo>
                  <a:lnTo>
                    <a:pt x="5953" y="7161"/>
                  </a:lnTo>
                  <a:lnTo>
                    <a:pt x="5747" y="7275"/>
                  </a:lnTo>
                  <a:lnTo>
                    <a:pt x="5542" y="7389"/>
                  </a:lnTo>
                  <a:lnTo>
                    <a:pt x="5314" y="7480"/>
                  </a:lnTo>
                  <a:lnTo>
                    <a:pt x="5086" y="7571"/>
                  </a:lnTo>
                  <a:lnTo>
                    <a:pt x="4858" y="7617"/>
                  </a:lnTo>
                  <a:lnTo>
                    <a:pt x="4630" y="7685"/>
                  </a:lnTo>
                  <a:lnTo>
                    <a:pt x="4402" y="7708"/>
                  </a:lnTo>
                  <a:lnTo>
                    <a:pt x="4151" y="7731"/>
                  </a:lnTo>
                  <a:lnTo>
                    <a:pt x="3923" y="7754"/>
                  </a:lnTo>
                  <a:lnTo>
                    <a:pt x="3672" y="7731"/>
                  </a:lnTo>
                  <a:lnTo>
                    <a:pt x="3398" y="7708"/>
                  </a:lnTo>
                  <a:lnTo>
                    <a:pt x="3148" y="7663"/>
                  </a:lnTo>
                  <a:lnTo>
                    <a:pt x="2874" y="7594"/>
                  </a:lnTo>
                  <a:lnTo>
                    <a:pt x="2623" y="7503"/>
                  </a:lnTo>
                  <a:lnTo>
                    <a:pt x="2372" y="7412"/>
                  </a:lnTo>
                  <a:lnTo>
                    <a:pt x="2121" y="7298"/>
                  </a:lnTo>
                  <a:lnTo>
                    <a:pt x="1871" y="7138"/>
                  </a:lnTo>
                  <a:lnTo>
                    <a:pt x="1665" y="7001"/>
                  </a:lnTo>
                  <a:lnTo>
                    <a:pt x="1483" y="6842"/>
                  </a:lnTo>
                  <a:lnTo>
                    <a:pt x="1278" y="6682"/>
                  </a:lnTo>
                  <a:lnTo>
                    <a:pt x="1118" y="6522"/>
                  </a:lnTo>
                  <a:lnTo>
                    <a:pt x="958" y="6340"/>
                  </a:lnTo>
                  <a:lnTo>
                    <a:pt x="822" y="6135"/>
                  </a:lnTo>
                  <a:lnTo>
                    <a:pt x="685" y="5929"/>
                  </a:lnTo>
                  <a:lnTo>
                    <a:pt x="571" y="5724"/>
                  </a:lnTo>
                  <a:lnTo>
                    <a:pt x="457" y="5519"/>
                  </a:lnTo>
                  <a:lnTo>
                    <a:pt x="365" y="5314"/>
                  </a:lnTo>
                  <a:lnTo>
                    <a:pt x="274" y="5086"/>
                  </a:lnTo>
                  <a:lnTo>
                    <a:pt x="229" y="4858"/>
                  </a:lnTo>
                  <a:lnTo>
                    <a:pt x="160" y="4630"/>
                  </a:lnTo>
                  <a:lnTo>
                    <a:pt x="137" y="4379"/>
                  </a:lnTo>
                  <a:lnTo>
                    <a:pt x="115" y="4151"/>
                  </a:lnTo>
                  <a:lnTo>
                    <a:pt x="92" y="3923"/>
                  </a:lnTo>
                  <a:lnTo>
                    <a:pt x="115" y="3649"/>
                  </a:lnTo>
                  <a:lnTo>
                    <a:pt x="137" y="3398"/>
                  </a:lnTo>
                  <a:lnTo>
                    <a:pt x="183" y="3124"/>
                  </a:lnTo>
                  <a:lnTo>
                    <a:pt x="251" y="2874"/>
                  </a:lnTo>
                  <a:lnTo>
                    <a:pt x="320" y="2600"/>
                  </a:lnTo>
                  <a:lnTo>
                    <a:pt x="434" y="2349"/>
                  </a:lnTo>
                  <a:lnTo>
                    <a:pt x="548" y="2121"/>
                  </a:lnTo>
                  <a:lnTo>
                    <a:pt x="708" y="1870"/>
                  </a:lnTo>
                  <a:lnTo>
                    <a:pt x="844" y="1665"/>
                  </a:lnTo>
                  <a:lnTo>
                    <a:pt x="1004" y="1460"/>
                  </a:lnTo>
                  <a:lnTo>
                    <a:pt x="1164" y="1277"/>
                  </a:lnTo>
                  <a:lnTo>
                    <a:pt x="1346" y="1095"/>
                  </a:lnTo>
                  <a:lnTo>
                    <a:pt x="1346" y="1072"/>
                  </a:lnTo>
                  <a:lnTo>
                    <a:pt x="1346" y="1049"/>
                  </a:lnTo>
                  <a:lnTo>
                    <a:pt x="1300" y="1026"/>
                  </a:lnTo>
                  <a:lnTo>
                    <a:pt x="1278" y="1026"/>
                  </a:lnTo>
                  <a:lnTo>
                    <a:pt x="1095" y="1209"/>
                  </a:lnTo>
                  <a:lnTo>
                    <a:pt x="936" y="1414"/>
                  </a:lnTo>
                  <a:lnTo>
                    <a:pt x="776" y="1597"/>
                  </a:lnTo>
                  <a:lnTo>
                    <a:pt x="616" y="1825"/>
                  </a:lnTo>
                  <a:lnTo>
                    <a:pt x="479" y="2075"/>
                  </a:lnTo>
                  <a:lnTo>
                    <a:pt x="343" y="2326"/>
                  </a:lnTo>
                  <a:lnTo>
                    <a:pt x="251" y="2577"/>
                  </a:lnTo>
                  <a:lnTo>
                    <a:pt x="160" y="2851"/>
                  </a:lnTo>
                  <a:lnTo>
                    <a:pt x="92" y="3102"/>
                  </a:lnTo>
                  <a:lnTo>
                    <a:pt x="46" y="3375"/>
                  </a:lnTo>
                  <a:lnTo>
                    <a:pt x="23" y="3649"/>
                  </a:lnTo>
                  <a:lnTo>
                    <a:pt x="1" y="3923"/>
                  </a:lnTo>
                  <a:lnTo>
                    <a:pt x="23" y="4151"/>
                  </a:lnTo>
                  <a:lnTo>
                    <a:pt x="46" y="4402"/>
                  </a:lnTo>
                  <a:lnTo>
                    <a:pt x="69" y="4630"/>
                  </a:lnTo>
                  <a:lnTo>
                    <a:pt x="137" y="4880"/>
                  </a:lnTo>
                  <a:lnTo>
                    <a:pt x="206" y="5108"/>
                  </a:lnTo>
                  <a:lnTo>
                    <a:pt x="274" y="5336"/>
                  </a:lnTo>
                  <a:lnTo>
                    <a:pt x="365" y="5565"/>
                  </a:lnTo>
                  <a:lnTo>
                    <a:pt x="479" y="5770"/>
                  </a:lnTo>
                  <a:lnTo>
                    <a:pt x="594" y="5998"/>
                  </a:lnTo>
                  <a:lnTo>
                    <a:pt x="730" y="6203"/>
                  </a:lnTo>
                  <a:lnTo>
                    <a:pt x="890" y="6385"/>
                  </a:lnTo>
                  <a:lnTo>
                    <a:pt x="1050" y="6568"/>
                  </a:lnTo>
                  <a:lnTo>
                    <a:pt x="1232" y="6750"/>
                  </a:lnTo>
                  <a:lnTo>
                    <a:pt x="1414" y="6933"/>
                  </a:lnTo>
                  <a:lnTo>
                    <a:pt x="1620" y="7070"/>
                  </a:lnTo>
                  <a:lnTo>
                    <a:pt x="1825" y="7229"/>
                  </a:lnTo>
                  <a:lnTo>
                    <a:pt x="2076" y="7366"/>
                  </a:lnTo>
                  <a:lnTo>
                    <a:pt x="2327" y="7503"/>
                  </a:lnTo>
                  <a:lnTo>
                    <a:pt x="2600" y="7594"/>
                  </a:lnTo>
                  <a:lnTo>
                    <a:pt x="2851" y="7685"/>
                  </a:lnTo>
                  <a:lnTo>
                    <a:pt x="3125" y="7754"/>
                  </a:lnTo>
                  <a:lnTo>
                    <a:pt x="3376" y="7799"/>
                  </a:lnTo>
                  <a:lnTo>
                    <a:pt x="3649" y="7822"/>
                  </a:lnTo>
                  <a:lnTo>
                    <a:pt x="3923" y="7845"/>
                  </a:lnTo>
                  <a:lnTo>
                    <a:pt x="4174" y="7822"/>
                  </a:lnTo>
                  <a:lnTo>
                    <a:pt x="4402" y="7799"/>
                  </a:lnTo>
                  <a:lnTo>
                    <a:pt x="4653" y="7777"/>
                  </a:lnTo>
                  <a:lnTo>
                    <a:pt x="4881" y="7708"/>
                  </a:lnTo>
                  <a:lnTo>
                    <a:pt x="5109" y="7640"/>
                  </a:lnTo>
                  <a:lnTo>
                    <a:pt x="5337" y="7571"/>
                  </a:lnTo>
                  <a:lnTo>
                    <a:pt x="5565" y="7480"/>
                  </a:lnTo>
                  <a:lnTo>
                    <a:pt x="5793" y="7366"/>
                  </a:lnTo>
                  <a:lnTo>
                    <a:pt x="5998" y="7252"/>
                  </a:lnTo>
                  <a:lnTo>
                    <a:pt x="6203" y="7115"/>
                  </a:lnTo>
                  <a:lnTo>
                    <a:pt x="6409" y="6956"/>
                  </a:lnTo>
                  <a:lnTo>
                    <a:pt x="6591" y="6796"/>
                  </a:lnTo>
                  <a:lnTo>
                    <a:pt x="6774" y="6614"/>
                  </a:lnTo>
                  <a:lnTo>
                    <a:pt x="6933" y="6431"/>
                  </a:lnTo>
                  <a:lnTo>
                    <a:pt x="7093" y="6226"/>
                  </a:lnTo>
                  <a:lnTo>
                    <a:pt x="7230" y="6021"/>
                  </a:lnTo>
                  <a:lnTo>
                    <a:pt x="7389" y="5770"/>
                  </a:lnTo>
                  <a:lnTo>
                    <a:pt x="7503" y="5519"/>
                  </a:lnTo>
                  <a:lnTo>
                    <a:pt x="7617" y="5245"/>
                  </a:lnTo>
                  <a:lnTo>
                    <a:pt x="7686" y="4994"/>
                  </a:lnTo>
                  <a:lnTo>
                    <a:pt x="7754" y="4721"/>
                  </a:lnTo>
                  <a:lnTo>
                    <a:pt x="7800" y="4470"/>
                  </a:lnTo>
                  <a:lnTo>
                    <a:pt x="7845" y="4196"/>
                  </a:lnTo>
                  <a:lnTo>
                    <a:pt x="7845" y="3923"/>
                  </a:lnTo>
                  <a:lnTo>
                    <a:pt x="7845" y="3672"/>
                  </a:lnTo>
                  <a:lnTo>
                    <a:pt x="7823" y="3444"/>
                  </a:lnTo>
                  <a:lnTo>
                    <a:pt x="7777" y="3193"/>
                  </a:lnTo>
                  <a:lnTo>
                    <a:pt x="7731" y="2965"/>
                  </a:lnTo>
                  <a:lnTo>
                    <a:pt x="7663" y="2737"/>
                  </a:lnTo>
                  <a:lnTo>
                    <a:pt x="7572" y="2509"/>
                  </a:lnTo>
                  <a:lnTo>
                    <a:pt x="7480" y="2281"/>
                  </a:lnTo>
                  <a:lnTo>
                    <a:pt x="7366" y="2053"/>
                  </a:lnTo>
                  <a:lnTo>
                    <a:pt x="7252" y="1847"/>
                  </a:lnTo>
                  <a:lnTo>
                    <a:pt x="7116" y="1642"/>
                  </a:lnTo>
                  <a:lnTo>
                    <a:pt x="6979" y="1437"/>
                  </a:lnTo>
                  <a:lnTo>
                    <a:pt x="6796" y="1254"/>
                  </a:lnTo>
                  <a:lnTo>
                    <a:pt x="6637" y="1072"/>
                  </a:lnTo>
                  <a:lnTo>
                    <a:pt x="6431" y="912"/>
                  </a:lnTo>
                  <a:lnTo>
                    <a:pt x="6249" y="753"/>
                  </a:lnTo>
                  <a:lnTo>
                    <a:pt x="6021" y="616"/>
                  </a:lnTo>
                  <a:lnTo>
                    <a:pt x="5770" y="456"/>
                  </a:lnTo>
                  <a:lnTo>
                    <a:pt x="5519" y="342"/>
                  </a:lnTo>
                  <a:lnTo>
                    <a:pt x="5268" y="228"/>
                  </a:lnTo>
                  <a:lnTo>
                    <a:pt x="4995" y="160"/>
                  </a:lnTo>
                  <a:lnTo>
                    <a:pt x="4744" y="91"/>
                  </a:lnTo>
                  <a:lnTo>
                    <a:pt x="4470" y="46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92" name="Google Shape;1888;p34">
              <a:extLst>
                <a:ext uri="{FF2B5EF4-FFF2-40B4-BE49-F238E27FC236}">
                  <a16:creationId xmlns:a16="http://schemas.microsoft.com/office/drawing/2014/main" id="{65C50765-9517-02CE-3AF8-244DD470238C}"/>
                </a:ext>
              </a:extLst>
            </p:cNvPr>
            <p:cNvSpPr/>
            <p:nvPr/>
          </p:nvSpPr>
          <p:spPr>
            <a:xfrm>
              <a:off x="7490828" y="2570615"/>
              <a:ext cx="182541" cy="232997"/>
            </a:xfrm>
            <a:custGeom>
              <a:avLst/>
              <a:gdLst/>
              <a:ahLst/>
              <a:cxnLst/>
              <a:rect l="l" t="t" r="r" b="b"/>
              <a:pathLst>
                <a:path w="2395" h="3057" extrusionOk="0">
                  <a:moveTo>
                    <a:pt x="1554" y="100"/>
                  </a:moveTo>
                  <a:lnTo>
                    <a:pt x="2281" y="571"/>
                  </a:lnTo>
                  <a:lnTo>
                    <a:pt x="890" y="2760"/>
                  </a:lnTo>
                  <a:lnTo>
                    <a:pt x="821" y="2851"/>
                  </a:lnTo>
                  <a:lnTo>
                    <a:pt x="730" y="2897"/>
                  </a:lnTo>
                  <a:lnTo>
                    <a:pt x="639" y="2942"/>
                  </a:lnTo>
                  <a:lnTo>
                    <a:pt x="525" y="2965"/>
                  </a:lnTo>
                  <a:lnTo>
                    <a:pt x="411" y="2942"/>
                  </a:lnTo>
                  <a:lnTo>
                    <a:pt x="297" y="2897"/>
                  </a:lnTo>
                  <a:lnTo>
                    <a:pt x="205" y="2828"/>
                  </a:lnTo>
                  <a:lnTo>
                    <a:pt x="137" y="2737"/>
                  </a:lnTo>
                  <a:lnTo>
                    <a:pt x="91" y="2623"/>
                  </a:lnTo>
                  <a:lnTo>
                    <a:pt x="91" y="2532"/>
                  </a:lnTo>
                  <a:lnTo>
                    <a:pt x="114" y="2395"/>
                  </a:lnTo>
                  <a:lnTo>
                    <a:pt x="160" y="2281"/>
                  </a:lnTo>
                  <a:lnTo>
                    <a:pt x="1554" y="100"/>
                  </a:lnTo>
                  <a:close/>
                  <a:moveTo>
                    <a:pt x="1482" y="1"/>
                  </a:moveTo>
                  <a:lnTo>
                    <a:pt x="69" y="2235"/>
                  </a:lnTo>
                  <a:lnTo>
                    <a:pt x="23" y="2372"/>
                  </a:lnTo>
                  <a:lnTo>
                    <a:pt x="0" y="2532"/>
                  </a:lnTo>
                  <a:lnTo>
                    <a:pt x="23" y="2646"/>
                  </a:lnTo>
                  <a:lnTo>
                    <a:pt x="69" y="2783"/>
                  </a:lnTo>
                  <a:lnTo>
                    <a:pt x="137" y="2874"/>
                  </a:lnTo>
                  <a:lnTo>
                    <a:pt x="251" y="2965"/>
                  </a:lnTo>
                  <a:lnTo>
                    <a:pt x="388" y="3034"/>
                  </a:lnTo>
                  <a:lnTo>
                    <a:pt x="525" y="3056"/>
                  </a:lnTo>
                  <a:lnTo>
                    <a:pt x="661" y="3034"/>
                  </a:lnTo>
                  <a:lnTo>
                    <a:pt x="775" y="2988"/>
                  </a:lnTo>
                  <a:lnTo>
                    <a:pt x="890" y="2920"/>
                  </a:lnTo>
                  <a:lnTo>
                    <a:pt x="958" y="2806"/>
                  </a:lnTo>
                  <a:lnTo>
                    <a:pt x="2372" y="571"/>
                  </a:lnTo>
                  <a:lnTo>
                    <a:pt x="2395" y="548"/>
                  </a:lnTo>
                  <a:lnTo>
                    <a:pt x="2372" y="502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928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 descr="n14 zalo Nguyen Doan Thao Trang">
            <a:extLst>
              <a:ext uri="{FF2B5EF4-FFF2-40B4-BE49-F238E27FC236}">
                <a16:creationId xmlns:a16="http://schemas.microsoft.com/office/drawing/2014/main" id="{9299082E-EE56-32D0-35C0-8E9366687F44}"/>
              </a:ext>
            </a:extLst>
          </p:cNvPr>
          <p:cNvSpPr/>
          <p:nvPr/>
        </p:nvSpPr>
        <p:spPr>
          <a:xfrm>
            <a:off x="262890" y="138067"/>
            <a:ext cx="2560320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 descr="n14 zalo Nguyen Doan Thao Trang">
            <a:extLst>
              <a:ext uri="{FF2B5EF4-FFF2-40B4-BE49-F238E27FC236}">
                <a16:creationId xmlns:a16="http://schemas.microsoft.com/office/drawing/2014/main" id="{E9A7018D-687F-DFD4-FA25-C7C764F6F237}"/>
              </a:ext>
            </a:extLst>
          </p:cNvPr>
          <p:cNvSpPr/>
          <p:nvPr/>
        </p:nvSpPr>
        <p:spPr>
          <a:xfrm>
            <a:off x="4432935" y="138067"/>
            <a:ext cx="3326130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MẬT THƯ SỐ 1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744;p31" descr="n14 zalo Nguyen Doan Thao Trang">
            <a:extLst>
              <a:ext uri="{FF2B5EF4-FFF2-40B4-BE49-F238E27FC236}">
                <a16:creationId xmlns:a16="http://schemas.microsoft.com/office/drawing/2014/main" id="{66AC17BD-C6A1-F7D0-F32A-B678AF8BEAEE}"/>
              </a:ext>
            </a:extLst>
          </p:cNvPr>
          <p:cNvGrpSpPr/>
          <p:nvPr/>
        </p:nvGrpSpPr>
        <p:grpSpPr>
          <a:xfrm>
            <a:off x="577650" y="1544489"/>
            <a:ext cx="762441" cy="834763"/>
            <a:chOff x="2172358" y="5517789"/>
            <a:chExt cx="571831" cy="626072"/>
          </a:xfrm>
        </p:grpSpPr>
        <p:sp>
          <p:nvSpPr>
            <p:cNvPr id="5" name="Google Shape;1745;p31">
              <a:extLst>
                <a:ext uri="{FF2B5EF4-FFF2-40B4-BE49-F238E27FC236}">
                  <a16:creationId xmlns:a16="http://schemas.microsoft.com/office/drawing/2014/main" id="{31D133F3-1FA2-6B3C-C45C-D14509BE9845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0" name="Google Shape;1746;p31">
              <a:extLst>
                <a:ext uri="{FF2B5EF4-FFF2-40B4-BE49-F238E27FC236}">
                  <a16:creationId xmlns:a16="http://schemas.microsoft.com/office/drawing/2014/main" id="{92FAB7E7-0860-B5E1-0082-986EED33E800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01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 descr="n14 zalo Nguyen Doan Thao Trang">
            <a:extLst>
              <a:ext uri="{FF2B5EF4-FFF2-40B4-BE49-F238E27FC236}">
                <a16:creationId xmlns:a16="http://schemas.microsoft.com/office/drawing/2014/main" id="{E81470A1-903C-2327-EAB1-CAB8F96E3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50" y="3429000"/>
            <a:ext cx="3648671" cy="2911057"/>
          </a:xfrm>
          <a:prstGeom prst="rect">
            <a:avLst/>
          </a:prstGeom>
        </p:spPr>
      </p:pic>
      <p:pic>
        <p:nvPicPr>
          <p:cNvPr id="10" name="Picture 9" descr="n14 zalo Nguyen Doan Thao Trang">
            <a:extLst>
              <a:ext uri="{FF2B5EF4-FFF2-40B4-BE49-F238E27FC236}">
                <a16:creationId xmlns:a16="http://schemas.microsoft.com/office/drawing/2014/main" id="{47DFE6AD-4C63-E7AB-624E-D42A3C7FF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664" y="3458589"/>
            <a:ext cx="3648671" cy="2851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 descr="n14 zalo Nguyen Doan Thao Trang">
                <a:extLst>
                  <a:ext uri="{FF2B5EF4-FFF2-40B4-BE49-F238E27FC236}">
                    <a16:creationId xmlns:a16="http://schemas.microsoft.com/office/drawing/2014/main" id="{81CD65A8-4B51-165A-6BBD-D918BB2661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24582"/>
                  </p:ext>
                </p:extLst>
              </p:nvPr>
            </p:nvGraphicFramePr>
            <p:xfrm>
              <a:off x="2525005" y="866466"/>
              <a:ext cx="7141990" cy="25033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55229">
                      <a:extLst>
                        <a:ext uri="{9D8B030D-6E8A-4147-A177-3AD203B41FA5}">
                          <a16:colId xmlns:a16="http://schemas.microsoft.com/office/drawing/2014/main" val="1330733275"/>
                        </a:ext>
                      </a:extLst>
                    </a:gridCol>
                    <a:gridCol w="1000504">
                      <a:extLst>
                        <a:ext uri="{9D8B030D-6E8A-4147-A177-3AD203B41FA5}">
                          <a16:colId xmlns:a16="http://schemas.microsoft.com/office/drawing/2014/main" val="1485405169"/>
                        </a:ext>
                      </a:extLst>
                    </a:gridCol>
                    <a:gridCol w="1239010">
                      <a:extLst>
                        <a:ext uri="{9D8B030D-6E8A-4147-A177-3AD203B41FA5}">
                          <a16:colId xmlns:a16="http://schemas.microsoft.com/office/drawing/2014/main" val="832391181"/>
                        </a:ext>
                      </a:extLst>
                    </a:gridCol>
                    <a:gridCol w="1182415">
                      <a:extLst>
                        <a:ext uri="{9D8B030D-6E8A-4147-A177-3AD203B41FA5}">
                          <a16:colId xmlns:a16="http://schemas.microsoft.com/office/drawing/2014/main" val="6391710"/>
                        </a:ext>
                      </a:extLst>
                    </a:gridCol>
                    <a:gridCol w="1273371">
                      <a:extLst>
                        <a:ext uri="{9D8B030D-6E8A-4147-A177-3AD203B41FA5}">
                          <a16:colId xmlns:a16="http://schemas.microsoft.com/office/drawing/2014/main" val="676321092"/>
                        </a:ext>
                      </a:extLst>
                    </a:gridCol>
                    <a:gridCol w="1091461">
                      <a:extLst>
                        <a:ext uri="{9D8B030D-6E8A-4147-A177-3AD203B41FA5}">
                          <a16:colId xmlns:a16="http://schemas.microsoft.com/office/drawing/2014/main" val="702282722"/>
                        </a:ext>
                      </a:extLst>
                    </a:gridCol>
                  </a:tblGrid>
                  <a:tr h="14301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 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t = 0 (s)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effectLst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effectLst/>
                                      </a:rPr>
                                      <m:t>T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 = </m:t>
                                </m:r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  <a:latin typeface="Cambria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>
                                    <a:effectLst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8254767"/>
                      </a:ext>
                    </a:extLst>
                  </a:tr>
                  <a:tr h="3577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x (cm)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5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-5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5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99435502"/>
                      </a:ext>
                    </a:extLst>
                  </a:tr>
                  <a:tr h="3577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v (cm/s)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-20</a:t>
                          </a:r>
                          <a:r>
                            <a:rPr lang="en-US" sz="2000">
                              <a:effectLst/>
                              <a:sym typeface="Symbol" panose="05050102010706020507" pitchFamily="18" charset="2"/>
                            </a:rPr>
                            <a:t>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20</a:t>
                          </a:r>
                          <a:r>
                            <a:rPr lang="en-US" sz="2000">
                              <a:effectLst/>
                              <a:sym typeface="Symbol" panose="05050102010706020507" pitchFamily="18" charset="2"/>
                            </a:rPr>
                            <a:t>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07749130"/>
                      </a:ext>
                    </a:extLst>
                  </a:tr>
                  <a:tr h="3577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a (cm/s</a:t>
                          </a:r>
                          <a:r>
                            <a:rPr lang="en-US" sz="2000" baseline="30000">
                              <a:effectLst/>
                            </a:rPr>
                            <a:t>2</a:t>
                          </a:r>
                          <a:r>
                            <a:rPr lang="en-US" sz="2000">
                              <a:effectLst/>
                            </a:rPr>
                            <a:t>)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-800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800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-800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19586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 descr="n14 zalo Nguyen Doan Thao Trang">
                <a:extLst>
                  <a:ext uri="{FF2B5EF4-FFF2-40B4-BE49-F238E27FC236}">
                    <a16:creationId xmlns:a16="http://schemas.microsoft.com/office/drawing/2014/main" id="{81CD65A8-4B51-165A-6BBD-D918BB2661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24582"/>
                  </p:ext>
                </p:extLst>
              </p:nvPr>
            </p:nvGraphicFramePr>
            <p:xfrm>
              <a:off x="2525005" y="866466"/>
              <a:ext cx="7141990" cy="25033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55229">
                      <a:extLst>
                        <a:ext uri="{9D8B030D-6E8A-4147-A177-3AD203B41FA5}">
                          <a16:colId xmlns:a16="http://schemas.microsoft.com/office/drawing/2014/main" val="1330733275"/>
                        </a:ext>
                      </a:extLst>
                    </a:gridCol>
                    <a:gridCol w="1000504">
                      <a:extLst>
                        <a:ext uri="{9D8B030D-6E8A-4147-A177-3AD203B41FA5}">
                          <a16:colId xmlns:a16="http://schemas.microsoft.com/office/drawing/2014/main" val="1485405169"/>
                        </a:ext>
                      </a:extLst>
                    </a:gridCol>
                    <a:gridCol w="1239010">
                      <a:extLst>
                        <a:ext uri="{9D8B030D-6E8A-4147-A177-3AD203B41FA5}">
                          <a16:colId xmlns:a16="http://schemas.microsoft.com/office/drawing/2014/main" val="832391181"/>
                        </a:ext>
                      </a:extLst>
                    </a:gridCol>
                    <a:gridCol w="1182415">
                      <a:extLst>
                        <a:ext uri="{9D8B030D-6E8A-4147-A177-3AD203B41FA5}">
                          <a16:colId xmlns:a16="http://schemas.microsoft.com/office/drawing/2014/main" val="6391710"/>
                        </a:ext>
                      </a:extLst>
                    </a:gridCol>
                    <a:gridCol w="1273371">
                      <a:extLst>
                        <a:ext uri="{9D8B030D-6E8A-4147-A177-3AD203B41FA5}">
                          <a16:colId xmlns:a16="http://schemas.microsoft.com/office/drawing/2014/main" val="676321092"/>
                        </a:ext>
                      </a:extLst>
                    </a:gridCol>
                    <a:gridCol w="1091461">
                      <a:extLst>
                        <a:ext uri="{9D8B030D-6E8A-4147-A177-3AD203B41FA5}">
                          <a16:colId xmlns:a16="http://schemas.microsoft.com/office/drawing/2014/main" val="702282722"/>
                        </a:ext>
                      </a:extLst>
                    </a:gridCol>
                  </a:tblGrid>
                  <a:tr h="14301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 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t = 0 (s)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91133" t="-426" r="-288670" b="-84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4639" t="-426" r="-202062" b="-84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75598" t="-426" r="-87560" b="-84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555307" t="-426" r="-2235" b="-846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8254767"/>
                      </a:ext>
                    </a:extLst>
                  </a:tr>
                  <a:tr h="3577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x (cm)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5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-5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5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99435502"/>
                      </a:ext>
                    </a:extLst>
                  </a:tr>
                  <a:tr h="3577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v (cm/s)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-20</a:t>
                          </a:r>
                          <a:r>
                            <a:rPr lang="en-US" sz="2000">
                              <a:effectLst/>
                              <a:sym typeface="Symbol" panose="05050102010706020507" pitchFamily="18" charset="2"/>
                            </a:rPr>
                            <a:t>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20</a:t>
                          </a:r>
                          <a:r>
                            <a:rPr lang="en-US" sz="2000">
                              <a:effectLst/>
                              <a:sym typeface="Symbol" panose="05050102010706020507" pitchFamily="18" charset="2"/>
                            </a:rPr>
                            <a:t>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07749130"/>
                      </a:ext>
                    </a:extLst>
                  </a:tr>
                  <a:tr h="3577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a (cm/s</a:t>
                          </a:r>
                          <a:r>
                            <a:rPr lang="en-US" sz="2000" baseline="30000">
                              <a:effectLst/>
                            </a:rPr>
                            <a:t>2</a:t>
                          </a:r>
                          <a:r>
                            <a:rPr lang="en-US" sz="2000">
                              <a:effectLst/>
                            </a:rPr>
                            <a:t>)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5546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-800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800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80340" algn="l"/>
                              <a:tab pos="360045" algn="l"/>
                              <a:tab pos="540385" algn="l"/>
                              <a:tab pos="720090" algn="l"/>
                            </a:tabLst>
                          </a:pPr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-800</a:t>
                          </a:r>
                          <a:endParaRPr lang="en-US" sz="2000">
                            <a:solidFill>
                              <a:srgbClr val="0033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195863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 descr="n14 zalo Nguyen Doan Thao Trang">
            <a:extLst>
              <a:ext uri="{FF2B5EF4-FFF2-40B4-BE49-F238E27FC236}">
                <a16:creationId xmlns:a16="http://schemas.microsoft.com/office/drawing/2014/main" id="{16029280-2196-8DDD-F9B1-FD09F0364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679" y="3458589"/>
            <a:ext cx="3648671" cy="2851878"/>
          </a:xfrm>
          <a:prstGeom prst="rect">
            <a:avLst/>
          </a:prstGeom>
        </p:spPr>
      </p:pic>
      <p:grpSp>
        <p:nvGrpSpPr>
          <p:cNvPr id="56" name="Google Shape;1849;p34" descr="n14 zalo Nguyen Doan Thao Trang">
            <a:extLst>
              <a:ext uri="{FF2B5EF4-FFF2-40B4-BE49-F238E27FC236}">
                <a16:creationId xmlns:a16="http://schemas.microsoft.com/office/drawing/2014/main" id="{85F3C3BE-15F2-7826-C9ED-038347B71FA8}"/>
              </a:ext>
            </a:extLst>
          </p:cNvPr>
          <p:cNvGrpSpPr/>
          <p:nvPr/>
        </p:nvGrpSpPr>
        <p:grpSpPr>
          <a:xfrm rot="11917095">
            <a:off x="10725913" y="-475653"/>
            <a:ext cx="1620463" cy="1990497"/>
            <a:chOff x="7490828" y="1640786"/>
            <a:chExt cx="926423" cy="1192419"/>
          </a:xfrm>
        </p:grpSpPr>
        <p:sp>
          <p:nvSpPr>
            <p:cNvPr id="57" name="Google Shape;1850;p34">
              <a:extLst>
                <a:ext uri="{FF2B5EF4-FFF2-40B4-BE49-F238E27FC236}">
                  <a16:creationId xmlns:a16="http://schemas.microsoft.com/office/drawing/2014/main" id="{257883FD-13DF-5A8A-357C-9DB20FD0BB47}"/>
                </a:ext>
              </a:extLst>
            </p:cNvPr>
            <p:cNvSpPr/>
            <p:nvPr/>
          </p:nvSpPr>
          <p:spPr>
            <a:xfrm>
              <a:off x="7506453" y="1772867"/>
              <a:ext cx="910799" cy="1060338"/>
            </a:xfrm>
            <a:custGeom>
              <a:avLst/>
              <a:gdLst/>
              <a:ahLst/>
              <a:cxnLst/>
              <a:rect l="l" t="t" r="r" b="b"/>
              <a:pathLst>
                <a:path w="11950" h="13912" extrusionOk="0">
                  <a:moveTo>
                    <a:pt x="10376" y="0"/>
                  </a:moveTo>
                  <a:lnTo>
                    <a:pt x="10513" y="251"/>
                  </a:lnTo>
                  <a:lnTo>
                    <a:pt x="10650" y="502"/>
                  </a:lnTo>
                  <a:lnTo>
                    <a:pt x="10764" y="753"/>
                  </a:lnTo>
                  <a:lnTo>
                    <a:pt x="10855" y="1004"/>
                  </a:lnTo>
                  <a:lnTo>
                    <a:pt x="10924" y="1277"/>
                  </a:lnTo>
                  <a:lnTo>
                    <a:pt x="10992" y="1551"/>
                  </a:lnTo>
                  <a:lnTo>
                    <a:pt x="11015" y="1825"/>
                  </a:lnTo>
                  <a:lnTo>
                    <a:pt x="11038" y="2098"/>
                  </a:lnTo>
                  <a:lnTo>
                    <a:pt x="11038" y="2372"/>
                  </a:lnTo>
                  <a:lnTo>
                    <a:pt x="11015" y="2646"/>
                  </a:lnTo>
                  <a:lnTo>
                    <a:pt x="10969" y="2919"/>
                  </a:lnTo>
                  <a:lnTo>
                    <a:pt x="10901" y="3193"/>
                  </a:lnTo>
                  <a:lnTo>
                    <a:pt x="10810" y="3467"/>
                  </a:lnTo>
                  <a:lnTo>
                    <a:pt x="10718" y="3740"/>
                  </a:lnTo>
                  <a:lnTo>
                    <a:pt x="10582" y="3991"/>
                  </a:lnTo>
                  <a:lnTo>
                    <a:pt x="10445" y="4265"/>
                  </a:lnTo>
                  <a:lnTo>
                    <a:pt x="10285" y="4470"/>
                  </a:lnTo>
                  <a:lnTo>
                    <a:pt x="10126" y="4675"/>
                  </a:lnTo>
                  <a:lnTo>
                    <a:pt x="9966" y="4858"/>
                  </a:lnTo>
                  <a:lnTo>
                    <a:pt x="9783" y="5017"/>
                  </a:lnTo>
                  <a:lnTo>
                    <a:pt x="9601" y="5200"/>
                  </a:lnTo>
                  <a:lnTo>
                    <a:pt x="9419" y="5337"/>
                  </a:lnTo>
                  <a:lnTo>
                    <a:pt x="9213" y="5473"/>
                  </a:lnTo>
                  <a:lnTo>
                    <a:pt x="9008" y="5587"/>
                  </a:lnTo>
                  <a:lnTo>
                    <a:pt x="8780" y="5701"/>
                  </a:lnTo>
                  <a:lnTo>
                    <a:pt x="8575" y="5793"/>
                  </a:lnTo>
                  <a:lnTo>
                    <a:pt x="8347" y="5884"/>
                  </a:lnTo>
                  <a:lnTo>
                    <a:pt x="8119" y="5930"/>
                  </a:lnTo>
                  <a:lnTo>
                    <a:pt x="7868" y="5998"/>
                  </a:lnTo>
                  <a:lnTo>
                    <a:pt x="7640" y="6021"/>
                  </a:lnTo>
                  <a:lnTo>
                    <a:pt x="7412" y="6044"/>
                  </a:lnTo>
                  <a:lnTo>
                    <a:pt x="7161" y="6066"/>
                  </a:lnTo>
                  <a:lnTo>
                    <a:pt x="6887" y="6044"/>
                  </a:lnTo>
                  <a:lnTo>
                    <a:pt x="6636" y="6021"/>
                  </a:lnTo>
                  <a:lnTo>
                    <a:pt x="6363" y="5975"/>
                  </a:lnTo>
                  <a:lnTo>
                    <a:pt x="6112" y="5907"/>
                  </a:lnTo>
                  <a:lnTo>
                    <a:pt x="5838" y="5816"/>
                  </a:lnTo>
                  <a:lnTo>
                    <a:pt x="5587" y="5724"/>
                  </a:lnTo>
                  <a:lnTo>
                    <a:pt x="5337" y="5587"/>
                  </a:lnTo>
                  <a:lnTo>
                    <a:pt x="5086" y="5451"/>
                  </a:lnTo>
                  <a:lnTo>
                    <a:pt x="4881" y="5314"/>
                  </a:lnTo>
                  <a:lnTo>
                    <a:pt x="5131" y="5633"/>
                  </a:lnTo>
                  <a:lnTo>
                    <a:pt x="5405" y="5930"/>
                  </a:lnTo>
                  <a:lnTo>
                    <a:pt x="92" y="13136"/>
                  </a:lnTo>
                  <a:lnTo>
                    <a:pt x="46" y="13227"/>
                  </a:lnTo>
                  <a:lnTo>
                    <a:pt x="0" y="13295"/>
                  </a:lnTo>
                  <a:lnTo>
                    <a:pt x="0" y="13409"/>
                  </a:lnTo>
                  <a:lnTo>
                    <a:pt x="0" y="13501"/>
                  </a:lnTo>
                  <a:lnTo>
                    <a:pt x="23" y="13569"/>
                  </a:lnTo>
                  <a:lnTo>
                    <a:pt x="69" y="13660"/>
                  </a:lnTo>
                  <a:lnTo>
                    <a:pt x="114" y="13751"/>
                  </a:lnTo>
                  <a:lnTo>
                    <a:pt x="183" y="13797"/>
                  </a:lnTo>
                  <a:lnTo>
                    <a:pt x="320" y="13865"/>
                  </a:lnTo>
                  <a:lnTo>
                    <a:pt x="479" y="13911"/>
                  </a:lnTo>
                  <a:lnTo>
                    <a:pt x="593" y="13888"/>
                  </a:lnTo>
                  <a:lnTo>
                    <a:pt x="685" y="13843"/>
                  </a:lnTo>
                  <a:lnTo>
                    <a:pt x="776" y="13797"/>
                  </a:lnTo>
                  <a:lnTo>
                    <a:pt x="867" y="13706"/>
                  </a:lnTo>
                  <a:lnTo>
                    <a:pt x="6180" y="6500"/>
                  </a:lnTo>
                  <a:lnTo>
                    <a:pt x="6408" y="6614"/>
                  </a:lnTo>
                  <a:lnTo>
                    <a:pt x="6636" y="6728"/>
                  </a:lnTo>
                  <a:lnTo>
                    <a:pt x="6865" y="6796"/>
                  </a:lnTo>
                  <a:lnTo>
                    <a:pt x="7115" y="6865"/>
                  </a:lnTo>
                  <a:lnTo>
                    <a:pt x="7343" y="6933"/>
                  </a:lnTo>
                  <a:lnTo>
                    <a:pt x="7594" y="6956"/>
                  </a:lnTo>
                  <a:lnTo>
                    <a:pt x="7822" y="6979"/>
                  </a:lnTo>
                  <a:lnTo>
                    <a:pt x="8073" y="7001"/>
                  </a:lnTo>
                  <a:lnTo>
                    <a:pt x="8506" y="6979"/>
                  </a:lnTo>
                  <a:lnTo>
                    <a:pt x="8963" y="6887"/>
                  </a:lnTo>
                  <a:lnTo>
                    <a:pt x="9373" y="6773"/>
                  </a:lnTo>
                  <a:lnTo>
                    <a:pt x="9783" y="6591"/>
                  </a:lnTo>
                  <a:lnTo>
                    <a:pt x="10171" y="6363"/>
                  </a:lnTo>
                  <a:lnTo>
                    <a:pt x="10536" y="6112"/>
                  </a:lnTo>
                  <a:lnTo>
                    <a:pt x="10718" y="5952"/>
                  </a:lnTo>
                  <a:lnTo>
                    <a:pt x="10878" y="5793"/>
                  </a:lnTo>
                  <a:lnTo>
                    <a:pt x="11038" y="5610"/>
                  </a:lnTo>
                  <a:lnTo>
                    <a:pt x="11197" y="5428"/>
                  </a:lnTo>
                  <a:lnTo>
                    <a:pt x="11403" y="5086"/>
                  </a:lnTo>
                  <a:lnTo>
                    <a:pt x="11585" y="4744"/>
                  </a:lnTo>
                  <a:lnTo>
                    <a:pt x="11722" y="4402"/>
                  </a:lnTo>
                  <a:lnTo>
                    <a:pt x="11836" y="4037"/>
                  </a:lnTo>
                  <a:lnTo>
                    <a:pt x="11904" y="3672"/>
                  </a:lnTo>
                  <a:lnTo>
                    <a:pt x="11950" y="3284"/>
                  </a:lnTo>
                  <a:lnTo>
                    <a:pt x="11927" y="2919"/>
                  </a:lnTo>
                  <a:lnTo>
                    <a:pt x="11904" y="2554"/>
                  </a:lnTo>
                  <a:lnTo>
                    <a:pt x="11836" y="2190"/>
                  </a:lnTo>
                  <a:lnTo>
                    <a:pt x="11722" y="1825"/>
                  </a:lnTo>
                  <a:lnTo>
                    <a:pt x="11585" y="1483"/>
                  </a:lnTo>
                  <a:lnTo>
                    <a:pt x="11403" y="1141"/>
                  </a:lnTo>
                  <a:lnTo>
                    <a:pt x="11197" y="844"/>
                  </a:lnTo>
                  <a:lnTo>
                    <a:pt x="10946" y="548"/>
                  </a:lnTo>
                  <a:lnTo>
                    <a:pt x="10673" y="251"/>
                  </a:lnTo>
                  <a:lnTo>
                    <a:pt x="10376" y="0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8" name="Google Shape;1851;p34">
              <a:extLst>
                <a:ext uri="{FF2B5EF4-FFF2-40B4-BE49-F238E27FC236}">
                  <a16:creationId xmlns:a16="http://schemas.microsoft.com/office/drawing/2014/main" id="{AA39B912-41C4-DBAE-3862-13B3E13497F2}"/>
                </a:ext>
              </a:extLst>
            </p:cNvPr>
            <p:cNvSpPr/>
            <p:nvPr/>
          </p:nvSpPr>
          <p:spPr>
            <a:xfrm>
              <a:off x="8052154" y="2183059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9" name="Google Shape;1852;p34">
              <a:extLst>
                <a:ext uri="{FF2B5EF4-FFF2-40B4-BE49-F238E27FC236}">
                  <a16:creationId xmlns:a16="http://schemas.microsoft.com/office/drawing/2014/main" id="{9C643587-2A53-8F5A-2D79-B3078123FA09}"/>
                </a:ext>
              </a:extLst>
            </p:cNvPr>
            <p:cNvSpPr/>
            <p:nvPr/>
          </p:nvSpPr>
          <p:spPr>
            <a:xfrm>
              <a:off x="7980893" y="2170865"/>
              <a:ext cx="71340" cy="12271"/>
            </a:xfrm>
            <a:custGeom>
              <a:avLst/>
              <a:gdLst/>
              <a:ahLst/>
              <a:cxnLst/>
              <a:rect l="l" t="t" r="r" b="b"/>
              <a:pathLst>
                <a:path w="936" h="1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29" y="69"/>
                  </a:lnTo>
                  <a:lnTo>
                    <a:pt x="480" y="115"/>
                  </a:lnTo>
                  <a:lnTo>
                    <a:pt x="708" y="137"/>
                  </a:lnTo>
                  <a:lnTo>
                    <a:pt x="936" y="160"/>
                  </a:lnTo>
                  <a:lnTo>
                    <a:pt x="936" y="160"/>
                  </a:lnTo>
                  <a:lnTo>
                    <a:pt x="708" y="137"/>
                  </a:lnTo>
                  <a:lnTo>
                    <a:pt x="480" y="115"/>
                  </a:lnTo>
                  <a:lnTo>
                    <a:pt x="229" y="6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0" name="Google Shape;1853;p34">
              <a:extLst>
                <a:ext uri="{FF2B5EF4-FFF2-40B4-BE49-F238E27FC236}">
                  <a16:creationId xmlns:a16="http://schemas.microsoft.com/office/drawing/2014/main" id="{369E6C27-E688-E9B6-A364-DC3AB8B1DC20}"/>
                </a:ext>
              </a:extLst>
            </p:cNvPr>
            <p:cNvSpPr/>
            <p:nvPr/>
          </p:nvSpPr>
          <p:spPr>
            <a:xfrm>
              <a:off x="7494258" y="2144799"/>
              <a:ext cx="446787" cy="655318"/>
            </a:xfrm>
            <a:custGeom>
              <a:avLst/>
              <a:gdLst/>
              <a:ahLst/>
              <a:cxnLst/>
              <a:rect l="l" t="t" r="r" b="b"/>
              <a:pathLst>
                <a:path w="5862" h="8598" extrusionOk="0">
                  <a:moveTo>
                    <a:pt x="5041" y="1"/>
                  </a:moveTo>
                  <a:lnTo>
                    <a:pt x="69" y="7845"/>
                  </a:lnTo>
                  <a:lnTo>
                    <a:pt x="24" y="7936"/>
                  </a:lnTo>
                  <a:lnTo>
                    <a:pt x="1" y="8028"/>
                  </a:lnTo>
                  <a:lnTo>
                    <a:pt x="1" y="8119"/>
                  </a:lnTo>
                  <a:lnTo>
                    <a:pt x="1" y="8210"/>
                  </a:lnTo>
                  <a:lnTo>
                    <a:pt x="46" y="8301"/>
                  </a:lnTo>
                  <a:lnTo>
                    <a:pt x="92" y="8393"/>
                  </a:lnTo>
                  <a:lnTo>
                    <a:pt x="138" y="8461"/>
                  </a:lnTo>
                  <a:lnTo>
                    <a:pt x="229" y="8507"/>
                  </a:lnTo>
                  <a:lnTo>
                    <a:pt x="297" y="8552"/>
                  </a:lnTo>
                  <a:lnTo>
                    <a:pt x="388" y="8575"/>
                  </a:lnTo>
                  <a:lnTo>
                    <a:pt x="502" y="8598"/>
                  </a:lnTo>
                  <a:lnTo>
                    <a:pt x="594" y="8575"/>
                  </a:lnTo>
                  <a:lnTo>
                    <a:pt x="662" y="8552"/>
                  </a:lnTo>
                  <a:lnTo>
                    <a:pt x="753" y="8507"/>
                  </a:lnTo>
                  <a:lnTo>
                    <a:pt x="822" y="8438"/>
                  </a:lnTo>
                  <a:lnTo>
                    <a:pt x="890" y="8370"/>
                  </a:lnTo>
                  <a:lnTo>
                    <a:pt x="5861" y="525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rgbClr val="D993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1" name="Google Shape;1854;p34">
              <a:extLst>
                <a:ext uri="{FF2B5EF4-FFF2-40B4-BE49-F238E27FC236}">
                  <a16:creationId xmlns:a16="http://schemas.microsoft.com/office/drawing/2014/main" id="{5697BEC9-7F60-F58C-1537-C9C6774E5AFD}"/>
                </a:ext>
              </a:extLst>
            </p:cNvPr>
            <p:cNvSpPr/>
            <p:nvPr/>
          </p:nvSpPr>
          <p:spPr>
            <a:xfrm>
              <a:off x="7490828" y="2141293"/>
              <a:ext cx="453723" cy="662330"/>
            </a:xfrm>
            <a:custGeom>
              <a:avLst/>
              <a:gdLst/>
              <a:ahLst/>
              <a:cxnLst/>
              <a:rect l="l" t="t" r="r" b="b"/>
              <a:pathLst>
                <a:path w="5953" h="8690" extrusionOk="0">
                  <a:moveTo>
                    <a:pt x="5108" y="115"/>
                  </a:moveTo>
                  <a:lnTo>
                    <a:pt x="5838" y="571"/>
                  </a:lnTo>
                  <a:lnTo>
                    <a:pt x="890" y="8393"/>
                  </a:lnTo>
                  <a:lnTo>
                    <a:pt x="821" y="8484"/>
                  </a:lnTo>
                  <a:lnTo>
                    <a:pt x="730" y="8530"/>
                  </a:lnTo>
                  <a:lnTo>
                    <a:pt x="639" y="8575"/>
                  </a:lnTo>
                  <a:lnTo>
                    <a:pt x="525" y="8598"/>
                  </a:lnTo>
                  <a:lnTo>
                    <a:pt x="411" y="8575"/>
                  </a:lnTo>
                  <a:lnTo>
                    <a:pt x="297" y="8530"/>
                  </a:lnTo>
                  <a:lnTo>
                    <a:pt x="205" y="8461"/>
                  </a:lnTo>
                  <a:lnTo>
                    <a:pt x="137" y="8370"/>
                  </a:lnTo>
                  <a:lnTo>
                    <a:pt x="91" y="8256"/>
                  </a:lnTo>
                  <a:lnTo>
                    <a:pt x="91" y="8165"/>
                  </a:lnTo>
                  <a:lnTo>
                    <a:pt x="114" y="8028"/>
                  </a:lnTo>
                  <a:lnTo>
                    <a:pt x="160" y="7914"/>
                  </a:lnTo>
                  <a:lnTo>
                    <a:pt x="5108" y="115"/>
                  </a:lnTo>
                  <a:close/>
                  <a:moveTo>
                    <a:pt x="5086" y="1"/>
                  </a:moveTo>
                  <a:lnTo>
                    <a:pt x="5063" y="24"/>
                  </a:lnTo>
                  <a:lnTo>
                    <a:pt x="69" y="7868"/>
                  </a:lnTo>
                  <a:lnTo>
                    <a:pt x="23" y="8005"/>
                  </a:lnTo>
                  <a:lnTo>
                    <a:pt x="0" y="8165"/>
                  </a:lnTo>
                  <a:lnTo>
                    <a:pt x="23" y="8279"/>
                  </a:lnTo>
                  <a:lnTo>
                    <a:pt x="69" y="8416"/>
                  </a:lnTo>
                  <a:lnTo>
                    <a:pt x="137" y="8507"/>
                  </a:lnTo>
                  <a:lnTo>
                    <a:pt x="251" y="8598"/>
                  </a:lnTo>
                  <a:lnTo>
                    <a:pt x="388" y="8667"/>
                  </a:lnTo>
                  <a:lnTo>
                    <a:pt x="525" y="8689"/>
                  </a:lnTo>
                  <a:lnTo>
                    <a:pt x="661" y="8667"/>
                  </a:lnTo>
                  <a:lnTo>
                    <a:pt x="775" y="8621"/>
                  </a:lnTo>
                  <a:lnTo>
                    <a:pt x="890" y="8553"/>
                  </a:lnTo>
                  <a:lnTo>
                    <a:pt x="958" y="8439"/>
                  </a:lnTo>
                  <a:lnTo>
                    <a:pt x="5952" y="594"/>
                  </a:lnTo>
                  <a:lnTo>
                    <a:pt x="5952" y="548"/>
                  </a:lnTo>
                  <a:lnTo>
                    <a:pt x="5929" y="525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2" name="Google Shape;1855;p34">
              <a:extLst>
                <a:ext uri="{FF2B5EF4-FFF2-40B4-BE49-F238E27FC236}">
                  <a16:creationId xmlns:a16="http://schemas.microsoft.com/office/drawing/2014/main" id="{F9D060A9-1E90-6D37-6455-FE0FE7E83244}"/>
                </a:ext>
              </a:extLst>
            </p:cNvPr>
            <p:cNvSpPr/>
            <p:nvPr/>
          </p:nvSpPr>
          <p:spPr>
            <a:xfrm>
              <a:off x="7758497" y="1644216"/>
              <a:ext cx="589237" cy="589314"/>
            </a:xfrm>
            <a:custGeom>
              <a:avLst/>
              <a:gdLst/>
              <a:ahLst/>
              <a:cxnLst/>
              <a:rect l="l" t="t" r="r" b="b"/>
              <a:pathLst>
                <a:path w="7731" h="7732" extrusionOk="0">
                  <a:moveTo>
                    <a:pt x="3854" y="685"/>
                  </a:moveTo>
                  <a:lnTo>
                    <a:pt x="4173" y="708"/>
                  </a:lnTo>
                  <a:lnTo>
                    <a:pt x="4492" y="753"/>
                  </a:lnTo>
                  <a:lnTo>
                    <a:pt x="4812" y="822"/>
                  </a:lnTo>
                  <a:lnTo>
                    <a:pt x="5108" y="936"/>
                  </a:lnTo>
                  <a:lnTo>
                    <a:pt x="5405" y="1073"/>
                  </a:lnTo>
                  <a:lnTo>
                    <a:pt x="5678" y="1255"/>
                  </a:lnTo>
                  <a:lnTo>
                    <a:pt x="5929" y="1438"/>
                  </a:lnTo>
                  <a:lnTo>
                    <a:pt x="6157" y="1643"/>
                  </a:lnTo>
                  <a:lnTo>
                    <a:pt x="6340" y="1871"/>
                  </a:lnTo>
                  <a:lnTo>
                    <a:pt x="6522" y="2122"/>
                  </a:lnTo>
                  <a:lnTo>
                    <a:pt x="6682" y="2395"/>
                  </a:lnTo>
                  <a:lnTo>
                    <a:pt x="6819" y="2669"/>
                  </a:lnTo>
                  <a:lnTo>
                    <a:pt x="6910" y="2965"/>
                  </a:lnTo>
                  <a:lnTo>
                    <a:pt x="6978" y="3262"/>
                  </a:lnTo>
                  <a:lnTo>
                    <a:pt x="7024" y="3558"/>
                  </a:lnTo>
                  <a:lnTo>
                    <a:pt x="7047" y="3878"/>
                  </a:lnTo>
                  <a:lnTo>
                    <a:pt x="7024" y="4197"/>
                  </a:lnTo>
                  <a:lnTo>
                    <a:pt x="6978" y="4516"/>
                  </a:lnTo>
                  <a:lnTo>
                    <a:pt x="6910" y="4835"/>
                  </a:lnTo>
                  <a:lnTo>
                    <a:pt x="6796" y="5132"/>
                  </a:lnTo>
                  <a:lnTo>
                    <a:pt x="6659" y="5428"/>
                  </a:lnTo>
                  <a:lnTo>
                    <a:pt x="6476" y="5679"/>
                  </a:lnTo>
                  <a:lnTo>
                    <a:pt x="6294" y="5930"/>
                  </a:lnTo>
                  <a:lnTo>
                    <a:pt x="6089" y="6158"/>
                  </a:lnTo>
                  <a:lnTo>
                    <a:pt x="5861" y="6363"/>
                  </a:lnTo>
                  <a:lnTo>
                    <a:pt x="5610" y="6546"/>
                  </a:lnTo>
                  <a:lnTo>
                    <a:pt x="5336" y="6705"/>
                  </a:lnTo>
                  <a:lnTo>
                    <a:pt x="5063" y="6819"/>
                  </a:lnTo>
                  <a:lnTo>
                    <a:pt x="4766" y="6933"/>
                  </a:lnTo>
                  <a:lnTo>
                    <a:pt x="4470" y="7002"/>
                  </a:lnTo>
                  <a:lnTo>
                    <a:pt x="4173" y="7047"/>
                  </a:lnTo>
                  <a:lnTo>
                    <a:pt x="3854" y="7070"/>
                  </a:lnTo>
                  <a:lnTo>
                    <a:pt x="3535" y="7047"/>
                  </a:lnTo>
                  <a:lnTo>
                    <a:pt x="3215" y="7002"/>
                  </a:lnTo>
                  <a:lnTo>
                    <a:pt x="2896" y="6911"/>
                  </a:lnTo>
                  <a:lnTo>
                    <a:pt x="2600" y="6797"/>
                  </a:lnTo>
                  <a:lnTo>
                    <a:pt x="2303" y="6660"/>
                  </a:lnTo>
                  <a:lnTo>
                    <a:pt x="2052" y="6500"/>
                  </a:lnTo>
                  <a:lnTo>
                    <a:pt x="1802" y="6318"/>
                  </a:lnTo>
                  <a:lnTo>
                    <a:pt x="1574" y="6090"/>
                  </a:lnTo>
                  <a:lnTo>
                    <a:pt x="1368" y="5862"/>
                  </a:lnTo>
                  <a:lnTo>
                    <a:pt x="1186" y="5611"/>
                  </a:lnTo>
                  <a:lnTo>
                    <a:pt x="1026" y="5360"/>
                  </a:lnTo>
                  <a:lnTo>
                    <a:pt x="912" y="5063"/>
                  </a:lnTo>
                  <a:lnTo>
                    <a:pt x="798" y="4790"/>
                  </a:lnTo>
                  <a:lnTo>
                    <a:pt x="730" y="4493"/>
                  </a:lnTo>
                  <a:lnTo>
                    <a:pt x="684" y="4174"/>
                  </a:lnTo>
                  <a:lnTo>
                    <a:pt x="661" y="3878"/>
                  </a:lnTo>
                  <a:lnTo>
                    <a:pt x="684" y="3558"/>
                  </a:lnTo>
                  <a:lnTo>
                    <a:pt x="730" y="3239"/>
                  </a:lnTo>
                  <a:lnTo>
                    <a:pt x="821" y="2920"/>
                  </a:lnTo>
                  <a:lnTo>
                    <a:pt x="935" y="2623"/>
                  </a:lnTo>
                  <a:lnTo>
                    <a:pt x="1072" y="2327"/>
                  </a:lnTo>
                  <a:lnTo>
                    <a:pt x="1231" y="2053"/>
                  </a:lnTo>
                  <a:lnTo>
                    <a:pt x="1414" y="1802"/>
                  </a:lnTo>
                  <a:lnTo>
                    <a:pt x="1642" y="1574"/>
                  </a:lnTo>
                  <a:lnTo>
                    <a:pt x="1870" y="1392"/>
                  </a:lnTo>
                  <a:lnTo>
                    <a:pt x="2121" y="1209"/>
                  </a:lnTo>
                  <a:lnTo>
                    <a:pt x="2372" y="1050"/>
                  </a:lnTo>
                  <a:lnTo>
                    <a:pt x="2668" y="913"/>
                  </a:lnTo>
                  <a:lnTo>
                    <a:pt x="2942" y="822"/>
                  </a:lnTo>
                  <a:lnTo>
                    <a:pt x="3238" y="753"/>
                  </a:lnTo>
                  <a:lnTo>
                    <a:pt x="3558" y="708"/>
                  </a:lnTo>
                  <a:lnTo>
                    <a:pt x="3854" y="685"/>
                  </a:lnTo>
                  <a:close/>
                  <a:moveTo>
                    <a:pt x="3740" y="1"/>
                  </a:moveTo>
                  <a:lnTo>
                    <a:pt x="3375" y="24"/>
                  </a:lnTo>
                  <a:lnTo>
                    <a:pt x="3010" y="92"/>
                  </a:lnTo>
                  <a:lnTo>
                    <a:pt x="2645" y="183"/>
                  </a:lnTo>
                  <a:lnTo>
                    <a:pt x="2303" y="320"/>
                  </a:lnTo>
                  <a:lnTo>
                    <a:pt x="1961" y="503"/>
                  </a:lnTo>
                  <a:lnTo>
                    <a:pt x="1642" y="685"/>
                  </a:lnTo>
                  <a:lnTo>
                    <a:pt x="1345" y="913"/>
                  </a:lnTo>
                  <a:lnTo>
                    <a:pt x="1072" y="1187"/>
                  </a:lnTo>
                  <a:lnTo>
                    <a:pt x="821" y="1483"/>
                  </a:lnTo>
                  <a:lnTo>
                    <a:pt x="593" y="1802"/>
                  </a:lnTo>
                  <a:lnTo>
                    <a:pt x="388" y="2144"/>
                  </a:lnTo>
                  <a:lnTo>
                    <a:pt x="228" y="2509"/>
                  </a:lnTo>
                  <a:lnTo>
                    <a:pt x="114" y="2874"/>
                  </a:lnTo>
                  <a:lnTo>
                    <a:pt x="46" y="3239"/>
                  </a:lnTo>
                  <a:lnTo>
                    <a:pt x="0" y="3604"/>
                  </a:lnTo>
                  <a:lnTo>
                    <a:pt x="0" y="3992"/>
                  </a:lnTo>
                  <a:lnTo>
                    <a:pt x="23" y="4357"/>
                  </a:lnTo>
                  <a:lnTo>
                    <a:pt x="91" y="4721"/>
                  </a:lnTo>
                  <a:lnTo>
                    <a:pt x="182" y="5086"/>
                  </a:lnTo>
                  <a:lnTo>
                    <a:pt x="319" y="5428"/>
                  </a:lnTo>
                  <a:lnTo>
                    <a:pt x="479" y="5770"/>
                  </a:lnTo>
                  <a:lnTo>
                    <a:pt x="684" y="6090"/>
                  </a:lnTo>
                  <a:lnTo>
                    <a:pt x="912" y="6386"/>
                  </a:lnTo>
                  <a:lnTo>
                    <a:pt x="1163" y="6660"/>
                  </a:lnTo>
                  <a:lnTo>
                    <a:pt x="1459" y="6911"/>
                  </a:lnTo>
                  <a:lnTo>
                    <a:pt x="1779" y="7139"/>
                  </a:lnTo>
                  <a:lnTo>
                    <a:pt x="2121" y="7344"/>
                  </a:lnTo>
                  <a:lnTo>
                    <a:pt x="2486" y="7504"/>
                  </a:lnTo>
                  <a:lnTo>
                    <a:pt x="2851" y="7618"/>
                  </a:lnTo>
                  <a:lnTo>
                    <a:pt x="3215" y="7686"/>
                  </a:lnTo>
                  <a:lnTo>
                    <a:pt x="3603" y="7732"/>
                  </a:lnTo>
                  <a:lnTo>
                    <a:pt x="3968" y="7732"/>
                  </a:lnTo>
                  <a:lnTo>
                    <a:pt x="4333" y="7709"/>
                  </a:lnTo>
                  <a:lnTo>
                    <a:pt x="4698" y="7640"/>
                  </a:lnTo>
                  <a:lnTo>
                    <a:pt x="5063" y="7549"/>
                  </a:lnTo>
                  <a:lnTo>
                    <a:pt x="5405" y="7412"/>
                  </a:lnTo>
                  <a:lnTo>
                    <a:pt x="5747" y="7253"/>
                  </a:lnTo>
                  <a:lnTo>
                    <a:pt x="6066" y="7047"/>
                  </a:lnTo>
                  <a:lnTo>
                    <a:pt x="6362" y="6819"/>
                  </a:lnTo>
                  <a:lnTo>
                    <a:pt x="6636" y="6569"/>
                  </a:lnTo>
                  <a:lnTo>
                    <a:pt x="6910" y="6272"/>
                  </a:lnTo>
                  <a:lnTo>
                    <a:pt x="7138" y="5953"/>
                  </a:lnTo>
                  <a:lnTo>
                    <a:pt x="7320" y="5611"/>
                  </a:lnTo>
                  <a:lnTo>
                    <a:pt x="7480" y="5246"/>
                  </a:lnTo>
                  <a:lnTo>
                    <a:pt x="7594" y="4881"/>
                  </a:lnTo>
                  <a:lnTo>
                    <a:pt x="7685" y="4516"/>
                  </a:lnTo>
                  <a:lnTo>
                    <a:pt x="7731" y="4128"/>
                  </a:lnTo>
                  <a:lnTo>
                    <a:pt x="7731" y="3764"/>
                  </a:lnTo>
                  <a:lnTo>
                    <a:pt x="7708" y="3399"/>
                  </a:lnTo>
                  <a:lnTo>
                    <a:pt x="7639" y="3034"/>
                  </a:lnTo>
                  <a:lnTo>
                    <a:pt x="7548" y="2669"/>
                  </a:lnTo>
                  <a:lnTo>
                    <a:pt x="7411" y="2327"/>
                  </a:lnTo>
                  <a:lnTo>
                    <a:pt x="7229" y="1985"/>
                  </a:lnTo>
                  <a:lnTo>
                    <a:pt x="7047" y="1666"/>
                  </a:lnTo>
                  <a:lnTo>
                    <a:pt x="6819" y="1369"/>
                  </a:lnTo>
                  <a:lnTo>
                    <a:pt x="6545" y="1095"/>
                  </a:lnTo>
                  <a:lnTo>
                    <a:pt x="6248" y="822"/>
                  </a:lnTo>
                  <a:lnTo>
                    <a:pt x="5929" y="594"/>
                  </a:lnTo>
                  <a:lnTo>
                    <a:pt x="5587" y="411"/>
                  </a:lnTo>
                  <a:lnTo>
                    <a:pt x="5222" y="252"/>
                  </a:lnTo>
                  <a:lnTo>
                    <a:pt x="4857" y="138"/>
                  </a:lnTo>
                  <a:lnTo>
                    <a:pt x="4492" y="46"/>
                  </a:lnTo>
                  <a:lnTo>
                    <a:pt x="4128" y="1"/>
                  </a:lnTo>
                  <a:close/>
                </a:path>
              </a:pathLst>
            </a:custGeom>
            <a:solidFill>
              <a:srgbClr val="BC77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3" name="Google Shape;1856;p34">
              <a:extLst>
                <a:ext uri="{FF2B5EF4-FFF2-40B4-BE49-F238E27FC236}">
                  <a16:creationId xmlns:a16="http://schemas.microsoft.com/office/drawing/2014/main" id="{462768BF-9142-0E9E-4E33-C80D35EA54CF}"/>
                </a:ext>
              </a:extLst>
            </p:cNvPr>
            <p:cNvSpPr/>
            <p:nvPr/>
          </p:nvSpPr>
          <p:spPr>
            <a:xfrm>
              <a:off x="7758497" y="1644216"/>
              <a:ext cx="589237" cy="589314"/>
            </a:xfrm>
            <a:custGeom>
              <a:avLst/>
              <a:gdLst/>
              <a:ahLst/>
              <a:cxnLst/>
              <a:rect l="l" t="t" r="r" b="b"/>
              <a:pathLst>
                <a:path w="7731" h="7732" fill="none" extrusionOk="0">
                  <a:moveTo>
                    <a:pt x="5929" y="594"/>
                  </a:moveTo>
                  <a:lnTo>
                    <a:pt x="5929" y="594"/>
                  </a:lnTo>
                  <a:lnTo>
                    <a:pt x="5587" y="411"/>
                  </a:lnTo>
                  <a:lnTo>
                    <a:pt x="5222" y="252"/>
                  </a:lnTo>
                  <a:lnTo>
                    <a:pt x="4857" y="138"/>
                  </a:lnTo>
                  <a:lnTo>
                    <a:pt x="4492" y="46"/>
                  </a:lnTo>
                  <a:lnTo>
                    <a:pt x="4128" y="1"/>
                  </a:lnTo>
                  <a:lnTo>
                    <a:pt x="3740" y="1"/>
                  </a:lnTo>
                  <a:lnTo>
                    <a:pt x="3375" y="24"/>
                  </a:lnTo>
                  <a:lnTo>
                    <a:pt x="3010" y="92"/>
                  </a:lnTo>
                  <a:lnTo>
                    <a:pt x="2645" y="183"/>
                  </a:lnTo>
                  <a:lnTo>
                    <a:pt x="2303" y="320"/>
                  </a:lnTo>
                  <a:lnTo>
                    <a:pt x="1961" y="503"/>
                  </a:lnTo>
                  <a:lnTo>
                    <a:pt x="1642" y="685"/>
                  </a:lnTo>
                  <a:lnTo>
                    <a:pt x="1345" y="913"/>
                  </a:lnTo>
                  <a:lnTo>
                    <a:pt x="1072" y="1187"/>
                  </a:lnTo>
                  <a:lnTo>
                    <a:pt x="821" y="1483"/>
                  </a:lnTo>
                  <a:lnTo>
                    <a:pt x="593" y="1802"/>
                  </a:lnTo>
                  <a:lnTo>
                    <a:pt x="593" y="1802"/>
                  </a:lnTo>
                  <a:lnTo>
                    <a:pt x="388" y="2144"/>
                  </a:lnTo>
                  <a:lnTo>
                    <a:pt x="228" y="2509"/>
                  </a:lnTo>
                  <a:lnTo>
                    <a:pt x="114" y="2874"/>
                  </a:lnTo>
                  <a:lnTo>
                    <a:pt x="46" y="3239"/>
                  </a:lnTo>
                  <a:lnTo>
                    <a:pt x="0" y="3604"/>
                  </a:lnTo>
                  <a:lnTo>
                    <a:pt x="0" y="3992"/>
                  </a:lnTo>
                  <a:lnTo>
                    <a:pt x="23" y="4357"/>
                  </a:lnTo>
                  <a:lnTo>
                    <a:pt x="91" y="4721"/>
                  </a:lnTo>
                  <a:lnTo>
                    <a:pt x="182" y="5086"/>
                  </a:lnTo>
                  <a:lnTo>
                    <a:pt x="319" y="5428"/>
                  </a:lnTo>
                  <a:lnTo>
                    <a:pt x="479" y="5770"/>
                  </a:lnTo>
                  <a:lnTo>
                    <a:pt x="684" y="6090"/>
                  </a:lnTo>
                  <a:lnTo>
                    <a:pt x="912" y="6386"/>
                  </a:lnTo>
                  <a:lnTo>
                    <a:pt x="1163" y="6660"/>
                  </a:lnTo>
                  <a:lnTo>
                    <a:pt x="1459" y="6911"/>
                  </a:lnTo>
                  <a:lnTo>
                    <a:pt x="1779" y="7139"/>
                  </a:lnTo>
                  <a:lnTo>
                    <a:pt x="1779" y="7139"/>
                  </a:lnTo>
                  <a:lnTo>
                    <a:pt x="2121" y="7344"/>
                  </a:lnTo>
                  <a:lnTo>
                    <a:pt x="2486" y="7504"/>
                  </a:lnTo>
                  <a:lnTo>
                    <a:pt x="2851" y="7618"/>
                  </a:lnTo>
                  <a:lnTo>
                    <a:pt x="3215" y="7686"/>
                  </a:lnTo>
                  <a:lnTo>
                    <a:pt x="3603" y="7732"/>
                  </a:lnTo>
                  <a:lnTo>
                    <a:pt x="3968" y="7732"/>
                  </a:lnTo>
                  <a:lnTo>
                    <a:pt x="4333" y="7709"/>
                  </a:lnTo>
                  <a:lnTo>
                    <a:pt x="4698" y="7640"/>
                  </a:lnTo>
                  <a:lnTo>
                    <a:pt x="5063" y="7549"/>
                  </a:lnTo>
                  <a:lnTo>
                    <a:pt x="5405" y="7412"/>
                  </a:lnTo>
                  <a:lnTo>
                    <a:pt x="5747" y="7253"/>
                  </a:lnTo>
                  <a:lnTo>
                    <a:pt x="6066" y="7047"/>
                  </a:lnTo>
                  <a:lnTo>
                    <a:pt x="6362" y="6819"/>
                  </a:lnTo>
                  <a:lnTo>
                    <a:pt x="6636" y="6569"/>
                  </a:lnTo>
                  <a:lnTo>
                    <a:pt x="6910" y="6272"/>
                  </a:lnTo>
                  <a:lnTo>
                    <a:pt x="7138" y="5953"/>
                  </a:lnTo>
                  <a:lnTo>
                    <a:pt x="7138" y="5953"/>
                  </a:lnTo>
                  <a:lnTo>
                    <a:pt x="7320" y="5611"/>
                  </a:lnTo>
                  <a:lnTo>
                    <a:pt x="7480" y="5246"/>
                  </a:lnTo>
                  <a:lnTo>
                    <a:pt x="7594" y="4881"/>
                  </a:lnTo>
                  <a:lnTo>
                    <a:pt x="7685" y="4516"/>
                  </a:lnTo>
                  <a:lnTo>
                    <a:pt x="7731" y="4128"/>
                  </a:lnTo>
                  <a:lnTo>
                    <a:pt x="7731" y="3764"/>
                  </a:lnTo>
                  <a:lnTo>
                    <a:pt x="7708" y="3399"/>
                  </a:lnTo>
                  <a:lnTo>
                    <a:pt x="7639" y="3034"/>
                  </a:lnTo>
                  <a:lnTo>
                    <a:pt x="7548" y="2669"/>
                  </a:lnTo>
                  <a:lnTo>
                    <a:pt x="7411" y="2327"/>
                  </a:lnTo>
                  <a:lnTo>
                    <a:pt x="7229" y="1985"/>
                  </a:lnTo>
                  <a:lnTo>
                    <a:pt x="7047" y="1666"/>
                  </a:lnTo>
                  <a:lnTo>
                    <a:pt x="6819" y="1369"/>
                  </a:lnTo>
                  <a:lnTo>
                    <a:pt x="6545" y="1095"/>
                  </a:lnTo>
                  <a:lnTo>
                    <a:pt x="6248" y="822"/>
                  </a:lnTo>
                  <a:lnTo>
                    <a:pt x="5929" y="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4" name="Google Shape;1857;p34">
              <a:extLst>
                <a:ext uri="{FF2B5EF4-FFF2-40B4-BE49-F238E27FC236}">
                  <a16:creationId xmlns:a16="http://schemas.microsoft.com/office/drawing/2014/main" id="{FF4AF976-FF02-470B-F105-710ACBD41464}"/>
                </a:ext>
              </a:extLst>
            </p:cNvPr>
            <p:cNvSpPr/>
            <p:nvPr/>
          </p:nvSpPr>
          <p:spPr>
            <a:xfrm>
              <a:off x="7808875" y="1696347"/>
              <a:ext cx="486725" cy="486801"/>
            </a:xfrm>
            <a:custGeom>
              <a:avLst/>
              <a:gdLst/>
              <a:ahLst/>
              <a:cxnLst/>
              <a:rect l="l" t="t" r="r" b="b"/>
              <a:pathLst>
                <a:path w="6386" h="6387" fill="none" extrusionOk="0">
                  <a:moveTo>
                    <a:pt x="6249" y="4151"/>
                  </a:moveTo>
                  <a:lnTo>
                    <a:pt x="6249" y="4151"/>
                  </a:lnTo>
                  <a:lnTo>
                    <a:pt x="6135" y="4448"/>
                  </a:lnTo>
                  <a:lnTo>
                    <a:pt x="5998" y="4744"/>
                  </a:lnTo>
                  <a:lnTo>
                    <a:pt x="5815" y="4995"/>
                  </a:lnTo>
                  <a:lnTo>
                    <a:pt x="5633" y="5246"/>
                  </a:lnTo>
                  <a:lnTo>
                    <a:pt x="5428" y="5474"/>
                  </a:lnTo>
                  <a:lnTo>
                    <a:pt x="5200" y="5679"/>
                  </a:lnTo>
                  <a:lnTo>
                    <a:pt x="4949" y="5862"/>
                  </a:lnTo>
                  <a:lnTo>
                    <a:pt x="4675" y="6021"/>
                  </a:lnTo>
                  <a:lnTo>
                    <a:pt x="4402" y="6135"/>
                  </a:lnTo>
                  <a:lnTo>
                    <a:pt x="4105" y="6249"/>
                  </a:lnTo>
                  <a:lnTo>
                    <a:pt x="3809" y="6318"/>
                  </a:lnTo>
                  <a:lnTo>
                    <a:pt x="3512" y="6363"/>
                  </a:lnTo>
                  <a:lnTo>
                    <a:pt x="3193" y="6386"/>
                  </a:lnTo>
                  <a:lnTo>
                    <a:pt x="2874" y="6363"/>
                  </a:lnTo>
                  <a:lnTo>
                    <a:pt x="2554" y="6318"/>
                  </a:lnTo>
                  <a:lnTo>
                    <a:pt x="2235" y="6227"/>
                  </a:lnTo>
                  <a:lnTo>
                    <a:pt x="2235" y="6227"/>
                  </a:lnTo>
                  <a:lnTo>
                    <a:pt x="1939" y="6113"/>
                  </a:lnTo>
                  <a:lnTo>
                    <a:pt x="1642" y="5976"/>
                  </a:lnTo>
                  <a:lnTo>
                    <a:pt x="1391" y="5816"/>
                  </a:lnTo>
                  <a:lnTo>
                    <a:pt x="1141" y="5634"/>
                  </a:lnTo>
                  <a:lnTo>
                    <a:pt x="913" y="5406"/>
                  </a:lnTo>
                  <a:lnTo>
                    <a:pt x="707" y="5178"/>
                  </a:lnTo>
                  <a:lnTo>
                    <a:pt x="525" y="4927"/>
                  </a:lnTo>
                  <a:lnTo>
                    <a:pt x="365" y="4676"/>
                  </a:lnTo>
                  <a:lnTo>
                    <a:pt x="251" y="4379"/>
                  </a:lnTo>
                  <a:lnTo>
                    <a:pt x="137" y="4106"/>
                  </a:lnTo>
                  <a:lnTo>
                    <a:pt x="69" y="3809"/>
                  </a:lnTo>
                  <a:lnTo>
                    <a:pt x="23" y="3490"/>
                  </a:lnTo>
                  <a:lnTo>
                    <a:pt x="0" y="3194"/>
                  </a:lnTo>
                  <a:lnTo>
                    <a:pt x="23" y="2874"/>
                  </a:lnTo>
                  <a:lnTo>
                    <a:pt x="69" y="2555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274" y="1939"/>
                  </a:lnTo>
                  <a:lnTo>
                    <a:pt x="411" y="1643"/>
                  </a:lnTo>
                  <a:lnTo>
                    <a:pt x="570" y="1369"/>
                  </a:lnTo>
                  <a:lnTo>
                    <a:pt x="753" y="1118"/>
                  </a:lnTo>
                  <a:lnTo>
                    <a:pt x="981" y="890"/>
                  </a:lnTo>
                  <a:lnTo>
                    <a:pt x="1209" y="708"/>
                  </a:lnTo>
                  <a:lnTo>
                    <a:pt x="1460" y="525"/>
                  </a:lnTo>
                  <a:lnTo>
                    <a:pt x="1711" y="366"/>
                  </a:lnTo>
                  <a:lnTo>
                    <a:pt x="2007" y="229"/>
                  </a:lnTo>
                  <a:lnTo>
                    <a:pt x="2281" y="138"/>
                  </a:lnTo>
                  <a:lnTo>
                    <a:pt x="2577" y="69"/>
                  </a:lnTo>
                  <a:lnTo>
                    <a:pt x="2897" y="24"/>
                  </a:lnTo>
                  <a:lnTo>
                    <a:pt x="3193" y="1"/>
                  </a:lnTo>
                  <a:lnTo>
                    <a:pt x="3512" y="24"/>
                  </a:lnTo>
                  <a:lnTo>
                    <a:pt x="3831" y="69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447" y="252"/>
                  </a:lnTo>
                  <a:lnTo>
                    <a:pt x="4744" y="389"/>
                  </a:lnTo>
                  <a:lnTo>
                    <a:pt x="5017" y="571"/>
                  </a:lnTo>
                  <a:lnTo>
                    <a:pt x="5268" y="754"/>
                  </a:lnTo>
                  <a:lnTo>
                    <a:pt x="5496" y="959"/>
                  </a:lnTo>
                  <a:lnTo>
                    <a:pt x="5679" y="1187"/>
                  </a:lnTo>
                  <a:lnTo>
                    <a:pt x="5861" y="1438"/>
                  </a:lnTo>
                  <a:lnTo>
                    <a:pt x="6021" y="1711"/>
                  </a:lnTo>
                  <a:lnTo>
                    <a:pt x="6158" y="1985"/>
                  </a:lnTo>
                  <a:lnTo>
                    <a:pt x="6249" y="2281"/>
                  </a:lnTo>
                  <a:lnTo>
                    <a:pt x="6317" y="2578"/>
                  </a:lnTo>
                  <a:lnTo>
                    <a:pt x="6363" y="2874"/>
                  </a:lnTo>
                  <a:lnTo>
                    <a:pt x="6386" y="3194"/>
                  </a:lnTo>
                  <a:lnTo>
                    <a:pt x="6363" y="3513"/>
                  </a:lnTo>
                  <a:lnTo>
                    <a:pt x="6317" y="3832"/>
                  </a:lnTo>
                  <a:lnTo>
                    <a:pt x="6249" y="41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5" name="Google Shape;1858;p34">
              <a:extLst>
                <a:ext uri="{FF2B5EF4-FFF2-40B4-BE49-F238E27FC236}">
                  <a16:creationId xmlns:a16="http://schemas.microsoft.com/office/drawing/2014/main" id="{AA9515AB-31C1-E354-2239-0522A1F68C0A}"/>
                </a:ext>
              </a:extLst>
            </p:cNvPr>
            <p:cNvSpPr/>
            <p:nvPr/>
          </p:nvSpPr>
          <p:spPr>
            <a:xfrm>
              <a:off x="7808875" y="1696347"/>
              <a:ext cx="342445" cy="333833"/>
            </a:xfrm>
            <a:custGeom>
              <a:avLst/>
              <a:gdLst/>
              <a:ahLst/>
              <a:cxnLst/>
              <a:rect l="l" t="t" r="r" b="b"/>
              <a:pathLst>
                <a:path w="4493" h="4380" extrusionOk="0">
                  <a:moveTo>
                    <a:pt x="3398" y="1"/>
                  </a:moveTo>
                  <a:lnTo>
                    <a:pt x="3603" y="24"/>
                  </a:lnTo>
                  <a:lnTo>
                    <a:pt x="3831" y="69"/>
                  </a:lnTo>
                  <a:lnTo>
                    <a:pt x="4037" y="115"/>
                  </a:lnTo>
                  <a:lnTo>
                    <a:pt x="3991" y="252"/>
                  </a:lnTo>
                  <a:lnTo>
                    <a:pt x="4105" y="252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151" y="138"/>
                  </a:lnTo>
                  <a:lnTo>
                    <a:pt x="4128" y="138"/>
                  </a:lnTo>
                  <a:lnTo>
                    <a:pt x="3900" y="69"/>
                  </a:lnTo>
                  <a:lnTo>
                    <a:pt x="3672" y="24"/>
                  </a:lnTo>
                  <a:lnTo>
                    <a:pt x="3421" y="1"/>
                  </a:lnTo>
                  <a:close/>
                  <a:moveTo>
                    <a:pt x="2053" y="206"/>
                  </a:moveTo>
                  <a:lnTo>
                    <a:pt x="1733" y="343"/>
                  </a:lnTo>
                  <a:lnTo>
                    <a:pt x="1437" y="525"/>
                  </a:lnTo>
                  <a:lnTo>
                    <a:pt x="1434" y="535"/>
                  </a:lnTo>
                  <a:lnTo>
                    <a:pt x="1434" y="535"/>
                  </a:lnTo>
                  <a:lnTo>
                    <a:pt x="1551" y="457"/>
                  </a:lnTo>
                  <a:lnTo>
                    <a:pt x="1756" y="343"/>
                  </a:lnTo>
                  <a:lnTo>
                    <a:pt x="1984" y="252"/>
                  </a:lnTo>
                  <a:lnTo>
                    <a:pt x="2046" y="227"/>
                  </a:lnTo>
                  <a:lnTo>
                    <a:pt x="2046" y="227"/>
                  </a:lnTo>
                  <a:lnTo>
                    <a:pt x="2053" y="206"/>
                  </a:lnTo>
                  <a:close/>
                  <a:moveTo>
                    <a:pt x="2942" y="1"/>
                  </a:moveTo>
                  <a:lnTo>
                    <a:pt x="2691" y="47"/>
                  </a:lnTo>
                  <a:lnTo>
                    <a:pt x="2440" y="92"/>
                  </a:lnTo>
                  <a:lnTo>
                    <a:pt x="2212" y="161"/>
                  </a:lnTo>
                  <a:lnTo>
                    <a:pt x="2046" y="227"/>
                  </a:lnTo>
                  <a:lnTo>
                    <a:pt x="2046" y="227"/>
                  </a:lnTo>
                  <a:lnTo>
                    <a:pt x="1802" y="1004"/>
                  </a:lnTo>
                  <a:lnTo>
                    <a:pt x="2098" y="822"/>
                  </a:lnTo>
                  <a:lnTo>
                    <a:pt x="2395" y="662"/>
                  </a:lnTo>
                  <a:lnTo>
                    <a:pt x="2714" y="525"/>
                  </a:lnTo>
                  <a:lnTo>
                    <a:pt x="3056" y="411"/>
                  </a:lnTo>
                  <a:lnTo>
                    <a:pt x="3170" y="1"/>
                  </a:lnTo>
                  <a:close/>
                  <a:moveTo>
                    <a:pt x="1434" y="535"/>
                  </a:moveTo>
                  <a:lnTo>
                    <a:pt x="1346" y="594"/>
                  </a:lnTo>
                  <a:lnTo>
                    <a:pt x="1141" y="754"/>
                  </a:lnTo>
                  <a:lnTo>
                    <a:pt x="958" y="913"/>
                  </a:lnTo>
                  <a:lnTo>
                    <a:pt x="776" y="1096"/>
                  </a:lnTo>
                  <a:lnTo>
                    <a:pt x="639" y="1301"/>
                  </a:lnTo>
                  <a:lnTo>
                    <a:pt x="479" y="1506"/>
                  </a:lnTo>
                  <a:lnTo>
                    <a:pt x="365" y="1734"/>
                  </a:lnTo>
                  <a:lnTo>
                    <a:pt x="251" y="1962"/>
                  </a:lnTo>
                  <a:lnTo>
                    <a:pt x="160" y="2213"/>
                  </a:lnTo>
                  <a:lnTo>
                    <a:pt x="160" y="2236"/>
                  </a:lnTo>
                  <a:lnTo>
                    <a:pt x="92" y="2464"/>
                  </a:lnTo>
                  <a:lnTo>
                    <a:pt x="46" y="2715"/>
                  </a:lnTo>
                  <a:lnTo>
                    <a:pt x="23" y="2943"/>
                  </a:lnTo>
                  <a:lnTo>
                    <a:pt x="0" y="3194"/>
                  </a:lnTo>
                  <a:lnTo>
                    <a:pt x="23" y="3490"/>
                  </a:lnTo>
                  <a:lnTo>
                    <a:pt x="69" y="3809"/>
                  </a:lnTo>
                  <a:lnTo>
                    <a:pt x="137" y="4106"/>
                  </a:lnTo>
                  <a:lnTo>
                    <a:pt x="244" y="4363"/>
                  </a:lnTo>
                  <a:lnTo>
                    <a:pt x="251" y="4357"/>
                  </a:lnTo>
                  <a:lnTo>
                    <a:pt x="228" y="4037"/>
                  </a:lnTo>
                  <a:lnTo>
                    <a:pt x="251" y="3695"/>
                  </a:lnTo>
                  <a:lnTo>
                    <a:pt x="297" y="3376"/>
                  </a:lnTo>
                  <a:lnTo>
                    <a:pt x="388" y="3057"/>
                  </a:lnTo>
                  <a:lnTo>
                    <a:pt x="502" y="2738"/>
                  </a:lnTo>
                  <a:lnTo>
                    <a:pt x="639" y="2418"/>
                  </a:lnTo>
                  <a:lnTo>
                    <a:pt x="798" y="2122"/>
                  </a:lnTo>
                  <a:lnTo>
                    <a:pt x="981" y="1825"/>
                  </a:lnTo>
                  <a:lnTo>
                    <a:pt x="1049" y="1734"/>
                  </a:lnTo>
                  <a:lnTo>
                    <a:pt x="1434" y="535"/>
                  </a:lnTo>
                  <a:close/>
                  <a:moveTo>
                    <a:pt x="244" y="4363"/>
                  </a:moveTo>
                  <a:lnTo>
                    <a:pt x="228" y="4379"/>
                  </a:lnTo>
                  <a:lnTo>
                    <a:pt x="251" y="4379"/>
                  </a:lnTo>
                  <a:lnTo>
                    <a:pt x="244" y="4363"/>
                  </a:lnTo>
                  <a:close/>
                </a:path>
              </a:pathLst>
            </a:custGeom>
            <a:solidFill>
              <a:srgbClr val="FB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6" name="Google Shape;1859;p34">
              <a:extLst>
                <a:ext uri="{FF2B5EF4-FFF2-40B4-BE49-F238E27FC236}">
                  <a16:creationId xmlns:a16="http://schemas.microsoft.com/office/drawing/2014/main" id="{A9CA1F1A-30A5-D4B5-D949-80CA0FFE4C2F}"/>
                </a:ext>
              </a:extLst>
            </p:cNvPr>
            <p:cNvSpPr/>
            <p:nvPr/>
          </p:nvSpPr>
          <p:spPr>
            <a:xfrm>
              <a:off x="7808875" y="1696347"/>
              <a:ext cx="342445" cy="333833"/>
            </a:xfrm>
            <a:custGeom>
              <a:avLst/>
              <a:gdLst/>
              <a:ahLst/>
              <a:cxnLst/>
              <a:rect l="l" t="t" r="r" b="b"/>
              <a:pathLst>
                <a:path w="4493" h="4380" fill="none" extrusionOk="0">
                  <a:moveTo>
                    <a:pt x="3193" y="1"/>
                  </a:moveTo>
                  <a:lnTo>
                    <a:pt x="3193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2942" y="1"/>
                  </a:lnTo>
                  <a:lnTo>
                    <a:pt x="2691" y="47"/>
                  </a:lnTo>
                  <a:lnTo>
                    <a:pt x="2440" y="92"/>
                  </a:lnTo>
                  <a:lnTo>
                    <a:pt x="2212" y="161"/>
                  </a:lnTo>
                  <a:lnTo>
                    <a:pt x="1984" y="252"/>
                  </a:lnTo>
                  <a:lnTo>
                    <a:pt x="1756" y="343"/>
                  </a:lnTo>
                  <a:lnTo>
                    <a:pt x="1551" y="457"/>
                  </a:lnTo>
                  <a:lnTo>
                    <a:pt x="1346" y="594"/>
                  </a:lnTo>
                  <a:lnTo>
                    <a:pt x="1141" y="754"/>
                  </a:lnTo>
                  <a:lnTo>
                    <a:pt x="958" y="913"/>
                  </a:lnTo>
                  <a:lnTo>
                    <a:pt x="776" y="1096"/>
                  </a:lnTo>
                  <a:lnTo>
                    <a:pt x="639" y="1301"/>
                  </a:lnTo>
                  <a:lnTo>
                    <a:pt x="479" y="1506"/>
                  </a:lnTo>
                  <a:lnTo>
                    <a:pt x="365" y="1734"/>
                  </a:lnTo>
                  <a:lnTo>
                    <a:pt x="251" y="1962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92" y="2464"/>
                  </a:lnTo>
                  <a:lnTo>
                    <a:pt x="46" y="2715"/>
                  </a:lnTo>
                  <a:lnTo>
                    <a:pt x="23" y="2943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23" y="3490"/>
                  </a:lnTo>
                  <a:lnTo>
                    <a:pt x="69" y="3809"/>
                  </a:lnTo>
                  <a:lnTo>
                    <a:pt x="137" y="4106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28" y="4379"/>
                  </a:lnTo>
                  <a:lnTo>
                    <a:pt x="251" y="4357"/>
                  </a:lnTo>
                  <a:lnTo>
                    <a:pt x="251" y="4357"/>
                  </a:lnTo>
                  <a:lnTo>
                    <a:pt x="228" y="4037"/>
                  </a:lnTo>
                  <a:lnTo>
                    <a:pt x="251" y="3695"/>
                  </a:lnTo>
                  <a:lnTo>
                    <a:pt x="297" y="3376"/>
                  </a:lnTo>
                  <a:lnTo>
                    <a:pt x="388" y="3057"/>
                  </a:lnTo>
                  <a:lnTo>
                    <a:pt x="502" y="2738"/>
                  </a:lnTo>
                  <a:lnTo>
                    <a:pt x="639" y="2418"/>
                  </a:lnTo>
                  <a:lnTo>
                    <a:pt x="798" y="2122"/>
                  </a:lnTo>
                  <a:lnTo>
                    <a:pt x="981" y="1825"/>
                  </a:lnTo>
                  <a:lnTo>
                    <a:pt x="981" y="1825"/>
                  </a:lnTo>
                  <a:lnTo>
                    <a:pt x="1049" y="1734"/>
                  </a:lnTo>
                  <a:lnTo>
                    <a:pt x="1437" y="525"/>
                  </a:lnTo>
                  <a:lnTo>
                    <a:pt x="1437" y="525"/>
                  </a:lnTo>
                  <a:lnTo>
                    <a:pt x="1733" y="343"/>
                  </a:lnTo>
                  <a:lnTo>
                    <a:pt x="2053" y="206"/>
                  </a:lnTo>
                  <a:lnTo>
                    <a:pt x="2053" y="206"/>
                  </a:lnTo>
                  <a:lnTo>
                    <a:pt x="2053" y="206"/>
                  </a:lnTo>
                  <a:lnTo>
                    <a:pt x="1802" y="1004"/>
                  </a:lnTo>
                  <a:lnTo>
                    <a:pt x="1802" y="1004"/>
                  </a:lnTo>
                  <a:lnTo>
                    <a:pt x="2098" y="822"/>
                  </a:lnTo>
                  <a:lnTo>
                    <a:pt x="2395" y="662"/>
                  </a:lnTo>
                  <a:lnTo>
                    <a:pt x="2714" y="525"/>
                  </a:lnTo>
                  <a:lnTo>
                    <a:pt x="3056" y="411"/>
                  </a:lnTo>
                  <a:lnTo>
                    <a:pt x="3170" y="1"/>
                  </a:lnTo>
                  <a:lnTo>
                    <a:pt x="3170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3398" y="1"/>
                  </a:lnTo>
                  <a:lnTo>
                    <a:pt x="3603" y="24"/>
                  </a:lnTo>
                  <a:lnTo>
                    <a:pt x="3831" y="69"/>
                  </a:lnTo>
                  <a:lnTo>
                    <a:pt x="4037" y="115"/>
                  </a:lnTo>
                  <a:lnTo>
                    <a:pt x="3991" y="252"/>
                  </a:lnTo>
                  <a:lnTo>
                    <a:pt x="3991" y="252"/>
                  </a:lnTo>
                  <a:lnTo>
                    <a:pt x="4105" y="252"/>
                  </a:lnTo>
                  <a:lnTo>
                    <a:pt x="4105" y="252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28" y="138"/>
                  </a:lnTo>
                  <a:lnTo>
                    <a:pt x="4128" y="138"/>
                  </a:lnTo>
                  <a:lnTo>
                    <a:pt x="3900" y="69"/>
                  </a:lnTo>
                  <a:lnTo>
                    <a:pt x="3672" y="24"/>
                  </a:lnTo>
                  <a:lnTo>
                    <a:pt x="3421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3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7" name="Google Shape;1860;p34">
              <a:extLst>
                <a:ext uri="{FF2B5EF4-FFF2-40B4-BE49-F238E27FC236}">
                  <a16:creationId xmlns:a16="http://schemas.microsoft.com/office/drawing/2014/main" id="{77E8FEDF-BC4B-B462-186E-AFE7A0F3391F}"/>
                </a:ext>
              </a:extLst>
            </p:cNvPr>
            <p:cNvSpPr/>
            <p:nvPr/>
          </p:nvSpPr>
          <p:spPr>
            <a:xfrm>
              <a:off x="7826252" y="1715477"/>
              <a:ext cx="469347" cy="467671"/>
            </a:xfrm>
            <a:custGeom>
              <a:avLst/>
              <a:gdLst/>
              <a:ahLst/>
              <a:cxnLst/>
              <a:rect l="l" t="t" r="r" b="b"/>
              <a:pathLst>
                <a:path w="6158" h="6136" extrusionOk="0">
                  <a:moveTo>
                    <a:pt x="821" y="1483"/>
                  </a:moveTo>
                  <a:lnTo>
                    <a:pt x="753" y="1574"/>
                  </a:lnTo>
                  <a:lnTo>
                    <a:pt x="570" y="1871"/>
                  </a:lnTo>
                  <a:lnTo>
                    <a:pt x="411" y="2167"/>
                  </a:lnTo>
                  <a:lnTo>
                    <a:pt x="274" y="2487"/>
                  </a:lnTo>
                  <a:lnTo>
                    <a:pt x="160" y="2806"/>
                  </a:lnTo>
                  <a:lnTo>
                    <a:pt x="69" y="3125"/>
                  </a:lnTo>
                  <a:lnTo>
                    <a:pt x="23" y="3444"/>
                  </a:lnTo>
                  <a:lnTo>
                    <a:pt x="0" y="3786"/>
                  </a:lnTo>
                  <a:lnTo>
                    <a:pt x="23" y="4106"/>
                  </a:lnTo>
                  <a:lnTo>
                    <a:pt x="821" y="1483"/>
                  </a:lnTo>
                  <a:close/>
                  <a:moveTo>
                    <a:pt x="2828" y="160"/>
                  </a:moveTo>
                  <a:lnTo>
                    <a:pt x="2486" y="274"/>
                  </a:lnTo>
                  <a:lnTo>
                    <a:pt x="2167" y="411"/>
                  </a:lnTo>
                  <a:lnTo>
                    <a:pt x="1870" y="571"/>
                  </a:lnTo>
                  <a:lnTo>
                    <a:pt x="1574" y="753"/>
                  </a:lnTo>
                  <a:lnTo>
                    <a:pt x="342" y="4744"/>
                  </a:lnTo>
                  <a:lnTo>
                    <a:pt x="548" y="5018"/>
                  </a:lnTo>
                  <a:lnTo>
                    <a:pt x="799" y="5269"/>
                  </a:lnTo>
                  <a:lnTo>
                    <a:pt x="1049" y="5497"/>
                  </a:lnTo>
                  <a:lnTo>
                    <a:pt x="1247" y="5618"/>
                  </a:lnTo>
                  <a:lnTo>
                    <a:pt x="1141" y="5542"/>
                  </a:lnTo>
                  <a:lnTo>
                    <a:pt x="2828" y="160"/>
                  </a:lnTo>
                  <a:close/>
                  <a:moveTo>
                    <a:pt x="1247" y="5618"/>
                  </a:moveTo>
                  <a:lnTo>
                    <a:pt x="1300" y="5656"/>
                  </a:lnTo>
                  <a:lnTo>
                    <a:pt x="1505" y="5770"/>
                  </a:lnTo>
                  <a:lnTo>
                    <a:pt x="1346" y="5679"/>
                  </a:lnTo>
                  <a:lnTo>
                    <a:pt x="1247" y="5618"/>
                  </a:lnTo>
                  <a:close/>
                  <a:moveTo>
                    <a:pt x="3763" y="1"/>
                  </a:moveTo>
                  <a:lnTo>
                    <a:pt x="1893" y="5930"/>
                  </a:lnTo>
                  <a:lnTo>
                    <a:pt x="1688" y="5862"/>
                  </a:lnTo>
                  <a:lnTo>
                    <a:pt x="1505" y="5770"/>
                  </a:lnTo>
                  <a:lnTo>
                    <a:pt x="1665" y="5862"/>
                  </a:lnTo>
                  <a:lnTo>
                    <a:pt x="2007" y="5976"/>
                  </a:lnTo>
                  <a:lnTo>
                    <a:pt x="2030" y="5976"/>
                  </a:lnTo>
                  <a:lnTo>
                    <a:pt x="2258" y="6044"/>
                  </a:lnTo>
                  <a:lnTo>
                    <a:pt x="2373" y="6065"/>
                  </a:lnTo>
                  <a:lnTo>
                    <a:pt x="2373" y="6065"/>
                  </a:lnTo>
                  <a:lnTo>
                    <a:pt x="4265" y="24"/>
                  </a:lnTo>
                  <a:lnTo>
                    <a:pt x="3877" y="1"/>
                  </a:lnTo>
                  <a:close/>
                  <a:moveTo>
                    <a:pt x="2373" y="6065"/>
                  </a:moveTo>
                  <a:lnTo>
                    <a:pt x="2372" y="6067"/>
                  </a:lnTo>
                  <a:lnTo>
                    <a:pt x="2623" y="6112"/>
                  </a:lnTo>
                  <a:lnTo>
                    <a:pt x="2874" y="6135"/>
                  </a:lnTo>
                  <a:lnTo>
                    <a:pt x="2876" y="6126"/>
                  </a:lnTo>
                  <a:lnTo>
                    <a:pt x="2876" y="6126"/>
                  </a:lnTo>
                  <a:lnTo>
                    <a:pt x="2737" y="6112"/>
                  </a:lnTo>
                  <a:lnTo>
                    <a:pt x="2509" y="6090"/>
                  </a:lnTo>
                  <a:lnTo>
                    <a:pt x="2373" y="6065"/>
                  </a:lnTo>
                  <a:close/>
                  <a:moveTo>
                    <a:pt x="4698" y="252"/>
                  </a:moveTo>
                  <a:lnTo>
                    <a:pt x="2876" y="6126"/>
                  </a:lnTo>
                  <a:lnTo>
                    <a:pt x="2876" y="6126"/>
                  </a:lnTo>
                  <a:lnTo>
                    <a:pt x="2965" y="6135"/>
                  </a:lnTo>
                  <a:lnTo>
                    <a:pt x="3216" y="6112"/>
                  </a:lnTo>
                  <a:lnTo>
                    <a:pt x="3467" y="6090"/>
                  </a:lnTo>
                  <a:lnTo>
                    <a:pt x="3718" y="6044"/>
                  </a:lnTo>
                  <a:lnTo>
                    <a:pt x="3968" y="5976"/>
                  </a:lnTo>
                  <a:lnTo>
                    <a:pt x="4196" y="5884"/>
                  </a:lnTo>
                  <a:lnTo>
                    <a:pt x="4424" y="5770"/>
                  </a:lnTo>
                  <a:lnTo>
                    <a:pt x="4630" y="5656"/>
                  </a:lnTo>
                  <a:lnTo>
                    <a:pt x="4835" y="5520"/>
                  </a:lnTo>
                  <a:lnTo>
                    <a:pt x="5040" y="5360"/>
                  </a:lnTo>
                  <a:lnTo>
                    <a:pt x="5223" y="5200"/>
                  </a:lnTo>
                  <a:lnTo>
                    <a:pt x="5382" y="5018"/>
                  </a:lnTo>
                  <a:lnTo>
                    <a:pt x="5542" y="4813"/>
                  </a:lnTo>
                  <a:lnTo>
                    <a:pt x="5701" y="4607"/>
                  </a:lnTo>
                  <a:lnTo>
                    <a:pt x="5816" y="4379"/>
                  </a:lnTo>
                  <a:lnTo>
                    <a:pt x="5930" y="4128"/>
                  </a:lnTo>
                  <a:lnTo>
                    <a:pt x="6021" y="3900"/>
                  </a:lnTo>
                  <a:lnTo>
                    <a:pt x="6089" y="3650"/>
                  </a:lnTo>
                  <a:lnTo>
                    <a:pt x="6112" y="3422"/>
                  </a:lnTo>
                  <a:lnTo>
                    <a:pt x="6158" y="3171"/>
                  </a:lnTo>
                  <a:lnTo>
                    <a:pt x="6158" y="2943"/>
                  </a:lnTo>
                  <a:lnTo>
                    <a:pt x="6158" y="2715"/>
                  </a:lnTo>
                  <a:lnTo>
                    <a:pt x="6135" y="2487"/>
                  </a:lnTo>
                  <a:lnTo>
                    <a:pt x="6089" y="2258"/>
                  </a:lnTo>
                  <a:lnTo>
                    <a:pt x="6021" y="2030"/>
                  </a:lnTo>
                  <a:lnTo>
                    <a:pt x="5952" y="1825"/>
                  </a:lnTo>
                  <a:lnTo>
                    <a:pt x="5861" y="1620"/>
                  </a:lnTo>
                  <a:lnTo>
                    <a:pt x="5770" y="1415"/>
                  </a:lnTo>
                  <a:lnTo>
                    <a:pt x="5656" y="1209"/>
                  </a:lnTo>
                  <a:lnTo>
                    <a:pt x="5519" y="1027"/>
                  </a:lnTo>
                  <a:lnTo>
                    <a:pt x="5382" y="845"/>
                  </a:lnTo>
                  <a:lnTo>
                    <a:pt x="5223" y="685"/>
                  </a:lnTo>
                  <a:lnTo>
                    <a:pt x="5063" y="525"/>
                  </a:lnTo>
                  <a:lnTo>
                    <a:pt x="4881" y="389"/>
                  </a:lnTo>
                  <a:lnTo>
                    <a:pt x="4698" y="252"/>
                  </a:lnTo>
                  <a:close/>
                </a:path>
              </a:pathLst>
            </a:custGeom>
            <a:solidFill>
              <a:srgbClr val="C5DA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8" name="Google Shape;1861;p34">
              <a:extLst>
                <a:ext uri="{FF2B5EF4-FFF2-40B4-BE49-F238E27FC236}">
                  <a16:creationId xmlns:a16="http://schemas.microsoft.com/office/drawing/2014/main" id="{8D4FF121-B07E-F8AE-5707-0DD6D3249633}"/>
                </a:ext>
              </a:extLst>
            </p:cNvPr>
            <p:cNvSpPr/>
            <p:nvPr/>
          </p:nvSpPr>
          <p:spPr>
            <a:xfrm>
              <a:off x="7826252" y="1828505"/>
              <a:ext cx="62651" cy="199919"/>
            </a:xfrm>
            <a:custGeom>
              <a:avLst/>
              <a:gdLst/>
              <a:ahLst/>
              <a:cxnLst/>
              <a:rect l="l" t="t" r="r" b="b"/>
              <a:pathLst>
                <a:path w="822" h="2623" fill="none" extrusionOk="0">
                  <a:moveTo>
                    <a:pt x="821" y="0"/>
                  </a:moveTo>
                  <a:lnTo>
                    <a:pt x="821" y="0"/>
                  </a:lnTo>
                  <a:lnTo>
                    <a:pt x="753" y="91"/>
                  </a:lnTo>
                  <a:lnTo>
                    <a:pt x="753" y="91"/>
                  </a:lnTo>
                  <a:lnTo>
                    <a:pt x="570" y="388"/>
                  </a:lnTo>
                  <a:lnTo>
                    <a:pt x="411" y="684"/>
                  </a:lnTo>
                  <a:lnTo>
                    <a:pt x="274" y="1004"/>
                  </a:lnTo>
                  <a:lnTo>
                    <a:pt x="160" y="1323"/>
                  </a:lnTo>
                  <a:lnTo>
                    <a:pt x="69" y="1642"/>
                  </a:lnTo>
                  <a:lnTo>
                    <a:pt x="23" y="1961"/>
                  </a:lnTo>
                  <a:lnTo>
                    <a:pt x="0" y="2303"/>
                  </a:lnTo>
                  <a:lnTo>
                    <a:pt x="23" y="2623"/>
                  </a:lnTo>
                  <a:lnTo>
                    <a:pt x="8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69" name="Google Shape;1862;p34">
              <a:extLst>
                <a:ext uri="{FF2B5EF4-FFF2-40B4-BE49-F238E27FC236}">
                  <a16:creationId xmlns:a16="http://schemas.microsoft.com/office/drawing/2014/main" id="{3317D612-4A52-6F23-23D6-8C2513C21CFB}"/>
                </a:ext>
              </a:extLst>
            </p:cNvPr>
            <p:cNvSpPr/>
            <p:nvPr/>
          </p:nvSpPr>
          <p:spPr>
            <a:xfrm>
              <a:off x="7828005" y="1715477"/>
              <a:ext cx="467594" cy="467671"/>
            </a:xfrm>
            <a:custGeom>
              <a:avLst/>
              <a:gdLst/>
              <a:ahLst/>
              <a:cxnLst/>
              <a:rect l="l" t="t" r="r" b="b"/>
              <a:pathLst>
                <a:path w="6135" h="6136" fill="none" extrusionOk="0">
                  <a:moveTo>
                    <a:pt x="3854" y="1"/>
                  </a:moveTo>
                  <a:lnTo>
                    <a:pt x="3854" y="1"/>
                  </a:lnTo>
                  <a:lnTo>
                    <a:pt x="3740" y="1"/>
                  </a:lnTo>
                  <a:lnTo>
                    <a:pt x="1870" y="5930"/>
                  </a:lnTo>
                  <a:lnTo>
                    <a:pt x="1870" y="5930"/>
                  </a:lnTo>
                  <a:lnTo>
                    <a:pt x="1665" y="5862"/>
                  </a:lnTo>
                  <a:lnTo>
                    <a:pt x="1482" y="5770"/>
                  </a:lnTo>
                  <a:lnTo>
                    <a:pt x="1277" y="5656"/>
                  </a:lnTo>
                  <a:lnTo>
                    <a:pt x="1118" y="5542"/>
                  </a:lnTo>
                  <a:lnTo>
                    <a:pt x="2805" y="160"/>
                  </a:lnTo>
                  <a:lnTo>
                    <a:pt x="2805" y="160"/>
                  </a:lnTo>
                  <a:lnTo>
                    <a:pt x="2463" y="274"/>
                  </a:lnTo>
                  <a:lnTo>
                    <a:pt x="2144" y="411"/>
                  </a:lnTo>
                  <a:lnTo>
                    <a:pt x="1847" y="571"/>
                  </a:lnTo>
                  <a:lnTo>
                    <a:pt x="1551" y="753"/>
                  </a:lnTo>
                  <a:lnTo>
                    <a:pt x="319" y="4744"/>
                  </a:lnTo>
                  <a:lnTo>
                    <a:pt x="319" y="4744"/>
                  </a:lnTo>
                  <a:lnTo>
                    <a:pt x="137" y="444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137" y="4448"/>
                  </a:lnTo>
                  <a:lnTo>
                    <a:pt x="319" y="4744"/>
                  </a:lnTo>
                  <a:lnTo>
                    <a:pt x="525" y="5018"/>
                  </a:lnTo>
                  <a:lnTo>
                    <a:pt x="776" y="5269"/>
                  </a:lnTo>
                  <a:lnTo>
                    <a:pt x="1026" y="5497"/>
                  </a:lnTo>
                  <a:lnTo>
                    <a:pt x="1323" y="5679"/>
                  </a:lnTo>
                  <a:lnTo>
                    <a:pt x="1642" y="5862"/>
                  </a:lnTo>
                  <a:lnTo>
                    <a:pt x="1984" y="5976"/>
                  </a:lnTo>
                  <a:lnTo>
                    <a:pt x="1984" y="5976"/>
                  </a:lnTo>
                  <a:lnTo>
                    <a:pt x="1984" y="5976"/>
                  </a:lnTo>
                  <a:lnTo>
                    <a:pt x="2007" y="5976"/>
                  </a:lnTo>
                  <a:lnTo>
                    <a:pt x="2007" y="5976"/>
                  </a:lnTo>
                  <a:lnTo>
                    <a:pt x="2235" y="6044"/>
                  </a:lnTo>
                  <a:lnTo>
                    <a:pt x="2486" y="6090"/>
                  </a:lnTo>
                  <a:lnTo>
                    <a:pt x="2714" y="6112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3193" y="6112"/>
                  </a:lnTo>
                  <a:lnTo>
                    <a:pt x="3444" y="6090"/>
                  </a:lnTo>
                  <a:lnTo>
                    <a:pt x="3695" y="6044"/>
                  </a:lnTo>
                  <a:lnTo>
                    <a:pt x="3945" y="5976"/>
                  </a:lnTo>
                  <a:lnTo>
                    <a:pt x="4173" y="5884"/>
                  </a:lnTo>
                  <a:lnTo>
                    <a:pt x="4401" y="5770"/>
                  </a:lnTo>
                  <a:lnTo>
                    <a:pt x="4607" y="5656"/>
                  </a:lnTo>
                  <a:lnTo>
                    <a:pt x="4812" y="5520"/>
                  </a:lnTo>
                  <a:lnTo>
                    <a:pt x="5017" y="5360"/>
                  </a:lnTo>
                  <a:lnTo>
                    <a:pt x="5200" y="5200"/>
                  </a:lnTo>
                  <a:lnTo>
                    <a:pt x="5359" y="5018"/>
                  </a:lnTo>
                  <a:lnTo>
                    <a:pt x="5519" y="4813"/>
                  </a:lnTo>
                  <a:lnTo>
                    <a:pt x="5678" y="4607"/>
                  </a:lnTo>
                  <a:lnTo>
                    <a:pt x="5793" y="4379"/>
                  </a:lnTo>
                  <a:lnTo>
                    <a:pt x="5907" y="4128"/>
                  </a:lnTo>
                  <a:lnTo>
                    <a:pt x="5998" y="3900"/>
                  </a:lnTo>
                  <a:lnTo>
                    <a:pt x="5998" y="3900"/>
                  </a:lnTo>
                  <a:lnTo>
                    <a:pt x="5998" y="3900"/>
                  </a:lnTo>
                  <a:lnTo>
                    <a:pt x="6066" y="3650"/>
                  </a:lnTo>
                  <a:lnTo>
                    <a:pt x="6089" y="3422"/>
                  </a:lnTo>
                  <a:lnTo>
                    <a:pt x="6135" y="3171"/>
                  </a:lnTo>
                  <a:lnTo>
                    <a:pt x="6135" y="2943"/>
                  </a:lnTo>
                  <a:lnTo>
                    <a:pt x="6135" y="2943"/>
                  </a:lnTo>
                  <a:lnTo>
                    <a:pt x="6135" y="2715"/>
                  </a:lnTo>
                  <a:lnTo>
                    <a:pt x="6112" y="2487"/>
                  </a:lnTo>
                  <a:lnTo>
                    <a:pt x="6066" y="2258"/>
                  </a:lnTo>
                  <a:lnTo>
                    <a:pt x="5998" y="2030"/>
                  </a:lnTo>
                  <a:lnTo>
                    <a:pt x="5929" y="1825"/>
                  </a:lnTo>
                  <a:lnTo>
                    <a:pt x="5838" y="1620"/>
                  </a:lnTo>
                  <a:lnTo>
                    <a:pt x="5747" y="1415"/>
                  </a:lnTo>
                  <a:lnTo>
                    <a:pt x="5633" y="1209"/>
                  </a:lnTo>
                  <a:lnTo>
                    <a:pt x="5496" y="1027"/>
                  </a:lnTo>
                  <a:lnTo>
                    <a:pt x="5359" y="845"/>
                  </a:lnTo>
                  <a:lnTo>
                    <a:pt x="5200" y="685"/>
                  </a:lnTo>
                  <a:lnTo>
                    <a:pt x="5040" y="525"/>
                  </a:lnTo>
                  <a:lnTo>
                    <a:pt x="4858" y="389"/>
                  </a:lnTo>
                  <a:lnTo>
                    <a:pt x="4675" y="252"/>
                  </a:lnTo>
                  <a:lnTo>
                    <a:pt x="4470" y="138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470" y="138"/>
                  </a:lnTo>
                  <a:lnTo>
                    <a:pt x="4675" y="252"/>
                  </a:lnTo>
                  <a:lnTo>
                    <a:pt x="2851" y="6135"/>
                  </a:lnTo>
                  <a:lnTo>
                    <a:pt x="2851" y="6135"/>
                  </a:lnTo>
                  <a:lnTo>
                    <a:pt x="2600" y="6112"/>
                  </a:lnTo>
                  <a:lnTo>
                    <a:pt x="2349" y="6067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38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0" name="Google Shape;1863;p34">
              <a:extLst>
                <a:ext uri="{FF2B5EF4-FFF2-40B4-BE49-F238E27FC236}">
                  <a16:creationId xmlns:a16="http://schemas.microsoft.com/office/drawing/2014/main" id="{6744593C-7F27-45E9-3473-219F68DED43B}"/>
                </a:ext>
              </a:extLst>
            </p:cNvPr>
            <p:cNvSpPr/>
            <p:nvPr/>
          </p:nvSpPr>
          <p:spPr>
            <a:xfrm>
              <a:off x="8125169" y="1706788"/>
              <a:ext cx="170422" cy="215619"/>
            </a:xfrm>
            <a:custGeom>
              <a:avLst/>
              <a:gdLst/>
              <a:ahLst/>
              <a:cxnLst/>
              <a:rect l="l" t="t" r="r" b="b"/>
              <a:pathLst>
                <a:path w="2236" h="2829" extrusionOk="0">
                  <a:moveTo>
                    <a:pt x="1" y="1"/>
                  </a:moveTo>
                  <a:lnTo>
                    <a:pt x="343" y="138"/>
                  </a:lnTo>
                  <a:lnTo>
                    <a:pt x="252" y="92"/>
                  </a:lnTo>
                  <a:lnTo>
                    <a:pt x="1" y="1"/>
                  </a:lnTo>
                  <a:close/>
                  <a:moveTo>
                    <a:pt x="343" y="138"/>
                  </a:moveTo>
                  <a:lnTo>
                    <a:pt x="480" y="206"/>
                  </a:lnTo>
                  <a:lnTo>
                    <a:pt x="571" y="252"/>
                  </a:lnTo>
                  <a:lnTo>
                    <a:pt x="571" y="252"/>
                  </a:lnTo>
                  <a:lnTo>
                    <a:pt x="343" y="138"/>
                  </a:lnTo>
                  <a:lnTo>
                    <a:pt x="343" y="138"/>
                  </a:lnTo>
                  <a:close/>
                  <a:moveTo>
                    <a:pt x="571" y="252"/>
                  </a:moveTo>
                  <a:lnTo>
                    <a:pt x="760" y="357"/>
                  </a:lnTo>
                  <a:lnTo>
                    <a:pt x="708" y="320"/>
                  </a:lnTo>
                  <a:lnTo>
                    <a:pt x="571" y="252"/>
                  </a:lnTo>
                  <a:close/>
                  <a:moveTo>
                    <a:pt x="760" y="357"/>
                  </a:moveTo>
                  <a:lnTo>
                    <a:pt x="822" y="400"/>
                  </a:lnTo>
                  <a:lnTo>
                    <a:pt x="776" y="366"/>
                  </a:lnTo>
                  <a:lnTo>
                    <a:pt x="760" y="357"/>
                  </a:lnTo>
                  <a:close/>
                  <a:moveTo>
                    <a:pt x="822" y="400"/>
                  </a:moveTo>
                  <a:lnTo>
                    <a:pt x="959" y="503"/>
                  </a:lnTo>
                  <a:lnTo>
                    <a:pt x="981" y="520"/>
                  </a:lnTo>
                  <a:lnTo>
                    <a:pt x="981" y="520"/>
                  </a:lnTo>
                  <a:lnTo>
                    <a:pt x="936" y="480"/>
                  </a:lnTo>
                  <a:lnTo>
                    <a:pt x="822" y="400"/>
                  </a:lnTo>
                  <a:close/>
                  <a:moveTo>
                    <a:pt x="981" y="520"/>
                  </a:moveTo>
                  <a:lnTo>
                    <a:pt x="1118" y="639"/>
                  </a:lnTo>
                  <a:lnTo>
                    <a:pt x="1301" y="799"/>
                  </a:lnTo>
                  <a:lnTo>
                    <a:pt x="1141" y="639"/>
                  </a:lnTo>
                  <a:lnTo>
                    <a:pt x="981" y="520"/>
                  </a:lnTo>
                  <a:close/>
                  <a:moveTo>
                    <a:pt x="1460" y="959"/>
                  </a:moveTo>
                  <a:lnTo>
                    <a:pt x="1597" y="1141"/>
                  </a:lnTo>
                  <a:lnTo>
                    <a:pt x="1734" y="1323"/>
                  </a:lnTo>
                  <a:lnTo>
                    <a:pt x="1848" y="1529"/>
                  </a:lnTo>
                  <a:lnTo>
                    <a:pt x="1939" y="1734"/>
                  </a:lnTo>
                  <a:lnTo>
                    <a:pt x="2008" y="1888"/>
                  </a:lnTo>
                  <a:lnTo>
                    <a:pt x="1985" y="1825"/>
                  </a:lnTo>
                  <a:lnTo>
                    <a:pt x="1894" y="1597"/>
                  </a:lnTo>
                  <a:lnTo>
                    <a:pt x="1779" y="1392"/>
                  </a:lnTo>
                  <a:lnTo>
                    <a:pt x="1643" y="1187"/>
                  </a:lnTo>
                  <a:lnTo>
                    <a:pt x="1483" y="981"/>
                  </a:lnTo>
                  <a:lnTo>
                    <a:pt x="1460" y="959"/>
                  </a:lnTo>
                  <a:close/>
                  <a:moveTo>
                    <a:pt x="2008" y="1888"/>
                  </a:moveTo>
                  <a:lnTo>
                    <a:pt x="2076" y="2076"/>
                  </a:lnTo>
                  <a:lnTo>
                    <a:pt x="2030" y="1939"/>
                  </a:lnTo>
                  <a:lnTo>
                    <a:pt x="2008" y="1888"/>
                  </a:lnTo>
                  <a:close/>
                  <a:moveTo>
                    <a:pt x="2076" y="2076"/>
                  </a:moveTo>
                  <a:lnTo>
                    <a:pt x="2076" y="2076"/>
                  </a:lnTo>
                  <a:lnTo>
                    <a:pt x="2076" y="2076"/>
                  </a:lnTo>
                  <a:lnTo>
                    <a:pt x="2076" y="2076"/>
                  </a:lnTo>
                  <a:close/>
                  <a:moveTo>
                    <a:pt x="2076" y="2076"/>
                  </a:moveTo>
                  <a:lnTo>
                    <a:pt x="2144" y="2304"/>
                  </a:lnTo>
                  <a:lnTo>
                    <a:pt x="2190" y="2555"/>
                  </a:lnTo>
                  <a:lnTo>
                    <a:pt x="2231" y="2778"/>
                  </a:lnTo>
                  <a:lnTo>
                    <a:pt x="2213" y="2601"/>
                  </a:lnTo>
                  <a:lnTo>
                    <a:pt x="2167" y="2372"/>
                  </a:lnTo>
                  <a:lnTo>
                    <a:pt x="2099" y="2144"/>
                  </a:lnTo>
                  <a:lnTo>
                    <a:pt x="2076" y="2076"/>
                  </a:lnTo>
                  <a:close/>
                  <a:moveTo>
                    <a:pt x="2231" y="2778"/>
                  </a:moveTo>
                  <a:lnTo>
                    <a:pt x="2236" y="2829"/>
                  </a:lnTo>
                  <a:lnTo>
                    <a:pt x="2236" y="2806"/>
                  </a:lnTo>
                  <a:lnTo>
                    <a:pt x="2231" y="2778"/>
                  </a:lnTo>
                  <a:close/>
                </a:path>
              </a:pathLst>
            </a:custGeom>
            <a:solidFill>
              <a:srgbClr val="DAAD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1" name="Google Shape;1864;p34">
              <a:extLst>
                <a:ext uri="{FF2B5EF4-FFF2-40B4-BE49-F238E27FC236}">
                  <a16:creationId xmlns:a16="http://schemas.microsoft.com/office/drawing/2014/main" id="{5D80FE0D-2C4A-8C7E-03B3-9B5632A6A4BD}"/>
                </a:ext>
              </a:extLst>
            </p:cNvPr>
            <p:cNvSpPr/>
            <p:nvPr/>
          </p:nvSpPr>
          <p:spPr>
            <a:xfrm>
              <a:off x="8052154" y="2183059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2" name="Google Shape;1865;p34">
              <a:extLst>
                <a:ext uri="{FF2B5EF4-FFF2-40B4-BE49-F238E27FC236}">
                  <a16:creationId xmlns:a16="http://schemas.microsoft.com/office/drawing/2014/main" id="{4E8E404F-55EE-40EB-D572-F2B18B9FCFE7}"/>
                </a:ext>
              </a:extLst>
            </p:cNvPr>
            <p:cNvSpPr/>
            <p:nvPr/>
          </p:nvSpPr>
          <p:spPr>
            <a:xfrm>
              <a:off x="7979216" y="2170865"/>
              <a:ext cx="1753" cy="76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3" name="Google Shape;1866;p34">
              <a:extLst>
                <a:ext uri="{FF2B5EF4-FFF2-40B4-BE49-F238E27FC236}">
                  <a16:creationId xmlns:a16="http://schemas.microsoft.com/office/drawing/2014/main" id="{80744F16-A4DE-E8BC-4018-3878FBA14FF4}"/>
                </a:ext>
              </a:extLst>
            </p:cNvPr>
            <p:cNvSpPr/>
            <p:nvPr/>
          </p:nvSpPr>
          <p:spPr>
            <a:xfrm>
              <a:off x="8052154" y="2012718"/>
              <a:ext cx="232997" cy="170422"/>
            </a:xfrm>
            <a:custGeom>
              <a:avLst/>
              <a:gdLst/>
              <a:ahLst/>
              <a:cxnLst/>
              <a:rect l="l" t="t" r="r" b="b"/>
              <a:pathLst>
                <a:path w="3057" h="2236" fill="none" extrusionOk="0">
                  <a:moveTo>
                    <a:pt x="3057" y="0"/>
                  </a:moveTo>
                  <a:lnTo>
                    <a:pt x="3057" y="0"/>
                  </a:lnTo>
                  <a:lnTo>
                    <a:pt x="2966" y="228"/>
                  </a:lnTo>
                  <a:lnTo>
                    <a:pt x="2852" y="479"/>
                  </a:lnTo>
                  <a:lnTo>
                    <a:pt x="2737" y="707"/>
                  </a:lnTo>
                  <a:lnTo>
                    <a:pt x="2578" y="913"/>
                  </a:lnTo>
                  <a:lnTo>
                    <a:pt x="2418" y="1118"/>
                  </a:lnTo>
                  <a:lnTo>
                    <a:pt x="2259" y="1300"/>
                  </a:lnTo>
                  <a:lnTo>
                    <a:pt x="2076" y="1460"/>
                  </a:lnTo>
                  <a:lnTo>
                    <a:pt x="1871" y="1620"/>
                  </a:lnTo>
                  <a:lnTo>
                    <a:pt x="1666" y="1756"/>
                  </a:lnTo>
                  <a:lnTo>
                    <a:pt x="1460" y="1870"/>
                  </a:lnTo>
                  <a:lnTo>
                    <a:pt x="1232" y="1984"/>
                  </a:lnTo>
                  <a:lnTo>
                    <a:pt x="1004" y="2076"/>
                  </a:lnTo>
                  <a:lnTo>
                    <a:pt x="754" y="2144"/>
                  </a:lnTo>
                  <a:lnTo>
                    <a:pt x="503" y="2190"/>
                  </a:lnTo>
                  <a:lnTo>
                    <a:pt x="252" y="2212"/>
                  </a:lnTo>
                  <a:lnTo>
                    <a:pt x="1" y="2235"/>
                  </a:lnTo>
                  <a:lnTo>
                    <a:pt x="1" y="2235"/>
                  </a:lnTo>
                  <a:lnTo>
                    <a:pt x="252" y="2212"/>
                  </a:lnTo>
                  <a:lnTo>
                    <a:pt x="503" y="2190"/>
                  </a:lnTo>
                  <a:lnTo>
                    <a:pt x="754" y="2144"/>
                  </a:lnTo>
                  <a:lnTo>
                    <a:pt x="1004" y="2076"/>
                  </a:lnTo>
                  <a:lnTo>
                    <a:pt x="1232" y="1984"/>
                  </a:lnTo>
                  <a:lnTo>
                    <a:pt x="1460" y="1870"/>
                  </a:lnTo>
                  <a:lnTo>
                    <a:pt x="1666" y="1756"/>
                  </a:lnTo>
                  <a:lnTo>
                    <a:pt x="1871" y="1620"/>
                  </a:lnTo>
                  <a:lnTo>
                    <a:pt x="2076" y="1460"/>
                  </a:lnTo>
                  <a:lnTo>
                    <a:pt x="2259" y="1300"/>
                  </a:lnTo>
                  <a:lnTo>
                    <a:pt x="2418" y="1118"/>
                  </a:lnTo>
                  <a:lnTo>
                    <a:pt x="2578" y="913"/>
                  </a:lnTo>
                  <a:lnTo>
                    <a:pt x="2737" y="707"/>
                  </a:lnTo>
                  <a:lnTo>
                    <a:pt x="2852" y="479"/>
                  </a:lnTo>
                  <a:lnTo>
                    <a:pt x="2966" y="228"/>
                  </a:lnTo>
                  <a:lnTo>
                    <a:pt x="30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4" name="Google Shape;1867;p34">
              <a:extLst>
                <a:ext uri="{FF2B5EF4-FFF2-40B4-BE49-F238E27FC236}">
                  <a16:creationId xmlns:a16="http://schemas.microsoft.com/office/drawing/2014/main" id="{531F3872-E6AF-B657-FD54-AD2CCEFF6379}"/>
                </a:ext>
              </a:extLst>
            </p:cNvPr>
            <p:cNvSpPr/>
            <p:nvPr/>
          </p:nvSpPr>
          <p:spPr>
            <a:xfrm>
              <a:off x="7808875" y="1866689"/>
              <a:ext cx="12195" cy="73093"/>
            </a:xfrm>
            <a:custGeom>
              <a:avLst/>
              <a:gdLst/>
              <a:ahLst/>
              <a:cxnLst/>
              <a:rect l="l" t="t" r="r" b="b"/>
              <a:pathLst>
                <a:path w="160" h="959" fill="none" extrusionOk="0">
                  <a:moveTo>
                    <a:pt x="160" y="1"/>
                  </a:moveTo>
                  <a:lnTo>
                    <a:pt x="160" y="1"/>
                  </a:lnTo>
                  <a:lnTo>
                    <a:pt x="160" y="1"/>
                  </a:lnTo>
                  <a:lnTo>
                    <a:pt x="92" y="229"/>
                  </a:lnTo>
                  <a:lnTo>
                    <a:pt x="46" y="480"/>
                  </a:lnTo>
                  <a:lnTo>
                    <a:pt x="23" y="708"/>
                  </a:lnTo>
                  <a:lnTo>
                    <a:pt x="0" y="959"/>
                  </a:lnTo>
                  <a:lnTo>
                    <a:pt x="0" y="959"/>
                  </a:lnTo>
                  <a:lnTo>
                    <a:pt x="23" y="708"/>
                  </a:lnTo>
                  <a:lnTo>
                    <a:pt x="46" y="480"/>
                  </a:lnTo>
                  <a:lnTo>
                    <a:pt x="92" y="229"/>
                  </a:lnTo>
                  <a:lnTo>
                    <a:pt x="160" y="1"/>
                  </a:lnTo>
                  <a:lnTo>
                    <a:pt x="1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5" name="Google Shape;1868;p34">
              <a:extLst>
                <a:ext uri="{FF2B5EF4-FFF2-40B4-BE49-F238E27FC236}">
                  <a16:creationId xmlns:a16="http://schemas.microsoft.com/office/drawing/2014/main" id="{69E76029-E495-4736-A1B5-39B79E9938C1}"/>
                </a:ext>
              </a:extLst>
            </p:cNvPr>
            <p:cNvSpPr/>
            <p:nvPr/>
          </p:nvSpPr>
          <p:spPr>
            <a:xfrm>
              <a:off x="7820993" y="1865012"/>
              <a:ext cx="76" cy="1753"/>
            </a:xfrm>
            <a:custGeom>
              <a:avLst/>
              <a:gdLst/>
              <a:ahLst/>
              <a:cxnLst/>
              <a:rect l="l" t="t" r="r" b="b"/>
              <a:pathLst>
                <a:path w="1" h="2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6" name="Google Shape;1869;p34">
              <a:extLst>
                <a:ext uri="{FF2B5EF4-FFF2-40B4-BE49-F238E27FC236}">
                  <a16:creationId xmlns:a16="http://schemas.microsoft.com/office/drawing/2014/main" id="{30CE4261-653D-03D1-A6CE-7EBF6A8B2AC9}"/>
                </a:ext>
              </a:extLst>
            </p:cNvPr>
            <p:cNvSpPr/>
            <p:nvPr/>
          </p:nvSpPr>
          <p:spPr>
            <a:xfrm>
              <a:off x="8125169" y="1706788"/>
              <a:ext cx="170422" cy="232997"/>
            </a:xfrm>
            <a:custGeom>
              <a:avLst/>
              <a:gdLst/>
              <a:ahLst/>
              <a:cxnLst/>
              <a:rect l="l" t="t" r="r" b="b"/>
              <a:pathLst>
                <a:path w="2236" h="305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43" y="138"/>
                  </a:lnTo>
                  <a:lnTo>
                    <a:pt x="343" y="138"/>
                  </a:lnTo>
                  <a:lnTo>
                    <a:pt x="571" y="252"/>
                  </a:lnTo>
                  <a:lnTo>
                    <a:pt x="776" y="366"/>
                  </a:lnTo>
                  <a:lnTo>
                    <a:pt x="959" y="503"/>
                  </a:lnTo>
                  <a:lnTo>
                    <a:pt x="1141" y="639"/>
                  </a:lnTo>
                  <a:lnTo>
                    <a:pt x="1301" y="799"/>
                  </a:lnTo>
                  <a:lnTo>
                    <a:pt x="1460" y="959"/>
                  </a:lnTo>
                  <a:lnTo>
                    <a:pt x="1597" y="1141"/>
                  </a:lnTo>
                  <a:lnTo>
                    <a:pt x="1734" y="1323"/>
                  </a:lnTo>
                  <a:lnTo>
                    <a:pt x="1848" y="1529"/>
                  </a:lnTo>
                  <a:lnTo>
                    <a:pt x="1939" y="1734"/>
                  </a:lnTo>
                  <a:lnTo>
                    <a:pt x="2030" y="1939"/>
                  </a:lnTo>
                  <a:lnTo>
                    <a:pt x="2099" y="2144"/>
                  </a:lnTo>
                  <a:lnTo>
                    <a:pt x="2167" y="2372"/>
                  </a:lnTo>
                  <a:lnTo>
                    <a:pt x="2213" y="2601"/>
                  </a:lnTo>
                  <a:lnTo>
                    <a:pt x="2236" y="2829"/>
                  </a:lnTo>
                  <a:lnTo>
                    <a:pt x="2236" y="3057"/>
                  </a:lnTo>
                  <a:lnTo>
                    <a:pt x="2236" y="3057"/>
                  </a:lnTo>
                  <a:lnTo>
                    <a:pt x="2236" y="2806"/>
                  </a:lnTo>
                  <a:lnTo>
                    <a:pt x="2190" y="2555"/>
                  </a:lnTo>
                  <a:lnTo>
                    <a:pt x="2144" y="2304"/>
                  </a:lnTo>
                  <a:lnTo>
                    <a:pt x="2076" y="2076"/>
                  </a:lnTo>
                  <a:lnTo>
                    <a:pt x="1985" y="1825"/>
                  </a:lnTo>
                  <a:lnTo>
                    <a:pt x="1894" y="1597"/>
                  </a:lnTo>
                  <a:lnTo>
                    <a:pt x="1779" y="1392"/>
                  </a:lnTo>
                  <a:lnTo>
                    <a:pt x="1643" y="1187"/>
                  </a:lnTo>
                  <a:lnTo>
                    <a:pt x="1483" y="981"/>
                  </a:lnTo>
                  <a:lnTo>
                    <a:pt x="1301" y="799"/>
                  </a:lnTo>
                  <a:lnTo>
                    <a:pt x="1118" y="639"/>
                  </a:lnTo>
                  <a:lnTo>
                    <a:pt x="936" y="480"/>
                  </a:lnTo>
                  <a:lnTo>
                    <a:pt x="708" y="320"/>
                  </a:lnTo>
                  <a:lnTo>
                    <a:pt x="480" y="206"/>
                  </a:lnTo>
                  <a:lnTo>
                    <a:pt x="252" y="9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7" name="Google Shape;1870;p34">
              <a:extLst>
                <a:ext uri="{FF2B5EF4-FFF2-40B4-BE49-F238E27FC236}">
                  <a16:creationId xmlns:a16="http://schemas.microsoft.com/office/drawing/2014/main" id="{B26C8245-8045-9D45-2345-37FD7427A127}"/>
                </a:ext>
              </a:extLst>
            </p:cNvPr>
            <p:cNvSpPr/>
            <p:nvPr/>
          </p:nvSpPr>
          <p:spPr>
            <a:xfrm>
              <a:off x="8123416" y="1706788"/>
              <a:ext cx="1829" cy="76"/>
            </a:xfrm>
            <a:custGeom>
              <a:avLst/>
              <a:gdLst/>
              <a:ahLst/>
              <a:cxnLst/>
              <a:rect l="l" t="t" r="r" b="b"/>
              <a:pathLst>
                <a:path w="24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8" name="Google Shape;1871;p34">
              <a:extLst>
                <a:ext uri="{FF2B5EF4-FFF2-40B4-BE49-F238E27FC236}">
                  <a16:creationId xmlns:a16="http://schemas.microsoft.com/office/drawing/2014/main" id="{0EE1C7D7-5174-05B4-2364-F5B19B87A082}"/>
                </a:ext>
              </a:extLst>
            </p:cNvPr>
            <p:cNvSpPr/>
            <p:nvPr/>
          </p:nvSpPr>
          <p:spPr>
            <a:xfrm>
              <a:off x="7820993" y="1696347"/>
              <a:ext cx="231244" cy="168746"/>
            </a:xfrm>
            <a:custGeom>
              <a:avLst/>
              <a:gdLst/>
              <a:ahLst/>
              <a:cxnLst/>
              <a:rect l="l" t="t" r="r" b="b"/>
              <a:pathLst>
                <a:path w="3034" h="2214" fill="none" extrusionOk="0">
                  <a:moveTo>
                    <a:pt x="3034" y="1"/>
                  </a:moveTo>
                  <a:lnTo>
                    <a:pt x="3034" y="1"/>
                  </a:lnTo>
                  <a:lnTo>
                    <a:pt x="2783" y="1"/>
                  </a:lnTo>
                  <a:lnTo>
                    <a:pt x="2532" y="47"/>
                  </a:lnTo>
                  <a:lnTo>
                    <a:pt x="2281" y="92"/>
                  </a:lnTo>
                  <a:lnTo>
                    <a:pt x="2053" y="161"/>
                  </a:lnTo>
                  <a:lnTo>
                    <a:pt x="1825" y="252"/>
                  </a:lnTo>
                  <a:lnTo>
                    <a:pt x="1597" y="343"/>
                  </a:lnTo>
                  <a:lnTo>
                    <a:pt x="1392" y="457"/>
                  </a:lnTo>
                  <a:lnTo>
                    <a:pt x="1187" y="594"/>
                  </a:lnTo>
                  <a:lnTo>
                    <a:pt x="982" y="754"/>
                  </a:lnTo>
                  <a:lnTo>
                    <a:pt x="799" y="913"/>
                  </a:lnTo>
                  <a:lnTo>
                    <a:pt x="617" y="1096"/>
                  </a:lnTo>
                  <a:lnTo>
                    <a:pt x="480" y="1301"/>
                  </a:lnTo>
                  <a:lnTo>
                    <a:pt x="320" y="1506"/>
                  </a:lnTo>
                  <a:lnTo>
                    <a:pt x="206" y="1734"/>
                  </a:lnTo>
                  <a:lnTo>
                    <a:pt x="92" y="1962"/>
                  </a:lnTo>
                  <a:lnTo>
                    <a:pt x="1" y="2213"/>
                  </a:lnTo>
                  <a:lnTo>
                    <a:pt x="1" y="2213"/>
                  </a:lnTo>
                  <a:lnTo>
                    <a:pt x="92" y="1962"/>
                  </a:lnTo>
                  <a:lnTo>
                    <a:pt x="206" y="1734"/>
                  </a:lnTo>
                  <a:lnTo>
                    <a:pt x="320" y="1506"/>
                  </a:lnTo>
                  <a:lnTo>
                    <a:pt x="480" y="1301"/>
                  </a:lnTo>
                  <a:lnTo>
                    <a:pt x="617" y="1096"/>
                  </a:lnTo>
                  <a:lnTo>
                    <a:pt x="799" y="913"/>
                  </a:lnTo>
                  <a:lnTo>
                    <a:pt x="982" y="754"/>
                  </a:lnTo>
                  <a:lnTo>
                    <a:pt x="1187" y="594"/>
                  </a:lnTo>
                  <a:lnTo>
                    <a:pt x="1392" y="457"/>
                  </a:lnTo>
                  <a:lnTo>
                    <a:pt x="1597" y="343"/>
                  </a:lnTo>
                  <a:lnTo>
                    <a:pt x="1825" y="252"/>
                  </a:lnTo>
                  <a:lnTo>
                    <a:pt x="2053" y="161"/>
                  </a:lnTo>
                  <a:lnTo>
                    <a:pt x="2281" y="92"/>
                  </a:lnTo>
                  <a:lnTo>
                    <a:pt x="2532" y="47"/>
                  </a:lnTo>
                  <a:lnTo>
                    <a:pt x="2783" y="1"/>
                  </a:lnTo>
                  <a:lnTo>
                    <a:pt x="30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79" name="Google Shape;1872;p34">
              <a:extLst>
                <a:ext uri="{FF2B5EF4-FFF2-40B4-BE49-F238E27FC236}">
                  <a16:creationId xmlns:a16="http://schemas.microsoft.com/office/drawing/2014/main" id="{045C158D-674D-842C-0D89-5CE80F78EAB3}"/>
                </a:ext>
              </a:extLst>
            </p:cNvPr>
            <p:cNvSpPr/>
            <p:nvPr/>
          </p:nvSpPr>
          <p:spPr>
            <a:xfrm>
              <a:off x="8052154" y="1696347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0" name="Google Shape;1873;p34">
              <a:extLst>
                <a:ext uri="{FF2B5EF4-FFF2-40B4-BE49-F238E27FC236}">
                  <a16:creationId xmlns:a16="http://schemas.microsoft.com/office/drawing/2014/main" id="{29B6C17D-A2BF-1C8E-0B48-5AC8400F8740}"/>
                </a:ext>
              </a:extLst>
            </p:cNvPr>
            <p:cNvSpPr/>
            <p:nvPr/>
          </p:nvSpPr>
          <p:spPr>
            <a:xfrm>
              <a:off x="7494258" y="2574121"/>
              <a:ext cx="175605" cy="225985"/>
            </a:xfrm>
            <a:custGeom>
              <a:avLst/>
              <a:gdLst/>
              <a:ahLst/>
              <a:cxnLst/>
              <a:rect l="l" t="t" r="r" b="b"/>
              <a:pathLst>
                <a:path w="2304" h="2965" extrusionOk="0">
                  <a:moveTo>
                    <a:pt x="1483" y="0"/>
                  </a:moveTo>
                  <a:lnTo>
                    <a:pt x="69" y="2212"/>
                  </a:lnTo>
                  <a:lnTo>
                    <a:pt x="24" y="2303"/>
                  </a:lnTo>
                  <a:lnTo>
                    <a:pt x="1" y="2395"/>
                  </a:lnTo>
                  <a:lnTo>
                    <a:pt x="1" y="2486"/>
                  </a:lnTo>
                  <a:lnTo>
                    <a:pt x="1" y="2577"/>
                  </a:lnTo>
                  <a:lnTo>
                    <a:pt x="46" y="2668"/>
                  </a:lnTo>
                  <a:lnTo>
                    <a:pt x="92" y="2760"/>
                  </a:lnTo>
                  <a:lnTo>
                    <a:pt x="138" y="2828"/>
                  </a:lnTo>
                  <a:lnTo>
                    <a:pt x="229" y="2874"/>
                  </a:lnTo>
                  <a:lnTo>
                    <a:pt x="297" y="2919"/>
                  </a:lnTo>
                  <a:lnTo>
                    <a:pt x="388" y="2942"/>
                  </a:lnTo>
                  <a:lnTo>
                    <a:pt x="502" y="2965"/>
                  </a:lnTo>
                  <a:lnTo>
                    <a:pt x="594" y="2942"/>
                  </a:lnTo>
                  <a:lnTo>
                    <a:pt x="662" y="2919"/>
                  </a:lnTo>
                  <a:lnTo>
                    <a:pt x="753" y="2874"/>
                  </a:lnTo>
                  <a:lnTo>
                    <a:pt x="822" y="2805"/>
                  </a:lnTo>
                  <a:lnTo>
                    <a:pt x="890" y="2737"/>
                  </a:lnTo>
                  <a:lnTo>
                    <a:pt x="2304" y="502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B4C0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1" name="Google Shape;1874;p34">
              <a:extLst>
                <a:ext uri="{FF2B5EF4-FFF2-40B4-BE49-F238E27FC236}">
                  <a16:creationId xmlns:a16="http://schemas.microsoft.com/office/drawing/2014/main" id="{1DBBBAEE-090C-FC5A-809C-189A03D0F9E6}"/>
                </a:ext>
              </a:extLst>
            </p:cNvPr>
            <p:cNvSpPr/>
            <p:nvPr/>
          </p:nvSpPr>
          <p:spPr>
            <a:xfrm>
              <a:off x="8151234" y="1717230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2" name="Google Shape;1875;p34">
              <a:extLst>
                <a:ext uri="{FF2B5EF4-FFF2-40B4-BE49-F238E27FC236}">
                  <a16:creationId xmlns:a16="http://schemas.microsoft.com/office/drawing/2014/main" id="{E9402976-6920-6718-031C-7E9377B2B871}"/>
                </a:ext>
              </a:extLst>
            </p:cNvPr>
            <p:cNvSpPr/>
            <p:nvPr/>
          </p:nvSpPr>
          <p:spPr>
            <a:xfrm>
              <a:off x="8151234" y="1717230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3" name="Google Shape;1876;p34">
              <a:extLst>
                <a:ext uri="{FF2B5EF4-FFF2-40B4-BE49-F238E27FC236}">
                  <a16:creationId xmlns:a16="http://schemas.microsoft.com/office/drawing/2014/main" id="{FC458143-4A75-8EDF-46A8-133B43F85F9A}"/>
                </a:ext>
              </a:extLst>
            </p:cNvPr>
            <p:cNvSpPr/>
            <p:nvPr/>
          </p:nvSpPr>
          <p:spPr>
            <a:xfrm>
              <a:off x="8007035" y="1717230"/>
              <a:ext cx="177358" cy="465918"/>
            </a:xfrm>
            <a:custGeom>
              <a:avLst/>
              <a:gdLst/>
              <a:ahLst/>
              <a:cxnLst/>
              <a:rect l="l" t="t" r="r" b="b"/>
              <a:pathLst>
                <a:path w="2327" h="6113" extrusionOk="0">
                  <a:moveTo>
                    <a:pt x="1893" y="1"/>
                  </a:moveTo>
                  <a:lnTo>
                    <a:pt x="0" y="6044"/>
                  </a:lnTo>
                  <a:lnTo>
                    <a:pt x="251" y="6089"/>
                  </a:lnTo>
                  <a:lnTo>
                    <a:pt x="502" y="6112"/>
                  </a:lnTo>
                  <a:lnTo>
                    <a:pt x="2326" y="229"/>
                  </a:lnTo>
                  <a:lnTo>
                    <a:pt x="2121" y="115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4" name="Google Shape;1877;p34">
              <a:extLst>
                <a:ext uri="{FF2B5EF4-FFF2-40B4-BE49-F238E27FC236}">
                  <a16:creationId xmlns:a16="http://schemas.microsoft.com/office/drawing/2014/main" id="{59946150-D334-17C8-A6BB-7B3AC3E8D90A}"/>
                </a:ext>
              </a:extLst>
            </p:cNvPr>
            <p:cNvSpPr/>
            <p:nvPr/>
          </p:nvSpPr>
          <p:spPr>
            <a:xfrm>
              <a:off x="8007035" y="1717230"/>
              <a:ext cx="177358" cy="465918"/>
            </a:xfrm>
            <a:custGeom>
              <a:avLst/>
              <a:gdLst/>
              <a:ahLst/>
              <a:cxnLst/>
              <a:rect l="l" t="t" r="r" b="b"/>
              <a:pathLst>
                <a:path w="2327" h="6113" fill="none" extrusionOk="0">
                  <a:moveTo>
                    <a:pt x="1893" y="1"/>
                  </a:moveTo>
                  <a:lnTo>
                    <a:pt x="0" y="6044"/>
                  </a:lnTo>
                  <a:lnTo>
                    <a:pt x="0" y="6044"/>
                  </a:lnTo>
                  <a:lnTo>
                    <a:pt x="251" y="6089"/>
                  </a:lnTo>
                  <a:lnTo>
                    <a:pt x="502" y="6112"/>
                  </a:lnTo>
                  <a:lnTo>
                    <a:pt x="2326" y="229"/>
                  </a:lnTo>
                  <a:lnTo>
                    <a:pt x="2326" y="229"/>
                  </a:lnTo>
                  <a:lnTo>
                    <a:pt x="2121" y="115"/>
                  </a:lnTo>
                  <a:lnTo>
                    <a:pt x="1893" y="1"/>
                  </a:lnTo>
                  <a:lnTo>
                    <a:pt x="1893" y="1"/>
                  </a:lnTo>
                  <a:lnTo>
                    <a:pt x="18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5" name="Google Shape;1878;p34">
              <a:extLst>
                <a:ext uri="{FF2B5EF4-FFF2-40B4-BE49-F238E27FC236}">
                  <a16:creationId xmlns:a16="http://schemas.microsoft.com/office/drawing/2014/main" id="{47C0B0B8-F0D0-D9BC-E5BF-C1522CC99A8D}"/>
                </a:ext>
              </a:extLst>
            </p:cNvPr>
            <p:cNvSpPr/>
            <p:nvPr/>
          </p:nvSpPr>
          <p:spPr>
            <a:xfrm>
              <a:off x="7826252" y="1712047"/>
              <a:ext cx="139097" cy="318132"/>
            </a:xfrm>
            <a:custGeom>
              <a:avLst/>
              <a:gdLst/>
              <a:ahLst/>
              <a:cxnLst/>
              <a:rect l="l" t="t" r="r" b="b"/>
              <a:pathLst>
                <a:path w="1825" h="4174" extrusionOk="0">
                  <a:moveTo>
                    <a:pt x="1825" y="0"/>
                  </a:moveTo>
                  <a:lnTo>
                    <a:pt x="1505" y="137"/>
                  </a:lnTo>
                  <a:lnTo>
                    <a:pt x="1209" y="319"/>
                  </a:lnTo>
                  <a:lnTo>
                    <a:pt x="821" y="1528"/>
                  </a:lnTo>
                  <a:lnTo>
                    <a:pt x="1004" y="1323"/>
                  </a:lnTo>
                  <a:lnTo>
                    <a:pt x="1186" y="1140"/>
                  </a:lnTo>
                  <a:lnTo>
                    <a:pt x="1369" y="958"/>
                  </a:lnTo>
                  <a:lnTo>
                    <a:pt x="1574" y="798"/>
                  </a:lnTo>
                  <a:lnTo>
                    <a:pt x="1825" y="0"/>
                  </a:lnTo>
                  <a:close/>
                  <a:moveTo>
                    <a:pt x="23" y="4151"/>
                  </a:moveTo>
                  <a:lnTo>
                    <a:pt x="0" y="4173"/>
                  </a:lnTo>
                  <a:lnTo>
                    <a:pt x="23" y="4173"/>
                  </a:lnTo>
                  <a:lnTo>
                    <a:pt x="23" y="415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6" name="Google Shape;1879;p34">
              <a:extLst>
                <a:ext uri="{FF2B5EF4-FFF2-40B4-BE49-F238E27FC236}">
                  <a16:creationId xmlns:a16="http://schemas.microsoft.com/office/drawing/2014/main" id="{AB90CCDE-2AF6-8841-009A-BA6FAED1286D}"/>
                </a:ext>
              </a:extLst>
            </p:cNvPr>
            <p:cNvSpPr/>
            <p:nvPr/>
          </p:nvSpPr>
          <p:spPr>
            <a:xfrm>
              <a:off x="7826252" y="2028342"/>
              <a:ext cx="1829" cy="1829"/>
            </a:xfrm>
            <a:custGeom>
              <a:avLst/>
              <a:gdLst/>
              <a:ahLst/>
              <a:cxnLst/>
              <a:rect l="l" t="t" r="r" b="b"/>
              <a:pathLst>
                <a:path w="24" h="24" fill="none" extrusionOk="0">
                  <a:moveTo>
                    <a:pt x="23" y="1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7" name="Google Shape;1880;p34">
              <a:extLst>
                <a:ext uri="{FF2B5EF4-FFF2-40B4-BE49-F238E27FC236}">
                  <a16:creationId xmlns:a16="http://schemas.microsoft.com/office/drawing/2014/main" id="{B0AB17D0-50CB-CD30-8F8B-5AED8FEB4E68}"/>
                </a:ext>
              </a:extLst>
            </p:cNvPr>
            <p:cNvSpPr/>
            <p:nvPr/>
          </p:nvSpPr>
          <p:spPr>
            <a:xfrm>
              <a:off x="7888825" y="1712047"/>
              <a:ext cx="76522" cy="116537"/>
            </a:xfrm>
            <a:custGeom>
              <a:avLst/>
              <a:gdLst/>
              <a:ahLst/>
              <a:cxnLst/>
              <a:rect l="l" t="t" r="r" b="b"/>
              <a:pathLst>
                <a:path w="1004" h="1529" fill="none" extrusionOk="0">
                  <a:moveTo>
                    <a:pt x="1004" y="0"/>
                  </a:moveTo>
                  <a:lnTo>
                    <a:pt x="1004" y="0"/>
                  </a:lnTo>
                  <a:lnTo>
                    <a:pt x="684" y="137"/>
                  </a:lnTo>
                  <a:lnTo>
                    <a:pt x="388" y="319"/>
                  </a:lnTo>
                  <a:lnTo>
                    <a:pt x="0" y="1528"/>
                  </a:lnTo>
                  <a:lnTo>
                    <a:pt x="0" y="1528"/>
                  </a:lnTo>
                  <a:lnTo>
                    <a:pt x="183" y="1323"/>
                  </a:lnTo>
                  <a:lnTo>
                    <a:pt x="365" y="1140"/>
                  </a:lnTo>
                  <a:lnTo>
                    <a:pt x="548" y="958"/>
                  </a:lnTo>
                  <a:lnTo>
                    <a:pt x="753" y="798"/>
                  </a:lnTo>
                  <a:lnTo>
                    <a:pt x="10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8" name="Google Shape;1881;p34">
              <a:extLst>
                <a:ext uri="{FF2B5EF4-FFF2-40B4-BE49-F238E27FC236}">
                  <a16:creationId xmlns:a16="http://schemas.microsoft.com/office/drawing/2014/main" id="{068D20D8-0214-B7D3-AB36-31A6CDBF8758}"/>
                </a:ext>
              </a:extLst>
            </p:cNvPr>
            <p:cNvSpPr/>
            <p:nvPr/>
          </p:nvSpPr>
          <p:spPr>
            <a:xfrm>
              <a:off x="7828005" y="1772867"/>
              <a:ext cx="118213" cy="304260"/>
            </a:xfrm>
            <a:custGeom>
              <a:avLst/>
              <a:gdLst/>
              <a:ahLst/>
              <a:cxnLst/>
              <a:rect l="l" t="t" r="r" b="b"/>
              <a:pathLst>
                <a:path w="1551" h="3992" extrusionOk="0">
                  <a:moveTo>
                    <a:pt x="1551" y="0"/>
                  </a:moveTo>
                  <a:lnTo>
                    <a:pt x="1346" y="160"/>
                  </a:lnTo>
                  <a:lnTo>
                    <a:pt x="1163" y="342"/>
                  </a:lnTo>
                  <a:lnTo>
                    <a:pt x="981" y="525"/>
                  </a:lnTo>
                  <a:lnTo>
                    <a:pt x="798" y="730"/>
                  </a:lnTo>
                  <a:lnTo>
                    <a:pt x="0" y="3353"/>
                  </a:lnTo>
                  <a:lnTo>
                    <a:pt x="0" y="3375"/>
                  </a:lnTo>
                  <a:lnTo>
                    <a:pt x="137" y="3695"/>
                  </a:lnTo>
                  <a:lnTo>
                    <a:pt x="319" y="3991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89" name="Google Shape;1882;p34">
              <a:extLst>
                <a:ext uri="{FF2B5EF4-FFF2-40B4-BE49-F238E27FC236}">
                  <a16:creationId xmlns:a16="http://schemas.microsoft.com/office/drawing/2014/main" id="{3F4F26F2-4178-F9E8-4B90-2F7DBE88C931}"/>
                </a:ext>
              </a:extLst>
            </p:cNvPr>
            <p:cNvSpPr/>
            <p:nvPr/>
          </p:nvSpPr>
          <p:spPr>
            <a:xfrm>
              <a:off x="7828005" y="1772867"/>
              <a:ext cx="118213" cy="304260"/>
            </a:xfrm>
            <a:custGeom>
              <a:avLst/>
              <a:gdLst/>
              <a:ahLst/>
              <a:cxnLst/>
              <a:rect l="l" t="t" r="r" b="b"/>
              <a:pathLst>
                <a:path w="1551" h="3992" fill="none" extrusionOk="0">
                  <a:moveTo>
                    <a:pt x="1551" y="0"/>
                  </a:moveTo>
                  <a:lnTo>
                    <a:pt x="1551" y="0"/>
                  </a:lnTo>
                  <a:lnTo>
                    <a:pt x="1346" y="160"/>
                  </a:lnTo>
                  <a:lnTo>
                    <a:pt x="1163" y="342"/>
                  </a:lnTo>
                  <a:lnTo>
                    <a:pt x="981" y="525"/>
                  </a:lnTo>
                  <a:lnTo>
                    <a:pt x="798" y="730"/>
                  </a:lnTo>
                  <a:lnTo>
                    <a:pt x="0" y="3353"/>
                  </a:lnTo>
                  <a:lnTo>
                    <a:pt x="0" y="3353"/>
                  </a:lnTo>
                  <a:lnTo>
                    <a:pt x="0" y="3375"/>
                  </a:lnTo>
                  <a:lnTo>
                    <a:pt x="0" y="3375"/>
                  </a:lnTo>
                  <a:lnTo>
                    <a:pt x="137" y="3695"/>
                  </a:lnTo>
                  <a:lnTo>
                    <a:pt x="319" y="3991"/>
                  </a:lnTo>
                  <a:lnTo>
                    <a:pt x="1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90" name="Google Shape;1883;p34">
              <a:extLst>
                <a:ext uri="{FF2B5EF4-FFF2-40B4-BE49-F238E27FC236}">
                  <a16:creationId xmlns:a16="http://schemas.microsoft.com/office/drawing/2014/main" id="{93DE7C61-7F5F-A93B-5720-6306D085494C}"/>
                </a:ext>
              </a:extLst>
            </p:cNvPr>
            <p:cNvSpPr/>
            <p:nvPr/>
          </p:nvSpPr>
          <p:spPr>
            <a:xfrm>
              <a:off x="8041789" y="1696347"/>
              <a:ext cx="74769" cy="31402"/>
            </a:xfrm>
            <a:custGeom>
              <a:avLst/>
              <a:gdLst/>
              <a:ahLst/>
              <a:cxnLst/>
              <a:rect l="l" t="t" r="r" b="b"/>
              <a:pathLst>
                <a:path w="981" h="412" extrusionOk="0">
                  <a:moveTo>
                    <a:pt x="114" y="1"/>
                  </a:moveTo>
                  <a:lnTo>
                    <a:pt x="0" y="411"/>
                  </a:lnTo>
                  <a:lnTo>
                    <a:pt x="228" y="343"/>
                  </a:lnTo>
                  <a:lnTo>
                    <a:pt x="456" y="297"/>
                  </a:lnTo>
                  <a:lnTo>
                    <a:pt x="684" y="275"/>
                  </a:lnTo>
                  <a:lnTo>
                    <a:pt x="935" y="252"/>
                  </a:lnTo>
                  <a:lnTo>
                    <a:pt x="981" y="115"/>
                  </a:lnTo>
                  <a:lnTo>
                    <a:pt x="775" y="69"/>
                  </a:lnTo>
                  <a:lnTo>
                    <a:pt x="547" y="24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91" name="Google Shape;1884;p34">
              <a:extLst>
                <a:ext uri="{FF2B5EF4-FFF2-40B4-BE49-F238E27FC236}">
                  <a16:creationId xmlns:a16="http://schemas.microsoft.com/office/drawing/2014/main" id="{8CAC679E-4156-CF62-0D50-3A2F03ADC46E}"/>
                </a:ext>
              </a:extLst>
            </p:cNvPr>
            <p:cNvSpPr/>
            <p:nvPr/>
          </p:nvSpPr>
          <p:spPr>
            <a:xfrm>
              <a:off x="8041789" y="1696347"/>
              <a:ext cx="74769" cy="31402"/>
            </a:xfrm>
            <a:custGeom>
              <a:avLst/>
              <a:gdLst/>
              <a:ahLst/>
              <a:cxnLst/>
              <a:rect l="l" t="t" r="r" b="b"/>
              <a:pathLst>
                <a:path w="981" h="412" fill="none" extrusionOk="0">
                  <a:moveTo>
                    <a:pt x="137" y="1"/>
                  </a:moveTo>
                  <a:lnTo>
                    <a:pt x="137" y="1"/>
                  </a:lnTo>
                  <a:lnTo>
                    <a:pt x="114" y="1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228" y="343"/>
                  </a:lnTo>
                  <a:lnTo>
                    <a:pt x="456" y="297"/>
                  </a:lnTo>
                  <a:lnTo>
                    <a:pt x="684" y="275"/>
                  </a:lnTo>
                  <a:lnTo>
                    <a:pt x="935" y="252"/>
                  </a:lnTo>
                  <a:lnTo>
                    <a:pt x="981" y="115"/>
                  </a:lnTo>
                  <a:lnTo>
                    <a:pt x="981" y="115"/>
                  </a:lnTo>
                  <a:lnTo>
                    <a:pt x="775" y="69"/>
                  </a:lnTo>
                  <a:lnTo>
                    <a:pt x="547" y="24"/>
                  </a:lnTo>
                  <a:lnTo>
                    <a:pt x="342" y="1"/>
                  </a:lnTo>
                  <a:lnTo>
                    <a:pt x="1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92" name="Google Shape;1885;p34">
              <a:extLst>
                <a:ext uri="{FF2B5EF4-FFF2-40B4-BE49-F238E27FC236}">
                  <a16:creationId xmlns:a16="http://schemas.microsoft.com/office/drawing/2014/main" id="{87EB5E24-1A6D-42BC-3893-57D586F21D17}"/>
                </a:ext>
              </a:extLst>
            </p:cNvPr>
            <p:cNvSpPr/>
            <p:nvPr/>
          </p:nvSpPr>
          <p:spPr>
            <a:xfrm>
              <a:off x="7913138" y="1715477"/>
              <a:ext cx="199995" cy="451970"/>
            </a:xfrm>
            <a:custGeom>
              <a:avLst/>
              <a:gdLst/>
              <a:ahLst/>
              <a:cxnLst/>
              <a:rect l="l" t="t" r="r" b="b"/>
              <a:pathLst>
                <a:path w="2624" h="5930" extrusionOk="0">
                  <a:moveTo>
                    <a:pt x="2623" y="1"/>
                  </a:moveTo>
                  <a:lnTo>
                    <a:pt x="2372" y="24"/>
                  </a:lnTo>
                  <a:lnTo>
                    <a:pt x="2144" y="46"/>
                  </a:lnTo>
                  <a:lnTo>
                    <a:pt x="1916" y="92"/>
                  </a:lnTo>
                  <a:lnTo>
                    <a:pt x="1688" y="160"/>
                  </a:lnTo>
                  <a:lnTo>
                    <a:pt x="1" y="5542"/>
                  </a:lnTo>
                  <a:lnTo>
                    <a:pt x="160" y="5656"/>
                  </a:lnTo>
                  <a:lnTo>
                    <a:pt x="365" y="5770"/>
                  </a:lnTo>
                  <a:lnTo>
                    <a:pt x="548" y="5862"/>
                  </a:lnTo>
                  <a:lnTo>
                    <a:pt x="753" y="5930"/>
                  </a:lnTo>
                  <a:lnTo>
                    <a:pt x="2623" y="1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93" name="Google Shape;1886;p34">
              <a:extLst>
                <a:ext uri="{FF2B5EF4-FFF2-40B4-BE49-F238E27FC236}">
                  <a16:creationId xmlns:a16="http://schemas.microsoft.com/office/drawing/2014/main" id="{870B7AD5-E51C-9E9F-AB54-C050EEBE69B9}"/>
                </a:ext>
              </a:extLst>
            </p:cNvPr>
            <p:cNvSpPr/>
            <p:nvPr/>
          </p:nvSpPr>
          <p:spPr>
            <a:xfrm>
              <a:off x="7913138" y="1715477"/>
              <a:ext cx="199995" cy="451970"/>
            </a:xfrm>
            <a:custGeom>
              <a:avLst/>
              <a:gdLst/>
              <a:ahLst/>
              <a:cxnLst/>
              <a:rect l="l" t="t" r="r" b="b"/>
              <a:pathLst>
                <a:path w="2624" h="5930" fill="none" extrusionOk="0">
                  <a:moveTo>
                    <a:pt x="2623" y="1"/>
                  </a:moveTo>
                  <a:lnTo>
                    <a:pt x="2623" y="1"/>
                  </a:lnTo>
                  <a:lnTo>
                    <a:pt x="2372" y="24"/>
                  </a:lnTo>
                  <a:lnTo>
                    <a:pt x="2144" y="46"/>
                  </a:lnTo>
                  <a:lnTo>
                    <a:pt x="1916" y="92"/>
                  </a:lnTo>
                  <a:lnTo>
                    <a:pt x="1688" y="160"/>
                  </a:lnTo>
                  <a:lnTo>
                    <a:pt x="1" y="5542"/>
                  </a:lnTo>
                  <a:lnTo>
                    <a:pt x="1" y="5542"/>
                  </a:lnTo>
                  <a:lnTo>
                    <a:pt x="160" y="5656"/>
                  </a:lnTo>
                  <a:lnTo>
                    <a:pt x="365" y="5770"/>
                  </a:lnTo>
                  <a:lnTo>
                    <a:pt x="548" y="5862"/>
                  </a:lnTo>
                  <a:lnTo>
                    <a:pt x="753" y="5930"/>
                  </a:lnTo>
                  <a:lnTo>
                    <a:pt x="26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94" name="Google Shape;1887;p34">
              <a:extLst>
                <a:ext uri="{FF2B5EF4-FFF2-40B4-BE49-F238E27FC236}">
                  <a16:creationId xmlns:a16="http://schemas.microsoft.com/office/drawing/2014/main" id="{9CC551A8-AA07-CF3D-24F4-7AAA59A0DF2F}"/>
                </a:ext>
              </a:extLst>
            </p:cNvPr>
            <p:cNvSpPr/>
            <p:nvPr/>
          </p:nvSpPr>
          <p:spPr>
            <a:xfrm>
              <a:off x="7753238" y="1640786"/>
              <a:ext cx="598003" cy="597926"/>
            </a:xfrm>
            <a:custGeom>
              <a:avLst/>
              <a:gdLst/>
              <a:ahLst/>
              <a:cxnLst/>
              <a:rect l="l" t="t" r="r" b="b"/>
              <a:pathLst>
                <a:path w="7846" h="7845" extrusionOk="0">
                  <a:moveTo>
                    <a:pt x="2281" y="365"/>
                  </a:moveTo>
                  <a:lnTo>
                    <a:pt x="2053" y="479"/>
                  </a:lnTo>
                  <a:lnTo>
                    <a:pt x="1848" y="593"/>
                  </a:lnTo>
                  <a:lnTo>
                    <a:pt x="1825" y="616"/>
                  </a:lnTo>
                  <a:lnTo>
                    <a:pt x="1848" y="662"/>
                  </a:lnTo>
                  <a:lnTo>
                    <a:pt x="1871" y="684"/>
                  </a:lnTo>
                  <a:lnTo>
                    <a:pt x="1893" y="684"/>
                  </a:lnTo>
                  <a:lnTo>
                    <a:pt x="2099" y="548"/>
                  </a:lnTo>
                  <a:lnTo>
                    <a:pt x="2304" y="456"/>
                  </a:lnTo>
                  <a:lnTo>
                    <a:pt x="2327" y="434"/>
                  </a:lnTo>
                  <a:lnTo>
                    <a:pt x="2327" y="388"/>
                  </a:lnTo>
                  <a:lnTo>
                    <a:pt x="2304" y="365"/>
                  </a:lnTo>
                  <a:close/>
                  <a:moveTo>
                    <a:pt x="4151" y="776"/>
                  </a:moveTo>
                  <a:lnTo>
                    <a:pt x="4402" y="798"/>
                  </a:lnTo>
                  <a:lnTo>
                    <a:pt x="4630" y="844"/>
                  </a:lnTo>
                  <a:lnTo>
                    <a:pt x="4858" y="912"/>
                  </a:lnTo>
                  <a:lnTo>
                    <a:pt x="5109" y="1004"/>
                  </a:lnTo>
                  <a:lnTo>
                    <a:pt x="5337" y="1118"/>
                  </a:lnTo>
                  <a:lnTo>
                    <a:pt x="5565" y="1232"/>
                  </a:lnTo>
                  <a:lnTo>
                    <a:pt x="5770" y="1369"/>
                  </a:lnTo>
                  <a:lnTo>
                    <a:pt x="5975" y="1528"/>
                  </a:lnTo>
                  <a:lnTo>
                    <a:pt x="6158" y="1688"/>
                  </a:lnTo>
                  <a:lnTo>
                    <a:pt x="6317" y="1870"/>
                  </a:lnTo>
                  <a:lnTo>
                    <a:pt x="6477" y="2075"/>
                  </a:lnTo>
                  <a:lnTo>
                    <a:pt x="6614" y="2281"/>
                  </a:lnTo>
                  <a:lnTo>
                    <a:pt x="6728" y="2486"/>
                  </a:lnTo>
                  <a:lnTo>
                    <a:pt x="6842" y="2714"/>
                  </a:lnTo>
                  <a:lnTo>
                    <a:pt x="6910" y="2942"/>
                  </a:lnTo>
                  <a:lnTo>
                    <a:pt x="6979" y="3170"/>
                  </a:lnTo>
                  <a:lnTo>
                    <a:pt x="7024" y="3421"/>
                  </a:lnTo>
                  <a:lnTo>
                    <a:pt x="7070" y="3672"/>
                  </a:lnTo>
                  <a:lnTo>
                    <a:pt x="7070" y="3923"/>
                  </a:lnTo>
                  <a:lnTo>
                    <a:pt x="7070" y="4151"/>
                  </a:lnTo>
                  <a:lnTo>
                    <a:pt x="7047" y="4379"/>
                  </a:lnTo>
                  <a:lnTo>
                    <a:pt x="7002" y="4630"/>
                  </a:lnTo>
                  <a:lnTo>
                    <a:pt x="6933" y="4858"/>
                  </a:lnTo>
                  <a:lnTo>
                    <a:pt x="6842" y="5108"/>
                  </a:lnTo>
                  <a:lnTo>
                    <a:pt x="6728" y="5336"/>
                  </a:lnTo>
                  <a:lnTo>
                    <a:pt x="6614" y="5565"/>
                  </a:lnTo>
                  <a:lnTo>
                    <a:pt x="6477" y="5770"/>
                  </a:lnTo>
                  <a:lnTo>
                    <a:pt x="6317" y="5952"/>
                  </a:lnTo>
                  <a:lnTo>
                    <a:pt x="6158" y="6135"/>
                  </a:lnTo>
                  <a:lnTo>
                    <a:pt x="5975" y="6317"/>
                  </a:lnTo>
                  <a:lnTo>
                    <a:pt x="5770" y="6454"/>
                  </a:lnTo>
                  <a:lnTo>
                    <a:pt x="5565" y="6591"/>
                  </a:lnTo>
                  <a:lnTo>
                    <a:pt x="5360" y="6728"/>
                  </a:lnTo>
                  <a:lnTo>
                    <a:pt x="5132" y="6819"/>
                  </a:lnTo>
                  <a:lnTo>
                    <a:pt x="4904" y="6910"/>
                  </a:lnTo>
                  <a:lnTo>
                    <a:pt x="4676" y="6978"/>
                  </a:lnTo>
                  <a:lnTo>
                    <a:pt x="4425" y="7024"/>
                  </a:lnTo>
                  <a:lnTo>
                    <a:pt x="4174" y="7047"/>
                  </a:lnTo>
                  <a:lnTo>
                    <a:pt x="3923" y="7070"/>
                  </a:lnTo>
                  <a:lnTo>
                    <a:pt x="3695" y="7047"/>
                  </a:lnTo>
                  <a:lnTo>
                    <a:pt x="3467" y="7024"/>
                  </a:lnTo>
                  <a:lnTo>
                    <a:pt x="3216" y="6978"/>
                  </a:lnTo>
                  <a:lnTo>
                    <a:pt x="2988" y="6910"/>
                  </a:lnTo>
                  <a:lnTo>
                    <a:pt x="2737" y="6819"/>
                  </a:lnTo>
                  <a:lnTo>
                    <a:pt x="2509" y="6728"/>
                  </a:lnTo>
                  <a:lnTo>
                    <a:pt x="2281" y="6591"/>
                  </a:lnTo>
                  <a:lnTo>
                    <a:pt x="2076" y="6454"/>
                  </a:lnTo>
                  <a:lnTo>
                    <a:pt x="1893" y="6294"/>
                  </a:lnTo>
                  <a:lnTo>
                    <a:pt x="1711" y="6135"/>
                  </a:lnTo>
                  <a:lnTo>
                    <a:pt x="1528" y="5952"/>
                  </a:lnTo>
                  <a:lnTo>
                    <a:pt x="1392" y="5770"/>
                  </a:lnTo>
                  <a:lnTo>
                    <a:pt x="1255" y="5565"/>
                  </a:lnTo>
                  <a:lnTo>
                    <a:pt x="1118" y="5336"/>
                  </a:lnTo>
                  <a:lnTo>
                    <a:pt x="1027" y="5131"/>
                  </a:lnTo>
                  <a:lnTo>
                    <a:pt x="936" y="4903"/>
                  </a:lnTo>
                  <a:lnTo>
                    <a:pt x="867" y="4652"/>
                  </a:lnTo>
                  <a:lnTo>
                    <a:pt x="822" y="4424"/>
                  </a:lnTo>
                  <a:lnTo>
                    <a:pt x="799" y="4173"/>
                  </a:lnTo>
                  <a:lnTo>
                    <a:pt x="776" y="3923"/>
                  </a:lnTo>
                  <a:lnTo>
                    <a:pt x="799" y="3695"/>
                  </a:lnTo>
                  <a:lnTo>
                    <a:pt x="822" y="3444"/>
                  </a:lnTo>
                  <a:lnTo>
                    <a:pt x="867" y="3216"/>
                  </a:lnTo>
                  <a:lnTo>
                    <a:pt x="936" y="2988"/>
                  </a:lnTo>
                  <a:lnTo>
                    <a:pt x="1027" y="2737"/>
                  </a:lnTo>
                  <a:lnTo>
                    <a:pt x="1118" y="2509"/>
                  </a:lnTo>
                  <a:lnTo>
                    <a:pt x="1255" y="2281"/>
                  </a:lnTo>
                  <a:lnTo>
                    <a:pt x="1392" y="2075"/>
                  </a:lnTo>
                  <a:lnTo>
                    <a:pt x="1528" y="1870"/>
                  </a:lnTo>
                  <a:lnTo>
                    <a:pt x="1711" y="1688"/>
                  </a:lnTo>
                  <a:lnTo>
                    <a:pt x="1893" y="1528"/>
                  </a:lnTo>
                  <a:lnTo>
                    <a:pt x="2076" y="1369"/>
                  </a:lnTo>
                  <a:lnTo>
                    <a:pt x="2281" y="1232"/>
                  </a:lnTo>
                  <a:lnTo>
                    <a:pt x="2509" y="1118"/>
                  </a:lnTo>
                  <a:lnTo>
                    <a:pt x="2714" y="1004"/>
                  </a:lnTo>
                  <a:lnTo>
                    <a:pt x="2942" y="935"/>
                  </a:lnTo>
                  <a:lnTo>
                    <a:pt x="3193" y="867"/>
                  </a:lnTo>
                  <a:lnTo>
                    <a:pt x="3421" y="821"/>
                  </a:lnTo>
                  <a:lnTo>
                    <a:pt x="3672" y="776"/>
                  </a:lnTo>
                  <a:close/>
                  <a:moveTo>
                    <a:pt x="3672" y="684"/>
                  </a:moveTo>
                  <a:lnTo>
                    <a:pt x="3421" y="730"/>
                  </a:lnTo>
                  <a:lnTo>
                    <a:pt x="3170" y="776"/>
                  </a:lnTo>
                  <a:lnTo>
                    <a:pt x="2920" y="844"/>
                  </a:lnTo>
                  <a:lnTo>
                    <a:pt x="2692" y="935"/>
                  </a:lnTo>
                  <a:lnTo>
                    <a:pt x="2463" y="1026"/>
                  </a:lnTo>
                  <a:lnTo>
                    <a:pt x="2235" y="1163"/>
                  </a:lnTo>
                  <a:lnTo>
                    <a:pt x="2030" y="1300"/>
                  </a:lnTo>
                  <a:lnTo>
                    <a:pt x="1825" y="1460"/>
                  </a:lnTo>
                  <a:lnTo>
                    <a:pt x="1643" y="1619"/>
                  </a:lnTo>
                  <a:lnTo>
                    <a:pt x="1460" y="1802"/>
                  </a:lnTo>
                  <a:lnTo>
                    <a:pt x="1300" y="2007"/>
                  </a:lnTo>
                  <a:lnTo>
                    <a:pt x="1164" y="2235"/>
                  </a:lnTo>
                  <a:lnTo>
                    <a:pt x="1050" y="2463"/>
                  </a:lnTo>
                  <a:lnTo>
                    <a:pt x="936" y="2691"/>
                  </a:lnTo>
                  <a:lnTo>
                    <a:pt x="844" y="2942"/>
                  </a:lnTo>
                  <a:lnTo>
                    <a:pt x="776" y="3193"/>
                  </a:lnTo>
                  <a:lnTo>
                    <a:pt x="730" y="3444"/>
                  </a:lnTo>
                  <a:lnTo>
                    <a:pt x="708" y="3672"/>
                  </a:lnTo>
                  <a:lnTo>
                    <a:pt x="685" y="3923"/>
                  </a:lnTo>
                  <a:lnTo>
                    <a:pt x="708" y="4173"/>
                  </a:lnTo>
                  <a:lnTo>
                    <a:pt x="730" y="4424"/>
                  </a:lnTo>
                  <a:lnTo>
                    <a:pt x="776" y="4675"/>
                  </a:lnTo>
                  <a:lnTo>
                    <a:pt x="844" y="4926"/>
                  </a:lnTo>
                  <a:lnTo>
                    <a:pt x="936" y="5154"/>
                  </a:lnTo>
                  <a:lnTo>
                    <a:pt x="1050" y="5382"/>
                  </a:lnTo>
                  <a:lnTo>
                    <a:pt x="1164" y="5610"/>
                  </a:lnTo>
                  <a:lnTo>
                    <a:pt x="1300" y="5815"/>
                  </a:lnTo>
                  <a:lnTo>
                    <a:pt x="1460" y="6021"/>
                  </a:lnTo>
                  <a:lnTo>
                    <a:pt x="1643" y="6203"/>
                  </a:lnTo>
                  <a:lnTo>
                    <a:pt x="1825" y="6385"/>
                  </a:lnTo>
                  <a:lnTo>
                    <a:pt x="2030" y="6545"/>
                  </a:lnTo>
                  <a:lnTo>
                    <a:pt x="2235" y="6682"/>
                  </a:lnTo>
                  <a:lnTo>
                    <a:pt x="2463" y="6796"/>
                  </a:lnTo>
                  <a:lnTo>
                    <a:pt x="2714" y="6910"/>
                  </a:lnTo>
                  <a:lnTo>
                    <a:pt x="2965" y="7001"/>
                  </a:lnTo>
                  <a:lnTo>
                    <a:pt x="3193" y="7070"/>
                  </a:lnTo>
                  <a:lnTo>
                    <a:pt x="3444" y="7115"/>
                  </a:lnTo>
                  <a:lnTo>
                    <a:pt x="3695" y="7138"/>
                  </a:lnTo>
                  <a:lnTo>
                    <a:pt x="3923" y="7161"/>
                  </a:lnTo>
                  <a:lnTo>
                    <a:pt x="4197" y="7138"/>
                  </a:lnTo>
                  <a:lnTo>
                    <a:pt x="4447" y="7115"/>
                  </a:lnTo>
                  <a:lnTo>
                    <a:pt x="4698" y="7070"/>
                  </a:lnTo>
                  <a:lnTo>
                    <a:pt x="4926" y="7001"/>
                  </a:lnTo>
                  <a:lnTo>
                    <a:pt x="5177" y="6910"/>
                  </a:lnTo>
                  <a:lnTo>
                    <a:pt x="5405" y="6796"/>
                  </a:lnTo>
                  <a:lnTo>
                    <a:pt x="5610" y="6682"/>
                  </a:lnTo>
                  <a:lnTo>
                    <a:pt x="5816" y="6545"/>
                  </a:lnTo>
                  <a:lnTo>
                    <a:pt x="6021" y="6385"/>
                  </a:lnTo>
                  <a:lnTo>
                    <a:pt x="6203" y="6203"/>
                  </a:lnTo>
                  <a:lnTo>
                    <a:pt x="6386" y="6021"/>
                  </a:lnTo>
                  <a:lnTo>
                    <a:pt x="6545" y="5815"/>
                  </a:lnTo>
                  <a:lnTo>
                    <a:pt x="6682" y="5610"/>
                  </a:lnTo>
                  <a:lnTo>
                    <a:pt x="6819" y="5382"/>
                  </a:lnTo>
                  <a:lnTo>
                    <a:pt x="6933" y="5131"/>
                  </a:lnTo>
                  <a:lnTo>
                    <a:pt x="7024" y="4880"/>
                  </a:lnTo>
                  <a:lnTo>
                    <a:pt x="7070" y="4652"/>
                  </a:lnTo>
                  <a:lnTo>
                    <a:pt x="7116" y="4402"/>
                  </a:lnTo>
                  <a:lnTo>
                    <a:pt x="7161" y="4151"/>
                  </a:lnTo>
                  <a:lnTo>
                    <a:pt x="7161" y="3923"/>
                  </a:lnTo>
                  <a:lnTo>
                    <a:pt x="7161" y="3649"/>
                  </a:lnTo>
                  <a:lnTo>
                    <a:pt x="7116" y="3398"/>
                  </a:lnTo>
                  <a:lnTo>
                    <a:pt x="7070" y="3147"/>
                  </a:lnTo>
                  <a:lnTo>
                    <a:pt x="7002" y="2919"/>
                  </a:lnTo>
                  <a:lnTo>
                    <a:pt x="6910" y="2668"/>
                  </a:lnTo>
                  <a:lnTo>
                    <a:pt x="6819" y="2440"/>
                  </a:lnTo>
                  <a:lnTo>
                    <a:pt x="6682" y="2235"/>
                  </a:lnTo>
                  <a:lnTo>
                    <a:pt x="6545" y="2030"/>
                  </a:lnTo>
                  <a:lnTo>
                    <a:pt x="6386" y="1825"/>
                  </a:lnTo>
                  <a:lnTo>
                    <a:pt x="6226" y="1642"/>
                  </a:lnTo>
                  <a:lnTo>
                    <a:pt x="6044" y="1460"/>
                  </a:lnTo>
                  <a:lnTo>
                    <a:pt x="5839" y="1300"/>
                  </a:lnTo>
                  <a:lnTo>
                    <a:pt x="5610" y="1163"/>
                  </a:lnTo>
                  <a:lnTo>
                    <a:pt x="5382" y="1026"/>
                  </a:lnTo>
                  <a:lnTo>
                    <a:pt x="5154" y="912"/>
                  </a:lnTo>
                  <a:lnTo>
                    <a:pt x="4904" y="821"/>
                  </a:lnTo>
                  <a:lnTo>
                    <a:pt x="4653" y="776"/>
                  </a:lnTo>
                  <a:lnTo>
                    <a:pt x="4402" y="707"/>
                  </a:lnTo>
                  <a:lnTo>
                    <a:pt x="4174" y="684"/>
                  </a:lnTo>
                  <a:close/>
                  <a:moveTo>
                    <a:pt x="3923" y="0"/>
                  </a:moveTo>
                  <a:lnTo>
                    <a:pt x="3604" y="23"/>
                  </a:lnTo>
                  <a:lnTo>
                    <a:pt x="3262" y="69"/>
                  </a:lnTo>
                  <a:lnTo>
                    <a:pt x="2942" y="137"/>
                  </a:lnTo>
                  <a:lnTo>
                    <a:pt x="2600" y="228"/>
                  </a:lnTo>
                  <a:lnTo>
                    <a:pt x="2578" y="251"/>
                  </a:lnTo>
                  <a:lnTo>
                    <a:pt x="2578" y="297"/>
                  </a:lnTo>
                  <a:lnTo>
                    <a:pt x="2600" y="320"/>
                  </a:lnTo>
                  <a:lnTo>
                    <a:pt x="2646" y="320"/>
                  </a:lnTo>
                  <a:lnTo>
                    <a:pt x="2965" y="228"/>
                  </a:lnTo>
                  <a:lnTo>
                    <a:pt x="3284" y="137"/>
                  </a:lnTo>
                  <a:lnTo>
                    <a:pt x="3604" y="114"/>
                  </a:lnTo>
                  <a:lnTo>
                    <a:pt x="3923" y="91"/>
                  </a:lnTo>
                  <a:lnTo>
                    <a:pt x="4197" y="91"/>
                  </a:lnTo>
                  <a:lnTo>
                    <a:pt x="4447" y="137"/>
                  </a:lnTo>
                  <a:lnTo>
                    <a:pt x="4721" y="183"/>
                  </a:lnTo>
                  <a:lnTo>
                    <a:pt x="4972" y="228"/>
                  </a:lnTo>
                  <a:lnTo>
                    <a:pt x="5223" y="320"/>
                  </a:lnTo>
                  <a:lnTo>
                    <a:pt x="5496" y="434"/>
                  </a:lnTo>
                  <a:lnTo>
                    <a:pt x="5725" y="548"/>
                  </a:lnTo>
                  <a:lnTo>
                    <a:pt x="5975" y="684"/>
                  </a:lnTo>
                  <a:lnTo>
                    <a:pt x="6181" y="821"/>
                  </a:lnTo>
                  <a:lnTo>
                    <a:pt x="6386" y="981"/>
                  </a:lnTo>
                  <a:lnTo>
                    <a:pt x="6568" y="1140"/>
                  </a:lnTo>
                  <a:lnTo>
                    <a:pt x="6728" y="1323"/>
                  </a:lnTo>
                  <a:lnTo>
                    <a:pt x="6888" y="1505"/>
                  </a:lnTo>
                  <a:lnTo>
                    <a:pt x="7047" y="1688"/>
                  </a:lnTo>
                  <a:lnTo>
                    <a:pt x="7184" y="1893"/>
                  </a:lnTo>
                  <a:lnTo>
                    <a:pt x="7298" y="2098"/>
                  </a:lnTo>
                  <a:lnTo>
                    <a:pt x="7412" y="2304"/>
                  </a:lnTo>
                  <a:lnTo>
                    <a:pt x="7503" y="2532"/>
                  </a:lnTo>
                  <a:lnTo>
                    <a:pt x="7572" y="2760"/>
                  </a:lnTo>
                  <a:lnTo>
                    <a:pt x="7640" y="2988"/>
                  </a:lnTo>
                  <a:lnTo>
                    <a:pt x="7686" y="3216"/>
                  </a:lnTo>
                  <a:lnTo>
                    <a:pt x="7731" y="3444"/>
                  </a:lnTo>
                  <a:lnTo>
                    <a:pt x="7754" y="3695"/>
                  </a:lnTo>
                  <a:lnTo>
                    <a:pt x="7754" y="3923"/>
                  </a:lnTo>
                  <a:lnTo>
                    <a:pt x="7754" y="4173"/>
                  </a:lnTo>
                  <a:lnTo>
                    <a:pt x="7708" y="4447"/>
                  </a:lnTo>
                  <a:lnTo>
                    <a:pt x="7663" y="4698"/>
                  </a:lnTo>
                  <a:lnTo>
                    <a:pt x="7617" y="4972"/>
                  </a:lnTo>
                  <a:lnTo>
                    <a:pt x="7526" y="5222"/>
                  </a:lnTo>
                  <a:lnTo>
                    <a:pt x="7412" y="5473"/>
                  </a:lnTo>
                  <a:lnTo>
                    <a:pt x="7298" y="5724"/>
                  </a:lnTo>
                  <a:lnTo>
                    <a:pt x="7161" y="5975"/>
                  </a:lnTo>
                  <a:lnTo>
                    <a:pt x="7024" y="6180"/>
                  </a:lnTo>
                  <a:lnTo>
                    <a:pt x="6865" y="6363"/>
                  </a:lnTo>
                  <a:lnTo>
                    <a:pt x="6705" y="6545"/>
                  </a:lnTo>
                  <a:lnTo>
                    <a:pt x="6523" y="6728"/>
                  </a:lnTo>
                  <a:lnTo>
                    <a:pt x="6340" y="6887"/>
                  </a:lnTo>
                  <a:lnTo>
                    <a:pt x="6158" y="7024"/>
                  </a:lnTo>
                  <a:lnTo>
                    <a:pt x="5953" y="7161"/>
                  </a:lnTo>
                  <a:lnTo>
                    <a:pt x="5747" y="7275"/>
                  </a:lnTo>
                  <a:lnTo>
                    <a:pt x="5542" y="7389"/>
                  </a:lnTo>
                  <a:lnTo>
                    <a:pt x="5314" y="7480"/>
                  </a:lnTo>
                  <a:lnTo>
                    <a:pt x="5086" y="7571"/>
                  </a:lnTo>
                  <a:lnTo>
                    <a:pt x="4858" y="7617"/>
                  </a:lnTo>
                  <a:lnTo>
                    <a:pt x="4630" y="7685"/>
                  </a:lnTo>
                  <a:lnTo>
                    <a:pt x="4402" y="7708"/>
                  </a:lnTo>
                  <a:lnTo>
                    <a:pt x="4151" y="7731"/>
                  </a:lnTo>
                  <a:lnTo>
                    <a:pt x="3923" y="7754"/>
                  </a:lnTo>
                  <a:lnTo>
                    <a:pt x="3672" y="7731"/>
                  </a:lnTo>
                  <a:lnTo>
                    <a:pt x="3398" y="7708"/>
                  </a:lnTo>
                  <a:lnTo>
                    <a:pt x="3148" y="7663"/>
                  </a:lnTo>
                  <a:lnTo>
                    <a:pt x="2874" y="7594"/>
                  </a:lnTo>
                  <a:lnTo>
                    <a:pt x="2623" y="7503"/>
                  </a:lnTo>
                  <a:lnTo>
                    <a:pt x="2372" y="7412"/>
                  </a:lnTo>
                  <a:lnTo>
                    <a:pt x="2121" y="7298"/>
                  </a:lnTo>
                  <a:lnTo>
                    <a:pt x="1871" y="7138"/>
                  </a:lnTo>
                  <a:lnTo>
                    <a:pt x="1665" y="7001"/>
                  </a:lnTo>
                  <a:lnTo>
                    <a:pt x="1483" y="6842"/>
                  </a:lnTo>
                  <a:lnTo>
                    <a:pt x="1278" y="6682"/>
                  </a:lnTo>
                  <a:lnTo>
                    <a:pt x="1118" y="6522"/>
                  </a:lnTo>
                  <a:lnTo>
                    <a:pt x="958" y="6340"/>
                  </a:lnTo>
                  <a:lnTo>
                    <a:pt x="822" y="6135"/>
                  </a:lnTo>
                  <a:lnTo>
                    <a:pt x="685" y="5929"/>
                  </a:lnTo>
                  <a:lnTo>
                    <a:pt x="571" y="5724"/>
                  </a:lnTo>
                  <a:lnTo>
                    <a:pt x="457" y="5519"/>
                  </a:lnTo>
                  <a:lnTo>
                    <a:pt x="365" y="5314"/>
                  </a:lnTo>
                  <a:lnTo>
                    <a:pt x="274" y="5086"/>
                  </a:lnTo>
                  <a:lnTo>
                    <a:pt x="229" y="4858"/>
                  </a:lnTo>
                  <a:lnTo>
                    <a:pt x="160" y="4630"/>
                  </a:lnTo>
                  <a:lnTo>
                    <a:pt x="137" y="4379"/>
                  </a:lnTo>
                  <a:lnTo>
                    <a:pt x="115" y="4151"/>
                  </a:lnTo>
                  <a:lnTo>
                    <a:pt x="92" y="3923"/>
                  </a:lnTo>
                  <a:lnTo>
                    <a:pt x="115" y="3649"/>
                  </a:lnTo>
                  <a:lnTo>
                    <a:pt x="137" y="3398"/>
                  </a:lnTo>
                  <a:lnTo>
                    <a:pt x="183" y="3124"/>
                  </a:lnTo>
                  <a:lnTo>
                    <a:pt x="251" y="2874"/>
                  </a:lnTo>
                  <a:lnTo>
                    <a:pt x="320" y="2600"/>
                  </a:lnTo>
                  <a:lnTo>
                    <a:pt x="434" y="2349"/>
                  </a:lnTo>
                  <a:lnTo>
                    <a:pt x="548" y="2121"/>
                  </a:lnTo>
                  <a:lnTo>
                    <a:pt x="708" y="1870"/>
                  </a:lnTo>
                  <a:lnTo>
                    <a:pt x="844" y="1665"/>
                  </a:lnTo>
                  <a:lnTo>
                    <a:pt x="1004" y="1460"/>
                  </a:lnTo>
                  <a:lnTo>
                    <a:pt x="1164" y="1277"/>
                  </a:lnTo>
                  <a:lnTo>
                    <a:pt x="1346" y="1095"/>
                  </a:lnTo>
                  <a:lnTo>
                    <a:pt x="1346" y="1072"/>
                  </a:lnTo>
                  <a:lnTo>
                    <a:pt x="1346" y="1049"/>
                  </a:lnTo>
                  <a:lnTo>
                    <a:pt x="1300" y="1026"/>
                  </a:lnTo>
                  <a:lnTo>
                    <a:pt x="1278" y="1026"/>
                  </a:lnTo>
                  <a:lnTo>
                    <a:pt x="1095" y="1209"/>
                  </a:lnTo>
                  <a:lnTo>
                    <a:pt x="936" y="1414"/>
                  </a:lnTo>
                  <a:lnTo>
                    <a:pt x="776" y="1597"/>
                  </a:lnTo>
                  <a:lnTo>
                    <a:pt x="616" y="1825"/>
                  </a:lnTo>
                  <a:lnTo>
                    <a:pt x="479" y="2075"/>
                  </a:lnTo>
                  <a:lnTo>
                    <a:pt x="343" y="2326"/>
                  </a:lnTo>
                  <a:lnTo>
                    <a:pt x="251" y="2577"/>
                  </a:lnTo>
                  <a:lnTo>
                    <a:pt x="160" y="2851"/>
                  </a:lnTo>
                  <a:lnTo>
                    <a:pt x="92" y="3102"/>
                  </a:lnTo>
                  <a:lnTo>
                    <a:pt x="46" y="3375"/>
                  </a:lnTo>
                  <a:lnTo>
                    <a:pt x="23" y="3649"/>
                  </a:lnTo>
                  <a:lnTo>
                    <a:pt x="1" y="3923"/>
                  </a:lnTo>
                  <a:lnTo>
                    <a:pt x="23" y="4151"/>
                  </a:lnTo>
                  <a:lnTo>
                    <a:pt x="46" y="4402"/>
                  </a:lnTo>
                  <a:lnTo>
                    <a:pt x="69" y="4630"/>
                  </a:lnTo>
                  <a:lnTo>
                    <a:pt x="137" y="4880"/>
                  </a:lnTo>
                  <a:lnTo>
                    <a:pt x="206" y="5108"/>
                  </a:lnTo>
                  <a:lnTo>
                    <a:pt x="274" y="5336"/>
                  </a:lnTo>
                  <a:lnTo>
                    <a:pt x="365" y="5565"/>
                  </a:lnTo>
                  <a:lnTo>
                    <a:pt x="479" y="5770"/>
                  </a:lnTo>
                  <a:lnTo>
                    <a:pt x="594" y="5998"/>
                  </a:lnTo>
                  <a:lnTo>
                    <a:pt x="730" y="6203"/>
                  </a:lnTo>
                  <a:lnTo>
                    <a:pt x="890" y="6385"/>
                  </a:lnTo>
                  <a:lnTo>
                    <a:pt x="1050" y="6568"/>
                  </a:lnTo>
                  <a:lnTo>
                    <a:pt x="1232" y="6750"/>
                  </a:lnTo>
                  <a:lnTo>
                    <a:pt x="1414" y="6933"/>
                  </a:lnTo>
                  <a:lnTo>
                    <a:pt x="1620" y="7070"/>
                  </a:lnTo>
                  <a:lnTo>
                    <a:pt x="1825" y="7229"/>
                  </a:lnTo>
                  <a:lnTo>
                    <a:pt x="2076" y="7366"/>
                  </a:lnTo>
                  <a:lnTo>
                    <a:pt x="2327" y="7503"/>
                  </a:lnTo>
                  <a:lnTo>
                    <a:pt x="2600" y="7594"/>
                  </a:lnTo>
                  <a:lnTo>
                    <a:pt x="2851" y="7685"/>
                  </a:lnTo>
                  <a:lnTo>
                    <a:pt x="3125" y="7754"/>
                  </a:lnTo>
                  <a:lnTo>
                    <a:pt x="3376" y="7799"/>
                  </a:lnTo>
                  <a:lnTo>
                    <a:pt x="3649" y="7822"/>
                  </a:lnTo>
                  <a:lnTo>
                    <a:pt x="3923" y="7845"/>
                  </a:lnTo>
                  <a:lnTo>
                    <a:pt x="4174" y="7822"/>
                  </a:lnTo>
                  <a:lnTo>
                    <a:pt x="4402" y="7799"/>
                  </a:lnTo>
                  <a:lnTo>
                    <a:pt x="4653" y="7777"/>
                  </a:lnTo>
                  <a:lnTo>
                    <a:pt x="4881" y="7708"/>
                  </a:lnTo>
                  <a:lnTo>
                    <a:pt x="5109" y="7640"/>
                  </a:lnTo>
                  <a:lnTo>
                    <a:pt x="5337" y="7571"/>
                  </a:lnTo>
                  <a:lnTo>
                    <a:pt x="5565" y="7480"/>
                  </a:lnTo>
                  <a:lnTo>
                    <a:pt x="5793" y="7366"/>
                  </a:lnTo>
                  <a:lnTo>
                    <a:pt x="5998" y="7252"/>
                  </a:lnTo>
                  <a:lnTo>
                    <a:pt x="6203" y="7115"/>
                  </a:lnTo>
                  <a:lnTo>
                    <a:pt x="6409" y="6956"/>
                  </a:lnTo>
                  <a:lnTo>
                    <a:pt x="6591" y="6796"/>
                  </a:lnTo>
                  <a:lnTo>
                    <a:pt x="6774" y="6614"/>
                  </a:lnTo>
                  <a:lnTo>
                    <a:pt x="6933" y="6431"/>
                  </a:lnTo>
                  <a:lnTo>
                    <a:pt x="7093" y="6226"/>
                  </a:lnTo>
                  <a:lnTo>
                    <a:pt x="7230" y="6021"/>
                  </a:lnTo>
                  <a:lnTo>
                    <a:pt x="7389" y="5770"/>
                  </a:lnTo>
                  <a:lnTo>
                    <a:pt x="7503" y="5519"/>
                  </a:lnTo>
                  <a:lnTo>
                    <a:pt x="7617" y="5245"/>
                  </a:lnTo>
                  <a:lnTo>
                    <a:pt x="7686" y="4994"/>
                  </a:lnTo>
                  <a:lnTo>
                    <a:pt x="7754" y="4721"/>
                  </a:lnTo>
                  <a:lnTo>
                    <a:pt x="7800" y="4470"/>
                  </a:lnTo>
                  <a:lnTo>
                    <a:pt x="7845" y="4196"/>
                  </a:lnTo>
                  <a:lnTo>
                    <a:pt x="7845" y="3923"/>
                  </a:lnTo>
                  <a:lnTo>
                    <a:pt x="7845" y="3672"/>
                  </a:lnTo>
                  <a:lnTo>
                    <a:pt x="7823" y="3444"/>
                  </a:lnTo>
                  <a:lnTo>
                    <a:pt x="7777" y="3193"/>
                  </a:lnTo>
                  <a:lnTo>
                    <a:pt x="7731" y="2965"/>
                  </a:lnTo>
                  <a:lnTo>
                    <a:pt x="7663" y="2737"/>
                  </a:lnTo>
                  <a:lnTo>
                    <a:pt x="7572" y="2509"/>
                  </a:lnTo>
                  <a:lnTo>
                    <a:pt x="7480" y="2281"/>
                  </a:lnTo>
                  <a:lnTo>
                    <a:pt x="7366" y="2053"/>
                  </a:lnTo>
                  <a:lnTo>
                    <a:pt x="7252" y="1847"/>
                  </a:lnTo>
                  <a:lnTo>
                    <a:pt x="7116" y="1642"/>
                  </a:lnTo>
                  <a:lnTo>
                    <a:pt x="6979" y="1437"/>
                  </a:lnTo>
                  <a:lnTo>
                    <a:pt x="6796" y="1254"/>
                  </a:lnTo>
                  <a:lnTo>
                    <a:pt x="6637" y="1072"/>
                  </a:lnTo>
                  <a:lnTo>
                    <a:pt x="6431" y="912"/>
                  </a:lnTo>
                  <a:lnTo>
                    <a:pt x="6249" y="753"/>
                  </a:lnTo>
                  <a:lnTo>
                    <a:pt x="6021" y="616"/>
                  </a:lnTo>
                  <a:lnTo>
                    <a:pt x="5770" y="456"/>
                  </a:lnTo>
                  <a:lnTo>
                    <a:pt x="5519" y="342"/>
                  </a:lnTo>
                  <a:lnTo>
                    <a:pt x="5268" y="228"/>
                  </a:lnTo>
                  <a:lnTo>
                    <a:pt x="4995" y="160"/>
                  </a:lnTo>
                  <a:lnTo>
                    <a:pt x="4744" y="91"/>
                  </a:lnTo>
                  <a:lnTo>
                    <a:pt x="4470" y="46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95" name="Google Shape;1888;p34">
              <a:extLst>
                <a:ext uri="{FF2B5EF4-FFF2-40B4-BE49-F238E27FC236}">
                  <a16:creationId xmlns:a16="http://schemas.microsoft.com/office/drawing/2014/main" id="{D8C0B78A-A09E-B085-4492-0E5E3608D5B2}"/>
                </a:ext>
              </a:extLst>
            </p:cNvPr>
            <p:cNvSpPr/>
            <p:nvPr/>
          </p:nvSpPr>
          <p:spPr>
            <a:xfrm>
              <a:off x="7490828" y="2570615"/>
              <a:ext cx="182541" cy="232997"/>
            </a:xfrm>
            <a:custGeom>
              <a:avLst/>
              <a:gdLst/>
              <a:ahLst/>
              <a:cxnLst/>
              <a:rect l="l" t="t" r="r" b="b"/>
              <a:pathLst>
                <a:path w="2395" h="3057" extrusionOk="0">
                  <a:moveTo>
                    <a:pt x="1554" y="100"/>
                  </a:moveTo>
                  <a:lnTo>
                    <a:pt x="2281" y="571"/>
                  </a:lnTo>
                  <a:lnTo>
                    <a:pt x="890" y="2760"/>
                  </a:lnTo>
                  <a:lnTo>
                    <a:pt x="821" y="2851"/>
                  </a:lnTo>
                  <a:lnTo>
                    <a:pt x="730" y="2897"/>
                  </a:lnTo>
                  <a:lnTo>
                    <a:pt x="639" y="2942"/>
                  </a:lnTo>
                  <a:lnTo>
                    <a:pt x="525" y="2965"/>
                  </a:lnTo>
                  <a:lnTo>
                    <a:pt x="411" y="2942"/>
                  </a:lnTo>
                  <a:lnTo>
                    <a:pt x="297" y="2897"/>
                  </a:lnTo>
                  <a:lnTo>
                    <a:pt x="205" y="2828"/>
                  </a:lnTo>
                  <a:lnTo>
                    <a:pt x="137" y="2737"/>
                  </a:lnTo>
                  <a:lnTo>
                    <a:pt x="91" y="2623"/>
                  </a:lnTo>
                  <a:lnTo>
                    <a:pt x="91" y="2532"/>
                  </a:lnTo>
                  <a:lnTo>
                    <a:pt x="114" y="2395"/>
                  </a:lnTo>
                  <a:lnTo>
                    <a:pt x="160" y="2281"/>
                  </a:lnTo>
                  <a:lnTo>
                    <a:pt x="1554" y="100"/>
                  </a:lnTo>
                  <a:close/>
                  <a:moveTo>
                    <a:pt x="1482" y="1"/>
                  </a:moveTo>
                  <a:lnTo>
                    <a:pt x="69" y="2235"/>
                  </a:lnTo>
                  <a:lnTo>
                    <a:pt x="23" y="2372"/>
                  </a:lnTo>
                  <a:lnTo>
                    <a:pt x="0" y="2532"/>
                  </a:lnTo>
                  <a:lnTo>
                    <a:pt x="23" y="2646"/>
                  </a:lnTo>
                  <a:lnTo>
                    <a:pt x="69" y="2783"/>
                  </a:lnTo>
                  <a:lnTo>
                    <a:pt x="137" y="2874"/>
                  </a:lnTo>
                  <a:lnTo>
                    <a:pt x="251" y="2965"/>
                  </a:lnTo>
                  <a:lnTo>
                    <a:pt x="388" y="3034"/>
                  </a:lnTo>
                  <a:lnTo>
                    <a:pt x="525" y="3056"/>
                  </a:lnTo>
                  <a:lnTo>
                    <a:pt x="661" y="3034"/>
                  </a:lnTo>
                  <a:lnTo>
                    <a:pt x="775" y="2988"/>
                  </a:lnTo>
                  <a:lnTo>
                    <a:pt x="890" y="2920"/>
                  </a:lnTo>
                  <a:lnTo>
                    <a:pt x="958" y="2806"/>
                  </a:lnTo>
                  <a:lnTo>
                    <a:pt x="2372" y="571"/>
                  </a:lnTo>
                  <a:lnTo>
                    <a:pt x="2395" y="548"/>
                  </a:lnTo>
                  <a:lnTo>
                    <a:pt x="2372" y="502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252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 descr="n14 zalo Nguyen Doan Thao Trang">
            <a:extLst>
              <a:ext uri="{FF2B5EF4-FFF2-40B4-BE49-F238E27FC236}">
                <a16:creationId xmlns:a16="http://schemas.microsoft.com/office/drawing/2014/main" id="{9299082E-EE56-32D0-35C0-8E9366687F44}"/>
              </a:ext>
            </a:extLst>
          </p:cNvPr>
          <p:cNvSpPr/>
          <p:nvPr/>
        </p:nvSpPr>
        <p:spPr>
          <a:xfrm>
            <a:off x="262890" y="138067"/>
            <a:ext cx="2560320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 descr="n14 zalo Nguyen Doan Thao Trang">
            <a:extLst>
              <a:ext uri="{FF2B5EF4-FFF2-40B4-BE49-F238E27FC236}">
                <a16:creationId xmlns:a16="http://schemas.microsoft.com/office/drawing/2014/main" id="{E9A7018D-687F-DFD4-FA25-C7C764F6F237}"/>
              </a:ext>
            </a:extLst>
          </p:cNvPr>
          <p:cNvSpPr/>
          <p:nvPr/>
        </p:nvSpPr>
        <p:spPr>
          <a:xfrm>
            <a:off x="4432935" y="138067"/>
            <a:ext cx="3326130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MẬT THƯ SỐ 2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n14 zalo Nguyen Doan Thao Trang">
            <a:extLst>
              <a:ext uri="{FF2B5EF4-FFF2-40B4-BE49-F238E27FC236}">
                <a16:creationId xmlns:a16="http://schemas.microsoft.com/office/drawing/2014/main" id="{60A8D195-1D83-9128-00CF-F1DB04D03FC3}"/>
              </a:ext>
            </a:extLst>
          </p:cNvPr>
          <p:cNvSpPr txBox="1"/>
          <p:nvPr/>
        </p:nvSpPr>
        <p:spPr>
          <a:xfrm>
            <a:off x="958871" y="1116319"/>
            <a:ext cx="10616054" cy="895290"/>
          </a:xfrm>
          <a:prstGeom prst="roundRect">
            <a:avLst>
              <a:gd name="adj" fmla="val 12835"/>
            </a:avLst>
          </a:prstGeom>
          <a:noFill/>
          <a:ln w="28575">
            <a:solidFill>
              <a:srgbClr val="F5AE03"/>
            </a:solidFill>
          </a:ln>
        </p:spPr>
        <p:txBody>
          <a:bodyPr wrap="square">
            <a:spAutoFit/>
          </a:bodyPr>
          <a:lstStyle/>
          <a:p>
            <a:pPr marL="225425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vi-VN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đồ thị dao động của một vật như hình vẽ. Viết phương trình li độ, vận tốc và gia tốc của vật.</a:t>
            </a:r>
            <a:endParaRPr lang="en-US" sz="240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oogle Shape;1744;p31" descr="n14 zalo Nguyen Doan Thao Trang">
            <a:extLst>
              <a:ext uri="{FF2B5EF4-FFF2-40B4-BE49-F238E27FC236}">
                <a16:creationId xmlns:a16="http://schemas.microsoft.com/office/drawing/2014/main" id="{66AC17BD-C6A1-F7D0-F32A-B678AF8BEAEE}"/>
              </a:ext>
            </a:extLst>
          </p:cNvPr>
          <p:cNvGrpSpPr/>
          <p:nvPr/>
        </p:nvGrpSpPr>
        <p:grpSpPr>
          <a:xfrm>
            <a:off x="577649" y="1176846"/>
            <a:ext cx="762441" cy="834763"/>
            <a:chOff x="2172358" y="5517789"/>
            <a:chExt cx="571831" cy="626072"/>
          </a:xfrm>
        </p:grpSpPr>
        <p:sp>
          <p:nvSpPr>
            <p:cNvPr id="5" name="Google Shape;1745;p31">
              <a:extLst>
                <a:ext uri="{FF2B5EF4-FFF2-40B4-BE49-F238E27FC236}">
                  <a16:creationId xmlns:a16="http://schemas.microsoft.com/office/drawing/2014/main" id="{31D133F3-1FA2-6B3C-C45C-D14509BE9845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0" name="Google Shape;1746;p31">
              <a:extLst>
                <a:ext uri="{FF2B5EF4-FFF2-40B4-BE49-F238E27FC236}">
                  <a16:creationId xmlns:a16="http://schemas.microsoft.com/office/drawing/2014/main" id="{92FAB7E7-0860-B5E1-0082-986EED33E800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02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 descr="n14 zalo Nguyen Doan Thao Trang">
            <a:extLst>
              <a:ext uri="{FF2B5EF4-FFF2-40B4-BE49-F238E27FC236}">
                <a16:creationId xmlns:a16="http://schemas.microsoft.com/office/drawing/2014/main" id="{0E3003E8-69C9-C155-367D-BFDADCDCC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84" y="2072640"/>
            <a:ext cx="4069941" cy="1734862"/>
          </a:xfrm>
          <a:prstGeom prst="roundRect">
            <a:avLst/>
          </a:prstGeom>
          <a:noFill/>
          <a:ln w="19050">
            <a:solidFill>
              <a:srgbClr val="455469"/>
            </a:solidFill>
          </a:ln>
        </p:spPr>
      </p:pic>
      <p:sp>
        <p:nvSpPr>
          <p:cNvPr id="9" name="TextBox 8" descr="n14 zalo Nguyen Doan Thao Trang">
            <a:extLst>
              <a:ext uri="{FF2B5EF4-FFF2-40B4-BE49-F238E27FC236}">
                <a16:creationId xmlns:a16="http://schemas.microsoft.com/office/drawing/2014/main" id="{D17C2786-1689-D608-118F-73CD0FFBF93F}"/>
              </a:ext>
            </a:extLst>
          </p:cNvPr>
          <p:cNvSpPr txBox="1"/>
          <p:nvPr/>
        </p:nvSpPr>
        <p:spPr>
          <a:xfrm>
            <a:off x="958869" y="2128891"/>
            <a:ext cx="63563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đồ thị ta thấy: </a:t>
            </a:r>
            <a:endParaRPr lang="en-US" sz="2400" b="1">
              <a:solidFill>
                <a:srgbClr val="45546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= 10 cm; </a:t>
            </a:r>
            <a:endParaRPr lang="en-US" sz="2400" b="1">
              <a:solidFill>
                <a:srgbClr val="45546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T/2 = (7/6-1/6).10</a:t>
            </a:r>
            <a:r>
              <a:rPr lang="en-US" sz="2400" b="1" baseline="30000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="1" baseline="30000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45546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= 0,02 s 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(rad/s). </a:t>
            </a:r>
            <a:endParaRPr lang="en-US" sz="2400" b="1">
              <a:solidFill>
                <a:srgbClr val="45546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n14 zalo Nguyen Doan Thao Trang">
                <a:extLst>
                  <a:ext uri="{FF2B5EF4-FFF2-40B4-BE49-F238E27FC236}">
                    <a16:creationId xmlns:a16="http://schemas.microsoft.com/office/drawing/2014/main" id="{7D71522E-9FED-0DDF-CF43-0D515B883660}"/>
                  </a:ext>
                </a:extLst>
              </p:cNvPr>
              <p:cNvSpPr txBox="1"/>
              <p:nvPr/>
            </p:nvSpPr>
            <p:spPr>
              <a:xfrm>
                <a:off x="958869" y="3683561"/>
                <a:ext cx="10616054" cy="3102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Lúc t = 0: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= 5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cm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&lt; 0    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1" i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= 5 = 10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en-US" sz="2400" b="1" i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𝝋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en-US" sz="2400" b="1" i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𝝋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&gt; 0          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1" i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1" i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𝝋</m:t>
                              </m:r>
                              <m:r>
                                <a:rPr lang="en-US" sz="2400" b="1" i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=±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rgbClr val="45546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rgbClr val="45546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45546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1" i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𝝋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&gt; 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1" i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𝝋</m:t>
                    </m:r>
                    <m:r>
                      <a:rPr lang="en-US" sz="2400" b="1" i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>
                  <a:solidFill>
                    <a:srgbClr val="45546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de-DE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de-DE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de-DE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Phương trình li độ: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=10</m:t>
                    </m:r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 sz="2400" b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m:rPr>
                            <m:nor/>
                          </m:rPr>
                          <a:rPr lang="de-DE" sz="2400" b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πt</m:t>
                        </m:r>
                        <m:r>
                          <m:rPr>
                            <m:nor/>
                          </m:rPr>
                          <a:rPr lang="de-DE" sz="2400" b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2400" b="1" i="1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de-DE" sz="2400" b="1" i="1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de-DE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400" b="1">
                  <a:solidFill>
                    <a:srgbClr val="45546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de-DE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Phương trình vận tốc: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de-DE" sz="2400" b="1" i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1000</m:t>
                    </m:r>
                    <m:r>
                      <a:rPr lang="de-DE" sz="2400" b="1" i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de-DE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de-DE" sz="2400" b="1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  <m:r>
                              <m:rPr>
                                <m:nor/>
                              </m:rPr>
                              <a:rPr lang="de-DE" sz="2400" b="1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πt</m:t>
                            </m:r>
                            <m:r>
                              <m:rPr>
                                <m:nor/>
                              </m:rPr>
                              <a:rPr lang="de-DE" sz="2400" b="1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455469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400" b="1" i="1">
                                    <a:solidFill>
                                      <a:srgbClr val="455469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de-DE" sz="2400" b="1" i="1">
                                    <a:solidFill>
                                      <a:srgbClr val="455469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de-DE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400" b="1">
                  <a:solidFill>
                    <a:srgbClr val="45546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de-DE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Phương trình gia tốc: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de-DE" sz="2400" b="1" i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1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sz="2400" b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de-DE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 sz="2400" b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m:rPr>
                            <m:nor/>
                          </m:rPr>
                          <a:rPr lang="de-DE" sz="2400" b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πt</m:t>
                        </m:r>
                        <m:r>
                          <m:rPr>
                            <m:nor/>
                          </m:rPr>
                          <a:rPr lang="de-DE" sz="2400" b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2400" b="1" i="1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de-DE" sz="2400" b="1" i="1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de-DE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sz="2400" b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de-DE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de-DE" sz="2400" b="1" i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de-DE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400" b="1">
                  <a:solidFill>
                    <a:srgbClr val="45546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n14 zalo Nguyen Doan Thao Trang">
                <a:extLst>
                  <a:ext uri="{FF2B5EF4-FFF2-40B4-BE49-F238E27FC236}">
                    <a16:creationId xmlns:a16="http://schemas.microsoft.com/office/drawing/2014/main" id="{7D71522E-9FED-0DDF-CF43-0D515B883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69" y="3683561"/>
                <a:ext cx="10616054" cy="3102324"/>
              </a:xfrm>
              <a:prstGeom prst="rect">
                <a:avLst/>
              </a:prstGeom>
              <a:blipFill>
                <a:blip r:embed="rId3"/>
                <a:stretch>
                  <a:fillRect b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oogle Shape;1849;p34" descr="n14 zalo Nguyen Doan Thao Trang">
            <a:extLst>
              <a:ext uri="{FF2B5EF4-FFF2-40B4-BE49-F238E27FC236}">
                <a16:creationId xmlns:a16="http://schemas.microsoft.com/office/drawing/2014/main" id="{D476C069-DF57-AB13-2940-C0E5200C9CB8}"/>
              </a:ext>
            </a:extLst>
          </p:cNvPr>
          <p:cNvGrpSpPr/>
          <p:nvPr/>
        </p:nvGrpSpPr>
        <p:grpSpPr>
          <a:xfrm rot="11917095">
            <a:off x="10725913" y="-715493"/>
            <a:ext cx="1620463" cy="1990497"/>
            <a:chOff x="7490828" y="1640786"/>
            <a:chExt cx="926423" cy="1192419"/>
          </a:xfrm>
        </p:grpSpPr>
        <p:sp>
          <p:nvSpPr>
            <p:cNvPr id="12" name="Google Shape;1850;p34">
              <a:extLst>
                <a:ext uri="{FF2B5EF4-FFF2-40B4-BE49-F238E27FC236}">
                  <a16:creationId xmlns:a16="http://schemas.microsoft.com/office/drawing/2014/main" id="{00640725-8C8E-E6EE-95F7-17FFD60FC11B}"/>
                </a:ext>
              </a:extLst>
            </p:cNvPr>
            <p:cNvSpPr/>
            <p:nvPr/>
          </p:nvSpPr>
          <p:spPr>
            <a:xfrm>
              <a:off x="7506453" y="1772867"/>
              <a:ext cx="910799" cy="1060338"/>
            </a:xfrm>
            <a:custGeom>
              <a:avLst/>
              <a:gdLst/>
              <a:ahLst/>
              <a:cxnLst/>
              <a:rect l="l" t="t" r="r" b="b"/>
              <a:pathLst>
                <a:path w="11950" h="13912" extrusionOk="0">
                  <a:moveTo>
                    <a:pt x="10376" y="0"/>
                  </a:moveTo>
                  <a:lnTo>
                    <a:pt x="10513" y="251"/>
                  </a:lnTo>
                  <a:lnTo>
                    <a:pt x="10650" y="502"/>
                  </a:lnTo>
                  <a:lnTo>
                    <a:pt x="10764" y="753"/>
                  </a:lnTo>
                  <a:lnTo>
                    <a:pt x="10855" y="1004"/>
                  </a:lnTo>
                  <a:lnTo>
                    <a:pt x="10924" y="1277"/>
                  </a:lnTo>
                  <a:lnTo>
                    <a:pt x="10992" y="1551"/>
                  </a:lnTo>
                  <a:lnTo>
                    <a:pt x="11015" y="1825"/>
                  </a:lnTo>
                  <a:lnTo>
                    <a:pt x="11038" y="2098"/>
                  </a:lnTo>
                  <a:lnTo>
                    <a:pt x="11038" y="2372"/>
                  </a:lnTo>
                  <a:lnTo>
                    <a:pt x="11015" y="2646"/>
                  </a:lnTo>
                  <a:lnTo>
                    <a:pt x="10969" y="2919"/>
                  </a:lnTo>
                  <a:lnTo>
                    <a:pt x="10901" y="3193"/>
                  </a:lnTo>
                  <a:lnTo>
                    <a:pt x="10810" y="3467"/>
                  </a:lnTo>
                  <a:lnTo>
                    <a:pt x="10718" y="3740"/>
                  </a:lnTo>
                  <a:lnTo>
                    <a:pt x="10582" y="3991"/>
                  </a:lnTo>
                  <a:lnTo>
                    <a:pt x="10445" y="4265"/>
                  </a:lnTo>
                  <a:lnTo>
                    <a:pt x="10285" y="4470"/>
                  </a:lnTo>
                  <a:lnTo>
                    <a:pt x="10126" y="4675"/>
                  </a:lnTo>
                  <a:lnTo>
                    <a:pt x="9966" y="4858"/>
                  </a:lnTo>
                  <a:lnTo>
                    <a:pt x="9783" y="5017"/>
                  </a:lnTo>
                  <a:lnTo>
                    <a:pt x="9601" y="5200"/>
                  </a:lnTo>
                  <a:lnTo>
                    <a:pt x="9419" y="5337"/>
                  </a:lnTo>
                  <a:lnTo>
                    <a:pt x="9213" y="5473"/>
                  </a:lnTo>
                  <a:lnTo>
                    <a:pt x="9008" y="5587"/>
                  </a:lnTo>
                  <a:lnTo>
                    <a:pt x="8780" y="5701"/>
                  </a:lnTo>
                  <a:lnTo>
                    <a:pt x="8575" y="5793"/>
                  </a:lnTo>
                  <a:lnTo>
                    <a:pt x="8347" y="5884"/>
                  </a:lnTo>
                  <a:lnTo>
                    <a:pt x="8119" y="5930"/>
                  </a:lnTo>
                  <a:lnTo>
                    <a:pt x="7868" y="5998"/>
                  </a:lnTo>
                  <a:lnTo>
                    <a:pt x="7640" y="6021"/>
                  </a:lnTo>
                  <a:lnTo>
                    <a:pt x="7412" y="6044"/>
                  </a:lnTo>
                  <a:lnTo>
                    <a:pt x="7161" y="6066"/>
                  </a:lnTo>
                  <a:lnTo>
                    <a:pt x="6887" y="6044"/>
                  </a:lnTo>
                  <a:lnTo>
                    <a:pt x="6636" y="6021"/>
                  </a:lnTo>
                  <a:lnTo>
                    <a:pt x="6363" y="5975"/>
                  </a:lnTo>
                  <a:lnTo>
                    <a:pt x="6112" y="5907"/>
                  </a:lnTo>
                  <a:lnTo>
                    <a:pt x="5838" y="5816"/>
                  </a:lnTo>
                  <a:lnTo>
                    <a:pt x="5587" y="5724"/>
                  </a:lnTo>
                  <a:lnTo>
                    <a:pt x="5337" y="5587"/>
                  </a:lnTo>
                  <a:lnTo>
                    <a:pt x="5086" y="5451"/>
                  </a:lnTo>
                  <a:lnTo>
                    <a:pt x="4881" y="5314"/>
                  </a:lnTo>
                  <a:lnTo>
                    <a:pt x="5131" y="5633"/>
                  </a:lnTo>
                  <a:lnTo>
                    <a:pt x="5405" y="5930"/>
                  </a:lnTo>
                  <a:lnTo>
                    <a:pt x="92" y="13136"/>
                  </a:lnTo>
                  <a:lnTo>
                    <a:pt x="46" y="13227"/>
                  </a:lnTo>
                  <a:lnTo>
                    <a:pt x="0" y="13295"/>
                  </a:lnTo>
                  <a:lnTo>
                    <a:pt x="0" y="13409"/>
                  </a:lnTo>
                  <a:lnTo>
                    <a:pt x="0" y="13501"/>
                  </a:lnTo>
                  <a:lnTo>
                    <a:pt x="23" y="13569"/>
                  </a:lnTo>
                  <a:lnTo>
                    <a:pt x="69" y="13660"/>
                  </a:lnTo>
                  <a:lnTo>
                    <a:pt x="114" y="13751"/>
                  </a:lnTo>
                  <a:lnTo>
                    <a:pt x="183" y="13797"/>
                  </a:lnTo>
                  <a:lnTo>
                    <a:pt x="320" y="13865"/>
                  </a:lnTo>
                  <a:lnTo>
                    <a:pt x="479" y="13911"/>
                  </a:lnTo>
                  <a:lnTo>
                    <a:pt x="593" y="13888"/>
                  </a:lnTo>
                  <a:lnTo>
                    <a:pt x="685" y="13843"/>
                  </a:lnTo>
                  <a:lnTo>
                    <a:pt x="776" y="13797"/>
                  </a:lnTo>
                  <a:lnTo>
                    <a:pt x="867" y="13706"/>
                  </a:lnTo>
                  <a:lnTo>
                    <a:pt x="6180" y="6500"/>
                  </a:lnTo>
                  <a:lnTo>
                    <a:pt x="6408" y="6614"/>
                  </a:lnTo>
                  <a:lnTo>
                    <a:pt x="6636" y="6728"/>
                  </a:lnTo>
                  <a:lnTo>
                    <a:pt x="6865" y="6796"/>
                  </a:lnTo>
                  <a:lnTo>
                    <a:pt x="7115" y="6865"/>
                  </a:lnTo>
                  <a:lnTo>
                    <a:pt x="7343" y="6933"/>
                  </a:lnTo>
                  <a:lnTo>
                    <a:pt x="7594" y="6956"/>
                  </a:lnTo>
                  <a:lnTo>
                    <a:pt x="7822" y="6979"/>
                  </a:lnTo>
                  <a:lnTo>
                    <a:pt x="8073" y="7001"/>
                  </a:lnTo>
                  <a:lnTo>
                    <a:pt x="8506" y="6979"/>
                  </a:lnTo>
                  <a:lnTo>
                    <a:pt x="8963" y="6887"/>
                  </a:lnTo>
                  <a:lnTo>
                    <a:pt x="9373" y="6773"/>
                  </a:lnTo>
                  <a:lnTo>
                    <a:pt x="9783" y="6591"/>
                  </a:lnTo>
                  <a:lnTo>
                    <a:pt x="10171" y="6363"/>
                  </a:lnTo>
                  <a:lnTo>
                    <a:pt x="10536" y="6112"/>
                  </a:lnTo>
                  <a:lnTo>
                    <a:pt x="10718" y="5952"/>
                  </a:lnTo>
                  <a:lnTo>
                    <a:pt x="10878" y="5793"/>
                  </a:lnTo>
                  <a:lnTo>
                    <a:pt x="11038" y="5610"/>
                  </a:lnTo>
                  <a:lnTo>
                    <a:pt x="11197" y="5428"/>
                  </a:lnTo>
                  <a:lnTo>
                    <a:pt x="11403" y="5086"/>
                  </a:lnTo>
                  <a:lnTo>
                    <a:pt x="11585" y="4744"/>
                  </a:lnTo>
                  <a:lnTo>
                    <a:pt x="11722" y="4402"/>
                  </a:lnTo>
                  <a:lnTo>
                    <a:pt x="11836" y="4037"/>
                  </a:lnTo>
                  <a:lnTo>
                    <a:pt x="11904" y="3672"/>
                  </a:lnTo>
                  <a:lnTo>
                    <a:pt x="11950" y="3284"/>
                  </a:lnTo>
                  <a:lnTo>
                    <a:pt x="11927" y="2919"/>
                  </a:lnTo>
                  <a:lnTo>
                    <a:pt x="11904" y="2554"/>
                  </a:lnTo>
                  <a:lnTo>
                    <a:pt x="11836" y="2190"/>
                  </a:lnTo>
                  <a:lnTo>
                    <a:pt x="11722" y="1825"/>
                  </a:lnTo>
                  <a:lnTo>
                    <a:pt x="11585" y="1483"/>
                  </a:lnTo>
                  <a:lnTo>
                    <a:pt x="11403" y="1141"/>
                  </a:lnTo>
                  <a:lnTo>
                    <a:pt x="11197" y="844"/>
                  </a:lnTo>
                  <a:lnTo>
                    <a:pt x="10946" y="548"/>
                  </a:lnTo>
                  <a:lnTo>
                    <a:pt x="10673" y="251"/>
                  </a:lnTo>
                  <a:lnTo>
                    <a:pt x="10376" y="0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3" name="Google Shape;1851;p34">
              <a:extLst>
                <a:ext uri="{FF2B5EF4-FFF2-40B4-BE49-F238E27FC236}">
                  <a16:creationId xmlns:a16="http://schemas.microsoft.com/office/drawing/2014/main" id="{A645878F-5C3C-BFCA-17F6-ECF9A55238E7}"/>
                </a:ext>
              </a:extLst>
            </p:cNvPr>
            <p:cNvSpPr/>
            <p:nvPr/>
          </p:nvSpPr>
          <p:spPr>
            <a:xfrm>
              <a:off x="8052154" y="2183059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4" name="Google Shape;1852;p34">
              <a:extLst>
                <a:ext uri="{FF2B5EF4-FFF2-40B4-BE49-F238E27FC236}">
                  <a16:creationId xmlns:a16="http://schemas.microsoft.com/office/drawing/2014/main" id="{179084F6-1488-ABAB-11D9-BF5755F7CB94}"/>
                </a:ext>
              </a:extLst>
            </p:cNvPr>
            <p:cNvSpPr/>
            <p:nvPr/>
          </p:nvSpPr>
          <p:spPr>
            <a:xfrm>
              <a:off x="7980893" y="2170865"/>
              <a:ext cx="71340" cy="12271"/>
            </a:xfrm>
            <a:custGeom>
              <a:avLst/>
              <a:gdLst/>
              <a:ahLst/>
              <a:cxnLst/>
              <a:rect l="l" t="t" r="r" b="b"/>
              <a:pathLst>
                <a:path w="936" h="1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29" y="69"/>
                  </a:lnTo>
                  <a:lnTo>
                    <a:pt x="480" y="115"/>
                  </a:lnTo>
                  <a:lnTo>
                    <a:pt x="708" y="137"/>
                  </a:lnTo>
                  <a:lnTo>
                    <a:pt x="936" y="160"/>
                  </a:lnTo>
                  <a:lnTo>
                    <a:pt x="936" y="160"/>
                  </a:lnTo>
                  <a:lnTo>
                    <a:pt x="708" y="137"/>
                  </a:lnTo>
                  <a:lnTo>
                    <a:pt x="480" y="115"/>
                  </a:lnTo>
                  <a:lnTo>
                    <a:pt x="229" y="6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5" name="Google Shape;1853;p34">
              <a:extLst>
                <a:ext uri="{FF2B5EF4-FFF2-40B4-BE49-F238E27FC236}">
                  <a16:creationId xmlns:a16="http://schemas.microsoft.com/office/drawing/2014/main" id="{A0711253-33FC-EF58-469B-E52E94C033FB}"/>
                </a:ext>
              </a:extLst>
            </p:cNvPr>
            <p:cNvSpPr/>
            <p:nvPr/>
          </p:nvSpPr>
          <p:spPr>
            <a:xfrm>
              <a:off x="7494258" y="2144799"/>
              <a:ext cx="446787" cy="655318"/>
            </a:xfrm>
            <a:custGeom>
              <a:avLst/>
              <a:gdLst/>
              <a:ahLst/>
              <a:cxnLst/>
              <a:rect l="l" t="t" r="r" b="b"/>
              <a:pathLst>
                <a:path w="5862" h="8598" extrusionOk="0">
                  <a:moveTo>
                    <a:pt x="5041" y="1"/>
                  </a:moveTo>
                  <a:lnTo>
                    <a:pt x="69" y="7845"/>
                  </a:lnTo>
                  <a:lnTo>
                    <a:pt x="24" y="7936"/>
                  </a:lnTo>
                  <a:lnTo>
                    <a:pt x="1" y="8028"/>
                  </a:lnTo>
                  <a:lnTo>
                    <a:pt x="1" y="8119"/>
                  </a:lnTo>
                  <a:lnTo>
                    <a:pt x="1" y="8210"/>
                  </a:lnTo>
                  <a:lnTo>
                    <a:pt x="46" y="8301"/>
                  </a:lnTo>
                  <a:lnTo>
                    <a:pt x="92" y="8393"/>
                  </a:lnTo>
                  <a:lnTo>
                    <a:pt x="138" y="8461"/>
                  </a:lnTo>
                  <a:lnTo>
                    <a:pt x="229" y="8507"/>
                  </a:lnTo>
                  <a:lnTo>
                    <a:pt x="297" y="8552"/>
                  </a:lnTo>
                  <a:lnTo>
                    <a:pt x="388" y="8575"/>
                  </a:lnTo>
                  <a:lnTo>
                    <a:pt x="502" y="8598"/>
                  </a:lnTo>
                  <a:lnTo>
                    <a:pt x="594" y="8575"/>
                  </a:lnTo>
                  <a:lnTo>
                    <a:pt x="662" y="8552"/>
                  </a:lnTo>
                  <a:lnTo>
                    <a:pt x="753" y="8507"/>
                  </a:lnTo>
                  <a:lnTo>
                    <a:pt x="822" y="8438"/>
                  </a:lnTo>
                  <a:lnTo>
                    <a:pt x="890" y="8370"/>
                  </a:lnTo>
                  <a:lnTo>
                    <a:pt x="5861" y="525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rgbClr val="D993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6" name="Google Shape;1854;p34">
              <a:extLst>
                <a:ext uri="{FF2B5EF4-FFF2-40B4-BE49-F238E27FC236}">
                  <a16:creationId xmlns:a16="http://schemas.microsoft.com/office/drawing/2014/main" id="{DD270196-10DC-A82D-D97D-64F67C69D224}"/>
                </a:ext>
              </a:extLst>
            </p:cNvPr>
            <p:cNvSpPr/>
            <p:nvPr/>
          </p:nvSpPr>
          <p:spPr>
            <a:xfrm>
              <a:off x="7490828" y="2141293"/>
              <a:ext cx="453723" cy="662330"/>
            </a:xfrm>
            <a:custGeom>
              <a:avLst/>
              <a:gdLst/>
              <a:ahLst/>
              <a:cxnLst/>
              <a:rect l="l" t="t" r="r" b="b"/>
              <a:pathLst>
                <a:path w="5953" h="8690" extrusionOk="0">
                  <a:moveTo>
                    <a:pt x="5108" y="115"/>
                  </a:moveTo>
                  <a:lnTo>
                    <a:pt x="5838" y="571"/>
                  </a:lnTo>
                  <a:lnTo>
                    <a:pt x="890" y="8393"/>
                  </a:lnTo>
                  <a:lnTo>
                    <a:pt x="821" y="8484"/>
                  </a:lnTo>
                  <a:lnTo>
                    <a:pt x="730" y="8530"/>
                  </a:lnTo>
                  <a:lnTo>
                    <a:pt x="639" y="8575"/>
                  </a:lnTo>
                  <a:lnTo>
                    <a:pt x="525" y="8598"/>
                  </a:lnTo>
                  <a:lnTo>
                    <a:pt x="411" y="8575"/>
                  </a:lnTo>
                  <a:lnTo>
                    <a:pt x="297" y="8530"/>
                  </a:lnTo>
                  <a:lnTo>
                    <a:pt x="205" y="8461"/>
                  </a:lnTo>
                  <a:lnTo>
                    <a:pt x="137" y="8370"/>
                  </a:lnTo>
                  <a:lnTo>
                    <a:pt x="91" y="8256"/>
                  </a:lnTo>
                  <a:lnTo>
                    <a:pt x="91" y="8165"/>
                  </a:lnTo>
                  <a:lnTo>
                    <a:pt x="114" y="8028"/>
                  </a:lnTo>
                  <a:lnTo>
                    <a:pt x="160" y="7914"/>
                  </a:lnTo>
                  <a:lnTo>
                    <a:pt x="5108" y="115"/>
                  </a:lnTo>
                  <a:close/>
                  <a:moveTo>
                    <a:pt x="5086" y="1"/>
                  </a:moveTo>
                  <a:lnTo>
                    <a:pt x="5063" y="24"/>
                  </a:lnTo>
                  <a:lnTo>
                    <a:pt x="69" y="7868"/>
                  </a:lnTo>
                  <a:lnTo>
                    <a:pt x="23" y="8005"/>
                  </a:lnTo>
                  <a:lnTo>
                    <a:pt x="0" y="8165"/>
                  </a:lnTo>
                  <a:lnTo>
                    <a:pt x="23" y="8279"/>
                  </a:lnTo>
                  <a:lnTo>
                    <a:pt x="69" y="8416"/>
                  </a:lnTo>
                  <a:lnTo>
                    <a:pt x="137" y="8507"/>
                  </a:lnTo>
                  <a:lnTo>
                    <a:pt x="251" y="8598"/>
                  </a:lnTo>
                  <a:lnTo>
                    <a:pt x="388" y="8667"/>
                  </a:lnTo>
                  <a:lnTo>
                    <a:pt x="525" y="8689"/>
                  </a:lnTo>
                  <a:lnTo>
                    <a:pt x="661" y="8667"/>
                  </a:lnTo>
                  <a:lnTo>
                    <a:pt x="775" y="8621"/>
                  </a:lnTo>
                  <a:lnTo>
                    <a:pt x="890" y="8553"/>
                  </a:lnTo>
                  <a:lnTo>
                    <a:pt x="958" y="8439"/>
                  </a:lnTo>
                  <a:lnTo>
                    <a:pt x="5952" y="594"/>
                  </a:lnTo>
                  <a:lnTo>
                    <a:pt x="5952" y="548"/>
                  </a:lnTo>
                  <a:lnTo>
                    <a:pt x="5929" y="525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7" name="Google Shape;1855;p34">
              <a:extLst>
                <a:ext uri="{FF2B5EF4-FFF2-40B4-BE49-F238E27FC236}">
                  <a16:creationId xmlns:a16="http://schemas.microsoft.com/office/drawing/2014/main" id="{8FFCF00C-211A-4882-DDCC-0B33B37D0EE3}"/>
                </a:ext>
              </a:extLst>
            </p:cNvPr>
            <p:cNvSpPr/>
            <p:nvPr/>
          </p:nvSpPr>
          <p:spPr>
            <a:xfrm>
              <a:off x="7758497" y="1644216"/>
              <a:ext cx="589237" cy="589314"/>
            </a:xfrm>
            <a:custGeom>
              <a:avLst/>
              <a:gdLst/>
              <a:ahLst/>
              <a:cxnLst/>
              <a:rect l="l" t="t" r="r" b="b"/>
              <a:pathLst>
                <a:path w="7731" h="7732" extrusionOk="0">
                  <a:moveTo>
                    <a:pt x="3854" y="685"/>
                  </a:moveTo>
                  <a:lnTo>
                    <a:pt x="4173" y="708"/>
                  </a:lnTo>
                  <a:lnTo>
                    <a:pt x="4492" y="753"/>
                  </a:lnTo>
                  <a:lnTo>
                    <a:pt x="4812" y="822"/>
                  </a:lnTo>
                  <a:lnTo>
                    <a:pt x="5108" y="936"/>
                  </a:lnTo>
                  <a:lnTo>
                    <a:pt x="5405" y="1073"/>
                  </a:lnTo>
                  <a:lnTo>
                    <a:pt x="5678" y="1255"/>
                  </a:lnTo>
                  <a:lnTo>
                    <a:pt x="5929" y="1438"/>
                  </a:lnTo>
                  <a:lnTo>
                    <a:pt x="6157" y="1643"/>
                  </a:lnTo>
                  <a:lnTo>
                    <a:pt x="6340" y="1871"/>
                  </a:lnTo>
                  <a:lnTo>
                    <a:pt x="6522" y="2122"/>
                  </a:lnTo>
                  <a:lnTo>
                    <a:pt x="6682" y="2395"/>
                  </a:lnTo>
                  <a:lnTo>
                    <a:pt x="6819" y="2669"/>
                  </a:lnTo>
                  <a:lnTo>
                    <a:pt x="6910" y="2965"/>
                  </a:lnTo>
                  <a:lnTo>
                    <a:pt x="6978" y="3262"/>
                  </a:lnTo>
                  <a:lnTo>
                    <a:pt x="7024" y="3558"/>
                  </a:lnTo>
                  <a:lnTo>
                    <a:pt x="7047" y="3878"/>
                  </a:lnTo>
                  <a:lnTo>
                    <a:pt x="7024" y="4197"/>
                  </a:lnTo>
                  <a:lnTo>
                    <a:pt x="6978" y="4516"/>
                  </a:lnTo>
                  <a:lnTo>
                    <a:pt x="6910" y="4835"/>
                  </a:lnTo>
                  <a:lnTo>
                    <a:pt x="6796" y="5132"/>
                  </a:lnTo>
                  <a:lnTo>
                    <a:pt x="6659" y="5428"/>
                  </a:lnTo>
                  <a:lnTo>
                    <a:pt x="6476" y="5679"/>
                  </a:lnTo>
                  <a:lnTo>
                    <a:pt x="6294" y="5930"/>
                  </a:lnTo>
                  <a:lnTo>
                    <a:pt x="6089" y="6158"/>
                  </a:lnTo>
                  <a:lnTo>
                    <a:pt x="5861" y="6363"/>
                  </a:lnTo>
                  <a:lnTo>
                    <a:pt x="5610" y="6546"/>
                  </a:lnTo>
                  <a:lnTo>
                    <a:pt x="5336" y="6705"/>
                  </a:lnTo>
                  <a:lnTo>
                    <a:pt x="5063" y="6819"/>
                  </a:lnTo>
                  <a:lnTo>
                    <a:pt x="4766" y="6933"/>
                  </a:lnTo>
                  <a:lnTo>
                    <a:pt x="4470" y="7002"/>
                  </a:lnTo>
                  <a:lnTo>
                    <a:pt x="4173" y="7047"/>
                  </a:lnTo>
                  <a:lnTo>
                    <a:pt x="3854" y="7070"/>
                  </a:lnTo>
                  <a:lnTo>
                    <a:pt x="3535" y="7047"/>
                  </a:lnTo>
                  <a:lnTo>
                    <a:pt x="3215" y="7002"/>
                  </a:lnTo>
                  <a:lnTo>
                    <a:pt x="2896" y="6911"/>
                  </a:lnTo>
                  <a:lnTo>
                    <a:pt x="2600" y="6797"/>
                  </a:lnTo>
                  <a:lnTo>
                    <a:pt x="2303" y="6660"/>
                  </a:lnTo>
                  <a:lnTo>
                    <a:pt x="2052" y="6500"/>
                  </a:lnTo>
                  <a:lnTo>
                    <a:pt x="1802" y="6318"/>
                  </a:lnTo>
                  <a:lnTo>
                    <a:pt x="1574" y="6090"/>
                  </a:lnTo>
                  <a:lnTo>
                    <a:pt x="1368" y="5862"/>
                  </a:lnTo>
                  <a:lnTo>
                    <a:pt x="1186" y="5611"/>
                  </a:lnTo>
                  <a:lnTo>
                    <a:pt x="1026" y="5360"/>
                  </a:lnTo>
                  <a:lnTo>
                    <a:pt x="912" y="5063"/>
                  </a:lnTo>
                  <a:lnTo>
                    <a:pt x="798" y="4790"/>
                  </a:lnTo>
                  <a:lnTo>
                    <a:pt x="730" y="4493"/>
                  </a:lnTo>
                  <a:lnTo>
                    <a:pt x="684" y="4174"/>
                  </a:lnTo>
                  <a:lnTo>
                    <a:pt x="661" y="3878"/>
                  </a:lnTo>
                  <a:lnTo>
                    <a:pt x="684" y="3558"/>
                  </a:lnTo>
                  <a:lnTo>
                    <a:pt x="730" y="3239"/>
                  </a:lnTo>
                  <a:lnTo>
                    <a:pt x="821" y="2920"/>
                  </a:lnTo>
                  <a:lnTo>
                    <a:pt x="935" y="2623"/>
                  </a:lnTo>
                  <a:lnTo>
                    <a:pt x="1072" y="2327"/>
                  </a:lnTo>
                  <a:lnTo>
                    <a:pt x="1231" y="2053"/>
                  </a:lnTo>
                  <a:lnTo>
                    <a:pt x="1414" y="1802"/>
                  </a:lnTo>
                  <a:lnTo>
                    <a:pt x="1642" y="1574"/>
                  </a:lnTo>
                  <a:lnTo>
                    <a:pt x="1870" y="1392"/>
                  </a:lnTo>
                  <a:lnTo>
                    <a:pt x="2121" y="1209"/>
                  </a:lnTo>
                  <a:lnTo>
                    <a:pt x="2372" y="1050"/>
                  </a:lnTo>
                  <a:lnTo>
                    <a:pt x="2668" y="913"/>
                  </a:lnTo>
                  <a:lnTo>
                    <a:pt x="2942" y="822"/>
                  </a:lnTo>
                  <a:lnTo>
                    <a:pt x="3238" y="753"/>
                  </a:lnTo>
                  <a:lnTo>
                    <a:pt x="3558" y="708"/>
                  </a:lnTo>
                  <a:lnTo>
                    <a:pt x="3854" y="685"/>
                  </a:lnTo>
                  <a:close/>
                  <a:moveTo>
                    <a:pt x="3740" y="1"/>
                  </a:moveTo>
                  <a:lnTo>
                    <a:pt x="3375" y="24"/>
                  </a:lnTo>
                  <a:lnTo>
                    <a:pt x="3010" y="92"/>
                  </a:lnTo>
                  <a:lnTo>
                    <a:pt x="2645" y="183"/>
                  </a:lnTo>
                  <a:lnTo>
                    <a:pt x="2303" y="320"/>
                  </a:lnTo>
                  <a:lnTo>
                    <a:pt x="1961" y="503"/>
                  </a:lnTo>
                  <a:lnTo>
                    <a:pt x="1642" y="685"/>
                  </a:lnTo>
                  <a:lnTo>
                    <a:pt x="1345" y="913"/>
                  </a:lnTo>
                  <a:lnTo>
                    <a:pt x="1072" y="1187"/>
                  </a:lnTo>
                  <a:lnTo>
                    <a:pt x="821" y="1483"/>
                  </a:lnTo>
                  <a:lnTo>
                    <a:pt x="593" y="1802"/>
                  </a:lnTo>
                  <a:lnTo>
                    <a:pt x="388" y="2144"/>
                  </a:lnTo>
                  <a:lnTo>
                    <a:pt x="228" y="2509"/>
                  </a:lnTo>
                  <a:lnTo>
                    <a:pt x="114" y="2874"/>
                  </a:lnTo>
                  <a:lnTo>
                    <a:pt x="46" y="3239"/>
                  </a:lnTo>
                  <a:lnTo>
                    <a:pt x="0" y="3604"/>
                  </a:lnTo>
                  <a:lnTo>
                    <a:pt x="0" y="3992"/>
                  </a:lnTo>
                  <a:lnTo>
                    <a:pt x="23" y="4357"/>
                  </a:lnTo>
                  <a:lnTo>
                    <a:pt x="91" y="4721"/>
                  </a:lnTo>
                  <a:lnTo>
                    <a:pt x="182" y="5086"/>
                  </a:lnTo>
                  <a:lnTo>
                    <a:pt x="319" y="5428"/>
                  </a:lnTo>
                  <a:lnTo>
                    <a:pt x="479" y="5770"/>
                  </a:lnTo>
                  <a:lnTo>
                    <a:pt x="684" y="6090"/>
                  </a:lnTo>
                  <a:lnTo>
                    <a:pt x="912" y="6386"/>
                  </a:lnTo>
                  <a:lnTo>
                    <a:pt x="1163" y="6660"/>
                  </a:lnTo>
                  <a:lnTo>
                    <a:pt x="1459" y="6911"/>
                  </a:lnTo>
                  <a:lnTo>
                    <a:pt x="1779" y="7139"/>
                  </a:lnTo>
                  <a:lnTo>
                    <a:pt x="2121" y="7344"/>
                  </a:lnTo>
                  <a:lnTo>
                    <a:pt x="2486" y="7504"/>
                  </a:lnTo>
                  <a:lnTo>
                    <a:pt x="2851" y="7618"/>
                  </a:lnTo>
                  <a:lnTo>
                    <a:pt x="3215" y="7686"/>
                  </a:lnTo>
                  <a:lnTo>
                    <a:pt x="3603" y="7732"/>
                  </a:lnTo>
                  <a:lnTo>
                    <a:pt x="3968" y="7732"/>
                  </a:lnTo>
                  <a:lnTo>
                    <a:pt x="4333" y="7709"/>
                  </a:lnTo>
                  <a:lnTo>
                    <a:pt x="4698" y="7640"/>
                  </a:lnTo>
                  <a:lnTo>
                    <a:pt x="5063" y="7549"/>
                  </a:lnTo>
                  <a:lnTo>
                    <a:pt x="5405" y="7412"/>
                  </a:lnTo>
                  <a:lnTo>
                    <a:pt x="5747" y="7253"/>
                  </a:lnTo>
                  <a:lnTo>
                    <a:pt x="6066" y="7047"/>
                  </a:lnTo>
                  <a:lnTo>
                    <a:pt x="6362" y="6819"/>
                  </a:lnTo>
                  <a:lnTo>
                    <a:pt x="6636" y="6569"/>
                  </a:lnTo>
                  <a:lnTo>
                    <a:pt x="6910" y="6272"/>
                  </a:lnTo>
                  <a:lnTo>
                    <a:pt x="7138" y="5953"/>
                  </a:lnTo>
                  <a:lnTo>
                    <a:pt x="7320" y="5611"/>
                  </a:lnTo>
                  <a:lnTo>
                    <a:pt x="7480" y="5246"/>
                  </a:lnTo>
                  <a:lnTo>
                    <a:pt x="7594" y="4881"/>
                  </a:lnTo>
                  <a:lnTo>
                    <a:pt x="7685" y="4516"/>
                  </a:lnTo>
                  <a:lnTo>
                    <a:pt x="7731" y="4128"/>
                  </a:lnTo>
                  <a:lnTo>
                    <a:pt x="7731" y="3764"/>
                  </a:lnTo>
                  <a:lnTo>
                    <a:pt x="7708" y="3399"/>
                  </a:lnTo>
                  <a:lnTo>
                    <a:pt x="7639" y="3034"/>
                  </a:lnTo>
                  <a:lnTo>
                    <a:pt x="7548" y="2669"/>
                  </a:lnTo>
                  <a:lnTo>
                    <a:pt x="7411" y="2327"/>
                  </a:lnTo>
                  <a:lnTo>
                    <a:pt x="7229" y="1985"/>
                  </a:lnTo>
                  <a:lnTo>
                    <a:pt x="7047" y="1666"/>
                  </a:lnTo>
                  <a:lnTo>
                    <a:pt x="6819" y="1369"/>
                  </a:lnTo>
                  <a:lnTo>
                    <a:pt x="6545" y="1095"/>
                  </a:lnTo>
                  <a:lnTo>
                    <a:pt x="6248" y="822"/>
                  </a:lnTo>
                  <a:lnTo>
                    <a:pt x="5929" y="594"/>
                  </a:lnTo>
                  <a:lnTo>
                    <a:pt x="5587" y="411"/>
                  </a:lnTo>
                  <a:lnTo>
                    <a:pt x="5222" y="252"/>
                  </a:lnTo>
                  <a:lnTo>
                    <a:pt x="4857" y="138"/>
                  </a:lnTo>
                  <a:lnTo>
                    <a:pt x="4492" y="46"/>
                  </a:lnTo>
                  <a:lnTo>
                    <a:pt x="4128" y="1"/>
                  </a:lnTo>
                  <a:close/>
                </a:path>
              </a:pathLst>
            </a:custGeom>
            <a:solidFill>
              <a:srgbClr val="BC77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8" name="Google Shape;1856;p34">
              <a:extLst>
                <a:ext uri="{FF2B5EF4-FFF2-40B4-BE49-F238E27FC236}">
                  <a16:creationId xmlns:a16="http://schemas.microsoft.com/office/drawing/2014/main" id="{BBBCD928-DC29-4C90-B124-D307F04C6C09}"/>
                </a:ext>
              </a:extLst>
            </p:cNvPr>
            <p:cNvSpPr/>
            <p:nvPr/>
          </p:nvSpPr>
          <p:spPr>
            <a:xfrm>
              <a:off x="7758497" y="1644216"/>
              <a:ext cx="589237" cy="589314"/>
            </a:xfrm>
            <a:custGeom>
              <a:avLst/>
              <a:gdLst/>
              <a:ahLst/>
              <a:cxnLst/>
              <a:rect l="l" t="t" r="r" b="b"/>
              <a:pathLst>
                <a:path w="7731" h="7732" fill="none" extrusionOk="0">
                  <a:moveTo>
                    <a:pt x="5929" y="594"/>
                  </a:moveTo>
                  <a:lnTo>
                    <a:pt x="5929" y="594"/>
                  </a:lnTo>
                  <a:lnTo>
                    <a:pt x="5587" y="411"/>
                  </a:lnTo>
                  <a:lnTo>
                    <a:pt x="5222" y="252"/>
                  </a:lnTo>
                  <a:lnTo>
                    <a:pt x="4857" y="138"/>
                  </a:lnTo>
                  <a:lnTo>
                    <a:pt x="4492" y="46"/>
                  </a:lnTo>
                  <a:lnTo>
                    <a:pt x="4128" y="1"/>
                  </a:lnTo>
                  <a:lnTo>
                    <a:pt x="3740" y="1"/>
                  </a:lnTo>
                  <a:lnTo>
                    <a:pt x="3375" y="24"/>
                  </a:lnTo>
                  <a:lnTo>
                    <a:pt x="3010" y="92"/>
                  </a:lnTo>
                  <a:lnTo>
                    <a:pt x="2645" y="183"/>
                  </a:lnTo>
                  <a:lnTo>
                    <a:pt x="2303" y="320"/>
                  </a:lnTo>
                  <a:lnTo>
                    <a:pt x="1961" y="503"/>
                  </a:lnTo>
                  <a:lnTo>
                    <a:pt x="1642" y="685"/>
                  </a:lnTo>
                  <a:lnTo>
                    <a:pt x="1345" y="913"/>
                  </a:lnTo>
                  <a:lnTo>
                    <a:pt x="1072" y="1187"/>
                  </a:lnTo>
                  <a:lnTo>
                    <a:pt x="821" y="1483"/>
                  </a:lnTo>
                  <a:lnTo>
                    <a:pt x="593" y="1802"/>
                  </a:lnTo>
                  <a:lnTo>
                    <a:pt x="593" y="1802"/>
                  </a:lnTo>
                  <a:lnTo>
                    <a:pt x="388" y="2144"/>
                  </a:lnTo>
                  <a:lnTo>
                    <a:pt x="228" y="2509"/>
                  </a:lnTo>
                  <a:lnTo>
                    <a:pt x="114" y="2874"/>
                  </a:lnTo>
                  <a:lnTo>
                    <a:pt x="46" y="3239"/>
                  </a:lnTo>
                  <a:lnTo>
                    <a:pt x="0" y="3604"/>
                  </a:lnTo>
                  <a:lnTo>
                    <a:pt x="0" y="3992"/>
                  </a:lnTo>
                  <a:lnTo>
                    <a:pt x="23" y="4357"/>
                  </a:lnTo>
                  <a:lnTo>
                    <a:pt x="91" y="4721"/>
                  </a:lnTo>
                  <a:lnTo>
                    <a:pt x="182" y="5086"/>
                  </a:lnTo>
                  <a:lnTo>
                    <a:pt x="319" y="5428"/>
                  </a:lnTo>
                  <a:lnTo>
                    <a:pt x="479" y="5770"/>
                  </a:lnTo>
                  <a:lnTo>
                    <a:pt x="684" y="6090"/>
                  </a:lnTo>
                  <a:lnTo>
                    <a:pt x="912" y="6386"/>
                  </a:lnTo>
                  <a:lnTo>
                    <a:pt x="1163" y="6660"/>
                  </a:lnTo>
                  <a:lnTo>
                    <a:pt x="1459" y="6911"/>
                  </a:lnTo>
                  <a:lnTo>
                    <a:pt x="1779" y="7139"/>
                  </a:lnTo>
                  <a:lnTo>
                    <a:pt x="1779" y="7139"/>
                  </a:lnTo>
                  <a:lnTo>
                    <a:pt x="2121" y="7344"/>
                  </a:lnTo>
                  <a:lnTo>
                    <a:pt x="2486" y="7504"/>
                  </a:lnTo>
                  <a:lnTo>
                    <a:pt x="2851" y="7618"/>
                  </a:lnTo>
                  <a:lnTo>
                    <a:pt x="3215" y="7686"/>
                  </a:lnTo>
                  <a:lnTo>
                    <a:pt x="3603" y="7732"/>
                  </a:lnTo>
                  <a:lnTo>
                    <a:pt x="3968" y="7732"/>
                  </a:lnTo>
                  <a:lnTo>
                    <a:pt x="4333" y="7709"/>
                  </a:lnTo>
                  <a:lnTo>
                    <a:pt x="4698" y="7640"/>
                  </a:lnTo>
                  <a:lnTo>
                    <a:pt x="5063" y="7549"/>
                  </a:lnTo>
                  <a:lnTo>
                    <a:pt x="5405" y="7412"/>
                  </a:lnTo>
                  <a:lnTo>
                    <a:pt x="5747" y="7253"/>
                  </a:lnTo>
                  <a:lnTo>
                    <a:pt x="6066" y="7047"/>
                  </a:lnTo>
                  <a:lnTo>
                    <a:pt x="6362" y="6819"/>
                  </a:lnTo>
                  <a:lnTo>
                    <a:pt x="6636" y="6569"/>
                  </a:lnTo>
                  <a:lnTo>
                    <a:pt x="6910" y="6272"/>
                  </a:lnTo>
                  <a:lnTo>
                    <a:pt x="7138" y="5953"/>
                  </a:lnTo>
                  <a:lnTo>
                    <a:pt x="7138" y="5953"/>
                  </a:lnTo>
                  <a:lnTo>
                    <a:pt x="7320" y="5611"/>
                  </a:lnTo>
                  <a:lnTo>
                    <a:pt x="7480" y="5246"/>
                  </a:lnTo>
                  <a:lnTo>
                    <a:pt x="7594" y="4881"/>
                  </a:lnTo>
                  <a:lnTo>
                    <a:pt x="7685" y="4516"/>
                  </a:lnTo>
                  <a:lnTo>
                    <a:pt x="7731" y="4128"/>
                  </a:lnTo>
                  <a:lnTo>
                    <a:pt x="7731" y="3764"/>
                  </a:lnTo>
                  <a:lnTo>
                    <a:pt x="7708" y="3399"/>
                  </a:lnTo>
                  <a:lnTo>
                    <a:pt x="7639" y="3034"/>
                  </a:lnTo>
                  <a:lnTo>
                    <a:pt x="7548" y="2669"/>
                  </a:lnTo>
                  <a:lnTo>
                    <a:pt x="7411" y="2327"/>
                  </a:lnTo>
                  <a:lnTo>
                    <a:pt x="7229" y="1985"/>
                  </a:lnTo>
                  <a:lnTo>
                    <a:pt x="7047" y="1666"/>
                  </a:lnTo>
                  <a:lnTo>
                    <a:pt x="6819" y="1369"/>
                  </a:lnTo>
                  <a:lnTo>
                    <a:pt x="6545" y="1095"/>
                  </a:lnTo>
                  <a:lnTo>
                    <a:pt x="6248" y="822"/>
                  </a:lnTo>
                  <a:lnTo>
                    <a:pt x="5929" y="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9" name="Google Shape;1857;p34">
              <a:extLst>
                <a:ext uri="{FF2B5EF4-FFF2-40B4-BE49-F238E27FC236}">
                  <a16:creationId xmlns:a16="http://schemas.microsoft.com/office/drawing/2014/main" id="{F846A5C8-1450-DAB9-857F-CA1A0D69739F}"/>
                </a:ext>
              </a:extLst>
            </p:cNvPr>
            <p:cNvSpPr/>
            <p:nvPr/>
          </p:nvSpPr>
          <p:spPr>
            <a:xfrm>
              <a:off x="7808875" y="1696347"/>
              <a:ext cx="486725" cy="486801"/>
            </a:xfrm>
            <a:custGeom>
              <a:avLst/>
              <a:gdLst/>
              <a:ahLst/>
              <a:cxnLst/>
              <a:rect l="l" t="t" r="r" b="b"/>
              <a:pathLst>
                <a:path w="6386" h="6387" fill="none" extrusionOk="0">
                  <a:moveTo>
                    <a:pt x="6249" y="4151"/>
                  </a:moveTo>
                  <a:lnTo>
                    <a:pt x="6249" y="4151"/>
                  </a:lnTo>
                  <a:lnTo>
                    <a:pt x="6135" y="4448"/>
                  </a:lnTo>
                  <a:lnTo>
                    <a:pt x="5998" y="4744"/>
                  </a:lnTo>
                  <a:lnTo>
                    <a:pt x="5815" y="4995"/>
                  </a:lnTo>
                  <a:lnTo>
                    <a:pt x="5633" y="5246"/>
                  </a:lnTo>
                  <a:lnTo>
                    <a:pt x="5428" y="5474"/>
                  </a:lnTo>
                  <a:lnTo>
                    <a:pt x="5200" y="5679"/>
                  </a:lnTo>
                  <a:lnTo>
                    <a:pt x="4949" y="5862"/>
                  </a:lnTo>
                  <a:lnTo>
                    <a:pt x="4675" y="6021"/>
                  </a:lnTo>
                  <a:lnTo>
                    <a:pt x="4402" y="6135"/>
                  </a:lnTo>
                  <a:lnTo>
                    <a:pt x="4105" y="6249"/>
                  </a:lnTo>
                  <a:lnTo>
                    <a:pt x="3809" y="6318"/>
                  </a:lnTo>
                  <a:lnTo>
                    <a:pt x="3512" y="6363"/>
                  </a:lnTo>
                  <a:lnTo>
                    <a:pt x="3193" y="6386"/>
                  </a:lnTo>
                  <a:lnTo>
                    <a:pt x="2874" y="6363"/>
                  </a:lnTo>
                  <a:lnTo>
                    <a:pt x="2554" y="6318"/>
                  </a:lnTo>
                  <a:lnTo>
                    <a:pt x="2235" y="6227"/>
                  </a:lnTo>
                  <a:lnTo>
                    <a:pt x="2235" y="6227"/>
                  </a:lnTo>
                  <a:lnTo>
                    <a:pt x="1939" y="6113"/>
                  </a:lnTo>
                  <a:lnTo>
                    <a:pt x="1642" y="5976"/>
                  </a:lnTo>
                  <a:lnTo>
                    <a:pt x="1391" y="5816"/>
                  </a:lnTo>
                  <a:lnTo>
                    <a:pt x="1141" y="5634"/>
                  </a:lnTo>
                  <a:lnTo>
                    <a:pt x="913" y="5406"/>
                  </a:lnTo>
                  <a:lnTo>
                    <a:pt x="707" y="5178"/>
                  </a:lnTo>
                  <a:lnTo>
                    <a:pt x="525" y="4927"/>
                  </a:lnTo>
                  <a:lnTo>
                    <a:pt x="365" y="4676"/>
                  </a:lnTo>
                  <a:lnTo>
                    <a:pt x="251" y="4379"/>
                  </a:lnTo>
                  <a:lnTo>
                    <a:pt x="137" y="4106"/>
                  </a:lnTo>
                  <a:lnTo>
                    <a:pt x="69" y="3809"/>
                  </a:lnTo>
                  <a:lnTo>
                    <a:pt x="23" y="3490"/>
                  </a:lnTo>
                  <a:lnTo>
                    <a:pt x="0" y="3194"/>
                  </a:lnTo>
                  <a:lnTo>
                    <a:pt x="23" y="2874"/>
                  </a:lnTo>
                  <a:lnTo>
                    <a:pt x="69" y="2555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274" y="1939"/>
                  </a:lnTo>
                  <a:lnTo>
                    <a:pt x="411" y="1643"/>
                  </a:lnTo>
                  <a:lnTo>
                    <a:pt x="570" y="1369"/>
                  </a:lnTo>
                  <a:lnTo>
                    <a:pt x="753" y="1118"/>
                  </a:lnTo>
                  <a:lnTo>
                    <a:pt x="981" y="890"/>
                  </a:lnTo>
                  <a:lnTo>
                    <a:pt x="1209" y="708"/>
                  </a:lnTo>
                  <a:lnTo>
                    <a:pt x="1460" y="525"/>
                  </a:lnTo>
                  <a:lnTo>
                    <a:pt x="1711" y="366"/>
                  </a:lnTo>
                  <a:lnTo>
                    <a:pt x="2007" y="229"/>
                  </a:lnTo>
                  <a:lnTo>
                    <a:pt x="2281" y="138"/>
                  </a:lnTo>
                  <a:lnTo>
                    <a:pt x="2577" y="69"/>
                  </a:lnTo>
                  <a:lnTo>
                    <a:pt x="2897" y="24"/>
                  </a:lnTo>
                  <a:lnTo>
                    <a:pt x="3193" y="1"/>
                  </a:lnTo>
                  <a:lnTo>
                    <a:pt x="3512" y="24"/>
                  </a:lnTo>
                  <a:lnTo>
                    <a:pt x="3831" y="69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447" y="252"/>
                  </a:lnTo>
                  <a:lnTo>
                    <a:pt x="4744" y="389"/>
                  </a:lnTo>
                  <a:lnTo>
                    <a:pt x="5017" y="571"/>
                  </a:lnTo>
                  <a:lnTo>
                    <a:pt x="5268" y="754"/>
                  </a:lnTo>
                  <a:lnTo>
                    <a:pt x="5496" y="959"/>
                  </a:lnTo>
                  <a:lnTo>
                    <a:pt x="5679" y="1187"/>
                  </a:lnTo>
                  <a:lnTo>
                    <a:pt x="5861" y="1438"/>
                  </a:lnTo>
                  <a:lnTo>
                    <a:pt x="6021" y="1711"/>
                  </a:lnTo>
                  <a:lnTo>
                    <a:pt x="6158" y="1985"/>
                  </a:lnTo>
                  <a:lnTo>
                    <a:pt x="6249" y="2281"/>
                  </a:lnTo>
                  <a:lnTo>
                    <a:pt x="6317" y="2578"/>
                  </a:lnTo>
                  <a:lnTo>
                    <a:pt x="6363" y="2874"/>
                  </a:lnTo>
                  <a:lnTo>
                    <a:pt x="6386" y="3194"/>
                  </a:lnTo>
                  <a:lnTo>
                    <a:pt x="6363" y="3513"/>
                  </a:lnTo>
                  <a:lnTo>
                    <a:pt x="6317" y="3832"/>
                  </a:lnTo>
                  <a:lnTo>
                    <a:pt x="6249" y="41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1" name="Google Shape;1858;p34">
              <a:extLst>
                <a:ext uri="{FF2B5EF4-FFF2-40B4-BE49-F238E27FC236}">
                  <a16:creationId xmlns:a16="http://schemas.microsoft.com/office/drawing/2014/main" id="{2846F31F-B30C-714C-EFA0-C0CE5AC6B4F9}"/>
                </a:ext>
              </a:extLst>
            </p:cNvPr>
            <p:cNvSpPr/>
            <p:nvPr/>
          </p:nvSpPr>
          <p:spPr>
            <a:xfrm>
              <a:off x="7808875" y="1696347"/>
              <a:ext cx="342445" cy="333833"/>
            </a:xfrm>
            <a:custGeom>
              <a:avLst/>
              <a:gdLst/>
              <a:ahLst/>
              <a:cxnLst/>
              <a:rect l="l" t="t" r="r" b="b"/>
              <a:pathLst>
                <a:path w="4493" h="4380" extrusionOk="0">
                  <a:moveTo>
                    <a:pt x="3398" y="1"/>
                  </a:moveTo>
                  <a:lnTo>
                    <a:pt x="3603" y="24"/>
                  </a:lnTo>
                  <a:lnTo>
                    <a:pt x="3831" y="69"/>
                  </a:lnTo>
                  <a:lnTo>
                    <a:pt x="4037" y="115"/>
                  </a:lnTo>
                  <a:lnTo>
                    <a:pt x="3991" y="252"/>
                  </a:lnTo>
                  <a:lnTo>
                    <a:pt x="4105" y="252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151" y="138"/>
                  </a:lnTo>
                  <a:lnTo>
                    <a:pt x="4128" y="138"/>
                  </a:lnTo>
                  <a:lnTo>
                    <a:pt x="3900" y="69"/>
                  </a:lnTo>
                  <a:lnTo>
                    <a:pt x="3672" y="24"/>
                  </a:lnTo>
                  <a:lnTo>
                    <a:pt x="3421" y="1"/>
                  </a:lnTo>
                  <a:close/>
                  <a:moveTo>
                    <a:pt x="2053" y="206"/>
                  </a:moveTo>
                  <a:lnTo>
                    <a:pt x="1733" y="343"/>
                  </a:lnTo>
                  <a:lnTo>
                    <a:pt x="1437" y="525"/>
                  </a:lnTo>
                  <a:lnTo>
                    <a:pt x="1434" y="535"/>
                  </a:lnTo>
                  <a:lnTo>
                    <a:pt x="1434" y="535"/>
                  </a:lnTo>
                  <a:lnTo>
                    <a:pt x="1551" y="457"/>
                  </a:lnTo>
                  <a:lnTo>
                    <a:pt x="1756" y="343"/>
                  </a:lnTo>
                  <a:lnTo>
                    <a:pt x="1984" y="252"/>
                  </a:lnTo>
                  <a:lnTo>
                    <a:pt x="2046" y="227"/>
                  </a:lnTo>
                  <a:lnTo>
                    <a:pt x="2046" y="227"/>
                  </a:lnTo>
                  <a:lnTo>
                    <a:pt x="2053" y="206"/>
                  </a:lnTo>
                  <a:close/>
                  <a:moveTo>
                    <a:pt x="2942" y="1"/>
                  </a:moveTo>
                  <a:lnTo>
                    <a:pt x="2691" y="47"/>
                  </a:lnTo>
                  <a:lnTo>
                    <a:pt x="2440" y="92"/>
                  </a:lnTo>
                  <a:lnTo>
                    <a:pt x="2212" y="161"/>
                  </a:lnTo>
                  <a:lnTo>
                    <a:pt x="2046" y="227"/>
                  </a:lnTo>
                  <a:lnTo>
                    <a:pt x="2046" y="227"/>
                  </a:lnTo>
                  <a:lnTo>
                    <a:pt x="1802" y="1004"/>
                  </a:lnTo>
                  <a:lnTo>
                    <a:pt x="2098" y="822"/>
                  </a:lnTo>
                  <a:lnTo>
                    <a:pt x="2395" y="662"/>
                  </a:lnTo>
                  <a:lnTo>
                    <a:pt x="2714" y="525"/>
                  </a:lnTo>
                  <a:lnTo>
                    <a:pt x="3056" y="411"/>
                  </a:lnTo>
                  <a:lnTo>
                    <a:pt x="3170" y="1"/>
                  </a:lnTo>
                  <a:close/>
                  <a:moveTo>
                    <a:pt x="1434" y="535"/>
                  </a:moveTo>
                  <a:lnTo>
                    <a:pt x="1346" y="594"/>
                  </a:lnTo>
                  <a:lnTo>
                    <a:pt x="1141" y="754"/>
                  </a:lnTo>
                  <a:lnTo>
                    <a:pt x="958" y="913"/>
                  </a:lnTo>
                  <a:lnTo>
                    <a:pt x="776" y="1096"/>
                  </a:lnTo>
                  <a:lnTo>
                    <a:pt x="639" y="1301"/>
                  </a:lnTo>
                  <a:lnTo>
                    <a:pt x="479" y="1506"/>
                  </a:lnTo>
                  <a:lnTo>
                    <a:pt x="365" y="1734"/>
                  </a:lnTo>
                  <a:lnTo>
                    <a:pt x="251" y="1962"/>
                  </a:lnTo>
                  <a:lnTo>
                    <a:pt x="160" y="2213"/>
                  </a:lnTo>
                  <a:lnTo>
                    <a:pt x="160" y="2236"/>
                  </a:lnTo>
                  <a:lnTo>
                    <a:pt x="92" y="2464"/>
                  </a:lnTo>
                  <a:lnTo>
                    <a:pt x="46" y="2715"/>
                  </a:lnTo>
                  <a:lnTo>
                    <a:pt x="23" y="2943"/>
                  </a:lnTo>
                  <a:lnTo>
                    <a:pt x="0" y="3194"/>
                  </a:lnTo>
                  <a:lnTo>
                    <a:pt x="23" y="3490"/>
                  </a:lnTo>
                  <a:lnTo>
                    <a:pt x="69" y="3809"/>
                  </a:lnTo>
                  <a:lnTo>
                    <a:pt x="137" y="4106"/>
                  </a:lnTo>
                  <a:lnTo>
                    <a:pt x="244" y="4363"/>
                  </a:lnTo>
                  <a:lnTo>
                    <a:pt x="251" y="4357"/>
                  </a:lnTo>
                  <a:lnTo>
                    <a:pt x="228" y="4037"/>
                  </a:lnTo>
                  <a:lnTo>
                    <a:pt x="251" y="3695"/>
                  </a:lnTo>
                  <a:lnTo>
                    <a:pt x="297" y="3376"/>
                  </a:lnTo>
                  <a:lnTo>
                    <a:pt x="388" y="3057"/>
                  </a:lnTo>
                  <a:lnTo>
                    <a:pt x="502" y="2738"/>
                  </a:lnTo>
                  <a:lnTo>
                    <a:pt x="639" y="2418"/>
                  </a:lnTo>
                  <a:lnTo>
                    <a:pt x="798" y="2122"/>
                  </a:lnTo>
                  <a:lnTo>
                    <a:pt x="981" y="1825"/>
                  </a:lnTo>
                  <a:lnTo>
                    <a:pt x="1049" y="1734"/>
                  </a:lnTo>
                  <a:lnTo>
                    <a:pt x="1434" y="535"/>
                  </a:lnTo>
                  <a:close/>
                  <a:moveTo>
                    <a:pt x="244" y="4363"/>
                  </a:moveTo>
                  <a:lnTo>
                    <a:pt x="228" y="4379"/>
                  </a:lnTo>
                  <a:lnTo>
                    <a:pt x="251" y="4379"/>
                  </a:lnTo>
                  <a:lnTo>
                    <a:pt x="244" y="4363"/>
                  </a:lnTo>
                  <a:close/>
                </a:path>
              </a:pathLst>
            </a:custGeom>
            <a:solidFill>
              <a:srgbClr val="FB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2" name="Google Shape;1859;p34">
              <a:extLst>
                <a:ext uri="{FF2B5EF4-FFF2-40B4-BE49-F238E27FC236}">
                  <a16:creationId xmlns:a16="http://schemas.microsoft.com/office/drawing/2014/main" id="{203D2DBB-5B2D-9B7D-EB46-9C58CC6675AF}"/>
                </a:ext>
              </a:extLst>
            </p:cNvPr>
            <p:cNvSpPr/>
            <p:nvPr/>
          </p:nvSpPr>
          <p:spPr>
            <a:xfrm>
              <a:off x="7808875" y="1696347"/>
              <a:ext cx="342445" cy="333833"/>
            </a:xfrm>
            <a:custGeom>
              <a:avLst/>
              <a:gdLst/>
              <a:ahLst/>
              <a:cxnLst/>
              <a:rect l="l" t="t" r="r" b="b"/>
              <a:pathLst>
                <a:path w="4493" h="4380" fill="none" extrusionOk="0">
                  <a:moveTo>
                    <a:pt x="3193" y="1"/>
                  </a:moveTo>
                  <a:lnTo>
                    <a:pt x="3193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2942" y="1"/>
                  </a:lnTo>
                  <a:lnTo>
                    <a:pt x="2691" y="47"/>
                  </a:lnTo>
                  <a:lnTo>
                    <a:pt x="2440" y="92"/>
                  </a:lnTo>
                  <a:lnTo>
                    <a:pt x="2212" y="161"/>
                  </a:lnTo>
                  <a:lnTo>
                    <a:pt x="1984" y="252"/>
                  </a:lnTo>
                  <a:lnTo>
                    <a:pt x="1756" y="343"/>
                  </a:lnTo>
                  <a:lnTo>
                    <a:pt x="1551" y="457"/>
                  </a:lnTo>
                  <a:lnTo>
                    <a:pt x="1346" y="594"/>
                  </a:lnTo>
                  <a:lnTo>
                    <a:pt x="1141" y="754"/>
                  </a:lnTo>
                  <a:lnTo>
                    <a:pt x="958" y="913"/>
                  </a:lnTo>
                  <a:lnTo>
                    <a:pt x="776" y="1096"/>
                  </a:lnTo>
                  <a:lnTo>
                    <a:pt x="639" y="1301"/>
                  </a:lnTo>
                  <a:lnTo>
                    <a:pt x="479" y="1506"/>
                  </a:lnTo>
                  <a:lnTo>
                    <a:pt x="365" y="1734"/>
                  </a:lnTo>
                  <a:lnTo>
                    <a:pt x="251" y="1962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92" y="2464"/>
                  </a:lnTo>
                  <a:lnTo>
                    <a:pt x="46" y="2715"/>
                  </a:lnTo>
                  <a:lnTo>
                    <a:pt x="23" y="2943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23" y="3490"/>
                  </a:lnTo>
                  <a:lnTo>
                    <a:pt x="69" y="3809"/>
                  </a:lnTo>
                  <a:lnTo>
                    <a:pt x="137" y="4106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28" y="4379"/>
                  </a:lnTo>
                  <a:lnTo>
                    <a:pt x="251" y="4357"/>
                  </a:lnTo>
                  <a:lnTo>
                    <a:pt x="251" y="4357"/>
                  </a:lnTo>
                  <a:lnTo>
                    <a:pt x="228" y="4037"/>
                  </a:lnTo>
                  <a:lnTo>
                    <a:pt x="251" y="3695"/>
                  </a:lnTo>
                  <a:lnTo>
                    <a:pt x="297" y="3376"/>
                  </a:lnTo>
                  <a:lnTo>
                    <a:pt x="388" y="3057"/>
                  </a:lnTo>
                  <a:lnTo>
                    <a:pt x="502" y="2738"/>
                  </a:lnTo>
                  <a:lnTo>
                    <a:pt x="639" y="2418"/>
                  </a:lnTo>
                  <a:lnTo>
                    <a:pt x="798" y="2122"/>
                  </a:lnTo>
                  <a:lnTo>
                    <a:pt x="981" y="1825"/>
                  </a:lnTo>
                  <a:lnTo>
                    <a:pt x="981" y="1825"/>
                  </a:lnTo>
                  <a:lnTo>
                    <a:pt x="1049" y="1734"/>
                  </a:lnTo>
                  <a:lnTo>
                    <a:pt x="1437" y="525"/>
                  </a:lnTo>
                  <a:lnTo>
                    <a:pt x="1437" y="525"/>
                  </a:lnTo>
                  <a:lnTo>
                    <a:pt x="1733" y="343"/>
                  </a:lnTo>
                  <a:lnTo>
                    <a:pt x="2053" y="206"/>
                  </a:lnTo>
                  <a:lnTo>
                    <a:pt x="2053" y="206"/>
                  </a:lnTo>
                  <a:lnTo>
                    <a:pt x="2053" y="206"/>
                  </a:lnTo>
                  <a:lnTo>
                    <a:pt x="1802" y="1004"/>
                  </a:lnTo>
                  <a:lnTo>
                    <a:pt x="1802" y="1004"/>
                  </a:lnTo>
                  <a:lnTo>
                    <a:pt x="2098" y="822"/>
                  </a:lnTo>
                  <a:lnTo>
                    <a:pt x="2395" y="662"/>
                  </a:lnTo>
                  <a:lnTo>
                    <a:pt x="2714" y="525"/>
                  </a:lnTo>
                  <a:lnTo>
                    <a:pt x="3056" y="411"/>
                  </a:lnTo>
                  <a:lnTo>
                    <a:pt x="3170" y="1"/>
                  </a:lnTo>
                  <a:lnTo>
                    <a:pt x="3170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3398" y="1"/>
                  </a:lnTo>
                  <a:lnTo>
                    <a:pt x="3603" y="24"/>
                  </a:lnTo>
                  <a:lnTo>
                    <a:pt x="3831" y="69"/>
                  </a:lnTo>
                  <a:lnTo>
                    <a:pt x="4037" y="115"/>
                  </a:lnTo>
                  <a:lnTo>
                    <a:pt x="3991" y="252"/>
                  </a:lnTo>
                  <a:lnTo>
                    <a:pt x="3991" y="252"/>
                  </a:lnTo>
                  <a:lnTo>
                    <a:pt x="4105" y="252"/>
                  </a:lnTo>
                  <a:lnTo>
                    <a:pt x="4105" y="252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28" y="138"/>
                  </a:lnTo>
                  <a:lnTo>
                    <a:pt x="4128" y="138"/>
                  </a:lnTo>
                  <a:lnTo>
                    <a:pt x="3900" y="69"/>
                  </a:lnTo>
                  <a:lnTo>
                    <a:pt x="3672" y="24"/>
                  </a:lnTo>
                  <a:lnTo>
                    <a:pt x="3421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3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3" name="Google Shape;1860;p34">
              <a:extLst>
                <a:ext uri="{FF2B5EF4-FFF2-40B4-BE49-F238E27FC236}">
                  <a16:creationId xmlns:a16="http://schemas.microsoft.com/office/drawing/2014/main" id="{B4BAC04A-94C4-741A-5399-C1800A8431E1}"/>
                </a:ext>
              </a:extLst>
            </p:cNvPr>
            <p:cNvSpPr/>
            <p:nvPr/>
          </p:nvSpPr>
          <p:spPr>
            <a:xfrm>
              <a:off x="7826252" y="1715477"/>
              <a:ext cx="469347" cy="467671"/>
            </a:xfrm>
            <a:custGeom>
              <a:avLst/>
              <a:gdLst/>
              <a:ahLst/>
              <a:cxnLst/>
              <a:rect l="l" t="t" r="r" b="b"/>
              <a:pathLst>
                <a:path w="6158" h="6136" extrusionOk="0">
                  <a:moveTo>
                    <a:pt x="821" y="1483"/>
                  </a:moveTo>
                  <a:lnTo>
                    <a:pt x="753" y="1574"/>
                  </a:lnTo>
                  <a:lnTo>
                    <a:pt x="570" y="1871"/>
                  </a:lnTo>
                  <a:lnTo>
                    <a:pt x="411" y="2167"/>
                  </a:lnTo>
                  <a:lnTo>
                    <a:pt x="274" y="2487"/>
                  </a:lnTo>
                  <a:lnTo>
                    <a:pt x="160" y="2806"/>
                  </a:lnTo>
                  <a:lnTo>
                    <a:pt x="69" y="3125"/>
                  </a:lnTo>
                  <a:lnTo>
                    <a:pt x="23" y="3444"/>
                  </a:lnTo>
                  <a:lnTo>
                    <a:pt x="0" y="3786"/>
                  </a:lnTo>
                  <a:lnTo>
                    <a:pt x="23" y="4106"/>
                  </a:lnTo>
                  <a:lnTo>
                    <a:pt x="821" y="1483"/>
                  </a:lnTo>
                  <a:close/>
                  <a:moveTo>
                    <a:pt x="2828" y="160"/>
                  </a:moveTo>
                  <a:lnTo>
                    <a:pt x="2486" y="274"/>
                  </a:lnTo>
                  <a:lnTo>
                    <a:pt x="2167" y="411"/>
                  </a:lnTo>
                  <a:lnTo>
                    <a:pt x="1870" y="571"/>
                  </a:lnTo>
                  <a:lnTo>
                    <a:pt x="1574" y="753"/>
                  </a:lnTo>
                  <a:lnTo>
                    <a:pt x="342" y="4744"/>
                  </a:lnTo>
                  <a:lnTo>
                    <a:pt x="548" y="5018"/>
                  </a:lnTo>
                  <a:lnTo>
                    <a:pt x="799" y="5269"/>
                  </a:lnTo>
                  <a:lnTo>
                    <a:pt x="1049" y="5497"/>
                  </a:lnTo>
                  <a:lnTo>
                    <a:pt x="1247" y="5618"/>
                  </a:lnTo>
                  <a:lnTo>
                    <a:pt x="1141" y="5542"/>
                  </a:lnTo>
                  <a:lnTo>
                    <a:pt x="2828" y="160"/>
                  </a:lnTo>
                  <a:close/>
                  <a:moveTo>
                    <a:pt x="1247" y="5618"/>
                  </a:moveTo>
                  <a:lnTo>
                    <a:pt x="1300" y="5656"/>
                  </a:lnTo>
                  <a:lnTo>
                    <a:pt x="1505" y="5770"/>
                  </a:lnTo>
                  <a:lnTo>
                    <a:pt x="1346" y="5679"/>
                  </a:lnTo>
                  <a:lnTo>
                    <a:pt x="1247" y="5618"/>
                  </a:lnTo>
                  <a:close/>
                  <a:moveTo>
                    <a:pt x="3763" y="1"/>
                  </a:moveTo>
                  <a:lnTo>
                    <a:pt x="1893" y="5930"/>
                  </a:lnTo>
                  <a:lnTo>
                    <a:pt x="1688" y="5862"/>
                  </a:lnTo>
                  <a:lnTo>
                    <a:pt x="1505" y="5770"/>
                  </a:lnTo>
                  <a:lnTo>
                    <a:pt x="1665" y="5862"/>
                  </a:lnTo>
                  <a:lnTo>
                    <a:pt x="2007" y="5976"/>
                  </a:lnTo>
                  <a:lnTo>
                    <a:pt x="2030" y="5976"/>
                  </a:lnTo>
                  <a:lnTo>
                    <a:pt x="2258" y="6044"/>
                  </a:lnTo>
                  <a:lnTo>
                    <a:pt x="2373" y="6065"/>
                  </a:lnTo>
                  <a:lnTo>
                    <a:pt x="2373" y="6065"/>
                  </a:lnTo>
                  <a:lnTo>
                    <a:pt x="4265" y="24"/>
                  </a:lnTo>
                  <a:lnTo>
                    <a:pt x="3877" y="1"/>
                  </a:lnTo>
                  <a:close/>
                  <a:moveTo>
                    <a:pt x="2373" y="6065"/>
                  </a:moveTo>
                  <a:lnTo>
                    <a:pt x="2372" y="6067"/>
                  </a:lnTo>
                  <a:lnTo>
                    <a:pt x="2623" y="6112"/>
                  </a:lnTo>
                  <a:lnTo>
                    <a:pt x="2874" y="6135"/>
                  </a:lnTo>
                  <a:lnTo>
                    <a:pt x="2876" y="6126"/>
                  </a:lnTo>
                  <a:lnTo>
                    <a:pt x="2876" y="6126"/>
                  </a:lnTo>
                  <a:lnTo>
                    <a:pt x="2737" y="6112"/>
                  </a:lnTo>
                  <a:lnTo>
                    <a:pt x="2509" y="6090"/>
                  </a:lnTo>
                  <a:lnTo>
                    <a:pt x="2373" y="6065"/>
                  </a:lnTo>
                  <a:close/>
                  <a:moveTo>
                    <a:pt x="4698" y="252"/>
                  </a:moveTo>
                  <a:lnTo>
                    <a:pt x="2876" y="6126"/>
                  </a:lnTo>
                  <a:lnTo>
                    <a:pt x="2876" y="6126"/>
                  </a:lnTo>
                  <a:lnTo>
                    <a:pt x="2965" y="6135"/>
                  </a:lnTo>
                  <a:lnTo>
                    <a:pt x="3216" y="6112"/>
                  </a:lnTo>
                  <a:lnTo>
                    <a:pt x="3467" y="6090"/>
                  </a:lnTo>
                  <a:lnTo>
                    <a:pt x="3718" y="6044"/>
                  </a:lnTo>
                  <a:lnTo>
                    <a:pt x="3968" y="5976"/>
                  </a:lnTo>
                  <a:lnTo>
                    <a:pt x="4196" y="5884"/>
                  </a:lnTo>
                  <a:lnTo>
                    <a:pt x="4424" y="5770"/>
                  </a:lnTo>
                  <a:lnTo>
                    <a:pt x="4630" y="5656"/>
                  </a:lnTo>
                  <a:lnTo>
                    <a:pt x="4835" y="5520"/>
                  </a:lnTo>
                  <a:lnTo>
                    <a:pt x="5040" y="5360"/>
                  </a:lnTo>
                  <a:lnTo>
                    <a:pt x="5223" y="5200"/>
                  </a:lnTo>
                  <a:lnTo>
                    <a:pt x="5382" y="5018"/>
                  </a:lnTo>
                  <a:lnTo>
                    <a:pt x="5542" y="4813"/>
                  </a:lnTo>
                  <a:lnTo>
                    <a:pt x="5701" y="4607"/>
                  </a:lnTo>
                  <a:lnTo>
                    <a:pt x="5816" y="4379"/>
                  </a:lnTo>
                  <a:lnTo>
                    <a:pt x="5930" y="4128"/>
                  </a:lnTo>
                  <a:lnTo>
                    <a:pt x="6021" y="3900"/>
                  </a:lnTo>
                  <a:lnTo>
                    <a:pt x="6089" y="3650"/>
                  </a:lnTo>
                  <a:lnTo>
                    <a:pt x="6112" y="3422"/>
                  </a:lnTo>
                  <a:lnTo>
                    <a:pt x="6158" y="3171"/>
                  </a:lnTo>
                  <a:lnTo>
                    <a:pt x="6158" y="2943"/>
                  </a:lnTo>
                  <a:lnTo>
                    <a:pt x="6158" y="2715"/>
                  </a:lnTo>
                  <a:lnTo>
                    <a:pt x="6135" y="2487"/>
                  </a:lnTo>
                  <a:lnTo>
                    <a:pt x="6089" y="2258"/>
                  </a:lnTo>
                  <a:lnTo>
                    <a:pt x="6021" y="2030"/>
                  </a:lnTo>
                  <a:lnTo>
                    <a:pt x="5952" y="1825"/>
                  </a:lnTo>
                  <a:lnTo>
                    <a:pt x="5861" y="1620"/>
                  </a:lnTo>
                  <a:lnTo>
                    <a:pt x="5770" y="1415"/>
                  </a:lnTo>
                  <a:lnTo>
                    <a:pt x="5656" y="1209"/>
                  </a:lnTo>
                  <a:lnTo>
                    <a:pt x="5519" y="1027"/>
                  </a:lnTo>
                  <a:lnTo>
                    <a:pt x="5382" y="845"/>
                  </a:lnTo>
                  <a:lnTo>
                    <a:pt x="5223" y="685"/>
                  </a:lnTo>
                  <a:lnTo>
                    <a:pt x="5063" y="525"/>
                  </a:lnTo>
                  <a:lnTo>
                    <a:pt x="4881" y="389"/>
                  </a:lnTo>
                  <a:lnTo>
                    <a:pt x="4698" y="252"/>
                  </a:lnTo>
                  <a:close/>
                </a:path>
              </a:pathLst>
            </a:custGeom>
            <a:solidFill>
              <a:srgbClr val="C5DA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4" name="Google Shape;1861;p34">
              <a:extLst>
                <a:ext uri="{FF2B5EF4-FFF2-40B4-BE49-F238E27FC236}">
                  <a16:creationId xmlns:a16="http://schemas.microsoft.com/office/drawing/2014/main" id="{640723EE-D4D3-D4D0-280E-4ABA8CB5946C}"/>
                </a:ext>
              </a:extLst>
            </p:cNvPr>
            <p:cNvSpPr/>
            <p:nvPr/>
          </p:nvSpPr>
          <p:spPr>
            <a:xfrm>
              <a:off x="7826252" y="1828505"/>
              <a:ext cx="62651" cy="199919"/>
            </a:xfrm>
            <a:custGeom>
              <a:avLst/>
              <a:gdLst/>
              <a:ahLst/>
              <a:cxnLst/>
              <a:rect l="l" t="t" r="r" b="b"/>
              <a:pathLst>
                <a:path w="822" h="2623" fill="none" extrusionOk="0">
                  <a:moveTo>
                    <a:pt x="821" y="0"/>
                  </a:moveTo>
                  <a:lnTo>
                    <a:pt x="821" y="0"/>
                  </a:lnTo>
                  <a:lnTo>
                    <a:pt x="753" y="91"/>
                  </a:lnTo>
                  <a:lnTo>
                    <a:pt x="753" y="91"/>
                  </a:lnTo>
                  <a:lnTo>
                    <a:pt x="570" y="388"/>
                  </a:lnTo>
                  <a:lnTo>
                    <a:pt x="411" y="684"/>
                  </a:lnTo>
                  <a:lnTo>
                    <a:pt x="274" y="1004"/>
                  </a:lnTo>
                  <a:lnTo>
                    <a:pt x="160" y="1323"/>
                  </a:lnTo>
                  <a:lnTo>
                    <a:pt x="69" y="1642"/>
                  </a:lnTo>
                  <a:lnTo>
                    <a:pt x="23" y="1961"/>
                  </a:lnTo>
                  <a:lnTo>
                    <a:pt x="0" y="2303"/>
                  </a:lnTo>
                  <a:lnTo>
                    <a:pt x="23" y="2623"/>
                  </a:lnTo>
                  <a:lnTo>
                    <a:pt x="8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5" name="Google Shape;1862;p34">
              <a:extLst>
                <a:ext uri="{FF2B5EF4-FFF2-40B4-BE49-F238E27FC236}">
                  <a16:creationId xmlns:a16="http://schemas.microsoft.com/office/drawing/2014/main" id="{B54855AB-F6C8-51B7-F9C4-6CFDC244B01C}"/>
                </a:ext>
              </a:extLst>
            </p:cNvPr>
            <p:cNvSpPr/>
            <p:nvPr/>
          </p:nvSpPr>
          <p:spPr>
            <a:xfrm>
              <a:off x="7828005" y="1715477"/>
              <a:ext cx="467594" cy="467671"/>
            </a:xfrm>
            <a:custGeom>
              <a:avLst/>
              <a:gdLst/>
              <a:ahLst/>
              <a:cxnLst/>
              <a:rect l="l" t="t" r="r" b="b"/>
              <a:pathLst>
                <a:path w="6135" h="6136" fill="none" extrusionOk="0">
                  <a:moveTo>
                    <a:pt x="3854" y="1"/>
                  </a:moveTo>
                  <a:lnTo>
                    <a:pt x="3854" y="1"/>
                  </a:lnTo>
                  <a:lnTo>
                    <a:pt x="3740" y="1"/>
                  </a:lnTo>
                  <a:lnTo>
                    <a:pt x="1870" y="5930"/>
                  </a:lnTo>
                  <a:lnTo>
                    <a:pt x="1870" y="5930"/>
                  </a:lnTo>
                  <a:lnTo>
                    <a:pt x="1665" y="5862"/>
                  </a:lnTo>
                  <a:lnTo>
                    <a:pt x="1482" y="5770"/>
                  </a:lnTo>
                  <a:lnTo>
                    <a:pt x="1277" y="5656"/>
                  </a:lnTo>
                  <a:lnTo>
                    <a:pt x="1118" y="5542"/>
                  </a:lnTo>
                  <a:lnTo>
                    <a:pt x="2805" y="160"/>
                  </a:lnTo>
                  <a:lnTo>
                    <a:pt x="2805" y="160"/>
                  </a:lnTo>
                  <a:lnTo>
                    <a:pt x="2463" y="274"/>
                  </a:lnTo>
                  <a:lnTo>
                    <a:pt x="2144" y="411"/>
                  </a:lnTo>
                  <a:lnTo>
                    <a:pt x="1847" y="571"/>
                  </a:lnTo>
                  <a:lnTo>
                    <a:pt x="1551" y="753"/>
                  </a:lnTo>
                  <a:lnTo>
                    <a:pt x="319" y="4744"/>
                  </a:lnTo>
                  <a:lnTo>
                    <a:pt x="319" y="4744"/>
                  </a:lnTo>
                  <a:lnTo>
                    <a:pt x="137" y="444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137" y="4448"/>
                  </a:lnTo>
                  <a:lnTo>
                    <a:pt x="319" y="4744"/>
                  </a:lnTo>
                  <a:lnTo>
                    <a:pt x="525" y="5018"/>
                  </a:lnTo>
                  <a:lnTo>
                    <a:pt x="776" y="5269"/>
                  </a:lnTo>
                  <a:lnTo>
                    <a:pt x="1026" y="5497"/>
                  </a:lnTo>
                  <a:lnTo>
                    <a:pt x="1323" y="5679"/>
                  </a:lnTo>
                  <a:lnTo>
                    <a:pt x="1642" y="5862"/>
                  </a:lnTo>
                  <a:lnTo>
                    <a:pt x="1984" y="5976"/>
                  </a:lnTo>
                  <a:lnTo>
                    <a:pt x="1984" y="5976"/>
                  </a:lnTo>
                  <a:lnTo>
                    <a:pt x="1984" y="5976"/>
                  </a:lnTo>
                  <a:lnTo>
                    <a:pt x="2007" y="5976"/>
                  </a:lnTo>
                  <a:lnTo>
                    <a:pt x="2007" y="5976"/>
                  </a:lnTo>
                  <a:lnTo>
                    <a:pt x="2235" y="6044"/>
                  </a:lnTo>
                  <a:lnTo>
                    <a:pt x="2486" y="6090"/>
                  </a:lnTo>
                  <a:lnTo>
                    <a:pt x="2714" y="6112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3193" y="6112"/>
                  </a:lnTo>
                  <a:lnTo>
                    <a:pt x="3444" y="6090"/>
                  </a:lnTo>
                  <a:lnTo>
                    <a:pt x="3695" y="6044"/>
                  </a:lnTo>
                  <a:lnTo>
                    <a:pt x="3945" y="5976"/>
                  </a:lnTo>
                  <a:lnTo>
                    <a:pt x="4173" y="5884"/>
                  </a:lnTo>
                  <a:lnTo>
                    <a:pt x="4401" y="5770"/>
                  </a:lnTo>
                  <a:lnTo>
                    <a:pt x="4607" y="5656"/>
                  </a:lnTo>
                  <a:lnTo>
                    <a:pt x="4812" y="5520"/>
                  </a:lnTo>
                  <a:lnTo>
                    <a:pt x="5017" y="5360"/>
                  </a:lnTo>
                  <a:lnTo>
                    <a:pt x="5200" y="5200"/>
                  </a:lnTo>
                  <a:lnTo>
                    <a:pt x="5359" y="5018"/>
                  </a:lnTo>
                  <a:lnTo>
                    <a:pt x="5519" y="4813"/>
                  </a:lnTo>
                  <a:lnTo>
                    <a:pt x="5678" y="4607"/>
                  </a:lnTo>
                  <a:lnTo>
                    <a:pt x="5793" y="4379"/>
                  </a:lnTo>
                  <a:lnTo>
                    <a:pt x="5907" y="4128"/>
                  </a:lnTo>
                  <a:lnTo>
                    <a:pt x="5998" y="3900"/>
                  </a:lnTo>
                  <a:lnTo>
                    <a:pt x="5998" y="3900"/>
                  </a:lnTo>
                  <a:lnTo>
                    <a:pt x="5998" y="3900"/>
                  </a:lnTo>
                  <a:lnTo>
                    <a:pt x="6066" y="3650"/>
                  </a:lnTo>
                  <a:lnTo>
                    <a:pt x="6089" y="3422"/>
                  </a:lnTo>
                  <a:lnTo>
                    <a:pt x="6135" y="3171"/>
                  </a:lnTo>
                  <a:lnTo>
                    <a:pt x="6135" y="2943"/>
                  </a:lnTo>
                  <a:lnTo>
                    <a:pt x="6135" y="2943"/>
                  </a:lnTo>
                  <a:lnTo>
                    <a:pt x="6135" y="2715"/>
                  </a:lnTo>
                  <a:lnTo>
                    <a:pt x="6112" y="2487"/>
                  </a:lnTo>
                  <a:lnTo>
                    <a:pt x="6066" y="2258"/>
                  </a:lnTo>
                  <a:lnTo>
                    <a:pt x="5998" y="2030"/>
                  </a:lnTo>
                  <a:lnTo>
                    <a:pt x="5929" y="1825"/>
                  </a:lnTo>
                  <a:lnTo>
                    <a:pt x="5838" y="1620"/>
                  </a:lnTo>
                  <a:lnTo>
                    <a:pt x="5747" y="1415"/>
                  </a:lnTo>
                  <a:lnTo>
                    <a:pt x="5633" y="1209"/>
                  </a:lnTo>
                  <a:lnTo>
                    <a:pt x="5496" y="1027"/>
                  </a:lnTo>
                  <a:lnTo>
                    <a:pt x="5359" y="845"/>
                  </a:lnTo>
                  <a:lnTo>
                    <a:pt x="5200" y="685"/>
                  </a:lnTo>
                  <a:lnTo>
                    <a:pt x="5040" y="525"/>
                  </a:lnTo>
                  <a:lnTo>
                    <a:pt x="4858" y="389"/>
                  </a:lnTo>
                  <a:lnTo>
                    <a:pt x="4675" y="252"/>
                  </a:lnTo>
                  <a:lnTo>
                    <a:pt x="4470" y="138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470" y="138"/>
                  </a:lnTo>
                  <a:lnTo>
                    <a:pt x="4675" y="252"/>
                  </a:lnTo>
                  <a:lnTo>
                    <a:pt x="2851" y="6135"/>
                  </a:lnTo>
                  <a:lnTo>
                    <a:pt x="2851" y="6135"/>
                  </a:lnTo>
                  <a:lnTo>
                    <a:pt x="2600" y="6112"/>
                  </a:lnTo>
                  <a:lnTo>
                    <a:pt x="2349" y="6067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38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6" name="Google Shape;1863;p34">
              <a:extLst>
                <a:ext uri="{FF2B5EF4-FFF2-40B4-BE49-F238E27FC236}">
                  <a16:creationId xmlns:a16="http://schemas.microsoft.com/office/drawing/2014/main" id="{1B791F54-2083-1773-57B4-4F374766D305}"/>
                </a:ext>
              </a:extLst>
            </p:cNvPr>
            <p:cNvSpPr/>
            <p:nvPr/>
          </p:nvSpPr>
          <p:spPr>
            <a:xfrm>
              <a:off x="8125169" y="1706788"/>
              <a:ext cx="170422" cy="215619"/>
            </a:xfrm>
            <a:custGeom>
              <a:avLst/>
              <a:gdLst/>
              <a:ahLst/>
              <a:cxnLst/>
              <a:rect l="l" t="t" r="r" b="b"/>
              <a:pathLst>
                <a:path w="2236" h="2829" extrusionOk="0">
                  <a:moveTo>
                    <a:pt x="1" y="1"/>
                  </a:moveTo>
                  <a:lnTo>
                    <a:pt x="343" y="138"/>
                  </a:lnTo>
                  <a:lnTo>
                    <a:pt x="252" y="92"/>
                  </a:lnTo>
                  <a:lnTo>
                    <a:pt x="1" y="1"/>
                  </a:lnTo>
                  <a:close/>
                  <a:moveTo>
                    <a:pt x="343" y="138"/>
                  </a:moveTo>
                  <a:lnTo>
                    <a:pt x="480" y="206"/>
                  </a:lnTo>
                  <a:lnTo>
                    <a:pt x="571" y="252"/>
                  </a:lnTo>
                  <a:lnTo>
                    <a:pt x="571" y="252"/>
                  </a:lnTo>
                  <a:lnTo>
                    <a:pt x="343" y="138"/>
                  </a:lnTo>
                  <a:lnTo>
                    <a:pt x="343" y="138"/>
                  </a:lnTo>
                  <a:close/>
                  <a:moveTo>
                    <a:pt x="571" y="252"/>
                  </a:moveTo>
                  <a:lnTo>
                    <a:pt x="760" y="357"/>
                  </a:lnTo>
                  <a:lnTo>
                    <a:pt x="708" y="320"/>
                  </a:lnTo>
                  <a:lnTo>
                    <a:pt x="571" y="252"/>
                  </a:lnTo>
                  <a:close/>
                  <a:moveTo>
                    <a:pt x="760" y="357"/>
                  </a:moveTo>
                  <a:lnTo>
                    <a:pt x="822" y="400"/>
                  </a:lnTo>
                  <a:lnTo>
                    <a:pt x="776" y="366"/>
                  </a:lnTo>
                  <a:lnTo>
                    <a:pt x="760" y="357"/>
                  </a:lnTo>
                  <a:close/>
                  <a:moveTo>
                    <a:pt x="822" y="400"/>
                  </a:moveTo>
                  <a:lnTo>
                    <a:pt x="959" y="503"/>
                  </a:lnTo>
                  <a:lnTo>
                    <a:pt x="981" y="520"/>
                  </a:lnTo>
                  <a:lnTo>
                    <a:pt x="981" y="520"/>
                  </a:lnTo>
                  <a:lnTo>
                    <a:pt x="936" y="480"/>
                  </a:lnTo>
                  <a:lnTo>
                    <a:pt x="822" y="400"/>
                  </a:lnTo>
                  <a:close/>
                  <a:moveTo>
                    <a:pt x="981" y="520"/>
                  </a:moveTo>
                  <a:lnTo>
                    <a:pt x="1118" y="639"/>
                  </a:lnTo>
                  <a:lnTo>
                    <a:pt x="1301" y="799"/>
                  </a:lnTo>
                  <a:lnTo>
                    <a:pt x="1141" y="639"/>
                  </a:lnTo>
                  <a:lnTo>
                    <a:pt x="981" y="520"/>
                  </a:lnTo>
                  <a:close/>
                  <a:moveTo>
                    <a:pt x="1460" y="959"/>
                  </a:moveTo>
                  <a:lnTo>
                    <a:pt x="1597" y="1141"/>
                  </a:lnTo>
                  <a:lnTo>
                    <a:pt x="1734" y="1323"/>
                  </a:lnTo>
                  <a:lnTo>
                    <a:pt x="1848" y="1529"/>
                  </a:lnTo>
                  <a:lnTo>
                    <a:pt x="1939" y="1734"/>
                  </a:lnTo>
                  <a:lnTo>
                    <a:pt x="2008" y="1888"/>
                  </a:lnTo>
                  <a:lnTo>
                    <a:pt x="1985" y="1825"/>
                  </a:lnTo>
                  <a:lnTo>
                    <a:pt x="1894" y="1597"/>
                  </a:lnTo>
                  <a:lnTo>
                    <a:pt x="1779" y="1392"/>
                  </a:lnTo>
                  <a:lnTo>
                    <a:pt x="1643" y="1187"/>
                  </a:lnTo>
                  <a:lnTo>
                    <a:pt x="1483" y="981"/>
                  </a:lnTo>
                  <a:lnTo>
                    <a:pt x="1460" y="959"/>
                  </a:lnTo>
                  <a:close/>
                  <a:moveTo>
                    <a:pt x="2008" y="1888"/>
                  </a:moveTo>
                  <a:lnTo>
                    <a:pt x="2076" y="2076"/>
                  </a:lnTo>
                  <a:lnTo>
                    <a:pt x="2030" y="1939"/>
                  </a:lnTo>
                  <a:lnTo>
                    <a:pt x="2008" y="1888"/>
                  </a:lnTo>
                  <a:close/>
                  <a:moveTo>
                    <a:pt x="2076" y="2076"/>
                  </a:moveTo>
                  <a:lnTo>
                    <a:pt x="2076" y="2076"/>
                  </a:lnTo>
                  <a:lnTo>
                    <a:pt x="2076" y="2076"/>
                  </a:lnTo>
                  <a:lnTo>
                    <a:pt x="2076" y="2076"/>
                  </a:lnTo>
                  <a:close/>
                  <a:moveTo>
                    <a:pt x="2076" y="2076"/>
                  </a:moveTo>
                  <a:lnTo>
                    <a:pt x="2144" y="2304"/>
                  </a:lnTo>
                  <a:lnTo>
                    <a:pt x="2190" y="2555"/>
                  </a:lnTo>
                  <a:lnTo>
                    <a:pt x="2231" y="2778"/>
                  </a:lnTo>
                  <a:lnTo>
                    <a:pt x="2213" y="2601"/>
                  </a:lnTo>
                  <a:lnTo>
                    <a:pt x="2167" y="2372"/>
                  </a:lnTo>
                  <a:lnTo>
                    <a:pt x="2099" y="2144"/>
                  </a:lnTo>
                  <a:lnTo>
                    <a:pt x="2076" y="2076"/>
                  </a:lnTo>
                  <a:close/>
                  <a:moveTo>
                    <a:pt x="2231" y="2778"/>
                  </a:moveTo>
                  <a:lnTo>
                    <a:pt x="2236" y="2829"/>
                  </a:lnTo>
                  <a:lnTo>
                    <a:pt x="2236" y="2806"/>
                  </a:lnTo>
                  <a:lnTo>
                    <a:pt x="2231" y="2778"/>
                  </a:lnTo>
                  <a:close/>
                </a:path>
              </a:pathLst>
            </a:custGeom>
            <a:solidFill>
              <a:srgbClr val="DAAD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7" name="Google Shape;1864;p34">
              <a:extLst>
                <a:ext uri="{FF2B5EF4-FFF2-40B4-BE49-F238E27FC236}">
                  <a16:creationId xmlns:a16="http://schemas.microsoft.com/office/drawing/2014/main" id="{0077A0F8-3E85-FD4F-5A49-A359293108CC}"/>
                </a:ext>
              </a:extLst>
            </p:cNvPr>
            <p:cNvSpPr/>
            <p:nvPr/>
          </p:nvSpPr>
          <p:spPr>
            <a:xfrm>
              <a:off x="8052154" y="2183059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8" name="Google Shape;1865;p34">
              <a:extLst>
                <a:ext uri="{FF2B5EF4-FFF2-40B4-BE49-F238E27FC236}">
                  <a16:creationId xmlns:a16="http://schemas.microsoft.com/office/drawing/2014/main" id="{7B1B73F7-E3B2-1350-0B74-01D9DF68AF91}"/>
                </a:ext>
              </a:extLst>
            </p:cNvPr>
            <p:cNvSpPr/>
            <p:nvPr/>
          </p:nvSpPr>
          <p:spPr>
            <a:xfrm>
              <a:off x="7979216" y="2170865"/>
              <a:ext cx="1753" cy="76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9" name="Google Shape;1866;p34">
              <a:extLst>
                <a:ext uri="{FF2B5EF4-FFF2-40B4-BE49-F238E27FC236}">
                  <a16:creationId xmlns:a16="http://schemas.microsoft.com/office/drawing/2014/main" id="{EA5D288F-CEFD-0DDF-476D-210700F06D55}"/>
                </a:ext>
              </a:extLst>
            </p:cNvPr>
            <p:cNvSpPr/>
            <p:nvPr/>
          </p:nvSpPr>
          <p:spPr>
            <a:xfrm>
              <a:off x="8052154" y="2012718"/>
              <a:ext cx="232997" cy="170422"/>
            </a:xfrm>
            <a:custGeom>
              <a:avLst/>
              <a:gdLst/>
              <a:ahLst/>
              <a:cxnLst/>
              <a:rect l="l" t="t" r="r" b="b"/>
              <a:pathLst>
                <a:path w="3057" h="2236" fill="none" extrusionOk="0">
                  <a:moveTo>
                    <a:pt x="3057" y="0"/>
                  </a:moveTo>
                  <a:lnTo>
                    <a:pt x="3057" y="0"/>
                  </a:lnTo>
                  <a:lnTo>
                    <a:pt x="2966" y="228"/>
                  </a:lnTo>
                  <a:lnTo>
                    <a:pt x="2852" y="479"/>
                  </a:lnTo>
                  <a:lnTo>
                    <a:pt x="2737" y="707"/>
                  </a:lnTo>
                  <a:lnTo>
                    <a:pt x="2578" y="913"/>
                  </a:lnTo>
                  <a:lnTo>
                    <a:pt x="2418" y="1118"/>
                  </a:lnTo>
                  <a:lnTo>
                    <a:pt x="2259" y="1300"/>
                  </a:lnTo>
                  <a:lnTo>
                    <a:pt x="2076" y="1460"/>
                  </a:lnTo>
                  <a:lnTo>
                    <a:pt x="1871" y="1620"/>
                  </a:lnTo>
                  <a:lnTo>
                    <a:pt x="1666" y="1756"/>
                  </a:lnTo>
                  <a:lnTo>
                    <a:pt x="1460" y="1870"/>
                  </a:lnTo>
                  <a:lnTo>
                    <a:pt x="1232" y="1984"/>
                  </a:lnTo>
                  <a:lnTo>
                    <a:pt x="1004" y="2076"/>
                  </a:lnTo>
                  <a:lnTo>
                    <a:pt x="754" y="2144"/>
                  </a:lnTo>
                  <a:lnTo>
                    <a:pt x="503" y="2190"/>
                  </a:lnTo>
                  <a:lnTo>
                    <a:pt x="252" y="2212"/>
                  </a:lnTo>
                  <a:lnTo>
                    <a:pt x="1" y="2235"/>
                  </a:lnTo>
                  <a:lnTo>
                    <a:pt x="1" y="2235"/>
                  </a:lnTo>
                  <a:lnTo>
                    <a:pt x="252" y="2212"/>
                  </a:lnTo>
                  <a:lnTo>
                    <a:pt x="503" y="2190"/>
                  </a:lnTo>
                  <a:lnTo>
                    <a:pt x="754" y="2144"/>
                  </a:lnTo>
                  <a:lnTo>
                    <a:pt x="1004" y="2076"/>
                  </a:lnTo>
                  <a:lnTo>
                    <a:pt x="1232" y="1984"/>
                  </a:lnTo>
                  <a:lnTo>
                    <a:pt x="1460" y="1870"/>
                  </a:lnTo>
                  <a:lnTo>
                    <a:pt x="1666" y="1756"/>
                  </a:lnTo>
                  <a:lnTo>
                    <a:pt x="1871" y="1620"/>
                  </a:lnTo>
                  <a:lnTo>
                    <a:pt x="2076" y="1460"/>
                  </a:lnTo>
                  <a:lnTo>
                    <a:pt x="2259" y="1300"/>
                  </a:lnTo>
                  <a:lnTo>
                    <a:pt x="2418" y="1118"/>
                  </a:lnTo>
                  <a:lnTo>
                    <a:pt x="2578" y="913"/>
                  </a:lnTo>
                  <a:lnTo>
                    <a:pt x="2737" y="707"/>
                  </a:lnTo>
                  <a:lnTo>
                    <a:pt x="2852" y="479"/>
                  </a:lnTo>
                  <a:lnTo>
                    <a:pt x="2966" y="228"/>
                  </a:lnTo>
                  <a:lnTo>
                    <a:pt x="30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0" name="Google Shape;1867;p34">
              <a:extLst>
                <a:ext uri="{FF2B5EF4-FFF2-40B4-BE49-F238E27FC236}">
                  <a16:creationId xmlns:a16="http://schemas.microsoft.com/office/drawing/2014/main" id="{CCF25AC9-28F3-4CDB-64F3-F869D6F53F5E}"/>
                </a:ext>
              </a:extLst>
            </p:cNvPr>
            <p:cNvSpPr/>
            <p:nvPr/>
          </p:nvSpPr>
          <p:spPr>
            <a:xfrm>
              <a:off x="7808875" y="1866689"/>
              <a:ext cx="12195" cy="73093"/>
            </a:xfrm>
            <a:custGeom>
              <a:avLst/>
              <a:gdLst/>
              <a:ahLst/>
              <a:cxnLst/>
              <a:rect l="l" t="t" r="r" b="b"/>
              <a:pathLst>
                <a:path w="160" h="959" fill="none" extrusionOk="0">
                  <a:moveTo>
                    <a:pt x="160" y="1"/>
                  </a:moveTo>
                  <a:lnTo>
                    <a:pt x="160" y="1"/>
                  </a:lnTo>
                  <a:lnTo>
                    <a:pt x="160" y="1"/>
                  </a:lnTo>
                  <a:lnTo>
                    <a:pt x="92" y="229"/>
                  </a:lnTo>
                  <a:lnTo>
                    <a:pt x="46" y="480"/>
                  </a:lnTo>
                  <a:lnTo>
                    <a:pt x="23" y="708"/>
                  </a:lnTo>
                  <a:lnTo>
                    <a:pt x="0" y="959"/>
                  </a:lnTo>
                  <a:lnTo>
                    <a:pt x="0" y="959"/>
                  </a:lnTo>
                  <a:lnTo>
                    <a:pt x="23" y="708"/>
                  </a:lnTo>
                  <a:lnTo>
                    <a:pt x="46" y="480"/>
                  </a:lnTo>
                  <a:lnTo>
                    <a:pt x="92" y="229"/>
                  </a:lnTo>
                  <a:lnTo>
                    <a:pt x="160" y="1"/>
                  </a:lnTo>
                  <a:lnTo>
                    <a:pt x="1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1" name="Google Shape;1868;p34">
              <a:extLst>
                <a:ext uri="{FF2B5EF4-FFF2-40B4-BE49-F238E27FC236}">
                  <a16:creationId xmlns:a16="http://schemas.microsoft.com/office/drawing/2014/main" id="{4D10050C-C80E-425C-14C0-F3C905AD043C}"/>
                </a:ext>
              </a:extLst>
            </p:cNvPr>
            <p:cNvSpPr/>
            <p:nvPr/>
          </p:nvSpPr>
          <p:spPr>
            <a:xfrm>
              <a:off x="7820993" y="1865012"/>
              <a:ext cx="76" cy="1753"/>
            </a:xfrm>
            <a:custGeom>
              <a:avLst/>
              <a:gdLst/>
              <a:ahLst/>
              <a:cxnLst/>
              <a:rect l="l" t="t" r="r" b="b"/>
              <a:pathLst>
                <a:path w="1" h="2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3" name="Google Shape;1869;p34">
              <a:extLst>
                <a:ext uri="{FF2B5EF4-FFF2-40B4-BE49-F238E27FC236}">
                  <a16:creationId xmlns:a16="http://schemas.microsoft.com/office/drawing/2014/main" id="{BF032521-8330-835C-F3D6-95E9A39D40E1}"/>
                </a:ext>
              </a:extLst>
            </p:cNvPr>
            <p:cNvSpPr/>
            <p:nvPr/>
          </p:nvSpPr>
          <p:spPr>
            <a:xfrm>
              <a:off x="8125169" y="1706788"/>
              <a:ext cx="170422" cy="232997"/>
            </a:xfrm>
            <a:custGeom>
              <a:avLst/>
              <a:gdLst/>
              <a:ahLst/>
              <a:cxnLst/>
              <a:rect l="l" t="t" r="r" b="b"/>
              <a:pathLst>
                <a:path w="2236" h="305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43" y="138"/>
                  </a:lnTo>
                  <a:lnTo>
                    <a:pt x="343" y="138"/>
                  </a:lnTo>
                  <a:lnTo>
                    <a:pt x="571" y="252"/>
                  </a:lnTo>
                  <a:lnTo>
                    <a:pt x="776" y="366"/>
                  </a:lnTo>
                  <a:lnTo>
                    <a:pt x="959" y="503"/>
                  </a:lnTo>
                  <a:lnTo>
                    <a:pt x="1141" y="639"/>
                  </a:lnTo>
                  <a:lnTo>
                    <a:pt x="1301" y="799"/>
                  </a:lnTo>
                  <a:lnTo>
                    <a:pt x="1460" y="959"/>
                  </a:lnTo>
                  <a:lnTo>
                    <a:pt x="1597" y="1141"/>
                  </a:lnTo>
                  <a:lnTo>
                    <a:pt x="1734" y="1323"/>
                  </a:lnTo>
                  <a:lnTo>
                    <a:pt x="1848" y="1529"/>
                  </a:lnTo>
                  <a:lnTo>
                    <a:pt x="1939" y="1734"/>
                  </a:lnTo>
                  <a:lnTo>
                    <a:pt x="2030" y="1939"/>
                  </a:lnTo>
                  <a:lnTo>
                    <a:pt x="2099" y="2144"/>
                  </a:lnTo>
                  <a:lnTo>
                    <a:pt x="2167" y="2372"/>
                  </a:lnTo>
                  <a:lnTo>
                    <a:pt x="2213" y="2601"/>
                  </a:lnTo>
                  <a:lnTo>
                    <a:pt x="2236" y="2829"/>
                  </a:lnTo>
                  <a:lnTo>
                    <a:pt x="2236" y="3057"/>
                  </a:lnTo>
                  <a:lnTo>
                    <a:pt x="2236" y="3057"/>
                  </a:lnTo>
                  <a:lnTo>
                    <a:pt x="2236" y="2806"/>
                  </a:lnTo>
                  <a:lnTo>
                    <a:pt x="2190" y="2555"/>
                  </a:lnTo>
                  <a:lnTo>
                    <a:pt x="2144" y="2304"/>
                  </a:lnTo>
                  <a:lnTo>
                    <a:pt x="2076" y="2076"/>
                  </a:lnTo>
                  <a:lnTo>
                    <a:pt x="1985" y="1825"/>
                  </a:lnTo>
                  <a:lnTo>
                    <a:pt x="1894" y="1597"/>
                  </a:lnTo>
                  <a:lnTo>
                    <a:pt x="1779" y="1392"/>
                  </a:lnTo>
                  <a:lnTo>
                    <a:pt x="1643" y="1187"/>
                  </a:lnTo>
                  <a:lnTo>
                    <a:pt x="1483" y="981"/>
                  </a:lnTo>
                  <a:lnTo>
                    <a:pt x="1301" y="799"/>
                  </a:lnTo>
                  <a:lnTo>
                    <a:pt x="1118" y="639"/>
                  </a:lnTo>
                  <a:lnTo>
                    <a:pt x="936" y="480"/>
                  </a:lnTo>
                  <a:lnTo>
                    <a:pt x="708" y="320"/>
                  </a:lnTo>
                  <a:lnTo>
                    <a:pt x="480" y="206"/>
                  </a:lnTo>
                  <a:lnTo>
                    <a:pt x="252" y="9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4" name="Google Shape;1870;p34">
              <a:extLst>
                <a:ext uri="{FF2B5EF4-FFF2-40B4-BE49-F238E27FC236}">
                  <a16:creationId xmlns:a16="http://schemas.microsoft.com/office/drawing/2014/main" id="{B828C6A7-0D40-5A08-2DE8-B75CAF1DDCBA}"/>
                </a:ext>
              </a:extLst>
            </p:cNvPr>
            <p:cNvSpPr/>
            <p:nvPr/>
          </p:nvSpPr>
          <p:spPr>
            <a:xfrm>
              <a:off x="8123416" y="1706788"/>
              <a:ext cx="1829" cy="76"/>
            </a:xfrm>
            <a:custGeom>
              <a:avLst/>
              <a:gdLst/>
              <a:ahLst/>
              <a:cxnLst/>
              <a:rect l="l" t="t" r="r" b="b"/>
              <a:pathLst>
                <a:path w="24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5" name="Google Shape;1871;p34">
              <a:extLst>
                <a:ext uri="{FF2B5EF4-FFF2-40B4-BE49-F238E27FC236}">
                  <a16:creationId xmlns:a16="http://schemas.microsoft.com/office/drawing/2014/main" id="{ABFEE822-CFF5-9BBE-138F-7B52B0AE0724}"/>
                </a:ext>
              </a:extLst>
            </p:cNvPr>
            <p:cNvSpPr/>
            <p:nvPr/>
          </p:nvSpPr>
          <p:spPr>
            <a:xfrm>
              <a:off x="7820993" y="1696347"/>
              <a:ext cx="231244" cy="168746"/>
            </a:xfrm>
            <a:custGeom>
              <a:avLst/>
              <a:gdLst/>
              <a:ahLst/>
              <a:cxnLst/>
              <a:rect l="l" t="t" r="r" b="b"/>
              <a:pathLst>
                <a:path w="3034" h="2214" fill="none" extrusionOk="0">
                  <a:moveTo>
                    <a:pt x="3034" y="1"/>
                  </a:moveTo>
                  <a:lnTo>
                    <a:pt x="3034" y="1"/>
                  </a:lnTo>
                  <a:lnTo>
                    <a:pt x="2783" y="1"/>
                  </a:lnTo>
                  <a:lnTo>
                    <a:pt x="2532" y="47"/>
                  </a:lnTo>
                  <a:lnTo>
                    <a:pt x="2281" y="92"/>
                  </a:lnTo>
                  <a:lnTo>
                    <a:pt x="2053" y="161"/>
                  </a:lnTo>
                  <a:lnTo>
                    <a:pt x="1825" y="252"/>
                  </a:lnTo>
                  <a:lnTo>
                    <a:pt x="1597" y="343"/>
                  </a:lnTo>
                  <a:lnTo>
                    <a:pt x="1392" y="457"/>
                  </a:lnTo>
                  <a:lnTo>
                    <a:pt x="1187" y="594"/>
                  </a:lnTo>
                  <a:lnTo>
                    <a:pt x="982" y="754"/>
                  </a:lnTo>
                  <a:lnTo>
                    <a:pt x="799" y="913"/>
                  </a:lnTo>
                  <a:lnTo>
                    <a:pt x="617" y="1096"/>
                  </a:lnTo>
                  <a:lnTo>
                    <a:pt x="480" y="1301"/>
                  </a:lnTo>
                  <a:lnTo>
                    <a:pt x="320" y="1506"/>
                  </a:lnTo>
                  <a:lnTo>
                    <a:pt x="206" y="1734"/>
                  </a:lnTo>
                  <a:lnTo>
                    <a:pt x="92" y="1962"/>
                  </a:lnTo>
                  <a:lnTo>
                    <a:pt x="1" y="2213"/>
                  </a:lnTo>
                  <a:lnTo>
                    <a:pt x="1" y="2213"/>
                  </a:lnTo>
                  <a:lnTo>
                    <a:pt x="92" y="1962"/>
                  </a:lnTo>
                  <a:lnTo>
                    <a:pt x="206" y="1734"/>
                  </a:lnTo>
                  <a:lnTo>
                    <a:pt x="320" y="1506"/>
                  </a:lnTo>
                  <a:lnTo>
                    <a:pt x="480" y="1301"/>
                  </a:lnTo>
                  <a:lnTo>
                    <a:pt x="617" y="1096"/>
                  </a:lnTo>
                  <a:lnTo>
                    <a:pt x="799" y="913"/>
                  </a:lnTo>
                  <a:lnTo>
                    <a:pt x="982" y="754"/>
                  </a:lnTo>
                  <a:lnTo>
                    <a:pt x="1187" y="594"/>
                  </a:lnTo>
                  <a:lnTo>
                    <a:pt x="1392" y="457"/>
                  </a:lnTo>
                  <a:lnTo>
                    <a:pt x="1597" y="343"/>
                  </a:lnTo>
                  <a:lnTo>
                    <a:pt x="1825" y="252"/>
                  </a:lnTo>
                  <a:lnTo>
                    <a:pt x="2053" y="161"/>
                  </a:lnTo>
                  <a:lnTo>
                    <a:pt x="2281" y="92"/>
                  </a:lnTo>
                  <a:lnTo>
                    <a:pt x="2532" y="47"/>
                  </a:lnTo>
                  <a:lnTo>
                    <a:pt x="2783" y="1"/>
                  </a:lnTo>
                  <a:lnTo>
                    <a:pt x="30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6" name="Google Shape;1872;p34">
              <a:extLst>
                <a:ext uri="{FF2B5EF4-FFF2-40B4-BE49-F238E27FC236}">
                  <a16:creationId xmlns:a16="http://schemas.microsoft.com/office/drawing/2014/main" id="{7D6154DE-4DC5-1482-5A3A-A211F1547D87}"/>
                </a:ext>
              </a:extLst>
            </p:cNvPr>
            <p:cNvSpPr/>
            <p:nvPr/>
          </p:nvSpPr>
          <p:spPr>
            <a:xfrm>
              <a:off x="8052154" y="1696347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7" name="Google Shape;1873;p34">
              <a:extLst>
                <a:ext uri="{FF2B5EF4-FFF2-40B4-BE49-F238E27FC236}">
                  <a16:creationId xmlns:a16="http://schemas.microsoft.com/office/drawing/2014/main" id="{2D7F9781-7DD1-B633-7601-D4534F429FAE}"/>
                </a:ext>
              </a:extLst>
            </p:cNvPr>
            <p:cNvSpPr/>
            <p:nvPr/>
          </p:nvSpPr>
          <p:spPr>
            <a:xfrm>
              <a:off x="7494258" y="2574121"/>
              <a:ext cx="175605" cy="225985"/>
            </a:xfrm>
            <a:custGeom>
              <a:avLst/>
              <a:gdLst/>
              <a:ahLst/>
              <a:cxnLst/>
              <a:rect l="l" t="t" r="r" b="b"/>
              <a:pathLst>
                <a:path w="2304" h="2965" extrusionOk="0">
                  <a:moveTo>
                    <a:pt x="1483" y="0"/>
                  </a:moveTo>
                  <a:lnTo>
                    <a:pt x="69" y="2212"/>
                  </a:lnTo>
                  <a:lnTo>
                    <a:pt x="24" y="2303"/>
                  </a:lnTo>
                  <a:lnTo>
                    <a:pt x="1" y="2395"/>
                  </a:lnTo>
                  <a:lnTo>
                    <a:pt x="1" y="2486"/>
                  </a:lnTo>
                  <a:lnTo>
                    <a:pt x="1" y="2577"/>
                  </a:lnTo>
                  <a:lnTo>
                    <a:pt x="46" y="2668"/>
                  </a:lnTo>
                  <a:lnTo>
                    <a:pt x="92" y="2760"/>
                  </a:lnTo>
                  <a:lnTo>
                    <a:pt x="138" y="2828"/>
                  </a:lnTo>
                  <a:lnTo>
                    <a:pt x="229" y="2874"/>
                  </a:lnTo>
                  <a:lnTo>
                    <a:pt x="297" y="2919"/>
                  </a:lnTo>
                  <a:lnTo>
                    <a:pt x="388" y="2942"/>
                  </a:lnTo>
                  <a:lnTo>
                    <a:pt x="502" y="2965"/>
                  </a:lnTo>
                  <a:lnTo>
                    <a:pt x="594" y="2942"/>
                  </a:lnTo>
                  <a:lnTo>
                    <a:pt x="662" y="2919"/>
                  </a:lnTo>
                  <a:lnTo>
                    <a:pt x="753" y="2874"/>
                  </a:lnTo>
                  <a:lnTo>
                    <a:pt x="822" y="2805"/>
                  </a:lnTo>
                  <a:lnTo>
                    <a:pt x="890" y="2737"/>
                  </a:lnTo>
                  <a:lnTo>
                    <a:pt x="2304" y="502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B4C0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8" name="Google Shape;1874;p34">
              <a:extLst>
                <a:ext uri="{FF2B5EF4-FFF2-40B4-BE49-F238E27FC236}">
                  <a16:creationId xmlns:a16="http://schemas.microsoft.com/office/drawing/2014/main" id="{2B7B80FA-405F-6E72-5DA7-00DAEA41CFF2}"/>
                </a:ext>
              </a:extLst>
            </p:cNvPr>
            <p:cNvSpPr/>
            <p:nvPr/>
          </p:nvSpPr>
          <p:spPr>
            <a:xfrm>
              <a:off x="8151234" y="1717230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9" name="Google Shape;1875;p34">
              <a:extLst>
                <a:ext uri="{FF2B5EF4-FFF2-40B4-BE49-F238E27FC236}">
                  <a16:creationId xmlns:a16="http://schemas.microsoft.com/office/drawing/2014/main" id="{092CEDA5-E000-407F-6AEC-7122D873D371}"/>
                </a:ext>
              </a:extLst>
            </p:cNvPr>
            <p:cNvSpPr/>
            <p:nvPr/>
          </p:nvSpPr>
          <p:spPr>
            <a:xfrm>
              <a:off x="8151234" y="1717230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0" name="Google Shape;1876;p34">
              <a:extLst>
                <a:ext uri="{FF2B5EF4-FFF2-40B4-BE49-F238E27FC236}">
                  <a16:creationId xmlns:a16="http://schemas.microsoft.com/office/drawing/2014/main" id="{6393CB52-6A18-2F7E-9A2A-1C900CCFE324}"/>
                </a:ext>
              </a:extLst>
            </p:cNvPr>
            <p:cNvSpPr/>
            <p:nvPr/>
          </p:nvSpPr>
          <p:spPr>
            <a:xfrm>
              <a:off x="8007035" y="1717230"/>
              <a:ext cx="177358" cy="465918"/>
            </a:xfrm>
            <a:custGeom>
              <a:avLst/>
              <a:gdLst/>
              <a:ahLst/>
              <a:cxnLst/>
              <a:rect l="l" t="t" r="r" b="b"/>
              <a:pathLst>
                <a:path w="2327" h="6113" extrusionOk="0">
                  <a:moveTo>
                    <a:pt x="1893" y="1"/>
                  </a:moveTo>
                  <a:lnTo>
                    <a:pt x="0" y="6044"/>
                  </a:lnTo>
                  <a:lnTo>
                    <a:pt x="251" y="6089"/>
                  </a:lnTo>
                  <a:lnTo>
                    <a:pt x="502" y="6112"/>
                  </a:lnTo>
                  <a:lnTo>
                    <a:pt x="2326" y="229"/>
                  </a:lnTo>
                  <a:lnTo>
                    <a:pt x="2121" y="115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1" name="Google Shape;1877;p34">
              <a:extLst>
                <a:ext uri="{FF2B5EF4-FFF2-40B4-BE49-F238E27FC236}">
                  <a16:creationId xmlns:a16="http://schemas.microsoft.com/office/drawing/2014/main" id="{196D1EC4-33E8-2365-70AF-D28B0FAB6A03}"/>
                </a:ext>
              </a:extLst>
            </p:cNvPr>
            <p:cNvSpPr/>
            <p:nvPr/>
          </p:nvSpPr>
          <p:spPr>
            <a:xfrm>
              <a:off x="8007035" y="1717230"/>
              <a:ext cx="177358" cy="465918"/>
            </a:xfrm>
            <a:custGeom>
              <a:avLst/>
              <a:gdLst/>
              <a:ahLst/>
              <a:cxnLst/>
              <a:rect l="l" t="t" r="r" b="b"/>
              <a:pathLst>
                <a:path w="2327" h="6113" fill="none" extrusionOk="0">
                  <a:moveTo>
                    <a:pt x="1893" y="1"/>
                  </a:moveTo>
                  <a:lnTo>
                    <a:pt x="0" y="6044"/>
                  </a:lnTo>
                  <a:lnTo>
                    <a:pt x="0" y="6044"/>
                  </a:lnTo>
                  <a:lnTo>
                    <a:pt x="251" y="6089"/>
                  </a:lnTo>
                  <a:lnTo>
                    <a:pt x="502" y="6112"/>
                  </a:lnTo>
                  <a:lnTo>
                    <a:pt x="2326" y="229"/>
                  </a:lnTo>
                  <a:lnTo>
                    <a:pt x="2326" y="229"/>
                  </a:lnTo>
                  <a:lnTo>
                    <a:pt x="2121" y="115"/>
                  </a:lnTo>
                  <a:lnTo>
                    <a:pt x="1893" y="1"/>
                  </a:lnTo>
                  <a:lnTo>
                    <a:pt x="1893" y="1"/>
                  </a:lnTo>
                  <a:lnTo>
                    <a:pt x="18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2" name="Google Shape;1878;p34">
              <a:extLst>
                <a:ext uri="{FF2B5EF4-FFF2-40B4-BE49-F238E27FC236}">
                  <a16:creationId xmlns:a16="http://schemas.microsoft.com/office/drawing/2014/main" id="{D7603023-54F1-C9A6-0693-46AC5EA6AA21}"/>
                </a:ext>
              </a:extLst>
            </p:cNvPr>
            <p:cNvSpPr/>
            <p:nvPr/>
          </p:nvSpPr>
          <p:spPr>
            <a:xfrm>
              <a:off x="7826252" y="1712047"/>
              <a:ext cx="139097" cy="318132"/>
            </a:xfrm>
            <a:custGeom>
              <a:avLst/>
              <a:gdLst/>
              <a:ahLst/>
              <a:cxnLst/>
              <a:rect l="l" t="t" r="r" b="b"/>
              <a:pathLst>
                <a:path w="1825" h="4174" extrusionOk="0">
                  <a:moveTo>
                    <a:pt x="1825" y="0"/>
                  </a:moveTo>
                  <a:lnTo>
                    <a:pt x="1505" y="137"/>
                  </a:lnTo>
                  <a:lnTo>
                    <a:pt x="1209" y="319"/>
                  </a:lnTo>
                  <a:lnTo>
                    <a:pt x="821" y="1528"/>
                  </a:lnTo>
                  <a:lnTo>
                    <a:pt x="1004" y="1323"/>
                  </a:lnTo>
                  <a:lnTo>
                    <a:pt x="1186" y="1140"/>
                  </a:lnTo>
                  <a:lnTo>
                    <a:pt x="1369" y="958"/>
                  </a:lnTo>
                  <a:lnTo>
                    <a:pt x="1574" y="798"/>
                  </a:lnTo>
                  <a:lnTo>
                    <a:pt x="1825" y="0"/>
                  </a:lnTo>
                  <a:close/>
                  <a:moveTo>
                    <a:pt x="23" y="4151"/>
                  </a:moveTo>
                  <a:lnTo>
                    <a:pt x="0" y="4173"/>
                  </a:lnTo>
                  <a:lnTo>
                    <a:pt x="23" y="4173"/>
                  </a:lnTo>
                  <a:lnTo>
                    <a:pt x="23" y="415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3" name="Google Shape;1879;p34">
              <a:extLst>
                <a:ext uri="{FF2B5EF4-FFF2-40B4-BE49-F238E27FC236}">
                  <a16:creationId xmlns:a16="http://schemas.microsoft.com/office/drawing/2014/main" id="{75A43A8C-119F-81E2-2695-9C215B5BC00F}"/>
                </a:ext>
              </a:extLst>
            </p:cNvPr>
            <p:cNvSpPr/>
            <p:nvPr/>
          </p:nvSpPr>
          <p:spPr>
            <a:xfrm>
              <a:off x="7826252" y="2028342"/>
              <a:ext cx="1829" cy="1829"/>
            </a:xfrm>
            <a:custGeom>
              <a:avLst/>
              <a:gdLst/>
              <a:ahLst/>
              <a:cxnLst/>
              <a:rect l="l" t="t" r="r" b="b"/>
              <a:pathLst>
                <a:path w="24" h="24" fill="none" extrusionOk="0">
                  <a:moveTo>
                    <a:pt x="23" y="1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4" name="Google Shape;1880;p34">
              <a:extLst>
                <a:ext uri="{FF2B5EF4-FFF2-40B4-BE49-F238E27FC236}">
                  <a16:creationId xmlns:a16="http://schemas.microsoft.com/office/drawing/2014/main" id="{30583F8D-8709-F7FC-B933-9A6CA6CF753F}"/>
                </a:ext>
              </a:extLst>
            </p:cNvPr>
            <p:cNvSpPr/>
            <p:nvPr/>
          </p:nvSpPr>
          <p:spPr>
            <a:xfrm>
              <a:off x="7888825" y="1712047"/>
              <a:ext cx="76522" cy="116537"/>
            </a:xfrm>
            <a:custGeom>
              <a:avLst/>
              <a:gdLst/>
              <a:ahLst/>
              <a:cxnLst/>
              <a:rect l="l" t="t" r="r" b="b"/>
              <a:pathLst>
                <a:path w="1004" h="1529" fill="none" extrusionOk="0">
                  <a:moveTo>
                    <a:pt x="1004" y="0"/>
                  </a:moveTo>
                  <a:lnTo>
                    <a:pt x="1004" y="0"/>
                  </a:lnTo>
                  <a:lnTo>
                    <a:pt x="684" y="137"/>
                  </a:lnTo>
                  <a:lnTo>
                    <a:pt x="388" y="319"/>
                  </a:lnTo>
                  <a:lnTo>
                    <a:pt x="0" y="1528"/>
                  </a:lnTo>
                  <a:lnTo>
                    <a:pt x="0" y="1528"/>
                  </a:lnTo>
                  <a:lnTo>
                    <a:pt x="183" y="1323"/>
                  </a:lnTo>
                  <a:lnTo>
                    <a:pt x="365" y="1140"/>
                  </a:lnTo>
                  <a:lnTo>
                    <a:pt x="548" y="958"/>
                  </a:lnTo>
                  <a:lnTo>
                    <a:pt x="753" y="798"/>
                  </a:lnTo>
                  <a:lnTo>
                    <a:pt x="10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5" name="Google Shape;1881;p34">
              <a:extLst>
                <a:ext uri="{FF2B5EF4-FFF2-40B4-BE49-F238E27FC236}">
                  <a16:creationId xmlns:a16="http://schemas.microsoft.com/office/drawing/2014/main" id="{D1D6ECCA-F6A1-368B-BE04-80DB7F292FBC}"/>
                </a:ext>
              </a:extLst>
            </p:cNvPr>
            <p:cNvSpPr/>
            <p:nvPr/>
          </p:nvSpPr>
          <p:spPr>
            <a:xfrm>
              <a:off x="7828005" y="1772867"/>
              <a:ext cx="118213" cy="304260"/>
            </a:xfrm>
            <a:custGeom>
              <a:avLst/>
              <a:gdLst/>
              <a:ahLst/>
              <a:cxnLst/>
              <a:rect l="l" t="t" r="r" b="b"/>
              <a:pathLst>
                <a:path w="1551" h="3992" extrusionOk="0">
                  <a:moveTo>
                    <a:pt x="1551" y="0"/>
                  </a:moveTo>
                  <a:lnTo>
                    <a:pt x="1346" y="160"/>
                  </a:lnTo>
                  <a:lnTo>
                    <a:pt x="1163" y="342"/>
                  </a:lnTo>
                  <a:lnTo>
                    <a:pt x="981" y="525"/>
                  </a:lnTo>
                  <a:lnTo>
                    <a:pt x="798" y="730"/>
                  </a:lnTo>
                  <a:lnTo>
                    <a:pt x="0" y="3353"/>
                  </a:lnTo>
                  <a:lnTo>
                    <a:pt x="0" y="3375"/>
                  </a:lnTo>
                  <a:lnTo>
                    <a:pt x="137" y="3695"/>
                  </a:lnTo>
                  <a:lnTo>
                    <a:pt x="319" y="3991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6" name="Google Shape;1882;p34">
              <a:extLst>
                <a:ext uri="{FF2B5EF4-FFF2-40B4-BE49-F238E27FC236}">
                  <a16:creationId xmlns:a16="http://schemas.microsoft.com/office/drawing/2014/main" id="{48FC795B-A761-B89A-4607-253D05F71E8C}"/>
                </a:ext>
              </a:extLst>
            </p:cNvPr>
            <p:cNvSpPr/>
            <p:nvPr/>
          </p:nvSpPr>
          <p:spPr>
            <a:xfrm>
              <a:off x="7828005" y="1772867"/>
              <a:ext cx="118213" cy="304260"/>
            </a:xfrm>
            <a:custGeom>
              <a:avLst/>
              <a:gdLst/>
              <a:ahLst/>
              <a:cxnLst/>
              <a:rect l="l" t="t" r="r" b="b"/>
              <a:pathLst>
                <a:path w="1551" h="3992" fill="none" extrusionOk="0">
                  <a:moveTo>
                    <a:pt x="1551" y="0"/>
                  </a:moveTo>
                  <a:lnTo>
                    <a:pt x="1551" y="0"/>
                  </a:lnTo>
                  <a:lnTo>
                    <a:pt x="1346" y="160"/>
                  </a:lnTo>
                  <a:lnTo>
                    <a:pt x="1163" y="342"/>
                  </a:lnTo>
                  <a:lnTo>
                    <a:pt x="981" y="525"/>
                  </a:lnTo>
                  <a:lnTo>
                    <a:pt x="798" y="730"/>
                  </a:lnTo>
                  <a:lnTo>
                    <a:pt x="0" y="3353"/>
                  </a:lnTo>
                  <a:lnTo>
                    <a:pt x="0" y="3353"/>
                  </a:lnTo>
                  <a:lnTo>
                    <a:pt x="0" y="3375"/>
                  </a:lnTo>
                  <a:lnTo>
                    <a:pt x="0" y="3375"/>
                  </a:lnTo>
                  <a:lnTo>
                    <a:pt x="137" y="3695"/>
                  </a:lnTo>
                  <a:lnTo>
                    <a:pt x="319" y="3991"/>
                  </a:lnTo>
                  <a:lnTo>
                    <a:pt x="1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7" name="Google Shape;1883;p34">
              <a:extLst>
                <a:ext uri="{FF2B5EF4-FFF2-40B4-BE49-F238E27FC236}">
                  <a16:creationId xmlns:a16="http://schemas.microsoft.com/office/drawing/2014/main" id="{C1C5CC54-DD0A-CAAC-555F-84988A7CCC66}"/>
                </a:ext>
              </a:extLst>
            </p:cNvPr>
            <p:cNvSpPr/>
            <p:nvPr/>
          </p:nvSpPr>
          <p:spPr>
            <a:xfrm>
              <a:off x="8041789" y="1696347"/>
              <a:ext cx="74769" cy="31402"/>
            </a:xfrm>
            <a:custGeom>
              <a:avLst/>
              <a:gdLst/>
              <a:ahLst/>
              <a:cxnLst/>
              <a:rect l="l" t="t" r="r" b="b"/>
              <a:pathLst>
                <a:path w="981" h="412" extrusionOk="0">
                  <a:moveTo>
                    <a:pt x="114" y="1"/>
                  </a:moveTo>
                  <a:lnTo>
                    <a:pt x="0" y="411"/>
                  </a:lnTo>
                  <a:lnTo>
                    <a:pt x="228" y="343"/>
                  </a:lnTo>
                  <a:lnTo>
                    <a:pt x="456" y="297"/>
                  </a:lnTo>
                  <a:lnTo>
                    <a:pt x="684" y="275"/>
                  </a:lnTo>
                  <a:lnTo>
                    <a:pt x="935" y="252"/>
                  </a:lnTo>
                  <a:lnTo>
                    <a:pt x="981" y="115"/>
                  </a:lnTo>
                  <a:lnTo>
                    <a:pt x="775" y="69"/>
                  </a:lnTo>
                  <a:lnTo>
                    <a:pt x="547" y="24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8" name="Google Shape;1884;p34">
              <a:extLst>
                <a:ext uri="{FF2B5EF4-FFF2-40B4-BE49-F238E27FC236}">
                  <a16:creationId xmlns:a16="http://schemas.microsoft.com/office/drawing/2014/main" id="{E2767D51-E2AD-1B38-D27F-D05D471B2AB6}"/>
                </a:ext>
              </a:extLst>
            </p:cNvPr>
            <p:cNvSpPr/>
            <p:nvPr/>
          </p:nvSpPr>
          <p:spPr>
            <a:xfrm>
              <a:off x="8041789" y="1696347"/>
              <a:ext cx="74769" cy="31402"/>
            </a:xfrm>
            <a:custGeom>
              <a:avLst/>
              <a:gdLst/>
              <a:ahLst/>
              <a:cxnLst/>
              <a:rect l="l" t="t" r="r" b="b"/>
              <a:pathLst>
                <a:path w="981" h="412" fill="none" extrusionOk="0">
                  <a:moveTo>
                    <a:pt x="137" y="1"/>
                  </a:moveTo>
                  <a:lnTo>
                    <a:pt x="137" y="1"/>
                  </a:lnTo>
                  <a:lnTo>
                    <a:pt x="114" y="1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228" y="343"/>
                  </a:lnTo>
                  <a:lnTo>
                    <a:pt x="456" y="297"/>
                  </a:lnTo>
                  <a:lnTo>
                    <a:pt x="684" y="275"/>
                  </a:lnTo>
                  <a:lnTo>
                    <a:pt x="935" y="252"/>
                  </a:lnTo>
                  <a:lnTo>
                    <a:pt x="981" y="115"/>
                  </a:lnTo>
                  <a:lnTo>
                    <a:pt x="981" y="115"/>
                  </a:lnTo>
                  <a:lnTo>
                    <a:pt x="775" y="69"/>
                  </a:lnTo>
                  <a:lnTo>
                    <a:pt x="547" y="24"/>
                  </a:lnTo>
                  <a:lnTo>
                    <a:pt x="342" y="1"/>
                  </a:lnTo>
                  <a:lnTo>
                    <a:pt x="1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9" name="Google Shape;1885;p34">
              <a:extLst>
                <a:ext uri="{FF2B5EF4-FFF2-40B4-BE49-F238E27FC236}">
                  <a16:creationId xmlns:a16="http://schemas.microsoft.com/office/drawing/2014/main" id="{FEAA5DDA-9CD1-B976-B3DF-6D621171C2EF}"/>
                </a:ext>
              </a:extLst>
            </p:cNvPr>
            <p:cNvSpPr/>
            <p:nvPr/>
          </p:nvSpPr>
          <p:spPr>
            <a:xfrm>
              <a:off x="7913138" y="1715477"/>
              <a:ext cx="199995" cy="451970"/>
            </a:xfrm>
            <a:custGeom>
              <a:avLst/>
              <a:gdLst/>
              <a:ahLst/>
              <a:cxnLst/>
              <a:rect l="l" t="t" r="r" b="b"/>
              <a:pathLst>
                <a:path w="2624" h="5930" extrusionOk="0">
                  <a:moveTo>
                    <a:pt x="2623" y="1"/>
                  </a:moveTo>
                  <a:lnTo>
                    <a:pt x="2372" y="24"/>
                  </a:lnTo>
                  <a:lnTo>
                    <a:pt x="2144" y="46"/>
                  </a:lnTo>
                  <a:lnTo>
                    <a:pt x="1916" y="92"/>
                  </a:lnTo>
                  <a:lnTo>
                    <a:pt x="1688" y="160"/>
                  </a:lnTo>
                  <a:lnTo>
                    <a:pt x="1" y="5542"/>
                  </a:lnTo>
                  <a:lnTo>
                    <a:pt x="160" y="5656"/>
                  </a:lnTo>
                  <a:lnTo>
                    <a:pt x="365" y="5770"/>
                  </a:lnTo>
                  <a:lnTo>
                    <a:pt x="548" y="5862"/>
                  </a:lnTo>
                  <a:lnTo>
                    <a:pt x="753" y="5930"/>
                  </a:lnTo>
                  <a:lnTo>
                    <a:pt x="2623" y="1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0" name="Google Shape;1886;p34">
              <a:extLst>
                <a:ext uri="{FF2B5EF4-FFF2-40B4-BE49-F238E27FC236}">
                  <a16:creationId xmlns:a16="http://schemas.microsoft.com/office/drawing/2014/main" id="{6A1D1493-5495-831D-9008-17D633E36873}"/>
                </a:ext>
              </a:extLst>
            </p:cNvPr>
            <p:cNvSpPr/>
            <p:nvPr/>
          </p:nvSpPr>
          <p:spPr>
            <a:xfrm>
              <a:off x="7913138" y="1715477"/>
              <a:ext cx="199995" cy="451970"/>
            </a:xfrm>
            <a:custGeom>
              <a:avLst/>
              <a:gdLst/>
              <a:ahLst/>
              <a:cxnLst/>
              <a:rect l="l" t="t" r="r" b="b"/>
              <a:pathLst>
                <a:path w="2624" h="5930" fill="none" extrusionOk="0">
                  <a:moveTo>
                    <a:pt x="2623" y="1"/>
                  </a:moveTo>
                  <a:lnTo>
                    <a:pt x="2623" y="1"/>
                  </a:lnTo>
                  <a:lnTo>
                    <a:pt x="2372" y="24"/>
                  </a:lnTo>
                  <a:lnTo>
                    <a:pt x="2144" y="46"/>
                  </a:lnTo>
                  <a:lnTo>
                    <a:pt x="1916" y="92"/>
                  </a:lnTo>
                  <a:lnTo>
                    <a:pt x="1688" y="160"/>
                  </a:lnTo>
                  <a:lnTo>
                    <a:pt x="1" y="5542"/>
                  </a:lnTo>
                  <a:lnTo>
                    <a:pt x="1" y="5542"/>
                  </a:lnTo>
                  <a:lnTo>
                    <a:pt x="160" y="5656"/>
                  </a:lnTo>
                  <a:lnTo>
                    <a:pt x="365" y="5770"/>
                  </a:lnTo>
                  <a:lnTo>
                    <a:pt x="548" y="5862"/>
                  </a:lnTo>
                  <a:lnTo>
                    <a:pt x="753" y="5930"/>
                  </a:lnTo>
                  <a:lnTo>
                    <a:pt x="26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1" name="Google Shape;1887;p34">
              <a:extLst>
                <a:ext uri="{FF2B5EF4-FFF2-40B4-BE49-F238E27FC236}">
                  <a16:creationId xmlns:a16="http://schemas.microsoft.com/office/drawing/2014/main" id="{5EB5C1A6-ED87-20DA-761E-56CDA4A8A387}"/>
                </a:ext>
              </a:extLst>
            </p:cNvPr>
            <p:cNvSpPr/>
            <p:nvPr/>
          </p:nvSpPr>
          <p:spPr>
            <a:xfrm>
              <a:off x="7753238" y="1640786"/>
              <a:ext cx="598003" cy="597926"/>
            </a:xfrm>
            <a:custGeom>
              <a:avLst/>
              <a:gdLst/>
              <a:ahLst/>
              <a:cxnLst/>
              <a:rect l="l" t="t" r="r" b="b"/>
              <a:pathLst>
                <a:path w="7846" h="7845" extrusionOk="0">
                  <a:moveTo>
                    <a:pt x="2281" y="365"/>
                  </a:moveTo>
                  <a:lnTo>
                    <a:pt x="2053" y="479"/>
                  </a:lnTo>
                  <a:lnTo>
                    <a:pt x="1848" y="593"/>
                  </a:lnTo>
                  <a:lnTo>
                    <a:pt x="1825" y="616"/>
                  </a:lnTo>
                  <a:lnTo>
                    <a:pt x="1848" y="662"/>
                  </a:lnTo>
                  <a:lnTo>
                    <a:pt x="1871" y="684"/>
                  </a:lnTo>
                  <a:lnTo>
                    <a:pt x="1893" y="684"/>
                  </a:lnTo>
                  <a:lnTo>
                    <a:pt x="2099" y="548"/>
                  </a:lnTo>
                  <a:lnTo>
                    <a:pt x="2304" y="456"/>
                  </a:lnTo>
                  <a:lnTo>
                    <a:pt x="2327" y="434"/>
                  </a:lnTo>
                  <a:lnTo>
                    <a:pt x="2327" y="388"/>
                  </a:lnTo>
                  <a:lnTo>
                    <a:pt x="2304" y="365"/>
                  </a:lnTo>
                  <a:close/>
                  <a:moveTo>
                    <a:pt x="4151" y="776"/>
                  </a:moveTo>
                  <a:lnTo>
                    <a:pt x="4402" y="798"/>
                  </a:lnTo>
                  <a:lnTo>
                    <a:pt x="4630" y="844"/>
                  </a:lnTo>
                  <a:lnTo>
                    <a:pt x="4858" y="912"/>
                  </a:lnTo>
                  <a:lnTo>
                    <a:pt x="5109" y="1004"/>
                  </a:lnTo>
                  <a:lnTo>
                    <a:pt x="5337" y="1118"/>
                  </a:lnTo>
                  <a:lnTo>
                    <a:pt x="5565" y="1232"/>
                  </a:lnTo>
                  <a:lnTo>
                    <a:pt x="5770" y="1369"/>
                  </a:lnTo>
                  <a:lnTo>
                    <a:pt x="5975" y="1528"/>
                  </a:lnTo>
                  <a:lnTo>
                    <a:pt x="6158" y="1688"/>
                  </a:lnTo>
                  <a:lnTo>
                    <a:pt x="6317" y="1870"/>
                  </a:lnTo>
                  <a:lnTo>
                    <a:pt x="6477" y="2075"/>
                  </a:lnTo>
                  <a:lnTo>
                    <a:pt x="6614" y="2281"/>
                  </a:lnTo>
                  <a:lnTo>
                    <a:pt x="6728" y="2486"/>
                  </a:lnTo>
                  <a:lnTo>
                    <a:pt x="6842" y="2714"/>
                  </a:lnTo>
                  <a:lnTo>
                    <a:pt x="6910" y="2942"/>
                  </a:lnTo>
                  <a:lnTo>
                    <a:pt x="6979" y="3170"/>
                  </a:lnTo>
                  <a:lnTo>
                    <a:pt x="7024" y="3421"/>
                  </a:lnTo>
                  <a:lnTo>
                    <a:pt x="7070" y="3672"/>
                  </a:lnTo>
                  <a:lnTo>
                    <a:pt x="7070" y="3923"/>
                  </a:lnTo>
                  <a:lnTo>
                    <a:pt x="7070" y="4151"/>
                  </a:lnTo>
                  <a:lnTo>
                    <a:pt x="7047" y="4379"/>
                  </a:lnTo>
                  <a:lnTo>
                    <a:pt x="7002" y="4630"/>
                  </a:lnTo>
                  <a:lnTo>
                    <a:pt x="6933" y="4858"/>
                  </a:lnTo>
                  <a:lnTo>
                    <a:pt x="6842" y="5108"/>
                  </a:lnTo>
                  <a:lnTo>
                    <a:pt x="6728" y="5336"/>
                  </a:lnTo>
                  <a:lnTo>
                    <a:pt x="6614" y="5565"/>
                  </a:lnTo>
                  <a:lnTo>
                    <a:pt x="6477" y="5770"/>
                  </a:lnTo>
                  <a:lnTo>
                    <a:pt x="6317" y="5952"/>
                  </a:lnTo>
                  <a:lnTo>
                    <a:pt x="6158" y="6135"/>
                  </a:lnTo>
                  <a:lnTo>
                    <a:pt x="5975" y="6317"/>
                  </a:lnTo>
                  <a:lnTo>
                    <a:pt x="5770" y="6454"/>
                  </a:lnTo>
                  <a:lnTo>
                    <a:pt x="5565" y="6591"/>
                  </a:lnTo>
                  <a:lnTo>
                    <a:pt x="5360" y="6728"/>
                  </a:lnTo>
                  <a:lnTo>
                    <a:pt x="5132" y="6819"/>
                  </a:lnTo>
                  <a:lnTo>
                    <a:pt x="4904" y="6910"/>
                  </a:lnTo>
                  <a:lnTo>
                    <a:pt x="4676" y="6978"/>
                  </a:lnTo>
                  <a:lnTo>
                    <a:pt x="4425" y="7024"/>
                  </a:lnTo>
                  <a:lnTo>
                    <a:pt x="4174" y="7047"/>
                  </a:lnTo>
                  <a:lnTo>
                    <a:pt x="3923" y="7070"/>
                  </a:lnTo>
                  <a:lnTo>
                    <a:pt x="3695" y="7047"/>
                  </a:lnTo>
                  <a:lnTo>
                    <a:pt x="3467" y="7024"/>
                  </a:lnTo>
                  <a:lnTo>
                    <a:pt x="3216" y="6978"/>
                  </a:lnTo>
                  <a:lnTo>
                    <a:pt x="2988" y="6910"/>
                  </a:lnTo>
                  <a:lnTo>
                    <a:pt x="2737" y="6819"/>
                  </a:lnTo>
                  <a:lnTo>
                    <a:pt x="2509" y="6728"/>
                  </a:lnTo>
                  <a:lnTo>
                    <a:pt x="2281" y="6591"/>
                  </a:lnTo>
                  <a:lnTo>
                    <a:pt x="2076" y="6454"/>
                  </a:lnTo>
                  <a:lnTo>
                    <a:pt x="1893" y="6294"/>
                  </a:lnTo>
                  <a:lnTo>
                    <a:pt x="1711" y="6135"/>
                  </a:lnTo>
                  <a:lnTo>
                    <a:pt x="1528" y="5952"/>
                  </a:lnTo>
                  <a:lnTo>
                    <a:pt x="1392" y="5770"/>
                  </a:lnTo>
                  <a:lnTo>
                    <a:pt x="1255" y="5565"/>
                  </a:lnTo>
                  <a:lnTo>
                    <a:pt x="1118" y="5336"/>
                  </a:lnTo>
                  <a:lnTo>
                    <a:pt x="1027" y="5131"/>
                  </a:lnTo>
                  <a:lnTo>
                    <a:pt x="936" y="4903"/>
                  </a:lnTo>
                  <a:lnTo>
                    <a:pt x="867" y="4652"/>
                  </a:lnTo>
                  <a:lnTo>
                    <a:pt x="822" y="4424"/>
                  </a:lnTo>
                  <a:lnTo>
                    <a:pt x="799" y="4173"/>
                  </a:lnTo>
                  <a:lnTo>
                    <a:pt x="776" y="3923"/>
                  </a:lnTo>
                  <a:lnTo>
                    <a:pt x="799" y="3695"/>
                  </a:lnTo>
                  <a:lnTo>
                    <a:pt x="822" y="3444"/>
                  </a:lnTo>
                  <a:lnTo>
                    <a:pt x="867" y="3216"/>
                  </a:lnTo>
                  <a:lnTo>
                    <a:pt x="936" y="2988"/>
                  </a:lnTo>
                  <a:lnTo>
                    <a:pt x="1027" y="2737"/>
                  </a:lnTo>
                  <a:lnTo>
                    <a:pt x="1118" y="2509"/>
                  </a:lnTo>
                  <a:lnTo>
                    <a:pt x="1255" y="2281"/>
                  </a:lnTo>
                  <a:lnTo>
                    <a:pt x="1392" y="2075"/>
                  </a:lnTo>
                  <a:lnTo>
                    <a:pt x="1528" y="1870"/>
                  </a:lnTo>
                  <a:lnTo>
                    <a:pt x="1711" y="1688"/>
                  </a:lnTo>
                  <a:lnTo>
                    <a:pt x="1893" y="1528"/>
                  </a:lnTo>
                  <a:lnTo>
                    <a:pt x="2076" y="1369"/>
                  </a:lnTo>
                  <a:lnTo>
                    <a:pt x="2281" y="1232"/>
                  </a:lnTo>
                  <a:lnTo>
                    <a:pt x="2509" y="1118"/>
                  </a:lnTo>
                  <a:lnTo>
                    <a:pt x="2714" y="1004"/>
                  </a:lnTo>
                  <a:lnTo>
                    <a:pt x="2942" y="935"/>
                  </a:lnTo>
                  <a:lnTo>
                    <a:pt x="3193" y="867"/>
                  </a:lnTo>
                  <a:lnTo>
                    <a:pt x="3421" y="821"/>
                  </a:lnTo>
                  <a:lnTo>
                    <a:pt x="3672" y="776"/>
                  </a:lnTo>
                  <a:close/>
                  <a:moveTo>
                    <a:pt x="3672" y="684"/>
                  </a:moveTo>
                  <a:lnTo>
                    <a:pt x="3421" y="730"/>
                  </a:lnTo>
                  <a:lnTo>
                    <a:pt x="3170" y="776"/>
                  </a:lnTo>
                  <a:lnTo>
                    <a:pt x="2920" y="844"/>
                  </a:lnTo>
                  <a:lnTo>
                    <a:pt x="2692" y="935"/>
                  </a:lnTo>
                  <a:lnTo>
                    <a:pt x="2463" y="1026"/>
                  </a:lnTo>
                  <a:lnTo>
                    <a:pt x="2235" y="1163"/>
                  </a:lnTo>
                  <a:lnTo>
                    <a:pt x="2030" y="1300"/>
                  </a:lnTo>
                  <a:lnTo>
                    <a:pt x="1825" y="1460"/>
                  </a:lnTo>
                  <a:lnTo>
                    <a:pt x="1643" y="1619"/>
                  </a:lnTo>
                  <a:lnTo>
                    <a:pt x="1460" y="1802"/>
                  </a:lnTo>
                  <a:lnTo>
                    <a:pt x="1300" y="2007"/>
                  </a:lnTo>
                  <a:lnTo>
                    <a:pt x="1164" y="2235"/>
                  </a:lnTo>
                  <a:lnTo>
                    <a:pt x="1050" y="2463"/>
                  </a:lnTo>
                  <a:lnTo>
                    <a:pt x="936" y="2691"/>
                  </a:lnTo>
                  <a:lnTo>
                    <a:pt x="844" y="2942"/>
                  </a:lnTo>
                  <a:lnTo>
                    <a:pt x="776" y="3193"/>
                  </a:lnTo>
                  <a:lnTo>
                    <a:pt x="730" y="3444"/>
                  </a:lnTo>
                  <a:lnTo>
                    <a:pt x="708" y="3672"/>
                  </a:lnTo>
                  <a:lnTo>
                    <a:pt x="685" y="3923"/>
                  </a:lnTo>
                  <a:lnTo>
                    <a:pt x="708" y="4173"/>
                  </a:lnTo>
                  <a:lnTo>
                    <a:pt x="730" y="4424"/>
                  </a:lnTo>
                  <a:lnTo>
                    <a:pt x="776" y="4675"/>
                  </a:lnTo>
                  <a:lnTo>
                    <a:pt x="844" y="4926"/>
                  </a:lnTo>
                  <a:lnTo>
                    <a:pt x="936" y="5154"/>
                  </a:lnTo>
                  <a:lnTo>
                    <a:pt x="1050" y="5382"/>
                  </a:lnTo>
                  <a:lnTo>
                    <a:pt x="1164" y="5610"/>
                  </a:lnTo>
                  <a:lnTo>
                    <a:pt x="1300" y="5815"/>
                  </a:lnTo>
                  <a:lnTo>
                    <a:pt x="1460" y="6021"/>
                  </a:lnTo>
                  <a:lnTo>
                    <a:pt x="1643" y="6203"/>
                  </a:lnTo>
                  <a:lnTo>
                    <a:pt x="1825" y="6385"/>
                  </a:lnTo>
                  <a:lnTo>
                    <a:pt x="2030" y="6545"/>
                  </a:lnTo>
                  <a:lnTo>
                    <a:pt x="2235" y="6682"/>
                  </a:lnTo>
                  <a:lnTo>
                    <a:pt x="2463" y="6796"/>
                  </a:lnTo>
                  <a:lnTo>
                    <a:pt x="2714" y="6910"/>
                  </a:lnTo>
                  <a:lnTo>
                    <a:pt x="2965" y="7001"/>
                  </a:lnTo>
                  <a:lnTo>
                    <a:pt x="3193" y="7070"/>
                  </a:lnTo>
                  <a:lnTo>
                    <a:pt x="3444" y="7115"/>
                  </a:lnTo>
                  <a:lnTo>
                    <a:pt x="3695" y="7138"/>
                  </a:lnTo>
                  <a:lnTo>
                    <a:pt x="3923" y="7161"/>
                  </a:lnTo>
                  <a:lnTo>
                    <a:pt x="4197" y="7138"/>
                  </a:lnTo>
                  <a:lnTo>
                    <a:pt x="4447" y="7115"/>
                  </a:lnTo>
                  <a:lnTo>
                    <a:pt x="4698" y="7070"/>
                  </a:lnTo>
                  <a:lnTo>
                    <a:pt x="4926" y="7001"/>
                  </a:lnTo>
                  <a:lnTo>
                    <a:pt x="5177" y="6910"/>
                  </a:lnTo>
                  <a:lnTo>
                    <a:pt x="5405" y="6796"/>
                  </a:lnTo>
                  <a:lnTo>
                    <a:pt x="5610" y="6682"/>
                  </a:lnTo>
                  <a:lnTo>
                    <a:pt x="5816" y="6545"/>
                  </a:lnTo>
                  <a:lnTo>
                    <a:pt x="6021" y="6385"/>
                  </a:lnTo>
                  <a:lnTo>
                    <a:pt x="6203" y="6203"/>
                  </a:lnTo>
                  <a:lnTo>
                    <a:pt x="6386" y="6021"/>
                  </a:lnTo>
                  <a:lnTo>
                    <a:pt x="6545" y="5815"/>
                  </a:lnTo>
                  <a:lnTo>
                    <a:pt x="6682" y="5610"/>
                  </a:lnTo>
                  <a:lnTo>
                    <a:pt x="6819" y="5382"/>
                  </a:lnTo>
                  <a:lnTo>
                    <a:pt x="6933" y="5131"/>
                  </a:lnTo>
                  <a:lnTo>
                    <a:pt x="7024" y="4880"/>
                  </a:lnTo>
                  <a:lnTo>
                    <a:pt x="7070" y="4652"/>
                  </a:lnTo>
                  <a:lnTo>
                    <a:pt x="7116" y="4402"/>
                  </a:lnTo>
                  <a:lnTo>
                    <a:pt x="7161" y="4151"/>
                  </a:lnTo>
                  <a:lnTo>
                    <a:pt x="7161" y="3923"/>
                  </a:lnTo>
                  <a:lnTo>
                    <a:pt x="7161" y="3649"/>
                  </a:lnTo>
                  <a:lnTo>
                    <a:pt x="7116" y="3398"/>
                  </a:lnTo>
                  <a:lnTo>
                    <a:pt x="7070" y="3147"/>
                  </a:lnTo>
                  <a:lnTo>
                    <a:pt x="7002" y="2919"/>
                  </a:lnTo>
                  <a:lnTo>
                    <a:pt x="6910" y="2668"/>
                  </a:lnTo>
                  <a:lnTo>
                    <a:pt x="6819" y="2440"/>
                  </a:lnTo>
                  <a:lnTo>
                    <a:pt x="6682" y="2235"/>
                  </a:lnTo>
                  <a:lnTo>
                    <a:pt x="6545" y="2030"/>
                  </a:lnTo>
                  <a:lnTo>
                    <a:pt x="6386" y="1825"/>
                  </a:lnTo>
                  <a:lnTo>
                    <a:pt x="6226" y="1642"/>
                  </a:lnTo>
                  <a:lnTo>
                    <a:pt x="6044" y="1460"/>
                  </a:lnTo>
                  <a:lnTo>
                    <a:pt x="5839" y="1300"/>
                  </a:lnTo>
                  <a:lnTo>
                    <a:pt x="5610" y="1163"/>
                  </a:lnTo>
                  <a:lnTo>
                    <a:pt x="5382" y="1026"/>
                  </a:lnTo>
                  <a:lnTo>
                    <a:pt x="5154" y="912"/>
                  </a:lnTo>
                  <a:lnTo>
                    <a:pt x="4904" y="821"/>
                  </a:lnTo>
                  <a:lnTo>
                    <a:pt x="4653" y="776"/>
                  </a:lnTo>
                  <a:lnTo>
                    <a:pt x="4402" y="707"/>
                  </a:lnTo>
                  <a:lnTo>
                    <a:pt x="4174" y="684"/>
                  </a:lnTo>
                  <a:close/>
                  <a:moveTo>
                    <a:pt x="3923" y="0"/>
                  </a:moveTo>
                  <a:lnTo>
                    <a:pt x="3604" y="23"/>
                  </a:lnTo>
                  <a:lnTo>
                    <a:pt x="3262" y="69"/>
                  </a:lnTo>
                  <a:lnTo>
                    <a:pt x="2942" y="137"/>
                  </a:lnTo>
                  <a:lnTo>
                    <a:pt x="2600" y="228"/>
                  </a:lnTo>
                  <a:lnTo>
                    <a:pt x="2578" y="251"/>
                  </a:lnTo>
                  <a:lnTo>
                    <a:pt x="2578" y="297"/>
                  </a:lnTo>
                  <a:lnTo>
                    <a:pt x="2600" y="320"/>
                  </a:lnTo>
                  <a:lnTo>
                    <a:pt x="2646" y="320"/>
                  </a:lnTo>
                  <a:lnTo>
                    <a:pt x="2965" y="228"/>
                  </a:lnTo>
                  <a:lnTo>
                    <a:pt x="3284" y="137"/>
                  </a:lnTo>
                  <a:lnTo>
                    <a:pt x="3604" y="114"/>
                  </a:lnTo>
                  <a:lnTo>
                    <a:pt x="3923" y="91"/>
                  </a:lnTo>
                  <a:lnTo>
                    <a:pt x="4197" y="91"/>
                  </a:lnTo>
                  <a:lnTo>
                    <a:pt x="4447" y="137"/>
                  </a:lnTo>
                  <a:lnTo>
                    <a:pt x="4721" y="183"/>
                  </a:lnTo>
                  <a:lnTo>
                    <a:pt x="4972" y="228"/>
                  </a:lnTo>
                  <a:lnTo>
                    <a:pt x="5223" y="320"/>
                  </a:lnTo>
                  <a:lnTo>
                    <a:pt x="5496" y="434"/>
                  </a:lnTo>
                  <a:lnTo>
                    <a:pt x="5725" y="548"/>
                  </a:lnTo>
                  <a:lnTo>
                    <a:pt x="5975" y="684"/>
                  </a:lnTo>
                  <a:lnTo>
                    <a:pt x="6181" y="821"/>
                  </a:lnTo>
                  <a:lnTo>
                    <a:pt x="6386" y="981"/>
                  </a:lnTo>
                  <a:lnTo>
                    <a:pt x="6568" y="1140"/>
                  </a:lnTo>
                  <a:lnTo>
                    <a:pt x="6728" y="1323"/>
                  </a:lnTo>
                  <a:lnTo>
                    <a:pt x="6888" y="1505"/>
                  </a:lnTo>
                  <a:lnTo>
                    <a:pt x="7047" y="1688"/>
                  </a:lnTo>
                  <a:lnTo>
                    <a:pt x="7184" y="1893"/>
                  </a:lnTo>
                  <a:lnTo>
                    <a:pt x="7298" y="2098"/>
                  </a:lnTo>
                  <a:lnTo>
                    <a:pt x="7412" y="2304"/>
                  </a:lnTo>
                  <a:lnTo>
                    <a:pt x="7503" y="2532"/>
                  </a:lnTo>
                  <a:lnTo>
                    <a:pt x="7572" y="2760"/>
                  </a:lnTo>
                  <a:lnTo>
                    <a:pt x="7640" y="2988"/>
                  </a:lnTo>
                  <a:lnTo>
                    <a:pt x="7686" y="3216"/>
                  </a:lnTo>
                  <a:lnTo>
                    <a:pt x="7731" y="3444"/>
                  </a:lnTo>
                  <a:lnTo>
                    <a:pt x="7754" y="3695"/>
                  </a:lnTo>
                  <a:lnTo>
                    <a:pt x="7754" y="3923"/>
                  </a:lnTo>
                  <a:lnTo>
                    <a:pt x="7754" y="4173"/>
                  </a:lnTo>
                  <a:lnTo>
                    <a:pt x="7708" y="4447"/>
                  </a:lnTo>
                  <a:lnTo>
                    <a:pt x="7663" y="4698"/>
                  </a:lnTo>
                  <a:lnTo>
                    <a:pt x="7617" y="4972"/>
                  </a:lnTo>
                  <a:lnTo>
                    <a:pt x="7526" y="5222"/>
                  </a:lnTo>
                  <a:lnTo>
                    <a:pt x="7412" y="5473"/>
                  </a:lnTo>
                  <a:lnTo>
                    <a:pt x="7298" y="5724"/>
                  </a:lnTo>
                  <a:lnTo>
                    <a:pt x="7161" y="5975"/>
                  </a:lnTo>
                  <a:lnTo>
                    <a:pt x="7024" y="6180"/>
                  </a:lnTo>
                  <a:lnTo>
                    <a:pt x="6865" y="6363"/>
                  </a:lnTo>
                  <a:lnTo>
                    <a:pt x="6705" y="6545"/>
                  </a:lnTo>
                  <a:lnTo>
                    <a:pt x="6523" y="6728"/>
                  </a:lnTo>
                  <a:lnTo>
                    <a:pt x="6340" y="6887"/>
                  </a:lnTo>
                  <a:lnTo>
                    <a:pt x="6158" y="7024"/>
                  </a:lnTo>
                  <a:lnTo>
                    <a:pt x="5953" y="7161"/>
                  </a:lnTo>
                  <a:lnTo>
                    <a:pt x="5747" y="7275"/>
                  </a:lnTo>
                  <a:lnTo>
                    <a:pt x="5542" y="7389"/>
                  </a:lnTo>
                  <a:lnTo>
                    <a:pt x="5314" y="7480"/>
                  </a:lnTo>
                  <a:lnTo>
                    <a:pt x="5086" y="7571"/>
                  </a:lnTo>
                  <a:lnTo>
                    <a:pt x="4858" y="7617"/>
                  </a:lnTo>
                  <a:lnTo>
                    <a:pt x="4630" y="7685"/>
                  </a:lnTo>
                  <a:lnTo>
                    <a:pt x="4402" y="7708"/>
                  </a:lnTo>
                  <a:lnTo>
                    <a:pt x="4151" y="7731"/>
                  </a:lnTo>
                  <a:lnTo>
                    <a:pt x="3923" y="7754"/>
                  </a:lnTo>
                  <a:lnTo>
                    <a:pt x="3672" y="7731"/>
                  </a:lnTo>
                  <a:lnTo>
                    <a:pt x="3398" y="7708"/>
                  </a:lnTo>
                  <a:lnTo>
                    <a:pt x="3148" y="7663"/>
                  </a:lnTo>
                  <a:lnTo>
                    <a:pt x="2874" y="7594"/>
                  </a:lnTo>
                  <a:lnTo>
                    <a:pt x="2623" y="7503"/>
                  </a:lnTo>
                  <a:lnTo>
                    <a:pt x="2372" y="7412"/>
                  </a:lnTo>
                  <a:lnTo>
                    <a:pt x="2121" y="7298"/>
                  </a:lnTo>
                  <a:lnTo>
                    <a:pt x="1871" y="7138"/>
                  </a:lnTo>
                  <a:lnTo>
                    <a:pt x="1665" y="7001"/>
                  </a:lnTo>
                  <a:lnTo>
                    <a:pt x="1483" y="6842"/>
                  </a:lnTo>
                  <a:lnTo>
                    <a:pt x="1278" y="6682"/>
                  </a:lnTo>
                  <a:lnTo>
                    <a:pt x="1118" y="6522"/>
                  </a:lnTo>
                  <a:lnTo>
                    <a:pt x="958" y="6340"/>
                  </a:lnTo>
                  <a:lnTo>
                    <a:pt x="822" y="6135"/>
                  </a:lnTo>
                  <a:lnTo>
                    <a:pt x="685" y="5929"/>
                  </a:lnTo>
                  <a:lnTo>
                    <a:pt x="571" y="5724"/>
                  </a:lnTo>
                  <a:lnTo>
                    <a:pt x="457" y="5519"/>
                  </a:lnTo>
                  <a:lnTo>
                    <a:pt x="365" y="5314"/>
                  </a:lnTo>
                  <a:lnTo>
                    <a:pt x="274" y="5086"/>
                  </a:lnTo>
                  <a:lnTo>
                    <a:pt x="229" y="4858"/>
                  </a:lnTo>
                  <a:lnTo>
                    <a:pt x="160" y="4630"/>
                  </a:lnTo>
                  <a:lnTo>
                    <a:pt x="137" y="4379"/>
                  </a:lnTo>
                  <a:lnTo>
                    <a:pt x="115" y="4151"/>
                  </a:lnTo>
                  <a:lnTo>
                    <a:pt x="92" y="3923"/>
                  </a:lnTo>
                  <a:lnTo>
                    <a:pt x="115" y="3649"/>
                  </a:lnTo>
                  <a:lnTo>
                    <a:pt x="137" y="3398"/>
                  </a:lnTo>
                  <a:lnTo>
                    <a:pt x="183" y="3124"/>
                  </a:lnTo>
                  <a:lnTo>
                    <a:pt x="251" y="2874"/>
                  </a:lnTo>
                  <a:lnTo>
                    <a:pt x="320" y="2600"/>
                  </a:lnTo>
                  <a:lnTo>
                    <a:pt x="434" y="2349"/>
                  </a:lnTo>
                  <a:lnTo>
                    <a:pt x="548" y="2121"/>
                  </a:lnTo>
                  <a:lnTo>
                    <a:pt x="708" y="1870"/>
                  </a:lnTo>
                  <a:lnTo>
                    <a:pt x="844" y="1665"/>
                  </a:lnTo>
                  <a:lnTo>
                    <a:pt x="1004" y="1460"/>
                  </a:lnTo>
                  <a:lnTo>
                    <a:pt x="1164" y="1277"/>
                  </a:lnTo>
                  <a:lnTo>
                    <a:pt x="1346" y="1095"/>
                  </a:lnTo>
                  <a:lnTo>
                    <a:pt x="1346" y="1072"/>
                  </a:lnTo>
                  <a:lnTo>
                    <a:pt x="1346" y="1049"/>
                  </a:lnTo>
                  <a:lnTo>
                    <a:pt x="1300" y="1026"/>
                  </a:lnTo>
                  <a:lnTo>
                    <a:pt x="1278" y="1026"/>
                  </a:lnTo>
                  <a:lnTo>
                    <a:pt x="1095" y="1209"/>
                  </a:lnTo>
                  <a:lnTo>
                    <a:pt x="936" y="1414"/>
                  </a:lnTo>
                  <a:lnTo>
                    <a:pt x="776" y="1597"/>
                  </a:lnTo>
                  <a:lnTo>
                    <a:pt x="616" y="1825"/>
                  </a:lnTo>
                  <a:lnTo>
                    <a:pt x="479" y="2075"/>
                  </a:lnTo>
                  <a:lnTo>
                    <a:pt x="343" y="2326"/>
                  </a:lnTo>
                  <a:lnTo>
                    <a:pt x="251" y="2577"/>
                  </a:lnTo>
                  <a:lnTo>
                    <a:pt x="160" y="2851"/>
                  </a:lnTo>
                  <a:lnTo>
                    <a:pt x="92" y="3102"/>
                  </a:lnTo>
                  <a:lnTo>
                    <a:pt x="46" y="3375"/>
                  </a:lnTo>
                  <a:lnTo>
                    <a:pt x="23" y="3649"/>
                  </a:lnTo>
                  <a:lnTo>
                    <a:pt x="1" y="3923"/>
                  </a:lnTo>
                  <a:lnTo>
                    <a:pt x="23" y="4151"/>
                  </a:lnTo>
                  <a:lnTo>
                    <a:pt x="46" y="4402"/>
                  </a:lnTo>
                  <a:lnTo>
                    <a:pt x="69" y="4630"/>
                  </a:lnTo>
                  <a:lnTo>
                    <a:pt x="137" y="4880"/>
                  </a:lnTo>
                  <a:lnTo>
                    <a:pt x="206" y="5108"/>
                  </a:lnTo>
                  <a:lnTo>
                    <a:pt x="274" y="5336"/>
                  </a:lnTo>
                  <a:lnTo>
                    <a:pt x="365" y="5565"/>
                  </a:lnTo>
                  <a:lnTo>
                    <a:pt x="479" y="5770"/>
                  </a:lnTo>
                  <a:lnTo>
                    <a:pt x="594" y="5998"/>
                  </a:lnTo>
                  <a:lnTo>
                    <a:pt x="730" y="6203"/>
                  </a:lnTo>
                  <a:lnTo>
                    <a:pt x="890" y="6385"/>
                  </a:lnTo>
                  <a:lnTo>
                    <a:pt x="1050" y="6568"/>
                  </a:lnTo>
                  <a:lnTo>
                    <a:pt x="1232" y="6750"/>
                  </a:lnTo>
                  <a:lnTo>
                    <a:pt x="1414" y="6933"/>
                  </a:lnTo>
                  <a:lnTo>
                    <a:pt x="1620" y="7070"/>
                  </a:lnTo>
                  <a:lnTo>
                    <a:pt x="1825" y="7229"/>
                  </a:lnTo>
                  <a:lnTo>
                    <a:pt x="2076" y="7366"/>
                  </a:lnTo>
                  <a:lnTo>
                    <a:pt x="2327" y="7503"/>
                  </a:lnTo>
                  <a:lnTo>
                    <a:pt x="2600" y="7594"/>
                  </a:lnTo>
                  <a:lnTo>
                    <a:pt x="2851" y="7685"/>
                  </a:lnTo>
                  <a:lnTo>
                    <a:pt x="3125" y="7754"/>
                  </a:lnTo>
                  <a:lnTo>
                    <a:pt x="3376" y="7799"/>
                  </a:lnTo>
                  <a:lnTo>
                    <a:pt x="3649" y="7822"/>
                  </a:lnTo>
                  <a:lnTo>
                    <a:pt x="3923" y="7845"/>
                  </a:lnTo>
                  <a:lnTo>
                    <a:pt x="4174" y="7822"/>
                  </a:lnTo>
                  <a:lnTo>
                    <a:pt x="4402" y="7799"/>
                  </a:lnTo>
                  <a:lnTo>
                    <a:pt x="4653" y="7777"/>
                  </a:lnTo>
                  <a:lnTo>
                    <a:pt x="4881" y="7708"/>
                  </a:lnTo>
                  <a:lnTo>
                    <a:pt x="5109" y="7640"/>
                  </a:lnTo>
                  <a:lnTo>
                    <a:pt x="5337" y="7571"/>
                  </a:lnTo>
                  <a:lnTo>
                    <a:pt x="5565" y="7480"/>
                  </a:lnTo>
                  <a:lnTo>
                    <a:pt x="5793" y="7366"/>
                  </a:lnTo>
                  <a:lnTo>
                    <a:pt x="5998" y="7252"/>
                  </a:lnTo>
                  <a:lnTo>
                    <a:pt x="6203" y="7115"/>
                  </a:lnTo>
                  <a:lnTo>
                    <a:pt x="6409" y="6956"/>
                  </a:lnTo>
                  <a:lnTo>
                    <a:pt x="6591" y="6796"/>
                  </a:lnTo>
                  <a:lnTo>
                    <a:pt x="6774" y="6614"/>
                  </a:lnTo>
                  <a:lnTo>
                    <a:pt x="6933" y="6431"/>
                  </a:lnTo>
                  <a:lnTo>
                    <a:pt x="7093" y="6226"/>
                  </a:lnTo>
                  <a:lnTo>
                    <a:pt x="7230" y="6021"/>
                  </a:lnTo>
                  <a:lnTo>
                    <a:pt x="7389" y="5770"/>
                  </a:lnTo>
                  <a:lnTo>
                    <a:pt x="7503" y="5519"/>
                  </a:lnTo>
                  <a:lnTo>
                    <a:pt x="7617" y="5245"/>
                  </a:lnTo>
                  <a:lnTo>
                    <a:pt x="7686" y="4994"/>
                  </a:lnTo>
                  <a:lnTo>
                    <a:pt x="7754" y="4721"/>
                  </a:lnTo>
                  <a:lnTo>
                    <a:pt x="7800" y="4470"/>
                  </a:lnTo>
                  <a:lnTo>
                    <a:pt x="7845" y="4196"/>
                  </a:lnTo>
                  <a:lnTo>
                    <a:pt x="7845" y="3923"/>
                  </a:lnTo>
                  <a:lnTo>
                    <a:pt x="7845" y="3672"/>
                  </a:lnTo>
                  <a:lnTo>
                    <a:pt x="7823" y="3444"/>
                  </a:lnTo>
                  <a:lnTo>
                    <a:pt x="7777" y="3193"/>
                  </a:lnTo>
                  <a:lnTo>
                    <a:pt x="7731" y="2965"/>
                  </a:lnTo>
                  <a:lnTo>
                    <a:pt x="7663" y="2737"/>
                  </a:lnTo>
                  <a:lnTo>
                    <a:pt x="7572" y="2509"/>
                  </a:lnTo>
                  <a:lnTo>
                    <a:pt x="7480" y="2281"/>
                  </a:lnTo>
                  <a:lnTo>
                    <a:pt x="7366" y="2053"/>
                  </a:lnTo>
                  <a:lnTo>
                    <a:pt x="7252" y="1847"/>
                  </a:lnTo>
                  <a:lnTo>
                    <a:pt x="7116" y="1642"/>
                  </a:lnTo>
                  <a:lnTo>
                    <a:pt x="6979" y="1437"/>
                  </a:lnTo>
                  <a:lnTo>
                    <a:pt x="6796" y="1254"/>
                  </a:lnTo>
                  <a:lnTo>
                    <a:pt x="6637" y="1072"/>
                  </a:lnTo>
                  <a:lnTo>
                    <a:pt x="6431" y="912"/>
                  </a:lnTo>
                  <a:lnTo>
                    <a:pt x="6249" y="753"/>
                  </a:lnTo>
                  <a:lnTo>
                    <a:pt x="6021" y="616"/>
                  </a:lnTo>
                  <a:lnTo>
                    <a:pt x="5770" y="456"/>
                  </a:lnTo>
                  <a:lnTo>
                    <a:pt x="5519" y="342"/>
                  </a:lnTo>
                  <a:lnTo>
                    <a:pt x="5268" y="228"/>
                  </a:lnTo>
                  <a:lnTo>
                    <a:pt x="4995" y="160"/>
                  </a:lnTo>
                  <a:lnTo>
                    <a:pt x="4744" y="91"/>
                  </a:lnTo>
                  <a:lnTo>
                    <a:pt x="4470" y="46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2" name="Google Shape;1888;p34">
              <a:extLst>
                <a:ext uri="{FF2B5EF4-FFF2-40B4-BE49-F238E27FC236}">
                  <a16:creationId xmlns:a16="http://schemas.microsoft.com/office/drawing/2014/main" id="{12409CCF-DF5F-E69C-3E99-F4972D76E2B1}"/>
                </a:ext>
              </a:extLst>
            </p:cNvPr>
            <p:cNvSpPr/>
            <p:nvPr/>
          </p:nvSpPr>
          <p:spPr>
            <a:xfrm>
              <a:off x="7490828" y="2570615"/>
              <a:ext cx="182541" cy="232997"/>
            </a:xfrm>
            <a:custGeom>
              <a:avLst/>
              <a:gdLst/>
              <a:ahLst/>
              <a:cxnLst/>
              <a:rect l="l" t="t" r="r" b="b"/>
              <a:pathLst>
                <a:path w="2395" h="3057" extrusionOk="0">
                  <a:moveTo>
                    <a:pt x="1554" y="100"/>
                  </a:moveTo>
                  <a:lnTo>
                    <a:pt x="2281" y="571"/>
                  </a:lnTo>
                  <a:lnTo>
                    <a:pt x="890" y="2760"/>
                  </a:lnTo>
                  <a:lnTo>
                    <a:pt x="821" y="2851"/>
                  </a:lnTo>
                  <a:lnTo>
                    <a:pt x="730" y="2897"/>
                  </a:lnTo>
                  <a:lnTo>
                    <a:pt x="639" y="2942"/>
                  </a:lnTo>
                  <a:lnTo>
                    <a:pt x="525" y="2965"/>
                  </a:lnTo>
                  <a:lnTo>
                    <a:pt x="411" y="2942"/>
                  </a:lnTo>
                  <a:lnTo>
                    <a:pt x="297" y="2897"/>
                  </a:lnTo>
                  <a:lnTo>
                    <a:pt x="205" y="2828"/>
                  </a:lnTo>
                  <a:lnTo>
                    <a:pt x="137" y="2737"/>
                  </a:lnTo>
                  <a:lnTo>
                    <a:pt x="91" y="2623"/>
                  </a:lnTo>
                  <a:lnTo>
                    <a:pt x="91" y="2532"/>
                  </a:lnTo>
                  <a:lnTo>
                    <a:pt x="114" y="2395"/>
                  </a:lnTo>
                  <a:lnTo>
                    <a:pt x="160" y="2281"/>
                  </a:lnTo>
                  <a:lnTo>
                    <a:pt x="1554" y="100"/>
                  </a:lnTo>
                  <a:close/>
                  <a:moveTo>
                    <a:pt x="1482" y="1"/>
                  </a:moveTo>
                  <a:lnTo>
                    <a:pt x="69" y="2235"/>
                  </a:lnTo>
                  <a:lnTo>
                    <a:pt x="23" y="2372"/>
                  </a:lnTo>
                  <a:lnTo>
                    <a:pt x="0" y="2532"/>
                  </a:lnTo>
                  <a:lnTo>
                    <a:pt x="23" y="2646"/>
                  </a:lnTo>
                  <a:lnTo>
                    <a:pt x="69" y="2783"/>
                  </a:lnTo>
                  <a:lnTo>
                    <a:pt x="137" y="2874"/>
                  </a:lnTo>
                  <a:lnTo>
                    <a:pt x="251" y="2965"/>
                  </a:lnTo>
                  <a:lnTo>
                    <a:pt x="388" y="3034"/>
                  </a:lnTo>
                  <a:lnTo>
                    <a:pt x="525" y="3056"/>
                  </a:lnTo>
                  <a:lnTo>
                    <a:pt x="661" y="3034"/>
                  </a:lnTo>
                  <a:lnTo>
                    <a:pt x="775" y="2988"/>
                  </a:lnTo>
                  <a:lnTo>
                    <a:pt x="890" y="2920"/>
                  </a:lnTo>
                  <a:lnTo>
                    <a:pt x="958" y="2806"/>
                  </a:lnTo>
                  <a:lnTo>
                    <a:pt x="2372" y="571"/>
                  </a:lnTo>
                  <a:lnTo>
                    <a:pt x="2395" y="548"/>
                  </a:lnTo>
                  <a:lnTo>
                    <a:pt x="2372" y="502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50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 descr="n14 zalo Nguyen Doan Thao Trang">
            <a:extLst>
              <a:ext uri="{FF2B5EF4-FFF2-40B4-BE49-F238E27FC236}">
                <a16:creationId xmlns:a16="http://schemas.microsoft.com/office/drawing/2014/main" id="{9299082E-EE56-32D0-35C0-8E9366687F44}"/>
              </a:ext>
            </a:extLst>
          </p:cNvPr>
          <p:cNvSpPr/>
          <p:nvPr/>
        </p:nvSpPr>
        <p:spPr>
          <a:xfrm>
            <a:off x="262890" y="138067"/>
            <a:ext cx="2560320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 descr="n14 zalo Nguyen Doan Thao Trang">
            <a:extLst>
              <a:ext uri="{FF2B5EF4-FFF2-40B4-BE49-F238E27FC236}">
                <a16:creationId xmlns:a16="http://schemas.microsoft.com/office/drawing/2014/main" id="{E9A7018D-687F-DFD4-FA25-C7C764F6F237}"/>
              </a:ext>
            </a:extLst>
          </p:cNvPr>
          <p:cNvSpPr/>
          <p:nvPr/>
        </p:nvSpPr>
        <p:spPr>
          <a:xfrm>
            <a:off x="4432935" y="138067"/>
            <a:ext cx="3326130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MẬT THƯ SỐ 3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n14 zalo Nguyen Doan Thao Trang">
                <a:extLst>
                  <a:ext uri="{FF2B5EF4-FFF2-40B4-BE49-F238E27FC236}">
                    <a16:creationId xmlns:a16="http://schemas.microsoft.com/office/drawing/2014/main" id="{60A8D195-1D83-9128-00CF-F1DB04D03FC3}"/>
                  </a:ext>
                </a:extLst>
              </p:cNvPr>
              <p:cNvSpPr txBox="1"/>
              <p:nvPr/>
            </p:nvSpPr>
            <p:spPr>
              <a:xfrm>
                <a:off x="958871" y="1221249"/>
                <a:ext cx="10616054" cy="1330709"/>
              </a:xfrm>
              <a:prstGeom prst="roundRect">
                <a:avLst>
                  <a:gd name="adj" fmla="val 12835"/>
                </a:avLst>
              </a:prstGeom>
              <a:noFill/>
              <a:ln w="28575">
                <a:solidFill>
                  <a:srgbClr val="F5AE03"/>
                </a:solidFill>
              </a:ln>
            </p:spPr>
            <p:txBody>
              <a:bodyPr wrap="square">
                <a:spAutoFit/>
              </a:bodyPr>
              <a:lstStyle/>
              <a:p>
                <a:pPr marL="225425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4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 vật dao động điều hoà trên trục Ox. Khi vật qua vị trí cân bằng thì tốc độ của nó là 20 cm/s. Khi vật có tốc độ 10 cm/s thì gia tốc của nó có độ lớn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40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cm/s</a:t>
                </a:r>
                <a:r>
                  <a:rPr lang="en-US" sz="2400" baseline="300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Tính biên độ dao động của vật.</a:t>
                </a:r>
                <a:endParaRPr lang="en-US" sz="2400">
                  <a:solidFill>
                    <a:srgbClr val="0033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 descr="n14 zalo Nguyen Doan Thao Trang">
                <a:extLst>
                  <a:ext uri="{FF2B5EF4-FFF2-40B4-BE49-F238E27FC236}">
                    <a16:creationId xmlns:a16="http://schemas.microsoft.com/office/drawing/2014/main" id="{60A8D195-1D83-9128-00CF-F1DB04D03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1" y="1221249"/>
                <a:ext cx="10616054" cy="1330709"/>
              </a:xfrm>
              <a:prstGeom prst="roundRect">
                <a:avLst>
                  <a:gd name="adj" fmla="val 12835"/>
                </a:avLst>
              </a:prstGeom>
              <a:blipFill>
                <a:blip r:embed="rId2"/>
                <a:stretch>
                  <a:fillRect r="-229" b="-4464"/>
                </a:stretch>
              </a:blipFill>
              <a:ln w="28575">
                <a:solidFill>
                  <a:srgbClr val="F5AE0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oogle Shape;1744;p31" descr="n14 zalo Nguyen Doan Thao Trang">
            <a:extLst>
              <a:ext uri="{FF2B5EF4-FFF2-40B4-BE49-F238E27FC236}">
                <a16:creationId xmlns:a16="http://schemas.microsoft.com/office/drawing/2014/main" id="{66AC17BD-C6A1-F7D0-F32A-B678AF8BEAEE}"/>
              </a:ext>
            </a:extLst>
          </p:cNvPr>
          <p:cNvGrpSpPr/>
          <p:nvPr/>
        </p:nvGrpSpPr>
        <p:grpSpPr>
          <a:xfrm>
            <a:off x="577649" y="1469221"/>
            <a:ext cx="762441" cy="834763"/>
            <a:chOff x="2172358" y="5517789"/>
            <a:chExt cx="571831" cy="626072"/>
          </a:xfrm>
        </p:grpSpPr>
        <p:sp>
          <p:nvSpPr>
            <p:cNvPr id="5" name="Google Shape;1745;p31">
              <a:extLst>
                <a:ext uri="{FF2B5EF4-FFF2-40B4-BE49-F238E27FC236}">
                  <a16:creationId xmlns:a16="http://schemas.microsoft.com/office/drawing/2014/main" id="{31D133F3-1FA2-6B3C-C45C-D14509BE9845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0" name="Google Shape;1746;p31">
              <a:extLst>
                <a:ext uri="{FF2B5EF4-FFF2-40B4-BE49-F238E27FC236}">
                  <a16:creationId xmlns:a16="http://schemas.microsoft.com/office/drawing/2014/main" id="{92FAB7E7-0860-B5E1-0082-986EED33E800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03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B2AD74A5-5D7C-1F7A-F95F-967FF9C93732}"/>
                  </a:ext>
                </a:extLst>
              </p:cNvPr>
              <p:cNvSpPr txBox="1"/>
              <p:nvPr/>
            </p:nvSpPr>
            <p:spPr>
              <a:xfrm>
                <a:off x="958869" y="2564310"/>
                <a:ext cx="10616054" cy="4198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v</a:t>
                </a:r>
                <a:r>
                  <a:rPr lang="en-US" sz="2400" b="1" baseline="-25000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20 cm/s = 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endParaRPr lang="en-US" sz="2400" b="1">
                  <a:solidFill>
                    <a:srgbClr val="45546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v = 10 cm/s; a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𝟒𝟎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cm/s</a:t>
                </a:r>
                <a:r>
                  <a:rPr lang="en-US" sz="2400" b="1" baseline="30000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1">
                  <a:solidFill>
                    <a:srgbClr val="45546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Từ: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US" sz="2400" b="1" i="1" smtClean="0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45546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45546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455469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a = -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400" b="1" baseline="30000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2400" b="1">
                  <a:solidFill>
                    <a:srgbClr val="45546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45546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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ωA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smtClean="0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US" sz="2400" b="1">
                          <a:solidFill>
                            <a:srgbClr val="45546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ωA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smtClean="0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US" sz="2400" b="1">
                          <a:solidFill>
                            <a:srgbClr val="45546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2400" b="1" i="1" smtClean="0">
                          <a:solidFill>
                            <a:srgbClr val="45546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400" b="1" smtClean="0">
                          <a:solidFill>
                            <a:srgbClr val="45546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b="1" i="1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rgbClr val="45546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45546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𝟒𝟎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1" i="1">
                                          <a:solidFill>
                                            <a:srgbClr val="455469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455469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45546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45546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rgbClr val="45546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45546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45546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45546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45546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>
                  <a:solidFill>
                    <a:srgbClr val="45546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 rad/s.</a:t>
                </a:r>
                <a:endParaRPr lang="en-US" sz="2400" b="1">
                  <a:solidFill>
                    <a:srgbClr val="45546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400" b="1">
                    <a:solidFill>
                      <a:srgbClr val="45546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Vậy: 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>
                          <a:solidFill>
                            <a:srgbClr val="45546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rgbClr val="45546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45546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45546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455469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45546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45546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45546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45546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𝒄𝒎</m:t>
                      </m:r>
                    </m:oMath>
                  </m:oMathPara>
                </a14:m>
                <a:endParaRPr lang="en-US" sz="2400" b="1">
                  <a:solidFill>
                    <a:srgbClr val="45546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B2AD74A5-5D7C-1F7A-F95F-967FF9C93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69" y="2564310"/>
                <a:ext cx="10616054" cy="4198970"/>
              </a:xfrm>
              <a:prstGeom prst="rect">
                <a:avLst/>
              </a:prstGeom>
              <a:blipFill>
                <a:blip r:embed="rId3"/>
                <a:stretch>
                  <a:fillRect l="-861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oogle Shape;1849;p34" descr="n14 zalo Nguyen Doan Thao Trang">
            <a:extLst>
              <a:ext uri="{FF2B5EF4-FFF2-40B4-BE49-F238E27FC236}">
                <a16:creationId xmlns:a16="http://schemas.microsoft.com/office/drawing/2014/main" id="{5FBA498A-14B1-2171-E7BC-8F9683D0F7D2}"/>
              </a:ext>
            </a:extLst>
          </p:cNvPr>
          <p:cNvGrpSpPr/>
          <p:nvPr/>
        </p:nvGrpSpPr>
        <p:grpSpPr>
          <a:xfrm rot="11917095">
            <a:off x="10725913" y="-475653"/>
            <a:ext cx="1620463" cy="1990497"/>
            <a:chOff x="7490828" y="1640786"/>
            <a:chExt cx="926423" cy="1192419"/>
          </a:xfrm>
        </p:grpSpPr>
        <p:sp>
          <p:nvSpPr>
            <p:cNvPr id="11" name="Google Shape;1850;p34">
              <a:extLst>
                <a:ext uri="{FF2B5EF4-FFF2-40B4-BE49-F238E27FC236}">
                  <a16:creationId xmlns:a16="http://schemas.microsoft.com/office/drawing/2014/main" id="{A41D87DA-317B-7F4F-2B94-AA04C9B3F278}"/>
                </a:ext>
              </a:extLst>
            </p:cNvPr>
            <p:cNvSpPr/>
            <p:nvPr/>
          </p:nvSpPr>
          <p:spPr>
            <a:xfrm>
              <a:off x="7506453" y="1772867"/>
              <a:ext cx="910799" cy="1060338"/>
            </a:xfrm>
            <a:custGeom>
              <a:avLst/>
              <a:gdLst/>
              <a:ahLst/>
              <a:cxnLst/>
              <a:rect l="l" t="t" r="r" b="b"/>
              <a:pathLst>
                <a:path w="11950" h="13912" extrusionOk="0">
                  <a:moveTo>
                    <a:pt x="10376" y="0"/>
                  </a:moveTo>
                  <a:lnTo>
                    <a:pt x="10513" y="251"/>
                  </a:lnTo>
                  <a:lnTo>
                    <a:pt x="10650" y="502"/>
                  </a:lnTo>
                  <a:lnTo>
                    <a:pt x="10764" y="753"/>
                  </a:lnTo>
                  <a:lnTo>
                    <a:pt x="10855" y="1004"/>
                  </a:lnTo>
                  <a:lnTo>
                    <a:pt x="10924" y="1277"/>
                  </a:lnTo>
                  <a:lnTo>
                    <a:pt x="10992" y="1551"/>
                  </a:lnTo>
                  <a:lnTo>
                    <a:pt x="11015" y="1825"/>
                  </a:lnTo>
                  <a:lnTo>
                    <a:pt x="11038" y="2098"/>
                  </a:lnTo>
                  <a:lnTo>
                    <a:pt x="11038" y="2372"/>
                  </a:lnTo>
                  <a:lnTo>
                    <a:pt x="11015" y="2646"/>
                  </a:lnTo>
                  <a:lnTo>
                    <a:pt x="10969" y="2919"/>
                  </a:lnTo>
                  <a:lnTo>
                    <a:pt x="10901" y="3193"/>
                  </a:lnTo>
                  <a:lnTo>
                    <a:pt x="10810" y="3467"/>
                  </a:lnTo>
                  <a:lnTo>
                    <a:pt x="10718" y="3740"/>
                  </a:lnTo>
                  <a:lnTo>
                    <a:pt x="10582" y="3991"/>
                  </a:lnTo>
                  <a:lnTo>
                    <a:pt x="10445" y="4265"/>
                  </a:lnTo>
                  <a:lnTo>
                    <a:pt x="10285" y="4470"/>
                  </a:lnTo>
                  <a:lnTo>
                    <a:pt x="10126" y="4675"/>
                  </a:lnTo>
                  <a:lnTo>
                    <a:pt x="9966" y="4858"/>
                  </a:lnTo>
                  <a:lnTo>
                    <a:pt x="9783" y="5017"/>
                  </a:lnTo>
                  <a:lnTo>
                    <a:pt x="9601" y="5200"/>
                  </a:lnTo>
                  <a:lnTo>
                    <a:pt x="9419" y="5337"/>
                  </a:lnTo>
                  <a:lnTo>
                    <a:pt x="9213" y="5473"/>
                  </a:lnTo>
                  <a:lnTo>
                    <a:pt x="9008" y="5587"/>
                  </a:lnTo>
                  <a:lnTo>
                    <a:pt x="8780" y="5701"/>
                  </a:lnTo>
                  <a:lnTo>
                    <a:pt x="8575" y="5793"/>
                  </a:lnTo>
                  <a:lnTo>
                    <a:pt x="8347" y="5884"/>
                  </a:lnTo>
                  <a:lnTo>
                    <a:pt x="8119" y="5930"/>
                  </a:lnTo>
                  <a:lnTo>
                    <a:pt x="7868" y="5998"/>
                  </a:lnTo>
                  <a:lnTo>
                    <a:pt x="7640" y="6021"/>
                  </a:lnTo>
                  <a:lnTo>
                    <a:pt x="7412" y="6044"/>
                  </a:lnTo>
                  <a:lnTo>
                    <a:pt x="7161" y="6066"/>
                  </a:lnTo>
                  <a:lnTo>
                    <a:pt x="6887" y="6044"/>
                  </a:lnTo>
                  <a:lnTo>
                    <a:pt x="6636" y="6021"/>
                  </a:lnTo>
                  <a:lnTo>
                    <a:pt x="6363" y="5975"/>
                  </a:lnTo>
                  <a:lnTo>
                    <a:pt x="6112" y="5907"/>
                  </a:lnTo>
                  <a:lnTo>
                    <a:pt x="5838" y="5816"/>
                  </a:lnTo>
                  <a:lnTo>
                    <a:pt x="5587" y="5724"/>
                  </a:lnTo>
                  <a:lnTo>
                    <a:pt x="5337" y="5587"/>
                  </a:lnTo>
                  <a:lnTo>
                    <a:pt x="5086" y="5451"/>
                  </a:lnTo>
                  <a:lnTo>
                    <a:pt x="4881" y="5314"/>
                  </a:lnTo>
                  <a:lnTo>
                    <a:pt x="5131" y="5633"/>
                  </a:lnTo>
                  <a:lnTo>
                    <a:pt x="5405" y="5930"/>
                  </a:lnTo>
                  <a:lnTo>
                    <a:pt x="92" y="13136"/>
                  </a:lnTo>
                  <a:lnTo>
                    <a:pt x="46" y="13227"/>
                  </a:lnTo>
                  <a:lnTo>
                    <a:pt x="0" y="13295"/>
                  </a:lnTo>
                  <a:lnTo>
                    <a:pt x="0" y="13409"/>
                  </a:lnTo>
                  <a:lnTo>
                    <a:pt x="0" y="13501"/>
                  </a:lnTo>
                  <a:lnTo>
                    <a:pt x="23" y="13569"/>
                  </a:lnTo>
                  <a:lnTo>
                    <a:pt x="69" y="13660"/>
                  </a:lnTo>
                  <a:lnTo>
                    <a:pt x="114" y="13751"/>
                  </a:lnTo>
                  <a:lnTo>
                    <a:pt x="183" y="13797"/>
                  </a:lnTo>
                  <a:lnTo>
                    <a:pt x="320" y="13865"/>
                  </a:lnTo>
                  <a:lnTo>
                    <a:pt x="479" y="13911"/>
                  </a:lnTo>
                  <a:lnTo>
                    <a:pt x="593" y="13888"/>
                  </a:lnTo>
                  <a:lnTo>
                    <a:pt x="685" y="13843"/>
                  </a:lnTo>
                  <a:lnTo>
                    <a:pt x="776" y="13797"/>
                  </a:lnTo>
                  <a:lnTo>
                    <a:pt x="867" y="13706"/>
                  </a:lnTo>
                  <a:lnTo>
                    <a:pt x="6180" y="6500"/>
                  </a:lnTo>
                  <a:lnTo>
                    <a:pt x="6408" y="6614"/>
                  </a:lnTo>
                  <a:lnTo>
                    <a:pt x="6636" y="6728"/>
                  </a:lnTo>
                  <a:lnTo>
                    <a:pt x="6865" y="6796"/>
                  </a:lnTo>
                  <a:lnTo>
                    <a:pt x="7115" y="6865"/>
                  </a:lnTo>
                  <a:lnTo>
                    <a:pt x="7343" y="6933"/>
                  </a:lnTo>
                  <a:lnTo>
                    <a:pt x="7594" y="6956"/>
                  </a:lnTo>
                  <a:lnTo>
                    <a:pt x="7822" y="6979"/>
                  </a:lnTo>
                  <a:lnTo>
                    <a:pt x="8073" y="7001"/>
                  </a:lnTo>
                  <a:lnTo>
                    <a:pt x="8506" y="6979"/>
                  </a:lnTo>
                  <a:lnTo>
                    <a:pt x="8963" y="6887"/>
                  </a:lnTo>
                  <a:lnTo>
                    <a:pt x="9373" y="6773"/>
                  </a:lnTo>
                  <a:lnTo>
                    <a:pt x="9783" y="6591"/>
                  </a:lnTo>
                  <a:lnTo>
                    <a:pt x="10171" y="6363"/>
                  </a:lnTo>
                  <a:lnTo>
                    <a:pt x="10536" y="6112"/>
                  </a:lnTo>
                  <a:lnTo>
                    <a:pt x="10718" y="5952"/>
                  </a:lnTo>
                  <a:lnTo>
                    <a:pt x="10878" y="5793"/>
                  </a:lnTo>
                  <a:lnTo>
                    <a:pt x="11038" y="5610"/>
                  </a:lnTo>
                  <a:lnTo>
                    <a:pt x="11197" y="5428"/>
                  </a:lnTo>
                  <a:lnTo>
                    <a:pt x="11403" y="5086"/>
                  </a:lnTo>
                  <a:lnTo>
                    <a:pt x="11585" y="4744"/>
                  </a:lnTo>
                  <a:lnTo>
                    <a:pt x="11722" y="4402"/>
                  </a:lnTo>
                  <a:lnTo>
                    <a:pt x="11836" y="4037"/>
                  </a:lnTo>
                  <a:lnTo>
                    <a:pt x="11904" y="3672"/>
                  </a:lnTo>
                  <a:lnTo>
                    <a:pt x="11950" y="3284"/>
                  </a:lnTo>
                  <a:lnTo>
                    <a:pt x="11927" y="2919"/>
                  </a:lnTo>
                  <a:lnTo>
                    <a:pt x="11904" y="2554"/>
                  </a:lnTo>
                  <a:lnTo>
                    <a:pt x="11836" y="2190"/>
                  </a:lnTo>
                  <a:lnTo>
                    <a:pt x="11722" y="1825"/>
                  </a:lnTo>
                  <a:lnTo>
                    <a:pt x="11585" y="1483"/>
                  </a:lnTo>
                  <a:lnTo>
                    <a:pt x="11403" y="1141"/>
                  </a:lnTo>
                  <a:lnTo>
                    <a:pt x="11197" y="844"/>
                  </a:lnTo>
                  <a:lnTo>
                    <a:pt x="10946" y="548"/>
                  </a:lnTo>
                  <a:lnTo>
                    <a:pt x="10673" y="251"/>
                  </a:lnTo>
                  <a:lnTo>
                    <a:pt x="10376" y="0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2" name="Google Shape;1851;p34">
              <a:extLst>
                <a:ext uri="{FF2B5EF4-FFF2-40B4-BE49-F238E27FC236}">
                  <a16:creationId xmlns:a16="http://schemas.microsoft.com/office/drawing/2014/main" id="{884A8FB1-C5EE-2523-8D05-8B66B03DA938}"/>
                </a:ext>
              </a:extLst>
            </p:cNvPr>
            <p:cNvSpPr/>
            <p:nvPr/>
          </p:nvSpPr>
          <p:spPr>
            <a:xfrm>
              <a:off x="8052154" y="2183059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3" name="Google Shape;1852;p34">
              <a:extLst>
                <a:ext uri="{FF2B5EF4-FFF2-40B4-BE49-F238E27FC236}">
                  <a16:creationId xmlns:a16="http://schemas.microsoft.com/office/drawing/2014/main" id="{0FC99987-B439-52B6-C60F-58C3CA75F4B5}"/>
                </a:ext>
              </a:extLst>
            </p:cNvPr>
            <p:cNvSpPr/>
            <p:nvPr/>
          </p:nvSpPr>
          <p:spPr>
            <a:xfrm>
              <a:off x="7980893" y="2170865"/>
              <a:ext cx="71340" cy="12271"/>
            </a:xfrm>
            <a:custGeom>
              <a:avLst/>
              <a:gdLst/>
              <a:ahLst/>
              <a:cxnLst/>
              <a:rect l="l" t="t" r="r" b="b"/>
              <a:pathLst>
                <a:path w="936" h="1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29" y="69"/>
                  </a:lnTo>
                  <a:lnTo>
                    <a:pt x="480" y="115"/>
                  </a:lnTo>
                  <a:lnTo>
                    <a:pt x="708" y="137"/>
                  </a:lnTo>
                  <a:lnTo>
                    <a:pt x="936" y="160"/>
                  </a:lnTo>
                  <a:lnTo>
                    <a:pt x="936" y="160"/>
                  </a:lnTo>
                  <a:lnTo>
                    <a:pt x="708" y="137"/>
                  </a:lnTo>
                  <a:lnTo>
                    <a:pt x="480" y="115"/>
                  </a:lnTo>
                  <a:lnTo>
                    <a:pt x="229" y="6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4" name="Google Shape;1853;p34">
              <a:extLst>
                <a:ext uri="{FF2B5EF4-FFF2-40B4-BE49-F238E27FC236}">
                  <a16:creationId xmlns:a16="http://schemas.microsoft.com/office/drawing/2014/main" id="{D23B145E-9F2A-5B54-D722-155A4F8F3BC8}"/>
                </a:ext>
              </a:extLst>
            </p:cNvPr>
            <p:cNvSpPr/>
            <p:nvPr/>
          </p:nvSpPr>
          <p:spPr>
            <a:xfrm>
              <a:off x="7494258" y="2144799"/>
              <a:ext cx="446787" cy="655318"/>
            </a:xfrm>
            <a:custGeom>
              <a:avLst/>
              <a:gdLst/>
              <a:ahLst/>
              <a:cxnLst/>
              <a:rect l="l" t="t" r="r" b="b"/>
              <a:pathLst>
                <a:path w="5862" h="8598" extrusionOk="0">
                  <a:moveTo>
                    <a:pt x="5041" y="1"/>
                  </a:moveTo>
                  <a:lnTo>
                    <a:pt x="69" y="7845"/>
                  </a:lnTo>
                  <a:lnTo>
                    <a:pt x="24" y="7936"/>
                  </a:lnTo>
                  <a:lnTo>
                    <a:pt x="1" y="8028"/>
                  </a:lnTo>
                  <a:lnTo>
                    <a:pt x="1" y="8119"/>
                  </a:lnTo>
                  <a:lnTo>
                    <a:pt x="1" y="8210"/>
                  </a:lnTo>
                  <a:lnTo>
                    <a:pt x="46" y="8301"/>
                  </a:lnTo>
                  <a:lnTo>
                    <a:pt x="92" y="8393"/>
                  </a:lnTo>
                  <a:lnTo>
                    <a:pt x="138" y="8461"/>
                  </a:lnTo>
                  <a:lnTo>
                    <a:pt x="229" y="8507"/>
                  </a:lnTo>
                  <a:lnTo>
                    <a:pt x="297" y="8552"/>
                  </a:lnTo>
                  <a:lnTo>
                    <a:pt x="388" y="8575"/>
                  </a:lnTo>
                  <a:lnTo>
                    <a:pt x="502" y="8598"/>
                  </a:lnTo>
                  <a:lnTo>
                    <a:pt x="594" y="8575"/>
                  </a:lnTo>
                  <a:lnTo>
                    <a:pt x="662" y="8552"/>
                  </a:lnTo>
                  <a:lnTo>
                    <a:pt x="753" y="8507"/>
                  </a:lnTo>
                  <a:lnTo>
                    <a:pt x="822" y="8438"/>
                  </a:lnTo>
                  <a:lnTo>
                    <a:pt x="890" y="8370"/>
                  </a:lnTo>
                  <a:lnTo>
                    <a:pt x="5861" y="525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rgbClr val="D993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5" name="Google Shape;1854;p34">
              <a:extLst>
                <a:ext uri="{FF2B5EF4-FFF2-40B4-BE49-F238E27FC236}">
                  <a16:creationId xmlns:a16="http://schemas.microsoft.com/office/drawing/2014/main" id="{2ADADA2C-B7F3-CA58-F714-17784FF23E7C}"/>
                </a:ext>
              </a:extLst>
            </p:cNvPr>
            <p:cNvSpPr/>
            <p:nvPr/>
          </p:nvSpPr>
          <p:spPr>
            <a:xfrm>
              <a:off x="7490828" y="2141293"/>
              <a:ext cx="453723" cy="662330"/>
            </a:xfrm>
            <a:custGeom>
              <a:avLst/>
              <a:gdLst/>
              <a:ahLst/>
              <a:cxnLst/>
              <a:rect l="l" t="t" r="r" b="b"/>
              <a:pathLst>
                <a:path w="5953" h="8690" extrusionOk="0">
                  <a:moveTo>
                    <a:pt x="5108" y="115"/>
                  </a:moveTo>
                  <a:lnTo>
                    <a:pt x="5838" y="571"/>
                  </a:lnTo>
                  <a:lnTo>
                    <a:pt x="890" y="8393"/>
                  </a:lnTo>
                  <a:lnTo>
                    <a:pt x="821" y="8484"/>
                  </a:lnTo>
                  <a:lnTo>
                    <a:pt x="730" y="8530"/>
                  </a:lnTo>
                  <a:lnTo>
                    <a:pt x="639" y="8575"/>
                  </a:lnTo>
                  <a:lnTo>
                    <a:pt x="525" y="8598"/>
                  </a:lnTo>
                  <a:lnTo>
                    <a:pt x="411" y="8575"/>
                  </a:lnTo>
                  <a:lnTo>
                    <a:pt x="297" y="8530"/>
                  </a:lnTo>
                  <a:lnTo>
                    <a:pt x="205" y="8461"/>
                  </a:lnTo>
                  <a:lnTo>
                    <a:pt x="137" y="8370"/>
                  </a:lnTo>
                  <a:lnTo>
                    <a:pt x="91" y="8256"/>
                  </a:lnTo>
                  <a:lnTo>
                    <a:pt x="91" y="8165"/>
                  </a:lnTo>
                  <a:lnTo>
                    <a:pt x="114" y="8028"/>
                  </a:lnTo>
                  <a:lnTo>
                    <a:pt x="160" y="7914"/>
                  </a:lnTo>
                  <a:lnTo>
                    <a:pt x="5108" y="115"/>
                  </a:lnTo>
                  <a:close/>
                  <a:moveTo>
                    <a:pt x="5086" y="1"/>
                  </a:moveTo>
                  <a:lnTo>
                    <a:pt x="5063" y="24"/>
                  </a:lnTo>
                  <a:lnTo>
                    <a:pt x="69" y="7868"/>
                  </a:lnTo>
                  <a:lnTo>
                    <a:pt x="23" y="8005"/>
                  </a:lnTo>
                  <a:lnTo>
                    <a:pt x="0" y="8165"/>
                  </a:lnTo>
                  <a:lnTo>
                    <a:pt x="23" y="8279"/>
                  </a:lnTo>
                  <a:lnTo>
                    <a:pt x="69" y="8416"/>
                  </a:lnTo>
                  <a:lnTo>
                    <a:pt x="137" y="8507"/>
                  </a:lnTo>
                  <a:lnTo>
                    <a:pt x="251" y="8598"/>
                  </a:lnTo>
                  <a:lnTo>
                    <a:pt x="388" y="8667"/>
                  </a:lnTo>
                  <a:lnTo>
                    <a:pt x="525" y="8689"/>
                  </a:lnTo>
                  <a:lnTo>
                    <a:pt x="661" y="8667"/>
                  </a:lnTo>
                  <a:lnTo>
                    <a:pt x="775" y="8621"/>
                  </a:lnTo>
                  <a:lnTo>
                    <a:pt x="890" y="8553"/>
                  </a:lnTo>
                  <a:lnTo>
                    <a:pt x="958" y="8439"/>
                  </a:lnTo>
                  <a:lnTo>
                    <a:pt x="5952" y="594"/>
                  </a:lnTo>
                  <a:lnTo>
                    <a:pt x="5952" y="548"/>
                  </a:lnTo>
                  <a:lnTo>
                    <a:pt x="5929" y="525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6" name="Google Shape;1855;p34">
              <a:extLst>
                <a:ext uri="{FF2B5EF4-FFF2-40B4-BE49-F238E27FC236}">
                  <a16:creationId xmlns:a16="http://schemas.microsoft.com/office/drawing/2014/main" id="{DB64855C-F4CD-A2FA-00E1-4ACFF12FC77C}"/>
                </a:ext>
              </a:extLst>
            </p:cNvPr>
            <p:cNvSpPr/>
            <p:nvPr/>
          </p:nvSpPr>
          <p:spPr>
            <a:xfrm>
              <a:off x="7758497" y="1644216"/>
              <a:ext cx="589237" cy="589314"/>
            </a:xfrm>
            <a:custGeom>
              <a:avLst/>
              <a:gdLst/>
              <a:ahLst/>
              <a:cxnLst/>
              <a:rect l="l" t="t" r="r" b="b"/>
              <a:pathLst>
                <a:path w="7731" h="7732" extrusionOk="0">
                  <a:moveTo>
                    <a:pt x="3854" y="685"/>
                  </a:moveTo>
                  <a:lnTo>
                    <a:pt x="4173" y="708"/>
                  </a:lnTo>
                  <a:lnTo>
                    <a:pt x="4492" y="753"/>
                  </a:lnTo>
                  <a:lnTo>
                    <a:pt x="4812" y="822"/>
                  </a:lnTo>
                  <a:lnTo>
                    <a:pt x="5108" y="936"/>
                  </a:lnTo>
                  <a:lnTo>
                    <a:pt x="5405" y="1073"/>
                  </a:lnTo>
                  <a:lnTo>
                    <a:pt x="5678" y="1255"/>
                  </a:lnTo>
                  <a:lnTo>
                    <a:pt x="5929" y="1438"/>
                  </a:lnTo>
                  <a:lnTo>
                    <a:pt x="6157" y="1643"/>
                  </a:lnTo>
                  <a:lnTo>
                    <a:pt x="6340" y="1871"/>
                  </a:lnTo>
                  <a:lnTo>
                    <a:pt x="6522" y="2122"/>
                  </a:lnTo>
                  <a:lnTo>
                    <a:pt x="6682" y="2395"/>
                  </a:lnTo>
                  <a:lnTo>
                    <a:pt x="6819" y="2669"/>
                  </a:lnTo>
                  <a:lnTo>
                    <a:pt x="6910" y="2965"/>
                  </a:lnTo>
                  <a:lnTo>
                    <a:pt x="6978" y="3262"/>
                  </a:lnTo>
                  <a:lnTo>
                    <a:pt x="7024" y="3558"/>
                  </a:lnTo>
                  <a:lnTo>
                    <a:pt x="7047" y="3878"/>
                  </a:lnTo>
                  <a:lnTo>
                    <a:pt x="7024" y="4197"/>
                  </a:lnTo>
                  <a:lnTo>
                    <a:pt x="6978" y="4516"/>
                  </a:lnTo>
                  <a:lnTo>
                    <a:pt x="6910" y="4835"/>
                  </a:lnTo>
                  <a:lnTo>
                    <a:pt x="6796" y="5132"/>
                  </a:lnTo>
                  <a:lnTo>
                    <a:pt x="6659" y="5428"/>
                  </a:lnTo>
                  <a:lnTo>
                    <a:pt x="6476" y="5679"/>
                  </a:lnTo>
                  <a:lnTo>
                    <a:pt x="6294" y="5930"/>
                  </a:lnTo>
                  <a:lnTo>
                    <a:pt x="6089" y="6158"/>
                  </a:lnTo>
                  <a:lnTo>
                    <a:pt x="5861" y="6363"/>
                  </a:lnTo>
                  <a:lnTo>
                    <a:pt x="5610" y="6546"/>
                  </a:lnTo>
                  <a:lnTo>
                    <a:pt x="5336" y="6705"/>
                  </a:lnTo>
                  <a:lnTo>
                    <a:pt x="5063" y="6819"/>
                  </a:lnTo>
                  <a:lnTo>
                    <a:pt x="4766" y="6933"/>
                  </a:lnTo>
                  <a:lnTo>
                    <a:pt x="4470" y="7002"/>
                  </a:lnTo>
                  <a:lnTo>
                    <a:pt x="4173" y="7047"/>
                  </a:lnTo>
                  <a:lnTo>
                    <a:pt x="3854" y="7070"/>
                  </a:lnTo>
                  <a:lnTo>
                    <a:pt x="3535" y="7047"/>
                  </a:lnTo>
                  <a:lnTo>
                    <a:pt x="3215" y="7002"/>
                  </a:lnTo>
                  <a:lnTo>
                    <a:pt x="2896" y="6911"/>
                  </a:lnTo>
                  <a:lnTo>
                    <a:pt x="2600" y="6797"/>
                  </a:lnTo>
                  <a:lnTo>
                    <a:pt x="2303" y="6660"/>
                  </a:lnTo>
                  <a:lnTo>
                    <a:pt x="2052" y="6500"/>
                  </a:lnTo>
                  <a:lnTo>
                    <a:pt x="1802" y="6318"/>
                  </a:lnTo>
                  <a:lnTo>
                    <a:pt x="1574" y="6090"/>
                  </a:lnTo>
                  <a:lnTo>
                    <a:pt x="1368" y="5862"/>
                  </a:lnTo>
                  <a:lnTo>
                    <a:pt x="1186" y="5611"/>
                  </a:lnTo>
                  <a:lnTo>
                    <a:pt x="1026" y="5360"/>
                  </a:lnTo>
                  <a:lnTo>
                    <a:pt x="912" y="5063"/>
                  </a:lnTo>
                  <a:lnTo>
                    <a:pt x="798" y="4790"/>
                  </a:lnTo>
                  <a:lnTo>
                    <a:pt x="730" y="4493"/>
                  </a:lnTo>
                  <a:lnTo>
                    <a:pt x="684" y="4174"/>
                  </a:lnTo>
                  <a:lnTo>
                    <a:pt x="661" y="3878"/>
                  </a:lnTo>
                  <a:lnTo>
                    <a:pt x="684" y="3558"/>
                  </a:lnTo>
                  <a:lnTo>
                    <a:pt x="730" y="3239"/>
                  </a:lnTo>
                  <a:lnTo>
                    <a:pt x="821" y="2920"/>
                  </a:lnTo>
                  <a:lnTo>
                    <a:pt x="935" y="2623"/>
                  </a:lnTo>
                  <a:lnTo>
                    <a:pt x="1072" y="2327"/>
                  </a:lnTo>
                  <a:lnTo>
                    <a:pt x="1231" y="2053"/>
                  </a:lnTo>
                  <a:lnTo>
                    <a:pt x="1414" y="1802"/>
                  </a:lnTo>
                  <a:lnTo>
                    <a:pt x="1642" y="1574"/>
                  </a:lnTo>
                  <a:lnTo>
                    <a:pt x="1870" y="1392"/>
                  </a:lnTo>
                  <a:lnTo>
                    <a:pt x="2121" y="1209"/>
                  </a:lnTo>
                  <a:lnTo>
                    <a:pt x="2372" y="1050"/>
                  </a:lnTo>
                  <a:lnTo>
                    <a:pt x="2668" y="913"/>
                  </a:lnTo>
                  <a:lnTo>
                    <a:pt x="2942" y="822"/>
                  </a:lnTo>
                  <a:lnTo>
                    <a:pt x="3238" y="753"/>
                  </a:lnTo>
                  <a:lnTo>
                    <a:pt x="3558" y="708"/>
                  </a:lnTo>
                  <a:lnTo>
                    <a:pt x="3854" y="685"/>
                  </a:lnTo>
                  <a:close/>
                  <a:moveTo>
                    <a:pt x="3740" y="1"/>
                  </a:moveTo>
                  <a:lnTo>
                    <a:pt x="3375" y="24"/>
                  </a:lnTo>
                  <a:lnTo>
                    <a:pt x="3010" y="92"/>
                  </a:lnTo>
                  <a:lnTo>
                    <a:pt x="2645" y="183"/>
                  </a:lnTo>
                  <a:lnTo>
                    <a:pt x="2303" y="320"/>
                  </a:lnTo>
                  <a:lnTo>
                    <a:pt x="1961" y="503"/>
                  </a:lnTo>
                  <a:lnTo>
                    <a:pt x="1642" y="685"/>
                  </a:lnTo>
                  <a:lnTo>
                    <a:pt x="1345" y="913"/>
                  </a:lnTo>
                  <a:lnTo>
                    <a:pt x="1072" y="1187"/>
                  </a:lnTo>
                  <a:lnTo>
                    <a:pt x="821" y="1483"/>
                  </a:lnTo>
                  <a:lnTo>
                    <a:pt x="593" y="1802"/>
                  </a:lnTo>
                  <a:lnTo>
                    <a:pt x="388" y="2144"/>
                  </a:lnTo>
                  <a:lnTo>
                    <a:pt x="228" y="2509"/>
                  </a:lnTo>
                  <a:lnTo>
                    <a:pt x="114" y="2874"/>
                  </a:lnTo>
                  <a:lnTo>
                    <a:pt x="46" y="3239"/>
                  </a:lnTo>
                  <a:lnTo>
                    <a:pt x="0" y="3604"/>
                  </a:lnTo>
                  <a:lnTo>
                    <a:pt x="0" y="3992"/>
                  </a:lnTo>
                  <a:lnTo>
                    <a:pt x="23" y="4357"/>
                  </a:lnTo>
                  <a:lnTo>
                    <a:pt x="91" y="4721"/>
                  </a:lnTo>
                  <a:lnTo>
                    <a:pt x="182" y="5086"/>
                  </a:lnTo>
                  <a:lnTo>
                    <a:pt x="319" y="5428"/>
                  </a:lnTo>
                  <a:lnTo>
                    <a:pt x="479" y="5770"/>
                  </a:lnTo>
                  <a:lnTo>
                    <a:pt x="684" y="6090"/>
                  </a:lnTo>
                  <a:lnTo>
                    <a:pt x="912" y="6386"/>
                  </a:lnTo>
                  <a:lnTo>
                    <a:pt x="1163" y="6660"/>
                  </a:lnTo>
                  <a:lnTo>
                    <a:pt x="1459" y="6911"/>
                  </a:lnTo>
                  <a:lnTo>
                    <a:pt x="1779" y="7139"/>
                  </a:lnTo>
                  <a:lnTo>
                    <a:pt x="2121" y="7344"/>
                  </a:lnTo>
                  <a:lnTo>
                    <a:pt x="2486" y="7504"/>
                  </a:lnTo>
                  <a:lnTo>
                    <a:pt x="2851" y="7618"/>
                  </a:lnTo>
                  <a:lnTo>
                    <a:pt x="3215" y="7686"/>
                  </a:lnTo>
                  <a:lnTo>
                    <a:pt x="3603" y="7732"/>
                  </a:lnTo>
                  <a:lnTo>
                    <a:pt x="3968" y="7732"/>
                  </a:lnTo>
                  <a:lnTo>
                    <a:pt x="4333" y="7709"/>
                  </a:lnTo>
                  <a:lnTo>
                    <a:pt x="4698" y="7640"/>
                  </a:lnTo>
                  <a:lnTo>
                    <a:pt x="5063" y="7549"/>
                  </a:lnTo>
                  <a:lnTo>
                    <a:pt x="5405" y="7412"/>
                  </a:lnTo>
                  <a:lnTo>
                    <a:pt x="5747" y="7253"/>
                  </a:lnTo>
                  <a:lnTo>
                    <a:pt x="6066" y="7047"/>
                  </a:lnTo>
                  <a:lnTo>
                    <a:pt x="6362" y="6819"/>
                  </a:lnTo>
                  <a:lnTo>
                    <a:pt x="6636" y="6569"/>
                  </a:lnTo>
                  <a:lnTo>
                    <a:pt x="6910" y="6272"/>
                  </a:lnTo>
                  <a:lnTo>
                    <a:pt x="7138" y="5953"/>
                  </a:lnTo>
                  <a:lnTo>
                    <a:pt x="7320" y="5611"/>
                  </a:lnTo>
                  <a:lnTo>
                    <a:pt x="7480" y="5246"/>
                  </a:lnTo>
                  <a:lnTo>
                    <a:pt x="7594" y="4881"/>
                  </a:lnTo>
                  <a:lnTo>
                    <a:pt x="7685" y="4516"/>
                  </a:lnTo>
                  <a:lnTo>
                    <a:pt x="7731" y="4128"/>
                  </a:lnTo>
                  <a:lnTo>
                    <a:pt x="7731" y="3764"/>
                  </a:lnTo>
                  <a:lnTo>
                    <a:pt x="7708" y="3399"/>
                  </a:lnTo>
                  <a:lnTo>
                    <a:pt x="7639" y="3034"/>
                  </a:lnTo>
                  <a:lnTo>
                    <a:pt x="7548" y="2669"/>
                  </a:lnTo>
                  <a:lnTo>
                    <a:pt x="7411" y="2327"/>
                  </a:lnTo>
                  <a:lnTo>
                    <a:pt x="7229" y="1985"/>
                  </a:lnTo>
                  <a:lnTo>
                    <a:pt x="7047" y="1666"/>
                  </a:lnTo>
                  <a:lnTo>
                    <a:pt x="6819" y="1369"/>
                  </a:lnTo>
                  <a:lnTo>
                    <a:pt x="6545" y="1095"/>
                  </a:lnTo>
                  <a:lnTo>
                    <a:pt x="6248" y="822"/>
                  </a:lnTo>
                  <a:lnTo>
                    <a:pt x="5929" y="594"/>
                  </a:lnTo>
                  <a:lnTo>
                    <a:pt x="5587" y="411"/>
                  </a:lnTo>
                  <a:lnTo>
                    <a:pt x="5222" y="252"/>
                  </a:lnTo>
                  <a:lnTo>
                    <a:pt x="4857" y="138"/>
                  </a:lnTo>
                  <a:lnTo>
                    <a:pt x="4492" y="46"/>
                  </a:lnTo>
                  <a:lnTo>
                    <a:pt x="4128" y="1"/>
                  </a:lnTo>
                  <a:close/>
                </a:path>
              </a:pathLst>
            </a:custGeom>
            <a:solidFill>
              <a:srgbClr val="BC77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7" name="Google Shape;1856;p34">
              <a:extLst>
                <a:ext uri="{FF2B5EF4-FFF2-40B4-BE49-F238E27FC236}">
                  <a16:creationId xmlns:a16="http://schemas.microsoft.com/office/drawing/2014/main" id="{9C5E099B-27F5-A4E3-BD4B-72F9C88DAC5B}"/>
                </a:ext>
              </a:extLst>
            </p:cNvPr>
            <p:cNvSpPr/>
            <p:nvPr/>
          </p:nvSpPr>
          <p:spPr>
            <a:xfrm>
              <a:off x="7758497" y="1644216"/>
              <a:ext cx="589237" cy="589314"/>
            </a:xfrm>
            <a:custGeom>
              <a:avLst/>
              <a:gdLst/>
              <a:ahLst/>
              <a:cxnLst/>
              <a:rect l="l" t="t" r="r" b="b"/>
              <a:pathLst>
                <a:path w="7731" h="7732" fill="none" extrusionOk="0">
                  <a:moveTo>
                    <a:pt x="5929" y="594"/>
                  </a:moveTo>
                  <a:lnTo>
                    <a:pt x="5929" y="594"/>
                  </a:lnTo>
                  <a:lnTo>
                    <a:pt x="5587" y="411"/>
                  </a:lnTo>
                  <a:lnTo>
                    <a:pt x="5222" y="252"/>
                  </a:lnTo>
                  <a:lnTo>
                    <a:pt x="4857" y="138"/>
                  </a:lnTo>
                  <a:lnTo>
                    <a:pt x="4492" y="46"/>
                  </a:lnTo>
                  <a:lnTo>
                    <a:pt x="4128" y="1"/>
                  </a:lnTo>
                  <a:lnTo>
                    <a:pt x="3740" y="1"/>
                  </a:lnTo>
                  <a:lnTo>
                    <a:pt x="3375" y="24"/>
                  </a:lnTo>
                  <a:lnTo>
                    <a:pt x="3010" y="92"/>
                  </a:lnTo>
                  <a:lnTo>
                    <a:pt x="2645" y="183"/>
                  </a:lnTo>
                  <a:lnTo>
                    <a:pt x="2303" y="320"/>
                  </a:lnTo>
                  <a:lnTo>
                    <a:pt x="1961" y="503"/>
                  </a:lnTo>
                  <a:lnTo>
                    <a:pt x="1642" y="685"/>
                  </a:lnTo>
                  <a:lnTo>
                    <a:pt x="1345" y="913"/>
                  </a:lnTo>
                  <a:lnTo>
                    <a:pt x="1072" y="1187"/>
                  </a:lnTo>
                  <a:lnTo>
                    <a:pt x="821" y="1483"/>
                  </a:lnTo>
                  <a:lnTo>
                    <a:pt x="593" y="1802"/>
                  </a:lnTo>
                  <a:lnTo>
                    <a:pt x="593" y="1802"/>
                  </a:lnTo>
                  <a:lnTo>
                    <a:pt x="388" y="2144"/>
                  </a:lnTo>
                  <a:lnTo>
                    <a:pt x="228" y="2509"/>
                  </a:lnTo>
                  <a:lnTo>
                    <a:pt x="114" y="2874"/>
                  </a:lnTo>
                  <a:lnTo>
                    <a:pt x="46" y="3239"/>
                  </a:lnTo>
                  <a:lnTo>
                    <a:pt x="0" y="3604"/>
                  </a:lnTo>
                  <a:lnTo>
                    <a:pt x="0" y="3992"/>
                  </a:lnTo>
                  <a:lnTo>
                    <a:pt x="23" y="4357"/>
                  </a:lnTo>
                  <a:lnTo>
                    <a:pt x="91" y="4721"/>
                  </a:lnTo>
                  <a:lnTo>
                    <a:pt x="182" y="5086"/>
                  </a:lnTo>
                  <a:lnTo>
                    <a:pt x="319" y="5428"/>
                  </a:lnTo>
                  <a:lnTo>
                    <a:pt x="479" y="5770"/>
                  </a:lnTo>
                  <a:lnTo>
                    <a:pt x="684" y="6090"/>
                  </a:lnTo>
                  <a:lnTo>
                    <a:pt x="912" y="6386"/>
                  </a:lnTo>
                  <a:lnTo>
                    <a:pt x="1163" y="6660"/>
                  </a:lnTo>
                  <a:lnTo>
                    <a:pt x="1459" y="6911"/>
                  </a:lnTo>
                  <a:lnTo>
                    <a:pt x="1779" y="7139"/>
                  </a:lnTo>
                  <a:lnTo>
                    <a:pt x="1779" y="7139"/>
                  </a:lnTo>
                  <a:lnTo>
                    <a:pt x="2121" y="7344"/>
                  </a:lnTo>
                  <a:lnTo>
                    <a:pt x="2486" y="7504"/>
                  </a:lnTo>
                  <a:lnTo>
                    <a:pt x="2851" y="7618"/>
                  </a:lnTo>
                  <a:lnTo>
                    <a:pt x="3215" y="7686"/>
                  </a:lnTo>
                  <a:lnTo>
                    <a:pt x="3603" y="7732"/>
                  </a:lnTo>
                  <a:lnTo>
                    <a:pt x="3968" y="7732"/>
                  </a:lnTo>
                  <a:lnTo>
                    <a:pt x="4333" y="7709"/>
                  </a:lnTo>
                  <a:lnTo>
                    <a:pt x="4698" y="7640"/>
                  </a:lnTo>
                  <a:lnTo>
                    <a:pt x="5063" y="7549"/>
                  </a:lnTo>
                  <a:lnTo>
                    <a:pt x="5405" y="7412"/>
                  </a:lnTo>
                  <a:lnTo>
                    <a:pt x="5747" y="7253"/>
                  </a:lnTo>
                  <a:lnTo>
                    <a:pt x="6066" y="7047"/>
                  </a:lnTo>
                  <a:lnTo>
                    <a:pt x="6362" y="6819"/>
                  </a:lnTo>
                  <a:lnTo>
                    <a:pt x="6636" y="6569"/>
                  </a:lnTo>
                  <a:lnTo>
                    <a:pt x="6910" y="6272"/>
                  </a:lnTo>
                  <a:lnTo>
                    <a:pt x="7138" y="5953"/>
                  </a:lnTo>
                  <a:lnTo>
                    <a:pt x="7138" y="5953"/>
                  </a:lnTo>
                  <a:lnTo>
                    <a:pt x="7320" y="5611"/>
                  </a:lnTo>
                  <a:lnTo>
                    <a:pt x="7480" y="5246"/>
                  </a:lnTo>
                  <a:lnTo>
                    <a:pt x="7594" y="4881"/>
                  </a:lnTo>
                  <a:lnTo>
                    <a:pt x="7685" y="4516"/>
                  </a:lnTo>
                  <a:lnTo>
                    <a:pt x="7731" y="4128"/>
                  </a:lnTo>
                  <a:lnTo>
                    <a:pt x="7731" y="3764"/>
                  </a:lnTo>
                  <a:lnTo>
                    <a:pt x="7708" y="3399"/>
                  </a:lnTo>
                  <a:lnTo>
                    <a:pt x="7639" y="3034"/>
                  </a:lnTo>
                  <a:lnTo>
                    <a:pt x="7548" y="2669"/>
                  </a:lnTo>
                  <a:lnTo>
                    <a:pt x="7411" y="2327"/>
                  </a:lnTo>
                  <a:lnTo>
                    <a:pt x="7229" y="1985"/>
                  </a:lnTo>
                  <a:lnTo>
                    <a:pt x="7047" y="1666"/>
                  </a:lnTo>
                  <a:lnTo>
                    <a:pt x="6819" y="1369"/>
                  </a:lnTo>
                  <a:lnTo>
                    <a:pt x="6545" y="1095"/>
                  </a:lnTo>
                  <a:lnTo>
                    <a:pt x="6248" y="822"/>
                  </a:lnTo>
                  <a:lnTo>
                    <a:pt x="5929" y="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8" name="Google Shape;1857;p34">
              <a:extLst>
                <a:ext uri="{FF2B5EF4-FFF2-40B4-BE49-F238E27FC236}">
                  <a16:creationId xmlns:a16="http://schemas.microsoft.com/office/drawing/2014/main" id="{CA85F88B-95A6-B2BF-D100-1720F425AEB8}"/>
                </a:ext>
              </a:extLst>
            </p:cNvPr>
            <p:cNvSpPr/>
            <p:nvPr/>
          </p:nvSpPr>
          <p:spPr>
            <a:xfrm>
              <a:off x="7808875" y="1696347"/>
              <a:ext cx="486725" cy="486801"/>
            </a:xfrm>
            <a:custGeom>
              <a:avLst/>
              <a:gdLst/>
              <a:ahLst/>
              <a:cxnLst/>
              <a:rect l="l" t="t" r="r" b="b"/>
              <a:pathLst>
                <a:path w="6386" h="6387" fill="none" extrusionOk="0">
                  <a:moveTo>
                    <a:pt x="6249" y="4151"/>
                  </a:moveTo>
                  <a:lnTo>
                    <a:pt x="6249" y="4151"/>
                  </a:lnTo>
                  <a:lnTo>
                    <a:pt x="6135" y="4448"/>
                  </a:lnTo>
                  <a:lnTo>
                    <a:pt x="5998" y="4744"/>
                  </a:lnTo>
                  <a:lnTo>
                    <a:pt x="5815" y="4995"/>
                  </a:lnTo>
                  <a:lnTo>
                    <a:pt x="5633" y="5246"/>
                  </a:lnTo>
                  <a:lnTo>
                    <a:pt x="5428" y="5474"/>
                  </a:lnTo>
                  <a:lnTo>
                    <a:pt x="5200" y="5679"/>
                  </a:lnTo>
                  <a:lnTo>
                    <a:pt x="4949" y="5862"/>
                  </a:lnTo>
                  <a:lnTo>
                    <a:pt x="4675" y="6021"/>
                  </a:lnTo>
                  <a:lnTo>
                    <a:pt x="4402" y="6135"/>
                  </a:lnTo>
                  <a:lnTo>
                    <a:pt x="4105" y="6249"/>
                  </a:lnTo>
                  <a:lnTo>
                    <a:pt x="3809" y="6318"/>
                  </a:lnTo>
                  <a:lnTo>
                    <a:pt x="3512" y="6363"/>
                  </a:lnTo>
                  <a:lnTo>
                    <a:pt x="3193" y="6386"/>
                  </a:lnTo>
                  <a:lnTo>
                    <a:pt x="2874" y="6363"/>
                  </a:lnTo>
                  <a:lnTo>
                    <a:pt x="2554" y="6318"/>
                  </a:lnTo>
                  <a:lnTo>
                    <a:pt x="2235" y="6227"/>
                  </a:lnTo>
                  <a:lnTo>
                    <a:pt x="2235" y="6227"/>
                  </a:lnTo>
                  <a:lnTo>
                    <a:pt x="1939" y="6113"/>
                  </a:lnTo>
                  <a:lnTo>
                    <a:pt x="1642" y="5976"/>
                  </a:lnTo>
                  <a:lnTo>
                    <a:pt x="1391" y="5816"/>
                  </a:lnTo>
                  <a:lnTo>
                    <a:pt x="1141" y="5634"/>
                  </a:lnTo>
                  <a:lnTo>
                    <a:pt x="913" y="5406"/>
                  </a:lnTo>
                  <a:lnTo>
                    <a:pt x="707" y="5178"/>
                  </a:lnTo>
                  <a:lnTo>
                    <a:pt x="525" y="4927"/>
                  </a:lnTo>
                  <a:lnTo>
                    <a:pt x="365" y="4676"/>
                  </a:lnTo>
                  <a:lnTo>
                    <a:pt x="251" y="4379"/>
                  </a:lnTo>
                  <a:lnTo>
                    <a:pt x="137" y="4106"/>
                  </a:lnTo>
                  <a:lnTo>
                    <a:pt x="69" y="3809"/>
                  </a:lnTo>
                  <a:lnTo>
                    <a:pt x="23" y="3490"/>
                  </a:lnTo>
                  <a:lnTo>
                    <a:pt x="0" y="3194"/>
                  </a:lnTo>
                  <a:lnTo>
                    <a:pt x="23" y="2874"/>
                  </a:lnTo>
                  <a:lnTo>
                    <a:pt x="69" y="2555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274" y="1939"/>
                  </a:lnTo>
                  <a:lnTo>
                    <a:pt x="411" y="1643"/>
                  </a:lnTo>
                  <a:lnTo>
                    <a:pt x="570" y="1369"/>
                  </a:lnTo>
                  <a:lnTo>
                    <a:pt x="753" y="1118"/>
                  </a:lnTo>
                  <a:lnTo>
                    <a:pt x="981" y="890"/>
                  </a:lnTo>
                  <a:lnTo>
                    <a:pt x="1209" y="708"/>
                  </a:lnTo>
                  <a:lnTo>
                    <a:pt x="1460" y="525"/>
                  </a:lnTo>
                  <a:lnTo>
                    <a:pt x="1711" y="366"/>
                  </a:lnTo>
                  <a:lnTo>
                    <a:pt x="2007" y="229"/>
                  </a:lnTo>
                  <a:lnTo>
                    <a:pt x="2281" y="138"/>
                  </a:lnTo>
                  <a:lnTo>
                    <a:pt x="2577" y="69"/>
                  </a:lnTo>
                  <a:lnTo>
                    <a:pt x="2897" y="24"/>
                  </a:lnTo>
                  <a:lnTo>
                    <a:pt x="3193" y="1"/>
                  </a:lnTo>
                  <a:lnTo>
                    <a:pt x="3512" y="24"/>
                  </a:lnTo>
                  <a:lnTo>
                    <a:pt x="3831" y="69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447" y="252"/>
                  </a:lnTo>
                  <a:lnTo>
                    <a:pt x="4744" y="389"/>
                  </a:lnTo>
                  <a:lnTo>
                    <a:pt x="5017" y="571"/>
                  </a:lnTo>
                  <a:lnTo>
                    <a:pt x="5268" y="754"/>
                  </a:lnTo>
                  <a:lnTo>
                    <a:pt x="5496" y="959"/>
                  </a:lnTo>
                  <a:lnTo>
                    <a:pt x="5679" y="1187"/>
                  </a:lnTo>
                  <a:lnTo>
                    <a:pt x="5861" y="1438"/>
                  </a:lnTo>
                  <a:lnTo>
                    <a:pt x="6021" y="1711"/>
                  </a:lnTo>
                  <a:lnTo>
                    <a:pt x="6158" y="1985"/>
                  </a:lnTo>
                  <a:lnTo>
                    <a:pt x="6249" y="2281"/>
                  </a:lnTo>
                  <a:lnTo>
                    <a:pt x="6317" y="2578"/>
                  </a:lnTo>
                  <a:lnTo>
                    <a:pt x="6363" y="2874"/>
                  </a:lnTo>
                  <a:lnTo>
                    <a:pt x="6386" y="3194"/>
                  </a:lnTo>
                  <a:lnTo>
                    <a:pt x="6363" y="3513"/>
                  </a:lnTo>
                  <a:lnTo>
                    <a:pt x="6317" y="3832"/>
                  </a:lnTo>
                  <a:lnTo>
                    <a:pt x="6249" y="41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19" name="Google Shape;1858;p34">
              <a:extLst>
                <a:ext uri="{FF2B5EF4-FFF2-40B4-BE49-F238E27FC236}">
                  <a16:creationId xmlns:a16="http://schemas.microsoft.com/office/drawing/2014/main" id="{87BFFDF1-1C6C-6103-FEBA-B15FD76A826B}"/>
                </a:ext>
              </a:extLst>
            </p:cNvPr>
            <p:cNvSpPr/>
            <p:nvPr/>
          </p:nvSpPr>
          <p:spPr>
            <a:xfrm>
              <a:off x="7808875" y="1696347"/>
              <a:ext cx="342445" cy="333833"/>
            </a:xfrm>
            <a:custGeom>
              <a:avLst/>
              <a:gdLst/>
              <a:ahLst/>
              <a:cxnLst/>
              <a:rect l="l" t="t" r="r" b="b"/>
              <a:pathLst>
                <a:path w="4493" h="4380" extrusionOk="0">
                  <a:moveTo>
                    <a:pt x="3398" y="1"/>
                  </a:moveTo>
                  <a:lnTo>
                    <a:pt x="3603" y="24"/>
                  </a:lnTo>
                  <a:lnTo>
                    <a:pt x="3831" y="69"/>
                  </a:lnTo>
                  <a:lnTo>
                    <a:pt x="4037" y="115"/>
                  </a:lnTo>
                  <a:lnTo>
                    <a:pt x="3991" y="252"/>
                  </a:lnTo>
                  <a:lnTo>
                    <a:pt x="4105" y="252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151" y="138"/>
                  </a:lnTo>
                  <a:lnTo>
                    <a:pt x="4128" y="138"/>
                  </a:lnTo>
                  <a:lnTo>
                    <a:pt x="3900" y="69"/>
                  </a:lnTo>
                  <a:lnTo>
                    <a:pt x="3672" y="24"/>
                  </a:lnTo>
                  <a:lnTo>
                    <a:pt x="3421" y="1"/>
                  </a:lnTo>
                  <a:close/>
                  <a:moveTo>
                    <a:pt x="2053" y="206"/>
                  </a:moveTo>
                  <a:lnTo>
                    <a:pt x="1733" y="343"/>
                  </a:lnTo>
                  <a:lnTo>
                    <a:pt x="1437" y="525"/>
                  </a:lnTo>
                  <a:lnTo>
                    <a:pt x="1434" y="535"/>
                  </a:lnTo>
                  <a:lnTo>
                    <a:pt x="1434" y="535"/>
                  </a:lnTo>
                  <a:lnTo>
                    <a:pt x="1551" y="457"/>
                  </a:lnTo>
                  <a:lnTo>
                    <a:pt x="1756" y="343"/>
                  </a:lnTo>
                  <a:lnTo>
                    <a:pt x="1984" y="252"/>
                  </a:lnTo>
                  <a:lnTo>
                    <a:pt x="2046" y="227"/>
                  </a:lnTo>
                  <a:lnTo>
                    <a:pt x="2046" y="227"/>
                  </a:lnTo>
                  <a:lnTo>
                    <a:pt x="2053" y="206"/>
                  </a:lnTo>
                  <a:close/>
                  <a:moveTo>
                    <a:pt x="2942" y="1"/>
                  </a:moveTo>
                  <a:lnTo>
                    <a:pt x="2691" y="47"/>
                  </a:lnTo>
                  <a:lnTo>
                    <a:pt x="2440" y="92"/>
                  </a:lnTo>
                  <a:lnTo>
                    <a:pt x="2212" y="161"/>
                  </a:lnTo>
                  <a:lnTo>
                    <a:pt x="2046" y="227"/>
                  </a:lnTo>
                  <a:lnTo>
                    <a:pt x="2046" y="227"/>
                  </a:lnTo>
                  <a:lnTo>
                    <a:pt x="1802" y="1004"/>
                  </a:lnTo>
                  <a:lnTo>
                    <a:pt x="2098" y="822"/>
                  </a:lnTo>
                  <a:lnTo>
                    <a:pt x="2395" y="662"/>
                  </a:lnTo>
                  <a:lnTo>
                    <a:pt x="2714" y="525"/>
                  </a:lnTo>
                  <a:lnTo>
                    <a:pt x="3056" y="411"/>
                  </a:lnTo>
                  <a:lnTo>
                    <a:pt x="3170" y="1"/>
                  </a:lnTo>
                  <a:close/>
                  <a:moveTo>
                    <a:pt x="1434" y="535"/>
                  </a:moveTo>
                  <a:lnTo>
                    <a:pt x="1346" y="594"/>
                  </a:lnTo>
                  <a:lnTo>
                    <a:pt x="1141" y="754"/>
                  </a:lnTo>
                  <a:lnTo>
                    <a:pt x="958" y="913"/>
                  </a:lnTo>
                  <a:lnTo>
                    <a:pt x="776" y="1096"/>
                  </a:lnTo>
                  <a:lnTo>
                    <a:pt x="639" y="1301"/>
                  </a:lnTo>
                  <a:lnTo>
                    <a:pt x="479" y="1506"/>
                  </a:lnTo>
                  <a:lnTo>
                    <a:pt x="365" y="1734"/>
                  </a:lnTo>
                  <a:lnTo>
                    <a:pt x="251" y="1962"/>
                  </a:lnTo>
                  <a:lnTo>
                    <a:pt x="160" y="2213"/>
                  </a:lnTo>
                  <a:lnTo>
                    <a:pt x="160" y="2236"/>
                  </a:lnTo>
                  <a:lnTo>
                    <a:pt x="92" y="2464"/>
                  </a:lnTo>
                  <a:lnTo>
                    <a:pt x="46" y="2715"/>
                  </a:lnTo>
                  <a:lnTo>
                    <a:pt x="23" y="2943"/>
                  </a:lnTo>
                  <a:lnTo>
                    <a:pt x="0" y="3194"/>
                  </a:lnTo>
                  <a:lnTo>
                    <a:pt x="23" y="3490"/>
                  </a:lnTo>
                  <a:lnTo>
                    <a:pt x="69" y="3809"/>
                  </a:lnTo>
                  <a:lnTo>
                    <a:pt x="137" y="4106"/>
                  </a:lnTo>
                  <a:lnTo>
                    <a:pt x="244" y="4363"/>
                  </a:lnTo>
                  <a:lnTo>
                    <a:pt x="251" y="4357"/>
                  </a:lnTo>
                  <a:lnTo>
                    <a:pt x="228" y="4037"/>
                  </a:lnTo>
                  <a:lnTo>
                    <a:pt x="251" y="3695"/>
                  </a:lnTo>
                  <a:lnTo>
                    <a:pt x="297" y="3376"/>
                  </a:lnTo>
                  <a:lnTo>
                    <a:pt x="388" y="3057"/>
                  </a:lnTo>
                  <a:lnTo>
                    <a:pt x="502" y="2738"/>
                  </a:lnTo>
                  <a:lnTo>
                    <a:pt x="639" y="2418"/>
                  </a:lnTo>
                  <a:lnTo>
                    <a:pt x="798" y="2122"/>
                  </a:lnTo>
                  <a:lnTo>
                    <a:pt x="981" y="1825"/>
                  </a:lnTo>
                  <a:lnTo>
                    <a:pt x="1049" y="1734"/>
                  </a:lnTo>
                  <a:lnTo>
                    <a:pt x="1434" y="535"/>
                  </a:lnTo>
                  <a:close/>
                  <a:moveTo>
                    <a:pt x="244" y="4363"/>
                  </a:moveTo>
                  <a:lnTo>
                    <a:pt x="228" y="4379"/>
                  </a:lnTo>
                  <a:lnTo>
                    <a:pt x="251" y="4379"/>
                  </a:lnTo>
                  <a:lnTo>
                    <a:pt x="244" y="4363"/>
                  </a:lnTo>
                  <a:close/>
                </a:path>
              </a:pathLst>
            </a:custGeom>
            <a:solidFill>
              <a:srgbClr val="FB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1" name="Google Shape;1859;p34">
              <a:extLst>
                <a:ext uri="{FF2B5EF4-FFF2-40B4-BE49-F238E27FC236}">
                  <a16:creationId xmlns:a16="http://schemas.microsoft.com/office/drawing/2014/main" id="{BA1B5AF3-4E3D-1867-BF5B-98BF8D78740C}"/>
                </a:ext>
              </a:extLst>
            </p:cNvPr>
            <p:cNvSpPr/>
            <p:nvPr/>
          </p:nvSpPr>
          <p:spPr>
            <a:xfrm>
              <a:off x="7808875" y="1696347"/>
              <a:ext cx="342445" cy="333833"/>
            </a:xfrm>
            <a:custGeom>
              <a:avLst/>
              <a:gdLst/>
              <a:ahLst/>
              <a:cxnLst/>
              <a:rect l="l" t="t" r="r" b="b"/>
              <a:pathLst>
                <a:path w="4493" h="4380" fill="none" extrusionOk="0">
                  <a:moveTo>
                    <a:pt x="3193" y="1"/>
                  </a:moveTo>
                  <a:lnTo>
                    <a:pt x="3193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2942" y="1"/>
                  </a:lnTo>
                  <a:lnTo>
                    <a:pt x="2691" y="47"/>
                  </a:lnTo>
                  <a:lnTo>
                    <a:pt x="2440" y="92"/>
                  </a:lnTo>
                  <a:lnTo>
                    <a:pt x="2212" y="161"/>
                  </a:lnTo>
                  <a:lnTo>
                    <a:pt x="1984" y="252"/>
                  </a:lnTo>
                  <a:lnTo>
                    <a:pt x="1756" y="343"/>
                  </a:lnTo>
                  <a:lnTo>
                    <a:pt x="1551" y="457"/>
                  </a:lnTo>
                  <a:lnTo>
                    <a:pt x="1346" y="594"/>
                  </a:lnTo>
                  <a:lnTo>
                    <a:pt x="1141" y="754"/>
                  </a:lnTo>
                  <a:lnTo>
                    <a:pt x="958" y="913"/>
                  </a:lnTo>
                  <a:lnTo>
                    <a:pt x="776" y="1096"/>
                  </a:lnTo>
                  <a:lnTo>
                    <a:pt x="639" y="1301"/>
                  </a:lnTo>
                  <a:lnTo>
                    <a:pt x="479" y="1506"/>
                  </a:lnTo>
                  <a:lnTo>
                    <a:pt x="365" y="1734"/>
                  </a:lnTo>
                  <a:lnTo>
                    <a:pt x="251" y="1962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92" y="2464"/>
                  </a:lnTo>
                  <a:lnTo>
                    <a:pt x="46" y="2715"/>
                  </a:lnTo>
                  <a:lnTo>
                    <a:pt x="23" y="2943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23" y="3490"/>
                  </a:lnTo>
                  <a:lnTo>
                    <a:pt x="69" y="3809"/>
                  </a:lnTo>
                  <a:lnTo>
                    <a:pt x="137" y="4106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28" y="4379"/>
                  </a:lnTo>
                  <a:lnTo>
                    <a:pt x="251" y="4357"/>
                  </a:lnTo>
                  <a:lnTo>
                    <a:pt x="251" y="4357"/>
                  </a:lnTo>
                  <a:lnTo>
                    <a:pt x="228" y="4037"/>
                  </a:lnTo>
                  <a:lnTo>
                    <a:pt x="251" y="3695"/>
                  </a:lnTo>
                  <a:lnTo>
                    <a:pt x="297" y="3376"/>
                  </a:lnTo>
                  <a:lnTo>
                    <a:pt x="388" y="3057"/>
                  </a:lnTo>
                  <a:lnTo>
                    <a:pt x="502" y="2738"/>
                  </a:lnTo>
                  <a:lnTo>
                    <a:pt x="639" y="2418"/>
                  </a:lnTo>
                  <a:lnTo>
                    <a:pt x="798" y="2122"/>
                  </a:lnTo>
                  <a:lnTo>
                    <a:pt x="981" y="1825"/>
                  </a:lnTo>
                  <a:lnTo>
                    <a:pt x="981" y="1825"/>
                  </a:lnTo>
                  <a:lnTo>
                    <a:pt x="1049" y="1734"/>
                  </a:lnTo>
                  <a:lnTo>
                    <a:pt x="1437" y="525"/>
                  </a:lnTo>
                  <a:lnTo>
                    <a:pt x="1437" y="525"/>
                  </a:lnTo>
                  <a:lnTo>
                    <a:pt x="1733" y="343"/>
                  </a:lnTo>
                  <a:lnTo>
                    <a:pt x="2053" y="206"/>
                  </a:lnTo>
                  <a:lnTo>
                    <a:pt x="2053" y="206"/>
                  </a:lnTo>
                  <a:lnTo>
                    <a:pt x="2053" y="206"/>
                  </a:lnTo>
                  <a:lnTo>
                    <a:pt x="1802" y="1004"/>
                  </a:lnTo>
                  <a:lnTo>
                    <a:pt x="1802" y="1004"/>
                  </a:lnTo>
                  <a:lnTo>
                    <a:pt x="2098" y="822"/>
                  </a:lnTo>
                  <a:lnTo>
                    <a:pt x="2395" y="662"/>
                  </a:lnTo>
                  <a:lnTo>
                    <a:pt x="2714" y="525"/>
                  </a:lnTo>
                  <a:lnTo>
                    <a:pt x="3056" y="411"/>
                  </a:lnTo>
                  <a:lnTo>
                    <a:pt x="3170" y="1"/>
                  </a:lnTo>
                  <a:lnTo>
                    <a:pt x="3170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3398" y="1"/>
                  </a:lnTo>
                  <a:lnTo>
                    <a:pt x="3603" y="24"/>
                  </a:lnTo>
                  <a:lnTo>
                    <a:pt x="3831" y="69"/>
                  </a:lnTo>
                  <a:lnTo>
                    <a:pt x="4037" y="115"/>
                  </a:lnTo>
                  <a:lnTo>
                    <a:pt x="3991" y="252"/>
                  </a:lnTo>
                  <a:lnTo>
                    <a:pt x="3991" y="252"/>
                  </a:lnTo>
                  <a:lnTo>
                    <a:pt x="4105" y="252"/>
                  </a:lnTo>
                  <a:lnTo>
                    <a:pt x="4105" y="252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28" y="138"/>
                  </a:lnTo>
                  <a:lnTo>
                    <a:pt x="4128" y="138"/>
                  </a:lnTo>
                  <a:lnTo>
                    <a:pt x="3900" y="69"/>
                  </a:lnTo>
                  <a:lnTo>
                    <a:pt x="3672" y="24"/>
                  </a:lnTo>
                  <a:lnTo>
                    <a:pt x="3421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3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2" name="Google Shape;1860;p34">
              <a:extLst>
                <a:ext uri="{FF2B5EF4-FFF2-40B4-BE49-F238E27FC236}">
                  <a16:creationId xmlns:a16="http://schemas.microsoft.com/office/drawing/2014/main" id="{7DD33FB3-D118-AEA4-FC4E-ACEF51A6EDC7}"/>
                </a:ext>
              </a:extLst>
            </p:cNvPr>
            <p:cNvSpPr/>
            <p:nvPr/>
          </p:nvSpPr>
          <p:spPr>
            <a:xfrm>
              <a:off x="7826252" y="1715477"/>
              <a:ext cx="469347" cy="467671"/>
            </a:xfrm>
            <a:custGeom>
              <a:avLst/>
              <a:gdLst/>
              <a:ahLst/>
              <a:cxnLst/>
              <a:rect l="l" t="t" r="r" b="b"/>
              <a:pathLst>
                <a:path w="6158" h="6136" extrusionOk="0">
                  <a:moveTo>
                    <a:pt x="821" y="1483"/>
                  </a:moveTo>
                  <a:lnTo>
                    <a:pt x="753" y="1574"/>
                  </a:lnTo>
                  <a:lnTo>
                    <a:pt x="570" y="1871"/>
                  </a:lnTo>
                  <a:lnTo>
                    <a:pt x="411" y="2167"/>
                  </a:lnTo>
                  <a:lnTo>
                    <a:pt x="274" y="2487"/>
                  </a:lnTo>
                  <a:lnTo>
                    <a:pt x="160" y="2806"/>
                  </a:lnTo>
                  <a:lnTo>
                    <a:pt x="69" y="3125"/>
                  </a:lnTo>
                  <a:lnTo>
                    <a:pt x="23" y="3444"/>
                  </a:lnTo>
                  <a:lnTo>
                    <a:pt x="0" y="3786"/>
                  </a:lnTo>
                  <a:lnTo>
                    <a:pt x="23" y="4106"/>
                  </a:lnTo>
                  <a:lnTo>
                    <a:pt x="821" y="1483"/>
                  </a:lnTo>
                  <a:close/>
                  <a:moveTo>
                    <a:pt x="2828" y="160"/>
                  </a:moveTo>
                  <a:lnTo>
                    <a:pt x="2486" y="274"/>
                  </a:lnTo>
                  <a:lnTo>
                    <a:pt x="2167" y="411"/>
                  </a:lnTo>
                  <a:lnTo>
                    <a:pt x="1870" y="571"/>
                  </a:lnTo>
                  <a:lnTo>
                    <a:pt x="1574" y="753"/>
                  </a:lnTo>
                  <a:lnTo>
                    <a:pt x="342" y="4744"/>
                  </a:lnTo>
                  <a:lnTo>
                    <a:pt x="548" y="5018"/>
                  </a:lnTo>
                  <a:lnTo>
                    <a:pt x="799" y="5269"/>
                  </a:lnTo>
                  <a:lnTo>
                    <a:pt x="1049" y="5497"/>
                  </a:lnTo>
                  <a:lnTo>
                    <a:pt x="1247" y="5618"/>
                  </a:lnTo>
                  <a:lnTo>
                    <a:pt x="1141" y="5542"/>
                  </a:lnTo>
                  <a:lnTo>
                    <a:pt x="2828" y="160"/>
                  </a:lnTo>
                  <a:close/>
                  <a:moveTo>
                    <a:pt x="1247" y="5618"/>
                  </a:moveTo>
                  <a:lnTo>
                    <a:pt x="1300" y="5656"/>
                  </a:lnTo>
                  <a:lnTo>
                    <a:pt x="1505" y="5770"/>
                  </a:lnTo>
                  <a:lnTo>
                    <a:pt x="1346" y="5679"/>
                  </a:lnTo>
                  <a:lnTo>
                    <a:pt x="1247" y="5618"/>
                  </a:lnTo>
                  <a:close/>
                  <a:moveTo>
                    <a:pt x="3763" y="1"/>
                  </a:moveTo>
                  <a:lnTo>
                    <a:pt x="1893" y="5930"/>
                  </a:lnTo>
                  <a:lnTo>
                    <a:pt x="1688" y="5862"/>
                  </a:lnTo>
                  <a:lnTo>
                    <a:pt x="1505" y="5770"/>
                  </a:lnTo>
                  <a:lnTo>
                    <a:pt x="1665" y="5862"/>
                  </a:lnTo>
                  <a:lnTo>
                    <a:pt x="2007" y="5976"/>
                  </a:lnTo>
                  <a:lnTo>
                    <a:pt x="2030" y="5976"/>
                  </a:lnTo>
                  <a:lnTo>
                    <a:pt x="2258" y="6044"/>
                  </a:lnTo>
                  <a:lnTo>
                    <a:pt x="2373" y="6065"/>
                  </a:lnTo>
                  <a:lnTo>
                    <a:pt x="2373" y="6065"/>
                  </a:lnTo>
                  <a:lnTo>
                    <a:pt x="4265" y="24"/>
                  </a:lnTo>
                  <a:lnTo>
                    <a:pt x="3877" y="1"/>
                  </a:lnTo>
                  <a:close/>
                  <a:moveTo>
                    <a:pt x="2373" y="6065"/>
                  </a:moveTo>
                  <a:lnTo>
                    <a:pt x="2372" y="6067"/>
                  </a:lnTo>
                  <a:lnTo>
                    <a:pt x="2623" y="6112"/>
                  </a:lnTo>
                  <a:lnTo>
                    <a:pt x="2874" y="6135"/>
                  </a:lnTo>
                  <a:lnTo>
                    <a:pt x="2876" y="6126"/>
                  </a:lnTo>
                  <a:lnTo>
                    <a:pt x="2876" y="6126"/>
                  </a:lnTo>
                  <a:lnTo>
                    <a:pt x="2737" y="6112"/>
                  </a:lnTo>
                  <a:lnTo>
                    <a:pt x="2509" y="6090"/>
                  </a:lnTo>
                  <a:lnTo>
                    <a:pt x="2373" y="6065"/>
                  </a:lnTo>
                  <a:close/>
                  <a:moveTo>
                    <a:pt x="4698" y="252"/>
                  </a:moveTo>
                  <a:lnTo>
                    <a:pt x="2876" y="6126"/>
                  </a:lnTo>
                  <a:lnTo>
                    <a:pt x="2876" y="6126"/>
                  </a:lnTo>
                  <a:lnTo>
                    <a:pt x="2965" y="6135"/>
                  </a:lnTo>
                  <a:lnTo>
                    <a:pt x="3216" y="6112"/>
                  </a:lnTo>
                  <a:lnTo>
                    <a:pt x="3467" y="6090"/>
                  </a:lnTo>
                  <a:lnTo>
                    <a:pt x="3718" y="6044"/>
                  </a:lnTo>
                  <a:lnTo>
                    <a:pt x="3968" y="5976"/>
                  </a:lnTo>
                  <a:lnTo>
                    <a:pt x="4196" y="5884"/>
                  </a:lnTo>
                  <a:lnTo>
                    <a:pt x="4424" y="5770"/>
                  </a:lnTo>
                  <a:lnTo>
                    <a:pt x="4630" y="5656"/>
                  </a:lnTo>
                  <a:lnTo>
                    <a:pt x="4835" y="5520"/>
                  </a:lnTo>
                  <a:lnTo>
                    <a:pt x="5040" y="5360"/>
                  </a:lnTo>
                  <a:lnTo>
                    <a:pt x="5223" y="5200"/>
                  </a:lnTo>
                  <a:lnTo>
                    <a:pt x="5382" y="5018"/>
                  </a:lnTo>
                  <a:lnTo>
                    <a:pt x="5542" y="4813"/>
                  </a:lnTo>
                  <a:lnTo>
                    <a:pt x="5701" y="4607"/>
                  </a:lnTo>
                  <a:lnTo>
                    <a:pt x="5816" y="4379"/>
                  </a:lnTo>
                  <a:lnTo>
                    <a:pt x="5930" y="4128"/>
                  </a:lnTo>
                  <a:lnTo>
                    <a:pt x="6021" y="3900"/>
                  </a:lnTo>
                  <a:lnTo>
                    <a:pt x="6089" y="3650"/>
                  </a:lnTo>
                  <a:lnTo>
                    <a:pt x="6112" y="3422"/>
                  </a:lnTo>
                  <a:lnTo>
                    <a:pt x="6158" y="3171"/>
                  </a:lnTo>
                  <a:lnTo>
                    <a:pt x="6158" y="2943"/>
                  </a:lnTo>
                  <a:lnTo>
                    <a:pt x="6158" y="2715"/>
                  </a:lnTo>
                  <a:lnTo>
                    <a:pt x="6135" y="2487"/>
                  </a:lnTo>
                  <a:lnTo>
                    <a:pt x="6089" y="2258"/>
                  </a:lnTo>
                  <a:lnTo>
                    <a:pt x="6021" y="2030"/>
                  </a:lnTo>
                  <a:lnTo>
                    <a:pt x="5952" y="1825"/>
                  </a:lnTo>
                  <a:lnTo>
                    <a:pt x="5861" y="1620"/>
                  </a:lnTo>
                  <a:lnTo>
                    <a:pt x="5770" y="1415"/>
                  </a:lnTo>
                  <a:lnTo>
                    <a:pt x="5656" y="1209"/>
                  </a:lnTo>
                  <a:lnTo>
                    <a:pt x="5519" y="1027"/>
                  </a:lnTo>
                  <a:lnTo>
                    <a:pt x="5382" y="845"/>
                  </a:lnTo>
                  <a:lnTo>
                    <a:pt x="5223" y="685"/>
                  </a:lnTo>
                  <a:lnTo>
                    <a:pt x="5063" y="525"/>
                  </a:lnTo>
                  <a:lnTo>
                    <a:pt x="4881" y="389"/>
                  </a:lnTo>
                  <a:lnTo>
                    <a:pt x="4698" y="252"/>
                  </a:lnTo>
                  <a:close/>
                </a:path>
              </a:pathLst>
            </a:custGeom>
            <a:solidFill>
              <a:srgbClr val="C5DA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3" name="Google Shape;1861;p34">
              <a:extLst>
                <a:ext uri="{FF2B5EF4-FFF2-40B4-BE49-F238E27FC236}">
                  <a16:creationId xmlns:a16="http://schemas.microsoft.com/office/drawing/2014/main" id="{B5A2FBF4-13D1-6A6D-B3EA-61BEA77B4677}"/>
                </a:ext>
              </a:extLst>
            </p:cNvPr>
            <p:cNvSpPr/>
            <p:nvPr/>
          </p:nvSpPr>
          <p:spPr>
            <a:xfrm>
              <a:off x="7826252" y="1828505"/>
              <a:ext cx="62651" cy="199919"/>
            </a:xfrm>
            <a:custGeom>
              <a:avLst/>
              <a:gdLst/>
              <a:ahLst/>
              <a:cxnLst/>
              <a:rect l="l" t="t" r="r" b="b"/>
              <a:pathLst>
                <a:path w="822" h="2623" fill="none" extrusionOk="0">
                  <a:moveTo>
                    <a:pt x="821" y="0"/>
                  </a:moveTo>
                  <a:lnTo>
                    <a:pt x="821" y="0"/>
                  </a:lnTo>
                  <a:lnTo>
                    <a:pt x="753" y="91"/>
                  </a:lnTo>
                  <a:lnTo>
                    <a:pt x="753" y="91"/>
                  </a:lnTo>
                  <a:lnTo>
                    <a:pt x="570" y="388"/>
                  </a:lnTo>
                  <a:lnTo>
                    <a:pt x="411" y="684"/>
                  </a:lnTo>
                  <a:lnTo>
                    <a:pt x="274" y="1004"/>
                  </a:lnTo>
                  <a:lnTo>
                    <a:pt x="160" y="1323"/>
                  </a:lnTo>
                  <a:lnTo>
                    <a:pt x="69" y="1642"/>
                  </a:lnTo>
                  <a:lnTo>
                    <a:pt x="23" y="1961"/>
                  </a:lnTo>
                  <a:lnTo>
                    <a:pt x="0" y="2303"/>
                  </a:lnTo>
                  <a:lnTo>
                    <a:pt x="23" y="2623"/>
                  </a:lnTo>
                  <a:lnTo>
                    <a:pt x="8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4" name="Google Shape;1862;p34">
              <a:extLst>
                <a:ext uri="{FF2B5EF4-FFF2-40B4-BE49-F238E27FC236}">
                  <a16:creationId xmlns:a16="http://schemas.microsoft.com/office/drawing/2014/main" id="{62CDAD0D-BB4C-8E55-0712-972DECB8BA2A}"/>
                </a:ext>
              </a:extLst>
            </p:cNvPr>
            <p:cNvSpPr/>
            <p:nvPr/>
          </p:nvSpPr>
          <p:spPr>
            <a:xfrm>
              <a:off x="7828005" y="1715477"/>
              <a:ext cx="467594" cy="467671"/>
            </a:xfrm>
            <a:custGeom>
              <a:avLst/>
              <a:gdLst/>
              <a:ahLst/>
              <a:cxnLst/>
              <a:rect l="l" t="t" r="r" b="b"/>
              <a:pathLst>
                <a:path w="6135" h="6136" fill="none" extrusionOk="0">
                  <a:moveTo>
                    <a:pt x="3854" y="1"/>
                  </a:moveTo>
                  <a:lnTo>
                    <a:pt x="3854" y="1"/>
                  </a:lnTo>
                  <a:lnTo>
                    <a:pt x="3740" y="1"/>
                  </a:lnTo>
                  <a:lnTo>
                    <a:pt x="1870" y="5930"/>
                  </a:lnTo>
                  <a:lnTo>
                    <a:pt x="1870" y="5930"/>
                  </a:lnTo>
                  <a:lnTo>
                    <a:pt x="1665" y="5862"/>
                  </a:lnTo>
                  <a:lnTo>
                    <a:pt x="1482" y="5770"/>
                  </a:lnTo>
                  <a:lnTo>
                    <a:pt x="1277" y="5656"/>
                  </a:lnTo>
                  <a:lnTo>
                    <a:pt x="1118" y="5542"/>
                  </a:lnTo>
                  <a:lnTo>
                    <a:pt x="2805" y="160"/>
                  </a:lnTo>
                  <a:lnTo>
                    <a:pt x="2805" y="160"/>
                  </a:lnTo>
                  <a:lnTo>
                    <a:pt x="2463" y="274"/>
                  </a:lnTo>
                  <a:lnTo>
                    <a:pt x="2144" y="411"/>
                  </a:lnTo>
                  <a:lnTo>
                    <a:pt x="1847" y="571"/>
                  </a:lnTo>
                  <a:lnTo>
                    <a:pt x="1551" y="753"/>
                  </a:lnTo>
                  <a:lnTo>
                    <a:pt x="319" y="4744"/>
                  </a:lnTo>
                  <a:lnTo>
                    <a:pt x="319" y="4744"/>
                  </a:lnTo>
                  <a:lnTo>
                    <a:pt x="137" y="444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137" y="4448"/>
                  </a:lnTo>
                  <a:lnTo>
                    <a:pt x="319" y="4744"/>
                  </a:lnTo>
                  <a:lnTo>
                    <a:pt x="525" y="5018"/>
                  </a:lnTo>
                  <a:lnTo>
                    <a:pt x="776" y="5269"/>
                  </a:lnTo>
                  <a:lnTo>
                    <a:pt x="1026" y="5497"/>
                  </a:lnTo>
                  <a:lnTo>
                    <a:pt x="1323" y="5679"/>
                  </a:lnTo>
                  <a:lnTo>
                    <a:pt x="1642" y="5862"/>
                  </a:lnTo>
                  <a:lnTo>
                    <a:pt x="1984" y="5976"/>
                  </a:lnTo>
                  <a:lnTo>
                    <a:pt x="1984" y="5976"/>
                  </a:lnTo>
                  <a:lnTo>
                    <a:pt x="1984" y="5976"/>
                  </a:lnTo>
                  <a:lnTo>
                    <a:pt x="2007" y="5976"/>
                  </a:lnTo>
                  <a:lnTo>
                    <a:pt x="2007" y="5976"/>
                  </a:lnTo>
                  <a:lnTo>
                    <a:pt x="2235" y="6044"/>
                  </a:lnTo>
                  <a:lnTo>
                    <a:pt x="2486" y="6090"/>
                  </a:lnTo>
                  <a:lnTo>
                    <a:pt x="2714" y="6112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3193" y="6112"/>
                  </a:lnTo>
                  <a:lnTo>
                    <a:pt x="3444" y="6090"/>
                  </a:lnTo>
                  <a:lnTo>
                    <a:pt x="3695" y="6044"/>
                  </a:lnTo>
                  <a:lnTo>
                    <a:pt x="3945" y="5976"/>
                  </a:lnTo>
                  <a:lnTo>
                    <a:pt x="4173" y="5884"/>
                  </a:lnTo>
                  <a:lnTo>
                    <a:pt x="4401" y="5770"/>
                  </a:lnTo>
                  <a:lnTo>
                    <a:pt x="4607" y="5656"/>
                  </a:lnTo>
                  <a:lnTo>
                    <a:pt x="4812" y="5520"/>
                  </a:lnTo>
                  <a:lnTo>
                    <a:pt x="5017" y="5360"/>
                  </a:lnTo>
                  <a:lnTo>
                    <a:pt x="5200" y="5200"/>
                  </a:lnTo>
                  <a:lnTo>
                    <a:pt x="5359" y="5018"/>
                  </a:lnTo>
                  <a:lnTo>
                    <a:pt x="5519" y="4813"/>
                  </a:lnTo>
                  <a:lnTo>
                    <a:pt x="5678" y="4607"/>
                  </a:lnTo>
                  <a:lnTo>
                    <a:pt x="5793" y="4379"/>
                  </a:lnTo>
                  <a:lnTo>
                    <a:pt x="5907" y="4128"/>
                  </a:lnTo>
                  <a:lnTo>
                    <a:pt x="5998" y="3900"/>
                  </a:lnTo>
                  <a:lnTo>
                    <a:pt x="5998" y="3900"/>
                  </a:lnTo>
                  <a:lnTo>
                    <a:pt x="5998" y="3900"/>
                  </a:lnTo>
                  <a:lnTo>
                    <a:pt x="6066" y="3650"/>
                  </a:lnTo>
                  <a:lnTo>
                    <a:pt x="6089" y="3422"/>
                  </a:lnTo>
                  <a:lnTo>
                    <a:pt x="6135" y="3171"/>
                  </a:lnTo>
                  <a:lnTo>
                    <a:pt x="6135" y="2943"/>
                  </a:lnTo>
                  <a:lnTo>
                    <a:pt x="6135" y="2943"/>
                  </a:lnTo>
                  <a:lnTo>
                    <a:pt x="6135" y="2715"/>
                  </a:lnTo>
                  <a:lnTo>
                    <a:pt x="6112" y="2487"/>
                  </a:lnTo>
                  <a:lnTo>
                    <a:pt x="6066" y="2258"/>
                  </a:lnTo>
                  <a:lnTo>
                    <a:pt x="5998" y="2030"/>
                  </a:lnTo>
                  <a:lnTo>
                    <a:pt x="5929" y="1825"/>
                  </a:lnTo>
                  <a:lnTo>
                    <a:pt x="5838" y="1620"/>
                  </a:lnTo>
                  <a:lnTo>
                    <a:pt x="5747" y="1415"/>
                  </a:lnTo>
                  <a:lnTo>
                    <a:pt x="5633" y="1209"/>
                  </a:lnTo>
                  <a:lnTo>
                    <a:pt x="5496" y="1027"/>
                  </a:lnTo>
                  <a:lnTo>
                    <a:pt x="5359" y="845"/>
                  </a:lnTo>
                  <a:lnTo>
                    <a:pt x="5200" y="685"/>
                  </a:lnTo>
                  <a:lnTo>
                    <a:pt x="5040" y="525"/>
                  </a:lnTo>
                  <a:lnTo>
                    <a:pt x="4858" y="389"/>
                  </a:lnTo>
                  <a:lnTo>
                    <a:pt x="4675" y="252"/>
                  </a:lnTo>
                  <a:lnTo>
                    <a:pt x="4470" y="138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470" y="138"/>
                  </a:lnTo>
                  <a:lnTo>
                    <a:pt x="4675" y="252"/>
                  </a:lnTo>
                  <a:lnTo>
                    <a:pt x="2851" y="6135"/>
                  </a:lnTo>
                  <a:lnTo>
                    <a:pt x="2851" y="6135"/>
                  </a:lnTo>
                  <a:lnTo>
                    <a:pt x="2600" y="6112"/>
                  </a:lnTo>
                  <a:lnTo>
                    <a:pt x="2349" y="6067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38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5" name="Google Shape;1863;p34">
              <a:extLst>
                <a:ext uri="{FF2B5EF4-FFF2-40B4-BE49-F238E27FC236}">
                  <a16:creationId xmlns:a16="http://schemas.microsoft.com/office/drawing/2014/main" id="{63EDAAE7-1774-ED59-FF04-016DF49A83D4}"/>
                </a:ext>
              </a:extLst>
            </p:cNvPr>
            <p:cNvSpPr/>
            <p:nvPr/>
          </p:nvSpPr>
          <p:spPr>
            <a:xfrm>
              <a:off x="8125169" y="1706788"/>
              <a:ext cx="170422" cy="215619"/>
            </a:xfrm>
            <a:custGeom>
              <a:avLst/>
              <a:gdLst/>
              <a:ahLst/>
              <a:cxnLst/>
              <a:rect l="l" t="t" r="r" b="b"/>
              <a:pathLst>
                <a:path w="2236" h="2829" extrusionOk="0">
                  <a:moveTo>
                    <a:pt x="1" y="1"/>
                  </a:moveTo>
                  <a:lnTo>
                    <a:pt x="343" y="138"/>
                  </a:lnTo>
                  <a:lnTo>
                    <a:pt x="252" y="92"/>
                  </a:lnTo>
                  <a:lnTo>
                    <a:pt x="1" y="1"/>
                  </a:lnTo>
                  <a:close/>
                  <a:moveTo>
                    <a:pt x="343" y="138"/>
                  </a:moveTo>
                  <a:lnTo>
                    <a:pt x="480" y="206"/>
                  </a:lnTo>
                  <a:lnTo>
                    <a:pt x="571" y="252"/>
                  </a:lnTo>
                  <a:lnTo>
                    <a:pt x="571" y="252"/>
                  </a:lnTo>
                  <a:lnTo>
                    <a:pt x="343" y="138"/>
                  </a:lnTo>
                  <a:lnTo>
                    <a:pt x="343" y="138"/>
                  </a:lnTo>
                  <a:close/>
                  <a:moveTo>
                    <a:pt x="571" y="252"/>
                  </a:moveTo>
                  <a:lnTo>
                    <a:pt x="760" y="357"/>
                  </a:lnTo>
                  <a:lnTo>
                    <a:pt x="708" y="320"/>
                  </a:lnTo>
                  <a:lnTo>
                    <a:pt x="571" y="252"/>
                  </a:lnTo>
                  <a:close/>
                  <a:moveTo>
                    <a:pt x="760" y="357"/>
                  </a:moveTo>
                  <a:lnTo>
                    <a:pt x="822" y="400"/>
                  </a:lnTo>
                  <a:lnTo>
                    <a:pt x="776" y="366"/>
                  </a:lnTo>
                  <a:lnTo>
                    <a:pt x="760" y="357"/>
                  </a:lnTo>
                  <a:close/>
                  <a:moveTo>
                    <a:pt x="822" y="400"/>
                  </a:moveTo>
                  <a:lnTo>
                    <a:pt x="959" y="503"/>
                  </a:lnTo>
                  <a:lnTo>
                    <a:pt x="981" y="520"/>
                  </a:lnTo>
                  <a:lnTo>
                    <a:pt x="981" y="520"/>
                  </a:lnTo>
                  <a:lnTo>
                    <a:pt x="936" y="480"/>
                  </a:lnTo>
                  <a:lnTo>
                    <a:pt x="822" y="400"/>
                  </a:lnTo>
                  <a:close/>
                  <a:moveTo>
                    <a:pt x="981" y="520"/>
                  </a:moveTo>
                  <a:lnTo>
                    <a:pt x="1118" y="639"/>
                  </a:lnTo>
                  <a:lnTo>
                    <a:pt x="1301" y="799"/>
                  </a:lnTo>
                  <a:lnTo>
                    <a:pt x="1141" y="639"/>
                  </a:lnTo>
                  <a:lnTo>
                    <a:pt x="981" y="520"/>
                  </a:lnTo>
                  <a:close/>
                  <a:moveTo>
                    <a:pt x="1460" y="959"/>
                  </a:moveTo>
                  <a:lnTo>
                    <a:pt x="1597" y="1141"/>
                  </a:lnTo>
                  <a:lnTo>
                    <a:pt x="1734" y="1323"/>
                  </a:lnTo>
                  <a:lnTo>
                    <a:pt x="1848" y="1529"/>
                  </a:lnTo>
                  <a:lnTo>
                    <a:pt x="1939" y="1734"/>
                  </a:lnTo>
                  <a:lnTo>
                    <a:pt x="2008" y="1888"/>
                  </a:lnTo>
                  <a:lnTo>
                    <a:pt x="1985" y="1825"/>
                  </a:lnTo>
                  <a:lnTo>
                    <a:pt x="1894" y="1597"/>
                  </a:lnTo>
                  <a:lnTo>
                    <a:pt x="1779" y="1392"/>
                  </a:lnTo>
                  <a:lnTo>
                    <a:pt x="1643" y="1187"/>
                  </a:lnTo>
                  <a:lnTo>
                    <a:pt x="1483" y="981"/>
                  </a:lnTo>
                  <a:lnTo>
                    <a:pt x="1460" y="959"/>
                  </a:lnTo>
                  <a:close/>
                  <a:moveTo>
                    <a:pt x="2008" y="1888"/>
                  </a:moveTo>
                  <a:lnTo>
                    <a:pt x="2076" y="2076"/>
                  </a:lnTo>
                  <a:lnTo>
                    <a:pt x="2030" y="1939"/>
                  </a:lnTo>
                  <a:lnTo>
                    <a:pt x="2008" y="1888"/>
                  </a:lnTo>
                  <a:close/>
                  <a:moveTo>
                    <a:pt x="2076" y="2076"/>
                  </a:moveTo>
                  <a:lnTo>
                    <a:pt x="2076" y="2076"/>
                  </a:lnTo>
                  <a:lnTo>
                    <a:pt x="2076" y="2076"/>
                  </a:lnTo>
                  <a:lnTo>
                    <a:pt x="2076" y="2076"/>
                  </a:lnTo>
                  <a:close/>
                  <a:moveTo>
                    <a:pt x="2076" y="2076"/>
                  </a:moveTo>
                  <a:lnTo>
                    <a:pt x="2144" y="2304"/>
                  </a:lnTo>
                  <a:lnTo>
                    <a:pt x="2190" y="2555"/>
                  </a:lnTo>
                  <a:lnTo>
                    <a:pt x="2231" y="2778"/>
                  </a:lnTo>
                  <a:lnTo>
                    <a:pt x="2213" y="2601"/>
                  </a:lnTo>
                  <a:lnTo>
                    <a:pt x="2167" y="2372"/>
                  </a:lnTo>
                  <a:lnTo>
                    <a:pt x="2099" y="2144"/>
                  </a:lnTo>
                  <a:lnTo>
                    <a:pt x="2076" y="2076"/>
                  </a:lnTo>
                  <a:close/>
                  <a:moveTo>
                    <a:pt x="2231" y="2778"/>
                  </a:moveTo>
                  <a:lnTo>
                    <a:pt x="2236" y="2829"/>
                  </a:lnTo>
                  <a:lnTo>
                    <a:pt x="2236" y="2806"/>
                  </a:lnTo>
                  <a:lnTo>
                    <a:pt x="2231" y="2778"/>
                  </a:lnTo>
                  <a:close/>
                </a:path>
              </a:pathLst>
            </a:custGeom>
            <a:solidFill>
              <a:srgbClr val="DAAD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6" name="Google Shape;1864;p34">
              <a:extLst>
                <a:ext uri="{FF2B5EF4-FFF2-40B4-BE49-F238E27FC236}">
                  <a16:creationId xmlns:a16="http://schemas.microsoft.com/office/drawing/2014/main" id="{F577281C-1B4D-5D76-67E1-5DD15E2A73AE}"/>
                </a:ext>
              </a:extLst>
            </p:cNvPr>
            <p:cNvSpPr/>
            <p:nvPr/>
          </p:nvSpPr>
          <p:spPr>
            <a:xfrm>
              <a:off x="8052154" y="2183059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7" name="Google Shape;1865;p34">
              <a:extLst>
                <a:ext uri="{FF2B5EF4-FFF2-40B4-BE49-F238E27FC236}">
                  <a16:creationId xmlns:a16="http://schemas.microsoft.com/office/drawing/2014/main" id="{28E45F1F-8B59-4856-F0E3-B676C663F70B}"/>
                </a:ext>
              </a:extLst>
            </p:cNvPr>
            <p:cNvSpPr/>
            <p:nvPr/>
          </p:nvSpPr>
          <p:spPr>
            <a:xfrm>
              <a:off x="7979216" y="2170865"/>
              <a:ext cx="1753" cy="76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8" name="Google Shape;1866;p34">
              <a:extLst>
                <a:ext uri="{FF2B5EF4-FFF2-40B4-BE49-F238E27FC236}">
                  <a16:creationId xmlns:a16="http://schemas.microsoft.com/office/drawing/2014/main" id="{81EC2948-AD0D-B9AA-0E6E-097B9A4844BD}"/>
                </a:ext>
              </a:extLst>
            </p:cNvPr>
            <p:cNvSpPr/>
            <p:nvPr/>
          </p:nvSpPr>
          <p:spPr>
            <a:xfrm>
              <a:off x="8052154" y="2012718"/>
              <a:ext cx="232997" cy="170422"/>
            </a:xfrm>
            <a:custGeom>
              <a:avLst/>
              <a:gdLst/>
              <a:ahLst/>
              <a:cxnLst/>
              <a:rect l="l" t="t" r="r" b="b"/>
              <a:pathLst>
                <a:path w="3057" h="2236" fill="none" extrusionOk="0">
                  <a:moveTo>
                    <a:pt x="3057" y="0"/>
                  </a:moveTo>
                  <a:lnTo>
                    <a:pt x="3057" y="0"/>
                  </a:lnTo>
                  <a:lnTo>
                    <a:pt x="2966" y="228"/>
                  </a:lnTo>
                  <a:lnTo>
                    <a:pt x="2852" y="479"/>
                  </a:lnTo>
                  <a:lnTo>
                    <a:pt x="2737" y="707"/>
                  </a:lnTo>
                  <a:lnTo>
                    <a:pt x="2578" y="913"/>
                  </a:lnTo>
                  <a:lnTo>
                    <a:pt x="2418" y="1118"/>
                  </a:lnTo>
                  <a:lnTo>
                    <a:pt x="2259" y="1300"/>
                  </a:lnTo>
                  <a:lnTo>
                    <a:pt x="2076" y="1460"/>
                  </a:lnTo>
                  <a:lnTo>
                    <a:pt x="1871" y="1620"/>
                  </a:lnTo>
                  <a:lnTo>
                    <a:pt x="1666" y="1756"/>
                  </a:lnTo>
                  <a:lnTo>
                    <a:pt x="1460" y="1870"/>
                  </a:lnTo>
                  <a:lnTo>
                    <a:pt x="1232" y="1984"/>
                  </a:lnTo>
                  <a:lnTo>
                    <a:pt x="1004" y="2076"/>
                  </a:lnTo>
                  <a:lnTo>
                    <a:pt x="754" y="2144"/>
                  </a:lnTo>
                  <a:lnTo>
                    <a:pt x="503" y="2190"/>
                  </a:lnTo>
                  <a:lnTo>
                    <a:pt x="252" y="2212"/>
                  </a:lnTo>
                  <a:lnTo>
                    <a:pt x="1" y="2235"/>
                  </a:lnTo>
                  <a:lnTo>
                    <a:pt x="1" y="2235"/>
                  </a:lnTo>
                  <a:lnTo>
                    <a:pt x="252" y="2212"/>
                  </a:lnTo>
                  <a:lnTo>
                    <a:pt x="503" y="2190"/>
                  </a:lnTo>
                  <a:lnTo>
                    <a:pt x="754" y="2144"/>
                  </a:lnTo>
                  <a:lnTo>
                    <a:pt x="1004" y="2076"/>
                  </a:lnTo>
                  <a:lnTo>
                    <a:pt x="1232" y="1984"/>
                  </a:lnTo>
                  <a:lnTo>
                    <a:pt x="1460" y="1870"/>
                  </a:lnTo>
                  <a:lnTo>
                    <a:pt x="1666" y="1756"/>
                  </a:lnTo>
                  <a:lnTo>
                    <a:pt x="1871" y="1620"/>
                  </a:lnTo>
                  <a:lnTo>
                    <a:pt x="2076" y="1460"/>
                  </a:lnTo>
                  <a:lnTo>
                    <a:pt x="2259" y="1300"/>
                  </a:lnTo>
                  <a:lnTo>
                    <a:pt x="2418" y="1118"/>
                  </a:lnTo>
                  <a:lnTo>
                    <a:pt x="2578" y="913"/>
                  </a:lnTo>
                  <a:lnTo>
                    <a:pt x="2737" y="707"/>
                  </a:lnTo>
                  <a:lnTo>
                    <a:pt x="2852" y="479"/>
                  </a:lnTo>
                  <a:lnTo>
                    <a:pt x="2966" y="228"/>
                  </a:lnTo>
                  <a:lnTo>
                    <a:pt x="30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29" name="Google Shape;1867;p34">
              <a:extLst>
                <a:ext uri="{FF2B5EF4-FFF2-40B4-BE49-F238E27FC236}">
                  <a16:creationId xmlns:a16="http://schemas.microsoft.com/office/drawing/2014/main" id="{A6B54BB1-F22C-39E7-E126-3AFF3BE72E5F}"/>
                </a:ext>
              </a:extLst>
            </p:cNvPr>
            <p:cNvSpPr/>
            <p:nvPr/>
          </p:nvSpPr>
          <p:spPr>
            <a:xfrm>
              <a:off x="7808875" y="1866689"/>
              <a:ext cx="12195" cy="73093"/>
            </a:xfrm>
            <a:custGeom>
              <a:avLst/>
              <a:gdLst/>
              <a:ahLst/>
              <a:cxnLst/>
              <a:rect l="l" t="t" r="r" b="b"/>
              <a:pathLst>
                <a:path w="160" h="959" fill="none" extrusionOk="0">
                  <a:moveTo>
                    <a:pt x="160" y="1"/>
                  </a:moveTo>
                  <a:lnTo>
                    <a:pt x="160" y="1"/>
                  </a:lnTo>
                  <a:lnTo>
                    <a:pt x="160" y="1"/>
                  </a:lnTo>
                  <a:lnTo>
                    <a:pt x="92" y="229"/>
                  </a:lnTo>
                  <a:lnTo>
                    <a:pt x="46" y="480"/>
                  </a:lnTo>
                  <a:lnTo>
                    <a:pt x="23" y="708"/>
                  </a:lnTo>
                  <a:lnTo>
                    <a:pt x="0" y="959"/>
                  </a:lnTo>
                  <a:lnTo>
                    <a:pt x="0" y="959"/>
                  </a:lnTo>
                  <a:lnTo>
                    <a:pt x="23" y="708"/>
                  </a:lnTo>
                  <a:lnTo>
                    <a:pt x="46" y="480"/>
                  </a:lnTo>
                  <a:lnTo>
                    <a:pt x="92" y="229"/>
                  </a:lnTo>
                  <a:lnTo>
                    <a:pt x="160" y="1"/>
                  </a:lnTo>
                  <a:lnTo>
                    <a:pt x="1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0" name="Google Shape;1868;p34">
              <a:extLst>
                <a:ext uri="{FF2B5EF4-FFF2-40B4-BE49-F238E27FC236}">
                  <a16:creationId xmlns:a16="http://schemas.microsoft.com/office/drawing/2014/main" id="{455020F0-8DDA-1FB4-FC5D-8300AB496ADD}"/>
                </a:ext>
              </a:extLst>
            </p:cNvPr>
            <p:cNvSpPr/>
            <p:nvPr/>
          </p:nvSpPr>
          <p:spPr>
            <a:xfrm>
              <a:off x="7820993" y="1865012"/>
              <a:ext cx="76" cy="1753"/>
            </a:xfrm>
            <a:custGeom>
              <a:avLst/>
              <a:gdLst/>
              <a:ahLst/>
              <a:cxnLst/>
              <a:rect l="l" t="t" r="r" b="b"/>
              <a:pathLst>
                <a:path w="1" h="2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1" name="Google Shape;1869;p34">
              <a:extLst>
                <a:ext uri="{FF2B5EF4-FFF2-40B4-BE49-F238E27FC236}">
                  <a16:creationId xmlns:a16="http://schemas.microsoft.com/office/drawing/2014/main" id="{46B9CBA8-1275-9A88-E489-AE310AF3A0E0}"/>
                </a:ext>
              </a:extLst>
            </p:cNvPr>
            <p:cNvSpPr/>
            <p:nvPr/>
          </p:nvSpPr>
          <p:spPr>
            <a:xfrm>
              <a:off x="8125169" y="1706788"/>
              <a:ext cx="170422" cy="232997"/>
            </a:xfrm>
            <a:custGeom>
              <a:avLst/>
              <a:gdLst/>
              <a:ahLst/>
              <a:cxnLst/>
              <a:rect l="l" t="t" r="r" b="b"/>
              <a:pathLst>
                <a:path w="2236" h="305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43" y="138"/>
                  </a:lnTo>
                  <a:lnTo>
                    <a:pt x="343" y="138"/>
                  </a:lnTo>
                  <a:lnTo>
                    <a:pt x="571" y="252"/>
                  </a:lnTo>
                  <a:lnTo>
                    <a:pt x="776" y="366"/>
                  </a:lnTo>
                  <a:lnTo>
                    <a:pt x="959" y="503"/>
                  </a:lnTo>
                  <a:lnTo>
                    <a:pt x="1141" y="639"/>
                  </a:lnTo>
                  <a:lnTo>
                    <a:pt x="1301" y="799"/>
                  </a:lnTo>
                  <a:lnTo>
                    <a:pt x="1460" y="959"/>
                  </a:lnTo>
                  <a:lnTo>
                    <a:pt x="1597" y="1141"/>
                  </a:lnTo>
                  <a:lnTo>
                    <a:pt x="1734" y="1323"/>
                  </a:lnTo>
                  <a:lnTo>
                    <a:pt x="1848" y="1529"/>
                  </a:lnTo>
                  <a:lnTo>
                    <a:pt x="1939" y="1734"/>
                  </a:lnTo>
                  <a:lnTo>
                    <a:pt x="2030" y="1939"/>
                  </a:lnTo>
                  <a:lnTo>
                    <a:pt x="2099" y="2144"/>
                  </a:lnTo>
                  <a:lnTo>
                    <a:pt x="2167" y="2372"/>
                  </a:lnTo>
                  <a:lnTo>
                    <a:pt x="2213" y="2601"/>
                  </a:lnTo>
                  <a:lnTo>
                    <a:pt x="2236" y="2829"/>
                  </a:lnTo>
                  <a:lnTo>
                    <a:pt x="2236" y="3057"/>
                  </a:lnTo>
                  <a:lnTo>
                    <a:pt x="2236" y="3057"/>
                  </a:lnTo>
                  <a:lnTo>
                    <a:pt x="2236" y="2806"/>
                  </a:lnTo>
                  <a:lnTo>
                    <a:pt x="2190" y="2555"/>
                  </a:lnTo>
                  <a:lnTo>
                    <a:pt x="2144" y="2304"/>
                  </a:lnTo>
                  <a:lnTo>
                    <a:pt x="2076" y="2076"/>
                  </a:lnTo>
                  <a:lnTo>
                    <a:pt x="1985" y="1825"/>
                  </a:lnTo>
                  <a:lnTo>
                    <a:pt x="1894" y="1597"/>
                  </a:lnTo>
                  <a:lnTo>
                    <a:pt x="1779" y="1392"/>
                  </a:lnTo>
                  <a:lnTo>
                    <a:pt x="1643" y="1187"/>
                  </a:lnTo>
                  <a:lnTo>
                    <a:pt x="1483" y="981"/>
                  </a:lnTo>
                  <a:lnTo>
                    <a:pt x="1301" y="799"/>
                  </a:lnTo>
                  <a:lnTo>
                    <a:pt x="1118" y="639"/>
                  </a:lnTo>
                  <a:lnTo>
                    <a:pt x="936" y="480"/>
                  </a:lnTo>
                  <a:lnTo>
                    <a:pt x="708" y="320"/>
                  </a:lnTo>
                  <a:lnTo>
                    <a:pt x="480" y="206"/>
                  </a:lnTo>
                  <a:lnTo>
                    <a:pt x="252" y="9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3" name="Google Shape;1870;p34">
              <a:extLst>
                <a:ext uri="{FF2B5EF4-FFF2-40B4-BE49-F238E27FC236}">
                  <a16:creationId xmlns:a16="http://schemas.microsoft.com/office/drawing/2014/main" id="{2ABD7C9E-8EA4-BD40-D4AB-1EA4F843D3EC}"/>
                </a:ext>
              </a:extLst>
            </p:cNvPr>
            <p:cNvSpPr/>
            <p:nvPr/>
          </p:nvSpPr>
          <p:spPr>
            <a:xfrm>
              <a:off x="8123416" y="1706788"/>
              <a:ext cx="1829" cy="76"/>
            </a:xfrm>
            <a:custGeom>
              <a:avLst/>
              <a:gdLst/>
              <a:ahLst/>
              <a:cxnLst/>
              <a:rect l="l" t="t" r="r" b="b"/>
              <a:pathLst>
                <a:path w="24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4" name="Google Shape;1871;p34">
              <a:extLst>
                <a:ext uri="{FF2B5EF4-FFF2-40B4-BE49-F238E27FC236}">
                  <a16:creationId xmlns:a16="http://schemas.microsoft.com/office/drawing/2014/main" id="{D2386EEA-2145-CEE3-DE07-6DE96B159DEE}"/>
                </a:ext>
              </a:extLst>
            </p:cNvPr>
            <p:cNvSpPr/>
            <p:nvPr/>
          </p:nvSpPr>
          <p:spPr>
            <a:xfrm>
              <a:off x="7820993" y="1696347"/>
              <a:ext cx="231244" cy="168746"/>
            </a:xfrm>
            <a:custGeom>
              <a:avLst/>
              <a:gdLst/>
              <a:ahLst/>
              <a:cxnLst/>
              <a:rect l="l" t="t" r="r" b="b"/>
              <a:pathLst>
                <a:path w="3034" h="2214" fill="none" extrusionOk="0">
                  <a:moveTo>
                    <a:pt x="3034" y="1"/>
                  </a:moveTo>
                  <a:lnTo>
                    <a:pt x="3034" y="1"/>
                  </a:lnTo>
                  <a:lnTo>
                    <a:pt x="2783" y="1"/>
                  </a:lnTo>
                  <a:lnTo>
                    <a:pt x="2532" y="47"/>
                  </a:lnTo>
                  <a:lnTo>
                    <a:pt x="2281" y="92"/>
                  </a:lnTo>
                  <a:lnTo>
                    <a:pt x="2053" y="161"/>
                  </a:lnTo>
                  <a:lnTo>
                    <a:pt x="1825" y="252"/>
                  </a:lnTo>
                  <a:lnTo>
                    <a:pt x="1597" y="343"/>
                  </a:lnTo>
                  <a:lnTo>
                    <a:pt x="1392" y="457"/>
                  </a:lnTo>
                  <a:lnTo>
                    <a:pt x="1187" y="594"/>
                  </a:lnTo>
                  <a:lnTo>
                    <a:pt x="982" y="754"/>
                  </a:lnTo>
                  <a:lnTo>
                    <a:pt x="799" y="913"/>
                  </a:lnTo>
                  <a:lnTo>
                    <a:pt x="617" y="1096"/>
                  </a:lnTo>
                  <a:lnTo>
                    <a:pt x="480" y="1301"/>
                  </a:lnTo>
                  <a:lnTo>
                    <a:pt x="320" y="1506"/>
                  </a:lnTo>
                  <a:lnTo>
                    <a:pt x="206" y="1734"/>
                  </a:lnTo>
                  <a:lnTo>
                    <a:pt x="92" y="1962"/>
                  </a:lnTo>
                  <a:lnTo>
                    <a:pt x="1" y="2213"/>
                  </a:lnTo>
                  <a:lnTo>
                    <a:pt x="1" y="2213"/>
                  </a:lnTo>
                  <a:lnTo>
                    <a:pt x="92" y="1962"/>
                  </a:lnTo>
                  <a:lnTo>
                    <a:pt x="206" y="1734"/>
                  </a:lnTo>
                  <a:lnTo>
                    <a:pt x="320" y="1506"/>
                  </a:lnTo>
                  <a:lnTo>
                    <a:pt x="480" y="1301"/>
                  </a:lnTo>
                  <a:lnTo>
                    <a:pt x="617" y="1096"/>
                  </a:lnTo>
                  <a:lnTo>
                    <a:pt x="799" y="913"/>
                  </a:lnTo>
                  <a:lnTo>
                    <a:pt x="982" y="754"/>
                  </a:lnTo>
                  <a:lnTo>
                    <a:pt x="1187" y="594"/>
                  </a:lnTo>
                  <a:lnTo>
                    <a:pt x="1392" y="457"/>
                  </a:lnTo>
                  <a:lnTo>
                    <a:pt x="1597" y="343"/>
                  </a:lnTo>
                  <a:lnTo>
                    <a:pt x="1825" y="252"/>
                  </a:lnTo>
                  <a:lnTo>
                    <a:pt x="2053" y="161"/>
                  </a:lnTo>
                  <a:lnTo>
                    <a:pt x="2281" y="92"/>
                  </a:lnTo>
                  <a:lnTo>
                    <a:pt x="2532" y="47"/>
                  </a:lnTo>
                  <a:lnTo>
                    <a:pt x="2783" y="1"/>
                  </a:lnTo>
                  <a:lnTo>
                    <a:pt x="30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5" name="Google Shape;1872;p34">
              <a:extLst>
                <a:ext uri="{FF2B5EF4-FFF2-40B4-BE49-F238E27FC236}">
                  <a16:creationId xmlns:a16="http://schemas.microsoft.com/office/drawing/2014/main" id="{32E5ABDE-406A-E848-454C-47B906B04F26}"/>
                </a:ext>
              </a:extLst>
            </p:cNvPr>
            <p:cNvSpPr/>
            <p:nvPr/>
          </p:nvSpPr>
          <p:spPr>
            <a:xfrm>
              <a:off x="8052154" y="1696347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6" name="Google Shape;1873;p34">
              <a:extLst>
                <a:ext uri="{FF2B5EF4-FFF2-40B4-BE49-F238E27FC236}">
                  <a16:creationId xmlns:a16="http://schemas.microsoft.com/office/drawing/2014/main" id="{A4136834-DA36-5BA0-2204-AD76617420EB}"/>
                </a:ext>
              </a:extLst>
            </p:cNvPr>
            <p:cNvSpPr/>
            <p:nvPr/>
          </p:nvSpPr>
          <p:spPr>
            <a:xfrm>
              <a:off x="7494258" y="2574121"/>
              <a:ext cx="175605" cy="225985"/>
            </a:xfrm>
            <a:custGeom>
              <a:avLst/>
              <a:gdLst/>
              <a:ahLst/>
              <a:cxnLst/>
              <a:rect l="l" t="t" r="r" b="b"/>
              <a:pathLst>
                <a:path w="2304" h="2965" extrusionOk="0">
                  <a:moveTo>
                    <a:pt x="1483" y="0"/>
                  </a:moveTo>
                  <a:lnTo>
                    <a:pt x="69" y="2212"/>
                  </a:lnTo>
                  <a:lnTo>
                    <a:pt x="24" y="2303"/>
                  </a:lnTo>
                  <a:lnTo>
                    <a:pt x="1" y="2395"/>
                  </a:lnTo>
                  <a:lnTo>
                    <a:pt x="1" y="2486"/>
                  </a:lnTo>
                  <a:lnTo>
                    <a:pt x="1" y="2577"/>
                  </a:lnTo>
                  <a:lnTo>
                    <a:pt x="46" y="2668"/>
                  </a:lnTo>
                  <a:lnTo>
                    <a:pt x="92" y="2760"/>
                  </a:lnTo>
                  <a:lnTo>
                    <a:pt x="138" y="2828"/>
                  </a:lnTo>
                  <a:lnTo>
                    <a:pt x="229" y="2874"/>
                  </a:lnTo>
                  <a:lnTo>
                    <a:pt x="297" y="2919"/>
                  </a:lnTo>
                  <a:lnTo>
                    <a:pt x="388" y="2942"/>
                  </a:lnTo>
                  <a:lnTo>
                    <a:pt x="502" y="2965"/>
                  </a:lnTo>
                  <a:lnTo>
                    <a:pt x="594" y="2942"/>
                  </a:lnTo>
                  <a:lnTo>
                    <a:pt x="662" y="2919"/>
                  </a:lnTo>
                  <a:lnTo>
                    <a:pt x="753" y="2874"/>
                  </a:lnTo>
                  <a:lnTo>
                    <a:pt x="822" y="2805"/>
                  </a:lnTo>
                  <a:lnTo>
                    <a:pt x="890" y="2737"/>
                  </a:lnTo>
                  <a:lnTo>
                    <a:pt x="2304" y="502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B4C0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7" name="Google Shape;1874;p34">
              <a:extLst>
                <a:ext uri="{FF2B5EF4-FFF2-40B4-BE49-F238E27FC236}">
                  <a16:creationId xmlns:a16="http://schemas.microsoft.com/office/drawing/2014/main" id="{4931E575-E5D0-7583-A011-507EBF67CDD8}"/>
                </a:ext>
              </a:extLst>
            </p:cNvPr>
            <p:cNvSpPr/>
            <p:nvPr/>
          </p:nvSpPr>
          <p:spPr>
            <a:xfrm>
              <a:off x="8151234" y="1717230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8" name="Google Shape;1875;p34">
              <a:extLst>
                <a:ext uri="{FF2B5EF4-FFF2-40B4-BE49-F238E27FC236}">
                  <a16:creationId xmlns:a16="http://schemas.microsoft.com/office/drawing/2014/main" id="{1FD39544-8FD8-DCC6-95C5-05B8AF76C2CF}"/>
                </a:ext>
              </a:extLst>
            </p:cNvPr>
            <p:cNvSpPr/>
            <p:nvPr/>
          </p:nvSpPr>
          <p:spPr>
            <a:xfrm>
              <a:off x="8151234" y="1717230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39" name="Google Shape;1876;p34">
              <a:extLst>
                <a:ext uri="{FF2B5EF4-FFF2-40B4-BE49-F238E27FC236}">
                  <a16:creationId xmlns:a16="http://schemas.microsoft.com/office/drawing/2014/main" id="{22927EE2-E03C-4C5E-4D04-CC74D03D3A6D}"/>
                </a:ext>
              </a:extLst>
            </p:cNvPr>
            <p:cNvSpPr/>
            <p:nvPr/>
          </p:nvSpPr>
          <p:spPr>
            <a:xfrm>
              <a:off x="8007035" y="1717230"/>
              <a:ext cx="177358" cy="465918"/>
            </a:xfrm>
            <a:custGeom>
              <a:avLst/>
              <a:gdLst/>
              <a:ahLst/>
              <a:cxnLst/>
              <a:rect l="l" t="t" r="r" b="b"/>
              <a:pathLst>
                <a:path w="2327" h="6113" extrusionOk="0">
                  <a:moveTo>
                    <a:pt x="1893" y="1"/>
                  </a:moveTo>
                  <a:lnTo>
                    <a:pt x="0" y="6044"/>
                  </a:lnTo>
                  <a:lnTo>
                    <a:pt x="251" y="6089"/>
                  </a:lnTo>
                  <a:lnTo>
                    <a:pt x="502" y="6112"/>
                  </a:lnTo>
                  <a:lnTo>
                    <a:pt x="2326" y="229"/>
                  </a:lnTo>
                  <a:lnTo>
                    <a:pt x="2121" y="115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0" name="Google Shape;1877;p34">
              <a:extLst>
                <a:ext uri="{FF2B5EF4-FFF2-40B4-BE49-F238E27FC236}">
                  <a16:creationId xmlns:a16="http://schemas.microsoft.com/office/drawing/2014/main" id="{2F9A756A-40E5-8CD3-1551-5A2665FB500A}"/>
                </a:ext>
              </a:extLst>
            </p:cNvPr>
            <p:cNvSpPr/>
            <p:nvPr/>
          </p:nvSpPr>
          <p:spPr>
            <a:xfrm>
              <a:off x="8007035" y="1717230"/>
              <a:ext cx="177358" cy="465918"/>
            </a:xfrm>
            <a:custGeom>
              <a:avLst/>
              <a:gdLst/>
              <a:ahLst/>
              <a:cxnLst/>
              <a:rect l="l" t="t" r="r" b="b"/>
              <a:pathLst>
                <a:path w="2327" h="6113" fill="none" extrusionOk="0">
                  <a:moveTo>
                    <a:pt x="1893" y="1"/>
                  </a:moveTo>
                  <a:lnTo>
                    <a:pt x="0" y="6044"/>
                  </a:lnTo>
                  <a:lnTo>
                    <a:pt x="0" y="6044"/>
                  </a:lnTo>
                  <a:lnTo>
                    <a:pt x="251" y="6089"/>
                  </a:lnTo>
                  <a:lnTo>
                    <a:pt x="502" y="6112"/>
                  </a:lnTo>
                  <a:lnTo>
                    <a:pt x="2326" y="229"/>
                  </a:lnTo>
                  <a:lnTo>
                    <a:pt x="2326" y="229"/>
                  </a:lnTo>
                  <a:lnTo>
                    <a:pt x="2121" y="115"/>
                  </a:lnTo>
                  <a:lnTo>
                    <a:pt x="1893" y="1"/>
                  </a:lnTo>
                  <a:lnTo>
                    <a:pt x="1893" y="1"/>
                  </a:lnTo>
                  <a:lnTo>
                    <a:pt x="18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1" name="Google Shape;1878;p34">
              <a:extLst>
                <a:ext uri="{FF2B5EF4-FFF2-40B4-BE49-F238E27FC236}">
                  <a16:creationId xmlns:a16="http://schemas.microsoft.com/office/drawing/2014/main" id="{5B7398D8-692C-B366-7128-4C84314C33FC}"/>
                </a:ext>
              </a:extLst>
            </p:cNvPr>
            <p:cNvSpPr/>
            <p:nvPr/>
          </p:nvSpPr>
          <p:spPr>
            <a:xfrm>
              <a:off x="7826252" y="1712047"/>
              <a:ext cx="139097" cy="318132"/>
            </a:xfrm>
            <a:custGeom>
              <a:avLst/>
              <a:gdLst/>
              <a:ahLst/>
              <a:cxnLst/>
              <a:rect l="l" t="t" r="r" b="b"/>
              <a:pathLst>
                <a:path w="1825" h="4174" extrusionOk="0">
                  <a:moveTo>
                    <a:pt x="1825" y="0"/>
                  </a:moveTo>
                  <a:lnTo>
                    <a:pt x="1505" y="137"/>
                  </a:lnTo>
                  <a:lnTo>
                    <a:pt x="1209" y="319"/>
                  </a:lnTo>
                  <a:lnTo>
                    <a:pt x="821" y="1528"/>
                  </a:lnTo>
                  <a:lnTo>
                    <a:pt x="1004" y="1323"/>
                  </a:lnTo>
                  <a:lnTo>
                    <a:pt x="1186" y="1140"/>
                  </a:lnTo>
                  <a:lnTo>
                    <a:pt x="1369" y="958"/>
                  </a:lnTo>
                  <a:lnTo>
                    <a:pt x="1574" y="798"/>
                  </a:lnTo>
                  <a:lnTo>
                    <a:pt x="1825" y="0"/>
                  </a:lnTo>
                  <a:close/>
                  <a:moveTo>
                    <a:pt x="23" y="4151"/>
                  </a:moveTo>
                  <a:lnTo>
                    <a:pt x="0" y="4173"/>
                  </a:lnTo>
                  <a:lnTo>
                    <a:pt x="23" y="4173"/>
                  </a:lnTo>
                  <a:lnTo>
                    <a:pt x="23" y="415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2" name="Google Shape;1879;p34">
              <a:extLst>
                <a:ext uri="{FF2B5EF4-FFF2-40B4-BE49-F238E27FC236}">
                  <a16:creationId xmlns:a16="http://schemas.microsoft.com/office/drawing/2014/main" id="{94C50AE6-8A7C-E6C0-214F-DBCD555440D2}"/>
                </a:ext>
              </a:extLst>
            </p:cNvPr>
            <p:cNvSpPr/>
            <p:nvPr/>
          </p:nvSpPr>
          <p:spPr>
            <a:xfrm>
              <a:off x="7826252" y="2028342"/>
              <a:ext cx="1829" cy="1829"/>
            </a:xfrm>
            <a:custGeom>
              <a:avLst/>
              <a:gdLst/>
              <a:ahLst/>
              <a:cxnLst/>
              <a:rect l="l" t="t" r="r" b="b"/>
              <a:pathLst>
                <a:path w="24" h="24" fill="none" extrusionOk="0">
                  <a:moveTo>
                    <a:pt x="23" y="1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3" name="Google Shape;1880;p34">
              <a:extLst>
                <a:ext uri="{FF2B5EF4-FFF2-40B4-BE49-F238E27FC236}">
                  <a16:creationId xmlns:a16="http://schemas.microsoft.com/office/drawing/2014/main" id="{0BE0FD0C-1EC1-B445-401D-731190550AF7}"/>
                </a:ext>
              </a:extLst>
            </p:cNvPr>
            <p:cNvSpPr/>
            <p:nvPr/>
          </p:nvSpPr>
          <p:spPr>
            <a:xfrm>
              <a:off x="7888825" y="1712047"/>
              <a:ext cx="76522" cy="116537"/>
            </a:xfrm>
            <a:custGeom>
              <a:avLst/>
              <a:gdLst/>
              <a:ahLst/>
              <a:cxnLst/>
              <a:rect l="l" t="t" r="r" b="b"/>
              <a:pathLst>
                <a:path w="1004" h="1529" fill="none" extrusionOk="0">
                  <a:moveTo>
                    <a:pt x="1004" y="0"/>
                  </a:moveTo>
                  <a:lnTo>
                    <a:pt x="1004" y="0"/>
                  </a:lnTo>
                  <a:lnTo>
                    <a:pt x="684" y="137"/>
                  </a:lnTo>
                  <a:lnTo>
                    <a:pt x="388" y="319"/>
                  </a:lnTo>
                  <a:lnTo>
                    <a:pt x="0" y="1528"/>
                  </a:lnTo>
                  <a:lnTo>
                    <a:pt x="0" y="1528"/>
                  </a:lnTo>
                  <a:lnTo>
                    <a:pt x="183" y="1323"/>
                  </a:lnTo>
                  <a:lnTo>
                    <a:pt x="365" y="1140"/>
                  </a:lnTo>
                  <a:lnTo>
                    <a:pt x="548" y="958"/>
                  </a:lnTo>
                  <a:lnTo>
                    <a:pt x="753" y="798"/>
                  </a:lnTo>
                  <a:lnTo>
                    <a:pt x="10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4" name="Google Shape;1881;p34">
              <a:extLst>
                <a:ext uri="{FF2B5EF4-FFF2-40B4-BE49-F238E27FC236}">
                  <a16:creationId xmlns:a16="http://schemas.microsoft.com/office/drawing/2014/main" id="{77658659-E5E1-1D2D-9BED-E7E4771C3638}"/>
                </a:ext>
              </a:extLst>
            </p:cNvPr>
            <p:cNvSpPr/>
            <p:nvPr/>
          </p:nvSpPr>
          <p:spPr>
            <a:xfrm>
              <a:off x="7828005" y="1772867"/>
              <a:ext cx="118213" cy="304260"/>
            </a:xfrm>
            <a:custGeom>
              <a:avLst/>
              <a:gdLst/>
              <a:ahLst/>
              <a:cxnLst/>
              <a:rect l="l" t="t" r="r" b="b"/>
              <a:pathLst>
                <a:path w="1551" h="3992" extrusionOk="0">
                  <a:moveTo>
                    <a:pt x="1551" y="0"/>
                  </a:moveTo>
                  <a:lnTo>
                    <a:pt x="1346" y="160"/>
                  </a:lnTo>
                  <a:lnTo>
                    <a:pt x="1163" y="342"/>
                  </a:lnTo>
                  <a:lnTo>
                    <a:pt x="981" y="525"/>
                  </a:lnTo>
                  <a:lnTo>
                    <a:pt x="798" y="730"/>
                  </a:lnTo>
                  <a:lnTo>
                    <a:pt x="0" y="3353"/>
                  </a:lnTo>
                  <a:lnTo>
                    <a:pt x="0" y="3375"/>
                  </a:lnTo>
                  <a:lnTo>
                    <a:pt x="137" y="3695"/>
                  </a:lnTo>
                  <a:lnTo>
                    <a:pt x="319" y="3991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5" name="Google Shape;1882;p34">
              <a:extLst>
                <a:ext uri="{FF2B5EF4-FFF2-40B4-BE49-F238E27FC236}">
                  <a16:creationId xmlns:a16="http://schemas.microsoft.com/office/drawing/2014/main" id="{8160823E-1390-70F5-3FDD-70D28867A7C3}"/>
                </a:ext>
              </a:extLst>
            </p:cNvPr>
            <p:cNvSpPr/>
            <p:nvPr/>
          </p:nvSpPr>
          <p:spPr>
            <a:xfrm>
              <a:off x="7828005" y="1772867"/>
              <a:ext cx="118213" cy="304260"/>
            </a:xfrm>
            <a:custGeom>
              <a:avLst/>
              <a:gdLst/>
              <a:ahLst/>
              <a:cxnLst/>
              <a:rect l="l" t="t" r="r" b="b"/>
              <a:pathLst>
                <a:path w="1551" h="3992" fill="none" extrusionOk="0">
                  <a:moveTo>
                    <a:pt x="1551" y="0"/>
                  </a:moveTo>
                  <a:lnTo>
                    <a:pt x="1551" y="0"/>
                  </a:lnTo>
                  <a:lnTo>
                    <a:pt x="1346" y="160"/>
                  </a:lnTo>
                  <a:lnTo>
                    <a:pt x="1163" y="342"/>
                  </a:lnTo>
                  <a:lnTo>
                    <a:pt x="981" y="525"/>
                  </a:lnTo>
                  <a:lnTo>
                    <a:pt x="798" y="730"/>
                  </a:lnTo>
                  <a:lnTo>
                    <a:pt x="0" y="3353"/>
                  </a:lnTo>
                  <a:lnTo>
                    <a:pt x="0" y="3353"/>
                  </a:lnTo>
                  <a:lnTo>
                    <a:pt x="0" y="3375"/>
                  </a:lnTo>
                  <a:lnTo>
                    <a:pt x="0" y="3375"/>
                  </a:lnTo>
                  <a:lnTo>
                    <a:pt x="137" y="3695"/>
                  </a:lnTo>
                  <a:lnTo>
                    <a:pt x="319" y="3991"/>
                  </a:lnTo>
                  <a:lnTo>
                    <a:pt x="1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6" name="Google Shape;1883;p34">
              <a:extLst>
                <a:ext uri="{FF2B5EF4-FFF2-40B4-BE49-F238E27FC236}">
                  <a16:creationId xmlns:a16="http://schemas.microsoft.com/office/drawing/2014/main" id="{855FAEC8-D1F8-5313-B3D9-E8C17242F9A0}"/>
                </a:ext>
              </a:extLst>
            </p:cNvPr>
            <p:cNvSpPr/>
            <p:nvPr/>
          </p:nvSpPr>
          <p:spPr>
            <a:xfrm>
              <a:off x="8041789" y="1696347"/>
              <a:ext cx="74769" cy="31402"/>
            </a:xfrm>
            <a:custGeom>
              <a:avLst/>
              <a:gdLst/>
              <a:ahLst/>
              <a:cxnLst/>
              <a:rect l="l" t="t" r="r" b="b"/>
              <a:pathLst>
                <a:path w="981" h="412" extrusionOk="0">
                  <a:moveTo>
                    <a:pt x="114" y="1"/>
                  </a:moveTo>
                  <a:lnTo>
                    <a:pt x="0" y="411"/>
                  </a:lnTo>
                  <a:lnTo>
                    <a:pt x="228" y="343"/>
                  </a:lnTo>
                  <a:lnTo>
                    <a:pt x="456" y="297"/>
                  </a:lnTo>
                  <a:lnTo>
                    <a:pt x="684" y="275"/>
                  </a:lnTo>
                  <a:lnTo>
                    <a:pt x="935" y="252"/>
                  </a:lnTo>
                  <a:lnTo>
                    <a:pt x="981" y="115"/>
                  </a:lnTo>
                  <a:lnTo>
                    <a:pt x="775" y="69"/>
                  </a:lnTo>
                  <a:lnTo>
                    <a:pt x="547" y="24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7" name="Google Shape;1884;p34">
              <a:extLst>
                <a:ext uri="{FF2B5EF4-FFF2-40B4-BE49-F238E27FC236}">
                  <a16:creationId xmlns:a16="http://schemas.microsoft.com/office/drawing/2014/main" id="{F30747E3-AE4F-DD8B-F54D-4F5E3343C6B2}"/>
                </a:ext>
              </a:extLst>
            </p:cNvPr>
            <p:cNvSpPr/>
            <p:nvPr/>
          </p:nvSpPr>
          <p:spPr>
            <a:xfrm>
              <a:off x="8041789" y="1696347"/>
              <a:ext cx="74769" cy="31402"/>
            </a:xfrm>
            <a:custGeom>
              <a:avLst/>
              <a:gdLst/>
              <a:ahLst/>
              <a:cxnLst/>
              <a:rect l="l" t="t" r="r" b="b"/>
              <a:pathLst>
                <a:path w="981" h="412" fill="none" extrusionOk="0">
                  <a:moveTo>
                    <a:pt x="137" y="1"/>
                  </a:moveTo>
                  <a:lnTo>
                    <a:pt x="137" y="1"/>
                  </a:lnTo>
                  <a:lnTo>
                    <a:pt x="114" y="1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228" y="343"/>
                  </a:lnTo>
                  <a:lnTo>
                    <a:pt x="456" y="297"/>
                  </a:lnTo>
                  <a:lnTo>
                    <a:pt x="684" y="275"/>
                  </a:lnTo>
                  <a:lnTo>
                    <a:pt x="935" y="252"/>
                  </a:lnTo>
                  <a:lnTo>
                    <a:pt x="981" y="115"/>
                  </a:lnTo>
                  <a:lnTo>
                    <a:pt x="981" y="115"/>
                  </a:lnTo>
                  <a:lnTo>
                    <a:pt x="775" y="69"/>
                  </a:lnTo>
                  <a:lnTo>
                    <a:pt x="547" y="24"/>
                  </a:lnTo>
                  <a:lnTo>
                    <a:pt x="342" y="1"/>
                  </a:lnTo>
                  <a:lnTo>
                    <a:pt x="1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8" name="Google Shape;1885;p34">
              <a:extLst>
                <a:ext uri="{FF2B5EF4-FFF2-40B4-BE49-F238E27FC236}">
                  <a16:creationId xmlns:a16="http://schemas.microsoft.com/office/drawing/2014/main" id="{FBF96284-FA99-9562-F747-DAE3B0D3581F}"/>
                </a:ext>
              </a:extLst>
            </p:cNvPr>
            <p:cNvSpPr/>
            <p:nvPr/>
          </p:nvSpPr>
          <p:spPr>
            <a:xfrm>
              <a:off x="7913138" y="1715477"/>
              <a:ext cx="199995" cy="451970"/>
            </a:xfrm>
            <a:custGeom>
              <a:avLst/>
              <a:gdLst/>
              <a:ahLst/>
              <a:cxnLst/>
              <a:rect l="l" t="t" r="r" b="b"/>
              <a:pathLst>
                <a:path w="2624" h="5930" extrusionOk="0">
                  <a:moveTo>
                    <a:pt x="2623" y="1"/>
                  </a:moveTo>
                  <a:lnTo>
                    <a:pt x="2372" y="24"/>
                  </a:lnTo>
                  <a:lnTo>
                    <a:pt x="2144" y="46"/>
                  </a:lnTo>
                  <a:lnTo>
                    <a:pt x="1916" y="92"/>
                  </a:lnTo>
                  <a:lnTo>
                    <a:pt x="1688" y="160"/>
                  </a:lnTo>
                  <a:lnTo>
                    <a:pt x="1" y="5542"/>
                  </a:lnTo>
                  <a:lnTo>
                    <a:pt x="160" y="5656"/>
                  </a:lnTo>
                  <a:lnTo>
                    <a:pt x="365" y="5770"/>
                  </a:lnTo>
                  <a:lnTo>
                    <a:pt x="548" y="5862"/>
                  </a:lnTo>
                  <a:lnTo>
                    <a:pt x="753" y="5930"/>
                  </a:lnTo>
                  <a:lnTo>
                    <a:pt x="2623" y="1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49" name="Google Shape;1886;p34">
              <a:extLst>
                <a:ext uri="{FF2B5EF4-FFF2-40B4-BE49-F238E27FC236}">
                  <a16:creationId xmlns:a16="http://schemas.microsoft.com/office/drawing/2014/main" id="{54E06091-F491-F126-20CF-FC3A3E6810B5}"/>
                </a:ext>
              </a:extLst>
            </p:cNvPr>
            <p:cNvSpPr/>
            <p:nvPr/>
          </p:nvSpPr>
          <p:spPr>
            <a:xfrm>
              <a:off x="7913138" y="1715477"/>
              <a:ext cx="199995" cy="451970"/>
            </a:xfrm>
            <a:custGeom>
              <a:avLst/>
              <a:gdLst/>
              <a:ahLst/>
              <a:cxnLst/>
              <a:rect l="l" t="t" r="r" b="b"/>
              <a:pathLst>
                <a:path w="2624" h="5930" fill="none" extrusionOk="0">
                  <a:moveTo>
                    <a:pt x="2623" y="1"/>
                  </a:moveTo>
                  <a:lnTo>
                    <a:pt x="2623" y="1"/>
                  </a:lnTo>
                  <a:lnTo>
                    <a:pt x="2372" y="24"/>
                  </a:lnTo>
                  <a:lnTo>
                    <a:pt x="2144" y="46"/>
                  </a:lnTo>
                  <a:lnTo>
                    <a:pt x="1916" y="92"/>
                  </a:lnTo>
                  <a:lnTo>
                    <a:pt x="1688" y="160"/>
                  </a:lnTo>
                  <a:lnTo>
                    <a:pt x="1" y="5542"/>
                  </a:lnTo>
                  <a:lnTo>
                    <a:pt x="1" y="5542"/>
                  </a:lnTo>
                  <a:lnTo>
                    <a:pt x="160" y="5656"/>
                  </a:lnTo>
                  <a:lnTo>
                    <a:pt x="365" y="5770"/>
                  </a:lnTo>
                  <a:lnTo>
                    <a:pt x="548" y="5862"/>
                  </a:lnTo>
                  <a:lnTo>
                    <a:pt x="753" y="5930"/>
                  </a:lnTo>
                  <a:lnTo>
                    <a:pt x="26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0" name="Google Shape;1887;p34">
              <a:extLst>
                <a:ext uri="{FF2B5EF4-FFF2-40B4-BE49-F238E27FC236}">
                  <a16:creationId xmlns:a16="http://schemas.microsoft.com/office/drawing/2014/main" id="{FB33A422-123B-5723-C7E7-6C4D1AF843E9}"/>
                </a:ext>
              </a:extLst>
            </p:cNvPr>
            <p:cNvSpPr/>
            <p:nvPr/>
          </p:nvSpPr>
          <p:spPr>
            <a:xfrm>
              <a:off x="7753238" y="1640786"/>
              <a:ext cx="598003" cy="597926"/>
            </a:xfrm>
            <a:custGeom>
              <a:avLst/>
              <a:gdLst/>
              <a:ahLst/>
              <a:cxnLst/>
              <a:rect l="l" t="t" r="r" b="b"/>
              <a:pathLst>
                <a:path w="7846" h="7845" extrusionOk="0">
                  <a:moveTo>
                    <a:pt x="2281" y="365"/>
                  </a:moveTo>
                  <a:lnTo>
                    <a:pt x="2053" y="479"/>
                  </a:lnTo>
                  <a:lnTo>
                    <a:pt x="1848" y="593"/>
                  </a:lnTo>
                  <a:lnTo>
                    <a:pt x="1825" y="616"/>
                  </a:lnTo>
                  <a:lnTo>
                    <a:pt x="1848" y="662"/>
                  </a:lnTo>
                  <a:lnTo>
                    <a:pt x="1871" y="684"/>
                  </a:lnTo>
                  <a:lnTo>
                    <a:pt x="1893" y="684"/>
                  </a:lnTo>
                  <a:lnTo>
                    <a:pt x="2099" y="548"/>
                  </a:lnTo>
                  <a:lnTo>
                    <a:pt x="2304" y="456"/>
                  </a:lnTo>
                  <a:lnTo>
                    <a:pt x="2327" y="434"/>
                  </a:lnTo>
                  <a:lnTo>
                    <a:pt x="2327" y="388"/>
                  </a:lnTo>
                  <a:lnTo>
                    <a:pt x="2304" y="365"/>
                  </a:lnTo>
                  <a:close/>
                  <a:moveTo>
                    <a:pt x="4151" y="776"/>
                  </a:moveTo>
                  <a:lnTo>
                    <a:pt x="4402" y="798"/>
                  </a:lnTo>
                  <a:lnTo>
                    <a:pt x="4630" y="844"/>
                  </a:lnTo>
                  <a:lnTo>
                    <a:pt x="4858" y="912"/>
                  </a:lnTo>
                  <a:lnTo>
                    <a:pt x="5109" y="1004"/>
                  </a:lnTo>
                  <a:lnTo>
                    <a:pt x="5337" y="1118"/>
                  </a:lnTo>
                  <a:lnTo>
                    <a:pt x="5565" y="1232"/>
                  </a:lnTo>
                  <a:lnTo>
                    <a:pt x="5770" y="1369"/>
                  </a:lnTo>
                  <a:lnTo>
                    <a:pt x="5975" y="1528"/>
                  </a:lnTo>
                  <a:lnTo>
                    <a:pt x="6158" y="1688"/>
                  </a:lnTo>
                  <a:lnTo>
                    <a:pt x="6317" y="1870"/>
                  </a:lnTo>
                  <a:lnTo>
                    <a:pt x="6477" y="2075"/>
                  </a:lnTo>
                  <a:lnTo>
                    <a:pt x="6614" y="2281"/>
                  </a:lnTo>
                  <a:lnTo>
                    <a:pt x="6728" y="2486"/>
                  </a:lnTo>
                  <a:lnTo>
                    <a:pt x="6842" y="2714"/>
                  </a:lnTo>
                  <a:lnTo>
                    <a:pt x="6910" y="2942"/>
                  </a:lnTo>
                  <a:lnTo>
                    <a:pt x="6979" y="3170"/>
                  </a:lnTo>
                  <a:lnTo>
                    <a:pt x="7024" y="3421"/>
                  </a:lnTo>
                  <a:lnTo>
                    <a:pt x="7070" y="3672"/>
                  </a:lnTo>
                  <a:lnTo>
                    <a:pt x="7070" y="3923"/>
                  </a:lnTo>
                  <a:lnTo>
                    <a:pt x="7070" y="4151"/>
                  </a:lnTo>
                  <a:lnTo>
                    <a:pt x="7047" y="4379"/>
                  </a:lnTo>
                  <a:lnTo>
                    <a:pt x="7002" y="4630"/>
                  </a:lnTo>
                  <a:lnTo>
                    <a:pt x="6933" y="4858"/>
                  </a:lnTo>
                  <a:lnTo>
                    <a:pt x="6842" y="5108"/>
                  </a:lnTo>
                  <a:lnTo>
                    <a:pt x="6728" y="5336"/>
                  </a:lnTo>
                  <a:lnTo>
                    <a:pt x="6614" y="5565"/>
                  </a:lnTo>
                  <a:lnTo>
                    <a:pt x="6477" y="5770"/>
                  </a:lnTo>
                  <a:lnTo>
                    <a:pt x="6317" y="5952"/>
                  </a:lnTo>
                  <a:lnTo>
                    <a:pt x="6158" y="6135"/>
                  </a:lnTo>
                  <a:lnTo>
                    <a:pt x="5975" y="6317"/>
                  </a:lnTo>
                  <a:lnTo>
                    <a:pt x="5770" y="6454"/>
                  </a:lnTo>
                  <a:lnTo>
                    <a:pt x="5565" y="6591"/>
                  </a:lnTo>
                  <a:lnTo>
                    <a:pt x="5360" y="6728"/>
                  </a:lnTo>
                  <a:lnTo>
                    <a:pt x="5132" y="6819"/>
                  </a:lnTo>
                  <a:lnTo>
                    <a:pt x="4904" y="6910"/>
                  </a:lnTo>
                  <a:lnTo>
                    <a:pt x="4676" y="6978"/>
                  </a:lnTo>
                  <a:lnTo>
                    <a:pt x="4425" y="7024"/>
                  </a:lnTo>
                  <a:lnTo>
                    <a:pt x="4174" y="7047"/>
                  </a:lnTo>
                  <a:lnTo>
                    <a:pt x="3923" y="7070"/>
                  </a:lnTo>
                  <a:lnTo>
                    <a:pt x="3695" y="7047"/>
                  </a:lnTo>
                  <a:lnTo>
                    <a:pt x="3467" y="7024"/>
                  </a:lnTo>
                  <a:lnTo>
                    <a:pt x="3216" y="6978"/>
                  </a:lnTo>
                  <a:lnTo>
                    <a:pt x="2988" y="6910"/>
                  </a:lnTo>
                  <a:lnTo>
                    <a:pt x="2737" y="6819"/>
                  </a:lnTo>
                  <a:lnTo>
                    <a:pt x="2509" y="6728"/>
                  </a:lnTo>
                  <a:lnTo>
                    <a:pt x="2281" y="6591"/>
                  </a:lnTo>
                  <a:lnTo>
                    <a:pt x="2076" y="6454"/>
                  </a:lnTo>
                  <a:lnTo>
                    <a:pt x="1893" y="6294"/>
                  </a:lnTo>
                  <a:lnTo>
                    <a:pt x="1711" y="6135"/>
                  </a:lnTo>
                  <a:lnTo>
                    <a:pt x="1528" y="5952"/>
                  </a:lnTo>
                  <a:lnTo>
                    <a:pt x="1392" y="5770"/>
                  </a:lnTo>
                  <a:lnTo>
                    <a:pt x="1255" y="5565"/>
                  </a:lnTo>
                  <a:lnTo>
                    <a:pt x="1118" y="5336"/>
                  </a:lnTo>
                  <a:lnTo>
                    <a:pt x="1027" y="5131"/>
                  </a:lnTo>
                  <a:lnTo>
                    <a:pt x="936" y="4903"/>
                  </a:lnTo>
                  <a:lnTo>
                    <a:pt x="867" y="4652"/>
                  </a:lnTo>
                  <a:lnTo>
                    <a:pt x="822" y="4424"/>
                  </a:lnTo>
                  <a:lnTo>
                    <a:pt x="799" y="4173"/>
                  </a:lnTo>
                  <a:lnTo>
                    <a:pt x="776" y="3923"/>
                  </a:lnTo>
                  <a:lnTo>
                    <a:pt x="799" y="3695"/>
                  </a:lnTo>
                  <a:lnTo>
                    <a:pt x="822" y="3444"/>
                  </a:lnTo>
                  <a:lnTo>
                    <a:pt x="867" y="3216"/>
                  </a:lnTo>
                  <a:lnTo>
                    <a:pt x="936" y="2988"/>
                  </a:lnTo>
                  <a:lnTo>
                    <a:pt x="1027" y="2737"/>
                  </a:lnTo>
                  <a:lnTo>
                    <a:pt x="1118" y="2509"/>
                  </a:lnTo>
                  <a:lnTo>
                    <a:pt x="1255" y="2281"/>
                  </a:lnTo>
                  <a:lnTo>
                    <a:pt x="1392" y="2075"/>
                  </a:lnTo>
                  <a:lnTo>
                    <a:pt x="1528" y="1870"/>
                  </a:lnTo>
                  <a:lnTo>
                    <a:pt x="1711" y="1688"/>
                  </a:lnTo>
                  <a:lnTo>
                    <a:pt x="1893" y="1528"/>
                  </a:lnTo>
                  <a:lnTo>
                    <a:pt x="2076" y="1369"/>
                  </a:lnTo>
                  <a:lnTo>
                    <a:pt x="2281" y="1232"/>
                  </a:lnTo>
                  <a:lnTo>
                    <a:pt x="2509" y="1118"/>
                  </a:lnTo>
                  <a:lnTo>
                    <a:pt x="2714" y="1004"/>
                  </a:lnTo>
                  <a:lnTo>
                    <a:pt x="2942" y="935"/>
                  </a:lnTo>
                  <a:lnTo>
                    <a:pt x="3193" y="867"/>
                  </a:lnTo>
                  <a:lnTo>
                    <a:pt x="3421" y="821"/>
                  </a:lnTo>
                  <a:lnTo>
                    <a:pt x="3672" y="776"/>
                  </a:lnTo>
                  <a:close/>
                  <a:moveTo>
                    <a:pt x="3672" y="684"/>
                  </a:moveTo>
                  <a:lnTo>
                    <a:pt x="3421" y="730"/>
                  </a:lnTo>
                  <a:lnTo>
                    <a:pt x="3170" y="776"/>
                  </a:lnTo>
                  <a:lnTo>
                    <a:pt x="2920" y="844"/>
                  </a:lnTo>
                  <a:lnTo>
                    <a:pt x="2692" y="935"/>
                  </a:lnTo>
                  <a:lnTo>
                    <a:pt x="2463" y="1026"/>
                  </a:lnTo>
                  <a:lnTo>
                    <a:pt x="2235" y="1163"/>
                  </a:lnTo>
                  <a:lnTo>
                    <a:pt x="2030" y="1300"/>
                  </a:lnTo>
                  <a:lnTo>
                    <a:pt x="1825" y="1460"/>
                  </a:lnTo>
                  <a:lnTo>
                    <a:pt x="1643" y="1619"/>
                  </a:lnTo>
                  <a:lnTo>
                    <a:pt x="1460" y="1802"/>
                  </a:lnTo>
                  <a:lnTo>
                    <a:pt x="1300" y="2007"/>
                  </a:lnTo>
                  <a:lnTo>
                    <a:pt x="1164" y="2235"/>
                  </a:lnTo>
                  <a:lnTo>
                    <a:pt x="1050" y="2463"/>
                  </a:lnTo>
                  <a:lnTo>
                    <a:pt x="936" y="2691"/>
                  </a:lnTo>
                  <a:lnTo>
                    <a:pt x="844" y="2942"/>
                  </a:lnTo>
                  <a:lnTo>
                    <a:pt x="776" y="3193"/>
                  </a:lnTo>
                  <a:lnTo>
                    <a:pt x="730" y="3444"/>
                  </a:lnTo>
                  <a:lnTo>
                    <a:pt x="708" y="3672"/>
                  </a:lnTo>
                  <a:lnTo>
                    <a:pt x="685" y="3923"/>
                  </a:lnTo>
                  <a:lnTo>
                    <a:pt x="708" y="4173"/>
                  </a:lnTo>
                  <a:lnTo>
                    <a:pt x="730" y="4424"/>
                  </a:lnTo>
                  <a:lnTo>
                    <a:pt x="776" y="4675"/>
                  </a:lnTo>
                  <a:lnTo>
                    <a:pt x="844" y="4926"/>
                  </a:lnTo>
                  <a:lnTo>
                    <a:pt x="936" y="5154"/>
                  </a:lnTo>
                  <a:lnTo>
                    <a:pt x="1050" y="5382"/>
                  </a:lnTo>
                  <a:lnTo>
                    <a:pt x="1164" y="5610"/>
                  </a:lnTo>
                  <a:lnTo>
                    <a:pt x="1300" y="5815"/>
                  </a:lnTo>
                  <a:lnTo>
                    <a:pt x="1460" y="6021"/>
                  </a:lnTo>
                  <a:lnTo>
                    <a:pt x="1643" y="6203"/>
                  </a:lnTo>
                  <a:lnTo>
                    <a:pt x="1825" y="6385"/>
                  </a:lnTo>
                  <a:lnTo>
                    <a:pt x="2030" y="6545"/>
                  </a:lnTo>
                  <a:lnTo>
                    <a:pt x="2235" y="6682"/>
                  </a:lnTo>
                  <a:lnTo>
                    <a:pt x="2463" y="6796"/>
                  </a:lnTo>
                  <a:lnTo>
                    <a:pt x="2714" y="6910"/>
                  </a:lnTo>
                  <a:lnTo>
                    <a:pt x="2965" y="7001"/>
                  </a:lnTo>
                  <a:lnTo>
                    <a:pt x="3193" y="7070"/>
                  </a:lnTo>
                  <a:lnTo>
                    <a:pt x="3444" y="7115"/>
                  </a:lnTo>
                  <a:lnTo>
                    <a:pt x="3695" y="7138"/>
                  </a:lnTo>
                  <a:lnTo>
                    <a:pt x="3923" y="7161"/>
                  </a:lnTo>
                  <a:lnTo>
                    <a:pt x="4197" y="7138"/>
                  </a:lnTo>
                  <a:lnTo>
                    <a:pt x="4447" y="7115"/>
                  </a:lnTo>
                  <a:lnTo>
                    <a:pt x="4698" y="7070"/>
                  </a:lnTo>
                  <a:lnTo>
                    <a:pt x="4926" y="7001"/>
                  </a:lnTo>
                  <a:lnTo>
                    <a:pt x="5177" y="6910"/>
                  </a:lnTo>
                  <a:lnTo>
                    <a:pt x="5405" y="6796"/>
                  </a:lnTo>
                  <a:lnTo>
                    <a:pt x="5610" y="6682"/>
                  </a:lnTo>
                  <a:lnTo>
                    <a:pt x="5816" y="6545"/>
                  </a:lnTo>
                  <a:lnTo>
                    <a:pt x="6021" y="6385"/>
                  </a:lnTo>
                  <a:lnTo>
                    <a:pt x="6203" y="6203"/>
                  </a:lnTo>
                  <a:lnTo>
                    <a:pt x="6386" y="6021"/>
                  </a:lnTo>
                  <a:lnTo>
                    <a:pt x="6545" y="5815"/>
                  </a:lnTo>
                  <a:lnTo>
                    <a:pt x="6682" y="5610"/>
                  </a:lnTo>
                  <a:lnTo>
                    <a:pt x="6819" y="5382"/>
                  </a:lnTo>
                  <a:lnTo>
                    <a:pt x="6933" y="5131"/>
                  </a:lnTo>
                  <a:lnTo>
                    <a:pt x="7024" y="4880"/>
                  </a:lnTo>
                  <a:lnTo>
                    <a:pt x="7070" y="4652"/>
                  </a:lnTo>
                  <a:lnTo>
                    <a:pt x="7116" y="4402"/>
                  </a:lnTo>
                  <a:lnTo>
                    <a:pt x="7161" y="4151"/>
                  </a:lnTo>
                  <a:lnTo>
                    <a:pt x="7161" y="3923"/>
                  </a:lnTo>
                  <a:lnTo>
                    <a:pt x="7161" y="3649"/>
                  </a:lnTo>
                  <a:lnTo>
                    <a:pt x="7116" y="3398"/>
                  </a:lnTo>
                  <a:lnTo>
                    <a:pt x="7070" y="3147"/>
                  </a:lnTo>
                  <a:lnTo>
                    <a:pt x="7002" y="2919"/>
                  </a:lnTo>
                  <a:lnTo>
                    <a:pt x="6910" y="2668"/>
                  </a:lnTo>
                  <a:lnTo>
                    <a:pt x="6819" y="2440"/>
                  </a:lnTo>
                  <a:lnTo>
                    <a:pt x="6682" y="2235"/>
                  </a:lnTo>
                  <a:lnTo>
                    <a:pt x="6545" y="2030"/>
                  </a:lnTo>
                  <a:lnTo>
                    <a:pt x="6386" y="1825"/>
                  </a:lnTo>
                  <a:lnTo>
                    <a:pt x="6226" y="1642"/>
                  </a:lnTo>
                  <a:lnTo>
                    <a:pt x="6044" y="1460"/>
                  </a:lnTo>
                  <a:lnTo>
                    <a:pt x="5839" y="1300"/>
                  </a:lnTo>
                  <a:lnTo>
                    <a:pt x="5610" y="1163"/>
                  </a:lnTo>
                  <a:lnTo>
                    <a:pt x="5382" y="1026"/>
                  </a:lnTo>
                  <a:lnTo>
                    <a:pt x="5154" y="912"/>
                  </a:lnTo>
                  <a:lnTo>
                    <a:pt x="4904" y="821"/>
                  </a:lnTo>
                  <a:lnTo>
                    <a:pt x="4653" y="776"/>
                  </a:lnTo>
                  <a:lnTo>
                    <a:pt x="4402" y="707"/>
                  </a:lnTo>
                  <a:lnTo>
                    <a:pt x="4174" y="684"/>
                  </a:lnTo>
                  <a:close/>
                  <a:moveTo>
                    <a:pt x="3923" y="0"/>
                  </a:moveTo>
                  <a:lnTo>
                    <a:pt x="3604" y="23"/>
                  </a:lnTo>
                  <a:lnTo>
                    <a:pt x="3262" y="69"/>
                  </a:lnTo>
                  <a:lnTo>
                    <a:pt x="2942" y="137"/>
                  </a:lnTo>
                  <a:lnTo>
                    <a:pt x="2600" y="228"/>
                  </a:lnTo>
                  <a:lnTo>
                    <a:pt x="2578" y="251"/>
                  </a:lnTo>
                  <a:lnTo>
                    <a:pt x="2578" y="297"/>
                  </a:lnTo>
                  <a:lnTo>
                    <a:pt x="2600" y="320"/>
                  </a:lnTo>
                  <a:lnTo>
                    <a:pt x="2646" y="320"/>
                  </a:lnTo>
                  <a:lnTo>
                    <a:pt x="2965" y="228"/>
                  </a:lnTo>
                  <a:lnTo>
                    <a:pt x="3284" y="137"/>
                  </a:lnTo>
                  <a:lnTo>
                    <a:pt x="3604" y="114"/>
                  </a:lnTo>
                  <a:lnTo>
                    <a:pt x="3923" y="91"/>
                  </a:lnTo>
                  <a:lnTo>
                    <a:pt x="4197" y="91"/>
                  </a:lnTo>
                  <a:lnTo>
                    <a:pt x="4447" y="137"/>
                  </a:lnTo>
                  <a:lnTo>
                    <a:pt x="4721" y="183"/>
                  </a:lnTo>
                  <a:lnTo>
                    <a:pt x="4972" y="228"/>
                  </a:lnTo>
                  <a:lnTo>
                    <a:pt x="5223" y="320"/>
                  </a:lnTo>
                  <a:lnTo>
                    <a:pt x="5496" y="434"/>
                  </a:lnTo>
                  <a:lnTo>
                    <a:pt x="5725" y="548"/>
                  </a:lnTo>
                  <a:lnTo>
                    <a:pt x="5975" y="684"/>
                  </a:lnTo>
                  <a:lnTo>
                    <a:pt x="6181" y="821"/>
                  </a:lnTo>
                  <a:lnTo>
                    <a:pt x="6386" y="981"/>
                  </a:lnTo>
                  <a:lnTo>
                    <a:pt x="6568" y="1140"/>
                  </a:lnTo>
                  <a:lnTo>
                    <a:pt x="6728" y="1323"/>
                  </a:lnTo>
                  <a:lnTo>
                    <a:pt x="6888" y="1505"/>
                  </a:lnTo>
                  <a:lnTo>
                    <a:pt x="7047" y="1688"/>
                  </a:lnTo>
                  <a:lnTo>
                    <a:pt x="7184" y="1893"/>
                  </a:lnTo>
                  <a:lnTo>
                    <a:pt x="7298" y="2098"/>
                  </a:lnTo>
                  <a:lnTo>
                    <a:pt x="7412" y="2304"/>
                  </a:lnTo>
                  <a:lnTo>
                    <a:pt x="7503" y="2532"/>
                  </a:lnTo>
                  <a:lnTo>
                    <a:pt x="7572" y="2760"/>
                  </a:lnTo>
                  <a:lnTo>
                    <a:pt x="7640" y="2988"/>
                  </a:lnTo>
                  <a:lnTo>
                    <a:pt x="7686" y="3216"/>
                  </a:lnTo>
                  <a:lnTo>
                    <a:pt x="7731" y="3444"/>
                  </a:lnTo>
                  <a:lnTo>
                    <a:pt x="7754" y="3695"/>
                  </a:lnTo>
                  <a:lnTo>
                    <a:pt x="7754" y="3923"/>
                  </a:lnTo>
                  <a:lnTo>
                    <a:pt x="7754" y="4173"/>
                  </a:lnTo>
                  <a:lnTo>
                    <a:pt x="7708" y="4447"/>
                  </a:lnTo>
                  <a:lnTo>
                    <a:pt x="7663" y="4698"/>
                  </a:lnTo>
                  <a:lnTo>
                    <a:pt x="7617" y="4972"/>
                  </a:lnTo>
                  <a:lnTo>
                    <a:pt x="7526" y="5222"/>
                  </a:lnTo>
                  <a:lnTo>
                    <a:pt x="7412" y="5473"/>
                  </a:lnTo>
                  <a:lnTo>
                    <a:pt x="7298" y="5724"/>
                  </a:lnTo>
                  <a:lnTo>
                    <a:pt x="7161" y="5975"/>
                  </a:lnTo>
                  <a:lnTo>
                    <a:pt x="7024" y="6180"/>
                  </a:lnTo>
                  <a:lnTo>
                    <a:pt x="6865" y="6363"/>
                  </a:lnTo>
                  <a:lnTo>
                    <a:pt x="6705" y="6545"/>
                  </a:lnTo>
                  <a:lnTo>
                    <a:pt x="6523" y="6728"/>
                  </a:lnTo>
                  <a:lnTo>
                    <a:pt x="6340" y="6887"/>
                  </a:lnTo>
                  <a:lnTo>
                    <a:pt x="6158" y="7024"/>
                  </a:lnTo>
                  <a:lnTo>
                    <a:pt x="5953" y="7161"/>
                  </a:lnTo>
                  <a:lnTo>
                    <a:pt x="5747" y="7275"/>
                  </a:lnTo>
                  <a:lnTo>
                    <a:pt x="5542" y="7389"/>
                  </a:lnTo>
                  <a:lnTo>
                    <a:pt x="5314" y="7480"/>
                  </a:lnTo>
                  <a:lnTo>
                    <a:pt x="5086" y="7571"/>
                  </a:lnTo>
                  <a:lnTo>
                    <a:pt x="4858" y="7617"/>
                  </a:lnTo>
                  <a:lnTo>
                    <a:pt x="4630" y="7685"/>
                  </a:lnTo>
                  <a:lnTo>
                    <a:pt x="4402" y="7708"/>
                  </a:lnTo>
                  <a:lnTo>
                    <a:pt x="4151" y="7731"/>
                  </a:lnTo>
                  <a:lnTo>
                    <a:pt x="3923" y="7754"/>
                  </a:lnTo>
                  <a:lnTo>
                    <a:pt x="3672" y="7731"/>
                  </a:lnTo>
                  <a:lnTo>
                    <a:pt x="3398" y="7708"/>
                  </a:lnTo>
                  <a:lnTo>
                    <a:pt x="3148" y="7663"/>
                  </a:lnTo>
                  <a:lnTo>
                    <a:pt x="2874" y="7594"/>
                  </a:lnTo>
                  <a:lnTo>
                    <a:pt x="2623" y="7503"/>
                  </a:lnTo>
                  <a:lnTo>
                    <a:pt x="2372" y="7412"/>
                  </a:lnTo>
                  <a:lnTo>
                    <a:pt x="2121" y="7298"/>
                  </a:lnTo>
                  <a:lnTo>
                    <a:pt x="1871" y="7138"/>
                  </a:lnTo>
                  <a:lnTo>
                    <a:pt x="1665" y="7001"/>
                  </a:lnTo>
                  <a:lnTo>
                    <a:pt x="1483" y="6842"/>
                  </a:lnTo>
                  <a:lnTo>
                    <a:pt x="1278" y="6682"/>
                  </a:lnTo>
                  <a:lnTo>
                    <a:pt x="1118" y="6522"/>
                  </a:lnTo>
                  <a:lnTo>
                    <a:pt x="958" y="6340"/>
                  </a:lnTo>
                  <a:lnTo>
                    <a:pt x="822" y="6135"/>
                  </a:lnTo>
                  <a:lnTo>
                    <a:pt x="685" y="5929"/>
                  </a:lnTo>
                  <a:lnTo>
                    <a:pt x="571" y="5724"/>
                  </a:lnTo>
                  <a:lnTo>
                    <a:pt x="457" y="5519"/>
                  </a:lnTo>
                  <a:lnTo>
                    <a:pt x="365" y="5314"/>
                  </a:lnTo>
                  <a:lnTo>
                    <a:pt x="274" y="5086"/>
                  </a:lnTo>
                  <a:lnTo>
                    <a:pt x="229" y="4858"/>
                  </a:lnTo>
                  <a:lnTo>
                    <a:pt x="160" y="4630"/>
                  </a:lnTo>
                  <a:lnTo>
                    <a:pt x="137" y="4379"/>
                  </a:lnTo>
                  <a:lnTo>
                    <a:pt x="115" y="4151"/>
                  </a:lnTo>
                  <a:lnTo>
                    <a:pt x="92" y="3923"/>
                  </a:lnTo>
                  <a:lnTo>
                    <a:pt x="115" y="3649"/>
                  </a:lnTo>
                  <a:lnTo>
                    <a:pt x="137" y="3398"/>
                  </a:lnTo>
                  <a:lnTo>
                    <a:pt x="183" y="3124"/>
                  </a:lnTo>
                  <a:lnTo>
                    <a:pt x="251" y="2874"/>
                  </a:lnTo>
                  <a:lnTo>
                    <a:pt x="320" y="2600"/>
                  </a:lnTo>
                  <a:lnTo>
                    <a:pt x="434" y="2349"/>
                  </a:lnTo>
                  <a:lnTo>
                    <a:pt x="548" y="2121"/>
                  </a:lnTo>
                  <a:lnTo>
                    <a:pt x="708" y="1870"/>
                  </a:lnTo>
                  <a:lnTo>
                    <a:pt x="844" y="1665"/>
                  </a:lnTo>
                  <a:lnTo>
                    <a:pt x="1004" y="1460"/>
                  </a:lnTo>
                  <a:lnTo>
                    <a:pt x="1164" y="1277"/>
                  </a:lnTo>
                  <a:lnTo>
                    <a:pt x="1346" y="1095"/>
                  </a:lnTo>
                  <a:lnTo>
                    <a:pt x="1346" y="1072"/>
                  </a:lnTo>
                  <a:lnTo>
                    <a:pt x="1346" y="1049"/>
                  </a:lnTo>
                  <a:lnTo>
                    <a:pt x="1300" y="1026"/>
                  </a:lnTo>
                  <a:lnTo>
                    <a:pt x="1278" y="1026"/>
                  </a:lnTo>
                  <a:lnTo>
                    <a:pt x="1095" y="1209"/>
                  </a:lnTo>
                  <a:lnTo>
                    <a:pt x="936" y="1414"/>
                  </a:lnTo>
                  <a:lnTo>
                    <a:pt x="776" y="1597"/>
                  </a:lnTo>
                  <a:lnTo>
                    <a:pt x="616" y="1825"/>
                  </a:lnTo>
                  <a:lnTo>
                    <a:pt x="479" y="2075"/>
                  </a:lnTo>
                  <a:lnTo>
                    <a:pt x="343" y="2326"/>
                  </a:lnTo>
                  <a:lnTo>
                    <a:pt x="251" y="2577"/>
                  </a:lnTo>
                  <a:lnTo>
                    <a:pt x="160" y="2851"/>
                  </a:lnTo>
                  <a:lnTo>
                    <a:pt x="92" y="3102"/>
                  </a:lnTo>
                  <a:lnTo>
                    <a:pt x="46" y="3375"/>
                  </a:lnTo>
                  <a:lnTo>
                    <a:pt x="23" y="3649"/>
                  </a:lnTo>
                  <a:lnTo>
                    <a:pt x="1" y="3923"/>
                  </a:lnTo>
                  <a:lnTo>
                    <a:pt x="23" y="4151"/>
                  </a:lnTo>
                  <a:lnTo>
                    <a:pt x="46" y="4402"/>
                  </a:lnTo>
                  <a:lnTo>
                    <a:pt x="69" y="4630"/>
                  </a:lnTo>
                  <a:lnTo>
                    <a:pt x="137" y="4880"/>
                  </a:lnTo>
                  <a:lnTo>
                    <a:pt x="206" y="5108"/>
                  </a:lnTo>
                  <a:lnTo>
                    <a:pt x="274" y="5336"/>
                  </a:lnTo>
                  <a:lnTo>
                    <a:pt x="365" y="5565"/>
                  </a:lnTo>
                  <a:lnTo>
                    <a:pt x="479" y="5770"/>
                  </a:lnTo>
                  <a:lnTo>
                    <a:pt x="594" y="5998"/>
                  </a:lnTo>
                  <a:lnTo>
                    <a:pt x="730" y="6203"/>
                  </a:lnTo>
                  <a:lnTo>
                    <a:pt x="890" y="6385"/>
                  </a:lnTo>
                  <a:lnTo>
                    <a:pt x="1050" y="6568"/>
                  </a:lnTo>
                  <a:lnTo>
                    <a:pt x="1232" y="6750"/>
                  </a:lnTo>
                  <a:lnTo>
                    <a:pt x="1414" y="6933"/>
                  </a:lnTo>
                  <a:lnTo>
                    <a:pt x="1620" y="7070"/>
                  </a:lnTo>
                  <a:lnTo>
                    <a:pt x="1825" y="7229"/>
                  </a:lnTo>
                  <a:lnTo>
                    <a:pt x="2076" y="7366"/>
                  </a:lnTo>
                  <a:lnTo>
                    <a:pt x="2327" y="7503"/>
                  </a:lnTo>
                  <a:lnTo>
                    <a:pt x="2600" y="7594"/>
                  </a:lnTo>
                  <a:lnTo>
                    <a:pt x="2851" y="7685"/>
                  </a:lnTo>
                  <a:lnTo>
                    <a:pt x="3125" y="7754"/>
                  </a:lnTo>
                  <a:lnTo>
                    <a:pt x="3376" y="7799"/>
                  </a:lnTo>
                  <a:lnTo>
                    <a:pt x="3649" y="7822"/>
                  </a:lnTo>
                  <a:lnTo>
                    <a:pt x="3923" y="7845"/>
                  </a:lnTo>
                  <a:lnTo>
                    <a:pt x="4174" y="7822"/>
                  </a:lnTo>
                  <a:lnTo>
                    <a:pt x="4402" y="7799"/>
                  </a:lnTo>
                  <a:lnTo>
                    <a:pt x="4653" y="7777"/>
                  </a:lnTo>
                  <a:lnTo>
                    <a:pt x="4881" y="7708"/>
                  </a:lnTo>
                  <a:lnTo>
                    <a:pt x="5109" y="7640"/>
                  </a:lnTo>
                  <a:lnTo>
                    <a:pt x="5337" y="7571"/>
                  </a:lnTo>
                  <a:lnTo>
                    <a:pt x="5565" y="7480"/>
                  </a:lnTo>
                  <a:lnTo>
                    <a:pt x="5793" y="7366"/>
                  </a:lnTo>
                  <a:lnTo>
                    <a:pt x="5998" y="7252"/>
                  </a:lnTo>
                  <a:lnTo>
                    <a:pt x="6203" y="7115"/>
                  </a:lnTo>
                  <a:lnTo>
                    <a:pt x="6409" y="6956"/>
                  </a:lnTo>
                  <a:lnTo>
                    <a:pt x="6591" y="6796"/>
                  </a:lnTo>
                  <a:lnTo>
                    <a:pt x="6774" y="6614"/>
                  </a:lnTo>
                  <a:lnTo>
                    <a:pt x="6933" y="6431"/>
                  </a:lnTo>
                  <a:lnTo>
                    <a:pt x="7093" y="6226"/>
                  </a:lnTo>
                  <a:lnTo>
                    <a:pt x="7230" y="6021"/>
                  </a:lnTo>
                  <a:lnTo>
                    <a:pt x="7389" y="5770"/>
                  </a:lnTo>
                  <a:lnTo>
                    <a:pt x="7503" y="5519"/>
                  </a:lnTo>
                  <a:lnTo>
                    <a:pt x="7617" y="5245"/>
                  </a:lnTo>
                  <a:lnTo>
                    <a:pt x="7686" y="4994"/>
                  </a:lnTo>
                  <a:lnTo>
                    <a:pt x="7754" y="4721"/>
                  </a:lnTo>
                  <a:lnTo>
                    <a:pt x="7800" y="4470"/>
                  </a:lnTo>
                  <a:lnTo>
                    <a:pt x="7845" y="4196"/>
                  </a:lnTo>
                  <a:lnTo>
                    <a:pt x="7845" y="3923"/>
                  </a:lnTo>
                  <a:lnTo>
                    <a:pt x="7845" y="3672"/>
                  </a:lnTo>
                  <a:lnTo>
                    <a:pt x="7823" y="3444"/>
                  </a:lnTo>
                  <a:lnTo>
                    <a:pt x="7777" y="3193"/>
                  </a:lnTo>
                  <a:lnTo>
                    <a:pt x="7731" y="2965"/>
                  </a:lnTo>
                  <a:lnTo>
                    <a:pt x="7663" y="2737"/>
                  </a:lnTo>
                  <a:lnTo>
                    <a:pt x="7572" y="2509"/>
                  </a:lnTo>
                  <a:lnTo>
                    <a:pt x="7480" y="2281"/>
                  </a:lnTo>
                  <a:lnTo>
                    <a:pt x="7366" y="2053"/>
                  </a:lnTo>
                  <a:lnTo>
                    <a:pt x="7252" y="1847"/>
                  </a:lnTo>
                  <a:lnTo>
                    <a:pt x="7116" y="1642"/>
                  </a:lnTo>
                  <a:lnTo>
                    <a:pt x="6979" y="1437"/>
                  </a:lnTo>
                  <a:lnTo>
                    <a:pt x="6796" y="1254"/>
                  </a:lnTo>
                  <a:lnTo>
                    <a:pt x="6637" y="1072"/>
                  </a:lnTo>
                  <a:lnTo>
                    <a:pt x="6431" y="912"/>
                  </a:lnTo>
                  <a:lnTo>
                    <a:pt x="6249" y="753"/>
                  </a:lnTo>
                  <a:lnTo>
                    <a:pt x="6021" y="616"/>
                  </a:lnTo>
                  <a:lnTo>
                    <a:pt x="5770" y="456"/>
                  </a:lnTo>
                  <a:lnTo>
                    <a:pt x="5519" y="342"/>
                  </a:lnTo>
                  <a:lnTo>
                    <a:pt x="5268" y="228"/>
                  </a:lnTo>
                  <a:lnTo>
                    <a:pt x="4995" y="160"/>
                  </a:lnTo>
                  <a:lnTo>
                    <a:pt x="4744" y="91"/>
                  </a:lnTo>
                  <a:lnTo>
                    <a:pt x="4470" y="46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  <p:sp>
          <p:nvSpPr>
            <p:cNvPr id="51" name="Google Shape;1888;p34">
              <a:extLst>
                <a:ext uri="{FF2B5EF4-FFF2-40B4-BE49-F238E27FC236}">
                  <a16:creationId xmlns:a16="http://schemas.microsoft.com/office/drawing/2014/main" id="{6F5006D5-07F1-27BB-A545-D41ADDB61FF3}"/>
                </a:ext>
              </a:extLst>
            </p:cNvPr>
            <p:cNvSpPr/>
            <p:nvPr/>
          </p:nvSpPr>
          <p:spPr>
            <a:xfrm>
              <a:off x="7490828" y="2570615"/>
              <a:ext cx="182541" cy="232997"/>
            </a:xfrm>
            <a:custGeom>
              <a:avLst/>
              <a:gdLst/>
              <a:ahLst/>
              <a:cxnLst/>
              <a:rect l="l" t="t" r="r" b="b"/>
              <a:pathLst>
                <a:path w="2395" h="3057" extrusionOk="0">
                  <a:moveTo>
                    <a:pt x="1554" y="100"/>
                  </a:moveTo>
                  <a:lnTo>
                    <a:pt x="2281" y="571"/>
                  </a:lnTo>
                  <a:lnTo>
                    <a:pt x="890" y="2760"/>
                  </a:lnTo>
                  <a:lnTo>
                    <a:pt x="821" y="2851"/>
                  </a:lnTo>
                  <a:lnTo>
                    <a:pt x="730" y="2897"/>
                  </a:lnTo>
                  <a:lnTo>
                    <a:pt x="639" y="2942"/>
                  </a:lnTo>
                  <a:lnTo>
                    <a:pt x="525" y="2965"/>
                  </a:lnTo>
                  <a:lnTo>
                    <a:pt x="411" y="2942"/>
                  </a:lnTo>
                  <a:lnTo>
                    <a:pt x="297" y="2897"/>
                  </a:lnTo>
                  <a:lnTo>
                    <a:pt x="205" y="2828"/>
                  </a:lnTo>
                  <a:lnTo>
                    <a:pt x="137" y="2737"/>
                  </a:lnTo>
                  <a:lnTo>
                    <a:pt x="91" y="2623"/>
                  </a:lnTo>
                  <a:lnTo>
                    <a:pt x="91" y="2532"/>
                  </a:lnTo>
                  <a:lnTo>
                    <a:pt x="114" y="2395"/>
                  </a:lnTo>
                  <a:lnTo>
                    <a:pt x="160" y="2281"/>
                  </a:lnTo>
                  <a:lnTo>
                    <a:pt x="1554" y="100"/>
                  </a:lnTo>
                  <a:close/>
                  <a:moveTo>
                    <a:pt x="1482" y="1"/>
                  </a:moveTo>
                  <a:lnTo>
                    <a:pt x="69" y="2235"/>
                  </a:lnTo>
                  <a:lnTo>
                    <a:pt x="23" y="2372"/>
                  </a:lnTo>
                  <a:lnTo>
                    <a:pt x="0" y="2532"/>
                  </a:lnTo>
                  <a:lnTo>
                    <a:pt x="23" y="2646"/>
                  </a:lnTo>
                  <a:lnTo>
                    <a:pt x="69" y="2783"/>
                  </a:lnTo>
                  <a:lnTo>
                    <a:pt x="137" y="2874"/>
                  </a:lnTo>
                  <a:lnTo>
                    <a:pt x="251" y="2965"/>
                  </a:lnTo>
                  <a:lnTo>
                    <a:pt x="388" y="3034"/>
                  </a:lnTo>
                  <a:lnTo>
                    <a:pt x="525" y="3056"/>
                  </a:lnTo>
                  <a:lnTo>
                    <a:pt x="661" y="3034"/>
                  </a:lnTo>
                  <a:lnTo>
                    <a:pt x="775" y="2988"/>
                  </a:lnTo>
                  <a:lnTo>
                    <a:pt x="890" y="2920"/>
                  </a:lnTo>
                  <a:lnTo>
                    <a:pt x="958" y="2806"/>
                  </a:lnTo>
                  <a:lnTo>
                    <a:pt x="2372" y="571"/>
                  </a:lnTo>
                  <a:lnTo>
                    <a:pt x="2395" y="548"/>
                  </a:lnTo>
                  <a:lnTo>
                    <a:pt x="2372" y="502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197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 descr="n14 zalo Nguyen Doan Thao Tran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060454"/>
              </p:ext>
            </p:extLst>
          </p:nvPr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50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Text Box 3" descr="n14 zalo Nguyen Doan Thao Trang"/>
          <p:cNvSpPr txBox="1">
            <a:spLocks noChangeArrowheads="1"/>
          </p:cNvSpPr>
          <p:nvPr/>
        </p:nvSpPr>
        <p:spPr bwMode="auto">
          <a:xfrm>
            <a:off x="2032000" y="1219201"/>
            <a:ext cx="284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Arial" pitchFamily="34" charset="0"/>
            </a:endParaRPr>
          </a:p>
        </p:txBody>
      </p:sp>
      <p:pic>
        <p:nvPicPr>
          <p:cNvPr id="4" name="Picture 3" descr="n14 zalo Nguyen Doan Thao Trang">
            <a:extLst>
              <a:ext uri="{FF2B5EF4-FFF2-40B4-BE49-F238E27FC236}">
                <a16:creationId xmlns:a16="http://schemas.microsoft.com/office/drawing/2014/main" id="{8B8511F5-EB38-43D6-A5F7-BB30DAF4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14 zalo Nguyen Doan Thao Trang">
            <a:extLst>
              <a:ext uri="{FF2B5EF4-FFF2-40B4-BE49-F238E27FC236}">
                <a16:creationId xmlns:a16="http://schemas.microsoft.com/office/drawing/2014/main" id="{5A701F0A-2696-48E5-B8D6-76D7013F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91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n14 zalo Nguyen Doan Thao Trang">
            <a:extLst>
              <a:ext uri="{FF2B5EF4-FFF2-40B4-BE49-F238E27FC236}">
                <a16:creationId xmlns:a16="http://schemas.microsoft.com/office/drawing/2014/main" id="{3230E857-C779-4FAF-B092-67AD9FF60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" y="5570995"/>
            <a:ext cx="1240639" cy="124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n14 zalo Nguyen Doan Thao Trang">
            <a:extLst>
              <a:ext uri="{FF2B5EF4-FFF2-40B4-BE49-F238E27FC236}">
                <a16:creationId xmlns:a16="http://schemas.microsoft.com/office/drawing/2014/main" id="{13CC4336-A322-4A8C-A723-6DC2811D7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14 zalo Nguyen Doan Thao Trang">
            <a:extLst>
              <a:ext uri="{FF2B5EF4-FFF2-40B4-BE49-F238E27FC236}">
                <a16:creationId xmlns:a16="http://schemas.microsoft.com/office/drawing/2014/main" id="{DEA757BE-7AA3-75C0-0D54-25EB105FF3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5" y="609600"/>
            <a:ext cx="3280821" cy="2457449"/>
          </a:xfrm>
          <a:prstGeom prst="rect">
            <a:avLst/>
          </a:prstGeom>
        </p:spPr>
      </p:pic>
      <p:sp>
        <p:nvSpPr>
          <p:cNvPr id="6" name="Rectangle: Rounded Corners 5" descr="n14 zalo Nguyen Doan Thao Trang">
            <a:extLst>
              <a:ext uri="{FF2B5EF4-FFF2-40B4-BE49-F238E27FC236}">
                <a16:creationId xmlns:a16="http://schemas.microsoft.com/office/drawing/2014/main" id="{A9F159ED-2942-07BB-D86D-029ADB65064A}"/>
              </a:ext>
            </a:extLst>
          </p:cNvPr>
          <p:cNvSpPr/>
          <p:nvPr/>
        </p:nvSpPr>
        <p:spPr>
          <a:xfrm>
            <a:off x="5169370" y="1364612"/>
            <a:ext cx="5257801" cy="947424"/>
          </a:xfrm>
          <a:custGeom>
            <a:avLst/>
            <a:gdLst>
              <a:gd name="connsiteX0" fmla="*/ 0 w 5257801"/>
              <a:gd name="connsiteY0" fmla="*/ 157907 h 947424"/>
              <a:gd name="connsiteX1" fmla="*/ 157907 w 5257801"/>
              <a:gd name="connsiteY1" fmla="*/ 0 h 947424"/>
              <a:gd name="connsiteX2" fmla="*/ 805856 w 5257801"/>
              <a:gd name="connsiteY2" fmla="*/ 0 h 947424"/>
              <a:gd name="connsiteX3" fmla="*/ 1256126 w 5257801"/>
              <a:gd name="connsiteY3" fmla="*/ 0 h 947424"/>
              <a:gd name="connsiteX4" fmla="*/ 1854656 w 5257801"/>
              <a:gd name="connsiteY4" fmla="*/ 0 h 947424"/>
              <a:gd name="connsiteX5" fmla="*/ 2255506 w 5257801"/>
              <a:gd name="connsiteY5" fmla="*/ 0 h 947424"/>
              <a:gd name="connsiteX6" fmla="*/ 2755196 w 5257801"/>
              <a:gd name="connsiteY6" fmla="*/ 0 h 947424"/>
              <a:gd name="connsiteX7" fmla="*/ 3156046 w 5257801"/>
              <a:gd name="connsiteY7" fmla="*/ 0 h 947424"/>
              <a:gd name="connsiteX8" fmla="*/ 3803995 w 5257801"/>
              <a:gd name="connsiteY8" fmla="*/ 0 h 947424"/>
              <a:gd name="connsiteX9" fmla="*/ 4353105 w 5257801"/>
              <a:gd name="connsiteY9" fmla="*/ 0 h 947424"/>
              <a:gd name="connsiteX10" fmla="*/ 5099894 w 5257801"/>
              <a:gd name="connsiteY10" fmla="*/ 0 h 947424"/>
              <a:gd name="connsiteX11" fmla="*/ 5257801 w 5257801"/>
              <a:gd name="connsiteY11" fmla="*/ 157907 h 947424"/>
              <a:gd name="connsiteX12" fmla="*/ 5257801 w 5257801"/>
              <a:gd name="connsiteY12" fmla="*/ 486344 h 947424"/>
              <a:gd name="connsiteX13" fmla="*/ 5257801 w 5257801"/>
              <a:gd name="connsiteY13" fmla="*/ 789517 h 947424"/>
              <a:gd name="connsiteX14" fmla="*/ 5099894 w 5257801"/>
              <a:gd name="connsiteY14" fmla="*/ 947424 h 947424"/>
              <a:gd name="connsiteX15" fmla="*/ 4600204 w 5257801"/>
              <a:gd name="connsiteY15" fmla="*/ 947424 h 947424"/>
              <a:gd name="connsiteX16" fmla="*/ 3952255 w 5257801"/>
              <a:gd name="connsiteY16" fmla="*/ 947424 h 947424"/>
              <a:gd name="connsiteX17" fmla="*/ 3452565 w 5257801"/>
              <a:gd name="connsiteY17" fmla="*/ 947424 h 947424"/>
              <a:gd name="connsiteX18" fmla="*/ 3002295 w 5257801"/>
              <a:gd name="connsiteY18" fmla="*/ 947424 h 947424"/>
              <a:gd name="connsiteX19" fmla="*/ 2552025 w 5257801"/>
              <a:gd name="connsiteY19" fmla="*/ 947424 h 947424"/>
              <a:gd name="connsiteX20" fmla="*/ 1953496 w 5257801"/>
              <a:gd name="connsiteY20" fmla="*/ 947424 h 947424"/>
              <a:gd name="connsiteX21" fmla="*/ 1404386 w 5257801"/>
              <a:gd name="connsiteY21" fmla="*/ 947424 h 947424"/>
              <a:gd name="connsiteX22" fmla="*/ 1003536 w 5257801"/>
              <a:gd name="connsiteY22" fmla="*/ 947424 h 947424"/>
              <a:gd name="connsiteX23" fmla="*/ 157907 w 5257801"/>
              <a:gd name="connsiteY23" fmla="*/ 947424 h 947424"/>
              <a:gd name="connsiteX24" fmla="*/ 0 w 5257801"/>
              <a:gd name="connsiteY24" fmla="*/ 789517 h 947424"/>
              <a:gd name="connsiteX25" fmla="*/ 0 w 5257801"/>
              <a:gd name="connsiteY25" fmla="*/ 492660 h 947424"/>
              <a:gd name="connsiteX26" fmla="*/ 0 w 5257801"/>
              <a:gd name="connsiteY26" fmla="*/ 157907 h 94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57801" h="947424" fill="none" extrusionOk="0">
                <a:moveTo>
                  <a:pt x="0" y="157907"/>
                </a:moveTo>
                <a:cubicBezTo>
                  <a:pt x="21529" y="78661"/>
                  <a:pt x="71076" y="1927"/>
                  <a:pt x="157907" y="0"/>
                </a:cubicBezTo>
                <a:cubicBezTo>
                  <a:pt x="396783" y="-69551"/>
                  <a:pt x="508417" y="28708"/>
                  <a:pt x="805856" y="0"/>
                </a:cubicBezTo>
                <a:cubicBezTo>
                  <a:pt x="1103295" y="-28708"/>
                  <a:pt x="1125408" y="6172"/>
                  <a:pt x="1256126" y="0"/>
                </a:cubicBezTo>
                <a:cubicBezTo>
                  <a:pt x="1386844" y="-6172"/>
                  <a:pt x="1726534" y="49596"/>
                  <a:pt x="1854656" y="0"/>
                </a:cubicBezTo>
                <a:cubicBezTo>
                  <a:pt x="1982778" y="-49596"/>
                  <a:pt x="2111781" y="1952"/>
                  <a:pt x="2255506" y="0"/>
                </a:cubicBezTo>
                <a:cubicBezTo>
                  <a:pt x="2399231" y="-1952"/>
                  <a:pt x="2545132" y="35423"/>
                  <a:pt x="2755196" y="0"/>
                </a:cubicBezTo>
                <a:cubicBezTo>
                  <a:pt x="2965260" y="-35423"/>
                  <a:pt x="2999000" y="27059"/>
                  <a:pt x="3156046" y="0"/>
                </a:cubicBezTo>
                <a:cubicBezTo>
                  <a:pt x="3313092" y="-27059"/>
                  <a:pt x="3520234" y="69645"/>
                  <a:pt x="3803995" y="0"/>
                </a:cubicBezTo>
                <a:cubicBezTo>
                  <a:pt x="4087756" y="-69645"/>
                  <a:pt x="4155705" y="37512"/>
                  <a:pt x="4353105" y="0"/>
                </a:cubicBezTo>
                <a:cubicBezTo>
                  <a:pt x="4550505" y="-37512"/>
                  <a:pt x="4937341" y="67136"/>
                  <a:pt x="5099894" y="0"/>
                </a:cubicBezTo>
                <a:cubicBezTo>
                  <a:pt x="5181229" y="11625"/>
                  <a:pt x="5276542" y="60194"/>
                  <a:pt x="5257801" y="157907"/>
                </a:cubicBezTo>
                <a:cubicBezTo>
                  <a:pt x="5279206" y="266302"/>
                  <a:pt x="5256189" y="404882"/>
                  <a:pt x="5257801" y="486344"/>
                </a:cubicBezTo>
                <a:cubicBezTo>
                  <a:pt x="5259413" y="567806"/>
                  <a:pt x="5231068" y="705159"/>
                  <a:pt x="5257801" y="789517"/>
                </a:cubicBezTo>
                <a:cubicBezTo>
                  <a:pt x="5270664" y="857658"/>
                  <a:pt x="5184106" y="951237"/>
                  <a:pt x="5099894" y="947424"/>
                </a:cubicBezTo>
                <a:cubicBezTo>
                  <a:pt x="4941314" y="983807"/>
                  <a:pt x="4742274" y="900615"/>
                  <a:pt x="4600204" y="947424"/>
                </a:cubicBezTo>
                <a:cubicBezTo>
                  <a:pt x="4458134" y="994233"/>
                  <a:pt x="4157450" y="938814"/>
                  <a:pt x="3952255" y="947424"/>
                </a:cubicBezTo>
                <a:cubicBezTo>
                  <a:pt x="3747060" y="956034"/>
                  <a:pt x="3554153" y="924678"/>
                  <a:pt x="3452565" y="947424"/>
                </a:cubicBezTo>
                <a:cubicBezTo>
                  <a:pt x="3350977" y="970170"/>
                  <a:pt x="3110103" y="916279"/>
                  <a:pt x="3002295" y="947424"/>
                </a:cubicBezTo>
                <a:cubicBezTo>
                  <a:pt x="2894487" y="978569"/>
                  <a:pt x="2669045" y="937267"/>
                  <a:pt x="2552025" y="947424"/>
                </a:cubicBezTo>
                <a:cubicBezTo>
                  <a:pt x="2435005" y="957581"/>
                  <a:pt x="2200697" y="926439"/>
                  <a:pt x="1953496" y="947424"/>
                </a:cubicBezTo>
                <a:cubicBezTo>
                  <a:pt x="1706295" y="968409"/>
                  <a:pt x="1616279" y="905241"/>
                  <a:pt x="1404386" y="947424"/>
                </a:cubicBezTo>
                <a:cubicBezTo>
                  <a:pt x="1192493" y="989607"/>
                  <a:pt x="1202662" y="925196"/>
                  <a:pt x="1003536" y="947424"/>
                </a:cubicBezTo>
                <a:cubicBezTo>
                  <a:pt x="804410" y="969652"/>
                  <a:pt x="346651" y="912172"/>
                  <a:pt x="157907" y="947424"/>
                </a:cubicBezTo>
                <a:cubicBezTo>
                  <a:pt x="83846" y="944568"/>
                  <a:pt x="10781" y="873738"/>
                  <a:pt x="0" y="789517"/>
                </a:cubicBezTo>
                <a:cubicBezTo>
                  <a:pt x="-28876" y="689790"/>
                  <a:pt x="16132" y="633947"/>
                  <a:pt x="0" y="492660"/>
                </a:cubicBezTo>
                <a:cubicBezTo>
                  <a:pt x="-16132" y="351373"/>
                  <a:pt x="21465" y="288059"/>
                  <a:pt x="0" y="157907"/>
                </a:cubicBezTo>
                <a:close/>
              </a:path>
              <a:path w="5257801" h="947424" stroke="0" extrusionOk="0">
                <a:moveTo>
                  <a:pt x="0" y="157907"/>
                </a:moveTo>
                <a:cubicBezTo>
                  <a:pt x="-4828" y="94155"/>
                  <a:pt x="89220" y="-4007"/>
                  <a:pt x="157907" y="0"/>
                </a:cubicBezTo>
                <a:cubicBezTo>
                  <a:pt x="371364" y="-10718"/>
                  <a:pt x="588934" y="22394"/>
                  <a:pt x="707017" y="0"/>
                </a:cubicBezTo>
                <a:cubicBezTo>
                  <a:pt x="825100" y="-22394"/>
                  <a:pt x="1068930" y="56000"/>
                  <a:pt x="1354966" y="0"/>
                </a:cubicBezTo>
                <a:cubicBezTo>
                  <a:pt x="1641002" y="-56000"/>
                  <a:pt x="1760590" y="28882"/>
                  <a:pt x="2002915" y="0"/>
                </a:cubicBezTo>
                <a:cubicBezTo>
                  <a:pt x="2245240" y="-28882"/>
                  <a:pt x="2350406" y="44551"/>
                  <a:pt x="2552025" y="0"/>
                </a:cubicBezTo>
                <a:cubicBezTo>
                  <a:pt x="2753644" y="-44551"/>
                  <a:pt x="2777998" y="32922"/>
                  <a:pt x="3002295" y="0"/>
                </a:cubicBezTo>
                <a:cubicBezTo>
                  <a:pt x="3226592" y="-32922"/>
                  <a:pt x="3471175" y="23523"/>
                  <a:pt x="3650244" y="0"/>
                </a:cubicBezTo>
                <a:cubicBezTo>
                  <a:pt x="3829313" y="-23523"/>
                  <a:pt x="3903511" y="21798"/>
                  <a:pt x="4149934" y="0"/>
                </a:cubicBezTo>
                <a:cubicBezTo>
                  <a:pt x="4396357" y="-21798"/>
                  <a:pt x="4882749" y="72560"/>
                  <a:pt x="5099894" y="0"/>
                </a:cubicBezTo>
                <a:cubicBezTo>
                  <a:pt x="5193791" y="15502"/>
                  <a:pt x="5273157" y="71276"/>
                  <a:pt x="5257801" y="157907"/>
                </a:cubicBezTo>
                <a:cubicBezTo>
                  <a:pt x="5262347" y="278922"/>
                  <a:pt x="5245230" y="366807"/>
                  <a:pt x="5257801" y="467396"/>
                </a:cubicBezTo>
                <a:cubicBezTo>
                  <a:pt x="5270372" y="567985"/>
                  <a:pt x="5247469" y="709134"/>
                  <a:pt x="5257801" y="789517"/>
                </a:cubicBezTo>
                <a:cubicBezTo>
                  <a:pt x="5252894" y="897693"/>
                  <a:pt x="5190694" y="926687"/>
                  <a:pt x="5099894" y="947424"/>
                </a:cubicBezTo>
                <a:cubicBezTo>
                  <a:pt x="4959697" y="978704"/>
                  <a:pt x="4754717" y="895882"/>
                  <a:pt x="4600204" y="947424"/>
                </a:cubicBezTo>
                <a:cubicBezTo>
                  <a:pt x="4445691" y="998966"/>
                  <a:pt x="4245011" y="907281"/>
                  <a:pt x="3952255" y="947424"/>
                </a:cubicBezTo>
                <a:cubicBezTo>
                  <a:pt x="3659499" y="987567"/>
                  <a:pt x="3517355" y="942269"/>
                  <a:pt x="3403145" y="947424"/>
                </a:cubicBezTo>
                <a:cubicBezTo>
                  <a:pt x="3288935" y="952579"/>
                  <a:pt x="2941959" y="880577"/>
                  <a:pt x="2804616" y="947424"/>
                </a:cubicBezTo>
                <a:cubicBezTo>
                  <a:pt x="2667273" y="1014271"/>
                  <a:pt x="2451129" y="946583"/>
                  <a:pt x="2255506" y="947424"/>
                </a:cubicBezTo>
                <a:cubicBezTo>
                  <a:pt x="2059883" y="948265"/>
                  <a:pt x="1941699" y="876865"/>
                  <a:pt x="1656976" y="947424"/>
                </a:cubicBezTo>
                <a:cubicBezTo>
                  <a:pt x="1372253" y="1017983"/>
                  <a:pt x="1349411" y="938798"/>
                  <a:pt x="1206706" y="947424"/>
                </a:cubicBezTo>
                <a:cubicBezTo>
                  <a:pt x="1064001" y="956050"/>
                  <a:pt x="873031" y="936049"/>
                  <a:pt x="657597" y="947424"/>
                </a:cubicBezTo>
                <a:cubicBezTo>
                  <a:pt x="442163" y="958799"/>
                  <a:pt x="331662" y="893331"/>
                  <a:pt x="157907" y="947424"/>
                </a:cubicBezTo>
                <a:cubicBezTo>
                  <a:pt x="70783" y="942135"/>
                  <a:pt x="-4788" y="866571"/>
                  <a:pt x="0" y="789517"/>
                </a:cubicBezTo>
                <a:cubicBezTo>
                  <a:pt x="-32252" y="694605"/>
                  <a:pt x="36406" y="585482"/>
                  <a:pt x="0" y="467396"/>
                </a:cubicBezTo>
                <a:cubicBezTo>
                  <a:pt x="-36406" y="349310"/>
                  <a:pt x="32548" y="290315"/>
                  <a:pt x="0" y="157907"/>
                </a:cubicBezTo>
                <a:close/>
              </a:path>
            </a:pathLst>
          </a:custGeom>
          <a:solidFill>
            <a:srgbClr val="F5AE03"/>
          </a:solidFill>
          <a:ln w="28575">
            <a:solidFill>
              <a:srgbClr val="455469"/>
            </a:solidFill>
            <a:extLst>
              <a:ext uri="{C807C97D-BFC1-408E-A445-0C87EB9F89A2}">
                <ask:lineSketchStyleProps xmlns:ask="http://schemas.microsoft.com/office/drawing/2018/sketchyshapes" sd="407309597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-93"/>
              </a:rPr>
              <a:t>NHIỆM VỤ VỀ NHÀ</a:t>
            </a:r>
          </a:p>
        </p:txBody>
      </p:sp>
      <p:sp>
        <p:nvSpPr>
          <p:cNvPr id="2" name="Title 2" descr="n14 zalo Nguyen Doan Thao Trang">
            <a:extLst>
              <a:ext uri="{FF2B5EF4-FFF2-40B4-BE49-F238E27FC236}">
                <a16:creationId xmlns:a16="http://schemas.microsoft.com/office/drawing/2014/main" id="{038B6819-BF0A-02D0-DFD2-DDA7F72237CF}"/>
              </a:ext>
            </a:extLst>
          </p:cNvPr>
          <p:cNvSpPr txBox="1">
            <a:spLocks/>
          </p:cNvSpPr>
          <p:nvPr/>
        </p:nvSpPr>
        <p:spPr>
          <a:xfrm>
            <a:off x="1746827" y="3321050"/>
            <a:ext cx="8545945" cy="260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Font typeface="Boogaloo"/>
              <a:buNone/>
              <a:defRPr sz="38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Font typeface="Boogaloo"/>
              <a:buNone/>
              <a:defRPr sz="4000" b="0" i="0" u="none" strike="noStrike" cap="none">
                <a:solidFill>
                  <a:srgbClr val="F3F3F3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Font typeface="Boogaloo"/>
              <a:buNone/>
              <a:defRPr sz="4000" b="0" i="0" u="none" strike="noStrike" cap="none">
                <a:solidFill>
                  <a:srgbClr val="F3F3F3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Font typeface="Boogaloo"/>
              <a:buNone/>
              <a:defRPr sz="4000" b="0" i="0" u="none" strike="noStrike" cap="none">
                <a:solidFill>
                  <a:srgbClr val="F3F3F3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Font typeface="Boogaloo"/>
              <a:buNone/>
              <a:defRPr sz="4000" b="0" i="0" u="none" strike="noStrike" cap="none">
                <a:solidFill>
                  <a:srgbClr val="F3F3F3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Font typeface="Boogaloo"/>
              <a:buNone/>
              <a:defRPr sz="4000" b="0" i="0" u="none" strike="noStrike" cap="none">
                <a:solidFill>
                  <a:srgbClr val="F3F3F3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Font typeface="Boogaloo"/>
              <a:buNone/>
              <a:defRPr sz="4000" b="0" i="0" u="none" strike="noStrike" cap="none">
                <a:solidFill>
                  <a:srgbClr val="F3F3F3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Font typeface="Boogaloo"/>
              <a:buNone/>
              <a:defRPr sz="4000" b="0" i="0" u="none" strike="noStrike" cap="none">
                <a:solidFill>
                  <a:srgbClr val="F3F3F3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Font typeface="Boogaloo"/>
              <a:buNone/>
              <a:defRPr sz="4000" b="0" i="0" u="none" strike="noStrike" cap="none">
                <a:solidFill>
                  <a:srgbClr val="F3F3F3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 </a:t>
            </a:r>
            <a:r>
              <a:rPr lang="en-US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 bài tập trong SGK, sách bài tập</a:t>
            </a:r>
          </a:p>
          <a:p>
            <a:pPr algn="just">
              <a:spcBef>
                <a:spcPts val="600"/>
              </a:spcBef>
            </a:pPr>
            <a:r>
              <a:rPr lang="en-US" sz="2400" b="1">
                <a:solidFill>
                  <a:srgbClr val="45546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  </a:t>
            </a:r>
            <a:r>
              <a:rPr lang="en-US" sz="2400" b="1">
                <a:solidFill>
                  <a:srgbClr val="45546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Tương tự như cách vẽ đồ thị x – t, xét phương trình dao động x = Acos(</a:t>
            </a:r>
            <a:r>
              <a:rPr lang="en-US" sz="2400" b="1">
                <a:solidFill>
                  <a:srgbClr val="45546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="1">
                <a:solidFill>
                  <a:srgbClr val="45546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 + </a:t>
            </a:r>
            <a:r>
              <a:rPr lang="en-US" sz="2400" b="1">
                <a:solidFill>
                  <a:srgbClr val="45546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b="1">
                <a:solidFill>
                  <a:srgbClr val="45546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es-ES" sz="2400" b="1">
                <a:solidFill>
                  <a:srgbClr val="45546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xác định vận tốc và gia tốc tại các thời điểm t = 0, t = T/4, </a:t>
            </a:r>
            <a:r>
              <a:rPr lang="de-DE" sz="2400" b="1">
                <a:solidFill>
                  <a:srgbClr val="45546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 = T/2, t = 3T/4, t = T. Từ dữ liệu này hãy vẽ đồ thị v - t, a – t</a:t>
            </a:r>
            <a:endParaRPr lang="en-US" sz="2400" b="1">
              <a:solidFill>
                <a:srgbClr val="455469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 </a:t>
            </a:r>
            <a:r>
              <a:rPr lang="en-US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Ôn bài 1, 2, 3 chuẩn bị cho tiết bài tập hôm sau</a:t>
            </a:r>
            <a:endParaRPr lang="en-US" sz="2400" b="1" dirty="0">
              <a:solidFill>
                <a:srgbClr val="ED5B4C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7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 descr="n14 zalo Nguyen Doan Thao Trang">
            <a:extLst>
              <a:ext uri="{FF2B5EF4-FFF2-40B4-BE49-F238E27FC236}">
                <a16:creationId xmlns:a16="http://schemas.microsoft.com/office/drawing/2014/main" id="{11B4F47D-B99F-E1AB-9AEE-26481F34C2E1}"/>
              </a:ext>
            </a:extLst>
          </p:cNvPr>
          <p:cNvSpPr/>
          <p:nvPr/>
        </p:nvSpPr>
        <p:spPr>
          <a:xfrm>
            <a:off x="609600" y="132542"/>
            <a:ext cx="10972799" cy="640080"/>
          </a:xfrm>
          <a:prstGeom prst="roundRect">
            <a:avLst/>
          </a:prstGeom>
          <a:solidFill>
            <a:srgbClr val="ED5B4C"/>
          </a:solidFill>
          <a:ln>
            <a:solidFill>
              <a:srgbClr val="ED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3: VẬN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TỐC, GIA TỐC TRONG DAO ĐỘNG ĐIỀU HÒA</a:t>
            </a:r>
          </a:p>
        </p:txBody>
      </p:sp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6290347" y="3077904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ED5B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01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oogle Shape;1747;p31" descr="n14 zalo Nguyen Doan Thao Trang">
            <a:extLst>
              <a:ext uri="{FF2B5EF4-FFF2-40B4-BE49-F238E27FC236}">
                <a16:creationId xmlns:a16="http://schemas.microsoft.com/office/drawing/2014/main" id="{4023CD0C-C109-B9CF-F4DC-48E1FE422BF7}"/>
              </a:ext>
            </a:extLst>
          </p:cNvPr>
          <p:cNvGrpSpPr/>
          <p:nvPr/>
        </p:nvGrpSpPr>
        <p:grpSpPr>
          <a:xfrm>
            <a:off x="6290347" y="4565976"/>
            <a:ext cx="762441" cy="834763"/>
            <a:chOff x="2172358" y="5517789"/>
            <a:chExt cx="571831" cy="626072"/>
          </a:xfrm>
        </p:grpSpPr>
        <p:sp>
          <p:nvSpPr>
            <p:cNvPr id="6" name="Google Shape;1748;p31">
              <a:extLst>
                <a:ext uri="{FF2B5EF4-FFF2-40B4-BE49-F238E27FC236}">
                  <a16:creationId xmlns:a16="http://schemas.microsoft.com/office/drawing/2014/main" id="{A7F47486-1B72-6E6E-AD88-9243E892642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51" name="Google Shape;1749;p31">
              <a:extLst>
                <a:ext uri="{FF2B5EF4-FFF2-40B4-BE49-F238E27FC236}">
                  <a16:creationId xmlns:a16="http://schemas.microsoft.com/office/drawing/2014/main" id="{01E39B6C-9820-A774-BE70-3222023C0291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ED5B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04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2" name="Google Shape;1750;p31" descr="n14 zalo Nguyen Doan Thao Trang">
            <a:extLst>
              <a:ext uri="{FF2B5EF4-FFF2-40B4-BE49-F238E27FC236}">
                <a16:creationId xmlns:a16="http://schemas.microsoft.com/office/drawing/2014/main" id="{23E0B9B7-2526-C0BB-199D-B0F6FF047A43}"/>
              </a:ext>
            </a:extLst>
          </p:cNvPr>
          <p:cNvGrpSpPr/>
          <p:nvPr/>
        </p:nvGrpSpPr>
        <p:grpSpPr>
          <a:xfrm>
            <a:off x="9643149" y="3077904"/>
            <a:ext cx="762441" cy="834763"/>
            <a:chOff x="2172358" y="5517789"/>
            <a:chExt cx="571831" cy="626072"/>
          </a:xfrm>
        </p:grpSpPr>
        <p:sp>
          <p:nvSpPr>
            <p:cNvPr id="53" name="Google Shape;1751;p31">
              <a:extLst>
                <a:ext uri="{FF2B5EF4-FFF2-40B4-BE49-F238E27FC236}">
                  <a16:creationId xmlns:a16="http://schemas.microsoft.com/office/drawing/2014/main" id="{59AE3E81-2F44-F010-B8BB-201871B38F81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54" name="Google Shape;1752;p31">
              <a:extLst>
                <a:ext uri="{FF2B5EF4-FFF2-40B4-BE49-F238E27FC236}">
                  <a16:creationId xmlns:a16="http://schemas.microsoft.com/office/drawing/2014/main" id="{81933491-3BC7-FE6F-9196-AF7E4799F890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03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Google Shape;1753;p31" descr="n14 zalo Nguyen Doan Thao Trang">
            <a:extLst>
              <a:ext uri="{FF2B5EF4-FFF2-40B4-BE49-F238E27FC236}">
                <a16:creationId xmlns:a16="http://schemas.microsoft.com/office/drawing/2014/main" id="{EC99EE74-1C21-49F5-0871-EBEB98BBB216}"/>
              </a:ext>
            </a:extLst>
          </p:cNvPr>
          <p:cNvGrpSpPr/>
          <p:nvPr/>
        </p:nvGrpSpPr>
        <p:grpSpPr>
          <a:xfrm>
            <a:off x="7966748" y="3077904"/>
            <a:ext cx="762441" cy="834763"/>
            <a:chOff x="2172358" y="5517789"/>
            <a:chExt cx="571831" cy="626072"/>
          </a:xfrm>
        </p:grpSpPr>
        <p:sp>
          <p:nvSpPr>
            <p:cNvPr id="56" name="Google Shape;1754;p31">
              <a:extLst>
                <a:ext uri="{FF2B5EF4-FFF2-40B4-BE49-F238E27FC236}">
                  <a16:creationId xmlns:a16="http://schemas.microsoft.com/office/drawing/2014/main" id="{7A4DF50B-D6A3-DAB4-5A60-3B8FA67EE6F8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455469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57" name="Google Shape;1755;p31">
              <a:extLst>
                <a:ext uri="{FF2B5EF4-FFF2-40B4-BE49-F238E27FC236}">
                  <a16:creationId xmlns:a16="http://schemas.microsoft.com/office/drawing/2014/main" id="{04718D22-415D-E44D-F829-AF24AF4544C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4554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02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5" name="Picture 2" descr="n14 zalo Nguyen Doan Thao Trang">
            <a:extLst>
              <a:ext uri="{FF2B5EF4-FFF2-40B4-BE49-F238E27FC236}">
                <a16:creationId xmlns:a16="http://schemas.microsoft.com/office/drawing/2014/main" id="{EBD607F5-7D79-127B-C5B3-D991AEA0A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972" y="2833976"/>
            <a:ext cx="3984171" cy="412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" name="Google Shape;261;p35" descr="n14 zalo Nguyen Doan Thao Trang">
            <a:extLst>
              <a:ext uri="{FF2B5EF4-FFF2-40B4-BE49-F238E27FC236}">
                <a16:creationId xmlns:a16="http://schemas.microsoft.com/office/drawing/2014/main" id="{26F1F534-C60D-BF3D-FC5F-70BC9B908A5C}"/>
              </a:ext>
            </a:extLst>
          </p:cNvPr>
          <p:cNvGrpSpPr/>
          <p:nvPr/>
        </p:nvGrpSpPr>
        <p:grpSpPr>
          <a:xfrm>
            <a:off x="804421" y="1798643"/>
            <a:ext cx="3913211" cy="955871"/>
            <a:chOff x="1196025" y="2012250"/>
            <a:chExt cx="2821234" cy="727040"/>
          </a:xfrm>
        </p:grpSpPr>
        <p:sp>
          <p:nvSpPr>
            <p:cNvPr id="67" name="Google Shape;262;p35">
              <a:extLst>
                <a:ext uri="{FF2B5EF4-FFF2-40B4-BE49-F238E27FC236}">
                  <a16:creationId xmlns:a16="http://schemas.microsoft.com/office/drawing/2014/main" id="{729285EB-8D74-B505-645B-CF9AD4094BB6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68" name="Google Shape;263;p35">
              <a:extLst>
                <a:ext uri="{FF2B5EF4-FFF2-40B4-BE49-F238E27FC236}">
                  <a16:creationId xmlns:a16="http://schemas.microsoft.com/office/drawing/2014/main" id="{E1C55C93-93CB-1504-BD49-591BAE654E41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9" name="TextBox 68" descr="n14 zalo Nguyen Doan Thao Trang">
            <a:extLst>
              <a:ext uri="{FF2B5EF4-FFF2-40B4-BE49-F238E27FC236}">
                <a16:creationId xmlns:a16="http://schemas.microsoft.com/office/drawing/2014/main" id="{B8DA7A10-3552-7D1C-3165-C1A156CC9588}"/>
              </a:ext>
            </a:extLst>
          </p:cNvPr>
          <p:cNvSpPr txBox="1"/>
          <p:nvPr/>
        </p:nvSpPr>
        <p:spPr>
          <a:xfrm>
            <a:off x="1092090" y="199694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grpSp>
        <p:nvGrpSpPr>
          <p:cNvPr id="7" name="Group 6" descr="n14 zalo Nguyen Doan Thao Trang">
            <a:extLst>
              <a:ext uri="{FF2B5EF4-FFF2-40B4-BE49-F238E27FC236}">
                <a16:creationId xmlns:a16="http://schemas.microsoft.com/office/drawing/2014/main" id="{42485FD0-A73A-2C5F-4197-58A3F73655A3}"/>
              </a:ext>
            </a:extLst>
          </p:cNvPr>
          <p:cNvGrpSpPr/>
          <p:nvPr/>
        </p:nvGrpSpPr>
        <p:grpSpPr>
          <a:xfrm>
            <a:off x="6096000" y="1798613"/>
            <a:ext cx="4380572" cy="624988"/>
            <a:chOff x="6096000" y="1798613"/>
            <a:chExt cx="4380572" cy="624988"/>
          </a:xfrm>
        </p:grpSpPr>
        <p:sp>
          <p:nvSpPr>
            <p:cNvPr id="70" name="Rectangle: Rounded Corners 1">
              <a:extLst>
                <a:ext uri="{FF2B5EF4-FFF2-40B4-BE49-F238E27FC236}">
                  <a16:creationId xmlns:a16="http://schemas.microsoft.com/office/drawing/2014/main" id="{6B32FB48-F758-558A-1689-36690B514CB1}"/>
                </a:ext>
              </a:extLst>
            </p:cNvPr>
            <p:cNvSpPr/>
            <p:nvPr/>
          </p:nvSpPr>
          <p:spPr>
            <a:xfrm>
              <a:off x="6096000" y="1798613"/>
              <a:ext cx="4009098" cy="624988"/>
            </a:xfrm>
            <a:prstGeom prst="roundRect">
              <a:avLst>
                <a:gd name="adj" fmla="val 50000"/>
              </a:avLst>
            </a:prstGeom>
            <a:solidFill>
              <a:srgbClr val="ED5B4C"/>
            </a:solidFill>
            <a:ln w="28575" cap="flat" cmpd="sng" algn="ctr">
              <a:noFill/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 HỌC TẬP 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6ECABF6-06EB-7342-09A9-6055F768BC51}"/>
                </a:ext>
              </a:extLst>
            </p:cNvPr>
            <p:cNvSpPr/>
            <p:nvPr/>
          </p:nvSpPr>
          <p:spPr>
            <a:xfrm>
              <a:off x="9876884" y="1798613"/>
              <a:ext cx="599688" cy="624988"/>
            </a:xfrm>
            <a:prstGeom prst="ellipse">
              <a:avLst/>
            </a:prstGeom>
            <a:solidFill>
              <a:srgbClr val="455469"/>
            </a:solidFill>
            <a:ln w="28575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5" name="Group 74" descr="n14 zalo Nguyen Doan Thao Trang">
            <a:extLst>
              <a:ext uri="{FF2B5EF4-FFF2-40B4-BE49-F238E27FC236}">
                <a16:creationId xmlns:a16="http://schemas.microsoft.com/office/drawing/2014/main" id="{74E89C92-3FDC-B622-04DB-6D558B626F55}"/>
              </a:ext>
            </a:extLst>
          </p:cNvPr>
          <p:cNvGrpSpPr/>
          <p:nvPr/>
        </p:nvGrpSpPr>
        <p:grpSpPr>
          <a:xfrm>
            <a:off x="92249" y="797199"/>
            <a:ext cx="9589433" cy="914400"/>
            <a:chOff x="92249" y="797199"/>
            <a:chExt cx="9589433" cy="914400"/>
          </a:xfrm>
        </p:grpSpPr>
        <p:sp>
          <p:nvSpPr>
            <p:cNvPr id="72" name="Title 2">
              <a:extLst>
                <a:ext uri="{FF2B5EF4-FFF2-40B4-BE49-F238E27FC236}">
                  <a16:creationId xmlns:a16="http://schemas.microsoft.com/office/drawing/2014/main" id="{5983BD61-1767-DBFF-37A9-3B9065227A5D}"/>
                </a:ext>
              </a:extLst>
            </p:cNvPr>
            <p:cNvSpPr txBox="1">
              <a:spLocks/>
            </p:cNvSpPr>
            <p:nvPr/>
          </p:nvSpPr>
          <p:spPr>
            <a:xfrm>
              <a:off x="998729" y="846065"/>
              <a:ext cx="8682953" cy="67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oogaloo"/>
                <a:buNone/>
                <a:defRPr sz="4000" b="0" i="0" u="none" strike="noStrike" cap="none">
                  <a:solidFill>
                    <a:schemeClr val="dk1"/>
                  </a:solidFill>
                  <a:latin typeface="Boogaloo"/>
                  <a:ea typeface="Boogaloo"/>
                  <a:cs typeface="Boogaloo"/>
                  <a:sym typeface="Boogalo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oogaloo"/>
                <a:buNone/>
                <a:defRPr sz="2400" b="0" i="0" u="none" strike="noStrike" cap="none">
                  <a:solidFill>
                    <a:schemeClr val="lt1"/>
                  </a:solidFill>
                  <a:latin typeface="Boogaloo"/>
                  <a:ea typeface="Boogaloo"/>
                  <a:cs typeface="Boogaloo"/>
                  <a:sym typeface="Boogaloo"/>
                </a:defRPr>
              </a:lvl9pPr>
            </a:lstStyle>
            <a:p>
              <a:pPr algn="just"/>
              <a:r>
                <a:rPr lang="en-US" sz="3200" b="1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VẬN </a:t>
              </a:r>
              <a:r>
                <a:rPr lang="en-US" sz="3200" b="1" dirty="0">
                  <a:solidFill>
                    <a:srgbClr val="455469"/>
                  </a:solidFill>
                  <a:latin typeface="Cambria" panose="02040503050406030204" pitchFamily="18" charset="0"/>
                  <a:ea typeface="Tahoma" panose="020B0604030504040204" pitchFamily="34" charset="0"/>
                  <a:cs typeface="Calibri" panose="020F0502020204030204" pitchFamily="34" charset="0"/>
                </a:rPr>
                <a:t>TỐC CỦA VẬT DAO ĐỘNG ĐIỀU HOÀ</a:t>
              </a:r>
            </a:p>
          </p:txBody>
        </p:sp>
        <p:sp>
          <p:nvSpPr>
            <p:cNvPr id="73" name="Arrow: Circular 50">
              <a:extLst>
                <a:ext uri="{FF2B5EF4-FFF2-40B4-BE49-F238E27FC236}">
                  <a16:creationId xmlns:a16="http://schemas.microsoft.com/office/drawing/2014/main" id="{A489F824-0201-9EF8-62CF-7C5C7BEB0AAB}"/>
                </a:ext>
              </a:extLst>
            </p:cNvPr>
            <p:cNvSpPr/>
            <p:nvPr/>
          </p:nvSpPr>
          <p:spPr>
            <a:xfrm>
              <a:off x="92249" y="797199"/>
              <a:ext cx="914400" cy="914400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ED5B4C"/>
            </a:solidFill>
            <a:ln>
              <a:solidFill>
                <a:srgbClr val="ED5B4C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Freeform: Shape 51">
              <a:extLst>
                <a:ext uri="{FF2B5EF4-FFF2-40B4-BE49-F238E27FC236}">
                  <a16:creationId xmlns:a16="http://schemas.microsoft.com/office/drawing/2014/main" id="{0C7BC2EE-0278-A762-B684-ADDBB0DD039E}"/>
                </a:ext>
              </a:extLst>
            </p:cNvPr>
            <p:cNvSpPr/>
            <p:nvPr/>
          </p:nvSpPr>
          <p:spPr>
            <a:xfrm>
              <a:off x="294134" y="1118459"/>
              <a:ext cx="510287" cy="255091"/>
            </a:xfrm>
            <a:custGeom>
              <a:avLst/>
              <a:gdLst>
                <a:gd name="connsiteX0" fmla="*/ 0 w 904592"/>
                <a:gd name="connsiteY0" fmla="*/ 0 h 452249"/>
                <a:gd name="connsiteX1" fmla="*/ 904592 w 904592"/>
                <a:gd name="connsiteY1" fmla="*/ 0 h 452249"/>
                <a:gd name="connsiteX2" fmla="*/ 904592 w 904592"/>
                <a:gd name="connsiteY2" fmla="*/ 452249 h 452249"/>
                <a:gd name="connsiteX3" fmla="*/ 0 w 904592"/>
                <a:gd name="connsiteY3" fmla="*/ 452249 h 452249"/>
                <a:gd name="connsiteX4" fmla="*/ 0 w 904592"/>
                <a:gd name="connsiteY4" fmla="*/ 0 h 45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92" h="452249">
                  <a:moveTo>
                    <a:pt x="0" y="0"/>
                  </a:moveTo>
                  <a:lnTo>
                    <a:pt x="904592" y="0"/>
                  </a:lnTo>
                  <a:lnTo>
                    <a:pt x="904592" y="452249"/>
                  </a:lnTo>
                  <a:lnTo>
                    <a:pt x="0" y="452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5B4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  <a:sym typeface="Arial"/>
                </a:rPr>
                <a:t>I</a:t>
              </a:r>
            </a:p>
          </p:txBody>
        </p:sp>
      </p:grpSp>
      <p:grpSp>
        <p:nvGrpSpPr>
          <p:cNvPr id="76" name="Google Shape;1747;p31" descr="n14 zalo Nguyen Doan Thao Trang">
            <a:extLst>
              <a:ext uri="{FF2B5EF4-FFF2-40B4-BE49-F238E27FC236}">
                <a16:creationId xmlns:a16="http://schemas.microsoft.com/office/drawing/2014/main" id="{C4DC877E-62BA-2E03-07F3-27E55C74B3EA}"/>
              </a:ext>
            </a:extLst>
          </p:cNvPr>
          <p:cNvGrpSpPr/>
          <p:nvPr/>
        </p:nvGrpSpPr>
        <p:grpSpPr>
          <a:xfrm>
            <a:off x="7966747" y="4565976"/>
            <a:ext cx="762441" cy="834763"/>
            <a:chOff x="2172358" y="5517789"/>
            <a:chExt cx="571831" cy="626072"/>
          </a:xfrm>
        </p:grpSpPr>
        <p:sp>
          <p:nvSpPr>
            <p:cNvPr id="77" name="Google Shape;1748;p31">
              <a:extLst>
                <a:ext uri="{FF2B5EF4-FFF2-40B4-BE49-F238E27FC236}">
                  <a16:creationId xmlns:a16="http://schemas.microsoft.com/office/drawing/2014/main" id="{182C105F-D4E8-E05A-3A5B-9DF32061EC66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8" name="Google Shape;1749;p31">
              <a:extLst>
                <a:ext uri="{FF2B5EF4-FFF2-40B4-BE49-F238E27FC236}">
                  <a16:creationId xmlns:a16="http://schemas.microsoft.com/office/drawing/2014/main" id="{9F9A63AA-DFE0-8B53-1E65-D4054EB88072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4554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05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9" name="Google Shape;1747;p31" descr="n14 zalo Nguyen Doan Thao Trang">
            <a:extLst>
              <a:ext uri="{FF2B5EF4-FFF2-40B4-BE49-F238E27FC236}">
                <a16:creationId xmlns:a16="http://schemas.microsoft.com/office/drawing/2014/main" id="{24688F91-9867-7CFA-6DD9-54092F466B61}"/>
              </a:ext>
            </a:extLst>
          </p:cNvPr>
          <p:cNvGrpSpPr/>
          <p:nvPr/>
        </p:nvGrpSpPr>
        <p:grpSpPr>
          <a:xfrm>
            <a:off x="9643147" y="4565976"/>
            <a:ext cx="762441" cy="834763"/>
            <a:chOff x="2172358" y="5517789"/>
            <a:chExt cx="571831" cy="626072"/>
          </a:xfrm>
        </p:grpSpPr>
        <p:sp>
          <p:nvSpPr>
            <p:cNvPr id="80" name="Google Shape;1748;p31">
              <a:extLst>
                <a:ext uri="{FF2B5EF4-FFF2-40B4-BE49-F238E27FC236}">
                  <a16:creationId xmlns:a16="http://schemas.microsoft.com/office/drawing/2014/main" id="{72932B28-8BF1-5559-6B0C-A0025F05BF20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1" name="Google Shape;1749;p31">
              <a:extLst>
                <a:ext uri="{FF2B5EF4-FFF2-40B4-BE49-F238E27FC236}">
                  <a16:creationId xmlns:a16="http://schemas.microsoft.com/office/drawing/2014/main" id="{4A6FC01A-D03E-42EB-9B6D-C2D23DDC123C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06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818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n14 zalo Nguyen Doan Thao Trang">
            <a:extLst>
              <a:ext uri="{FF2B5EF4-FFF2-40B4-BE49-F238E27FC236}">
                <a16:creationId xmlns:a16="http://schemas.microsoft.com/office/drawing/2014/main" id="{6929C853-5C4B-0AF5-F230-95FA0E1B74D9}"/>
              </a:ext>
            </a:extLst>
          </p:cNvPr>
          <p:cNvSpPr txBox="1"/>
          <p:nvPr/>
        </p:nvSpPr>
        <p:spPr>
          <a:xfrm>
            <a:off x="958871" y="1383019"/>
            <a:ext cx="10616054" cy="1532334"/>
          </a:xfrm>
          <a:prstGeom prst="roundRect">
            <a:avLst/>
          </a:prstGeom>
          <a:noFill/>
          <a:ln w="28575">
            <a:solidFill>
              <a:srgbClr val="ED5B4C"/>
            </a:solidFill>
          </a:ln>
        </p:spPr>
        <p:txBody>
          <a:bodyPr wrap="square">
            <a:spAutoFit/>
          </a:bodyPr>
          <a:lstStyle/>
          <a:p>
            <a:pPr marL="228600" algn="just"/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vật?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xét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chứng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thị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nào?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577650" y="1731804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ED5B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01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 descr="n14 zalo Nguyen Doan Thao Trang">
            <a:extLst>
              <a:ext uri="{FF2B5EF4-FFF2-40B4-BE49-F238E27FC236}">
                <a16:creationId xmlns:a16="http://schemas.microsoft.com/office/drawing/2014/main" id="{34D5F533-06BF-D7B3-688A-7701D4088FCF}"/>
              </a:ext>
            </a:extLst>
          </p:cNvPr>
          <p:cNvGrpSpPr/>
          <p:nvPr/>
        </p:nvGrpSpPr>
        <p:grpSpPr>
          <a:xfrm>
            <a:off x="524801" y="300037"/>
            <a:ext cx="4380572" cy="624988"/>
            <a:chOff x="524801" y="300037"/>
            <a:chExt cx="4380572" cy="624988"/>
          </a:xfrm>
        </p:grpSpPr>
        <p:sp>
          <p:nvSpPr>
            <p:cNvPr id="70" name="Rectangle: Rounded Corners 1">
              <a:extLst>
                <a:ext uri="{FF2B5EF4-FFF2-40B4-BE49-F238E27FC236}">
                  <a16:creationId xmlns:a16="http://schemas.microsoft.com/office/drawing/2014/main" id="{6B32FB48-F758-558A-1689-36690B514CB1}"/>
                </a:ext>
              </a:extLst>
            </p:cNvPr>
            <p:cNvSpPr/>
            <p:nvPr/>
          </p:nvSpPr>
          <p:spPr>
            <a:xfrm>
              <a:off x="524801" y="300037"/>
              <a:ext cx="4009098" cy="624988"/>
            </a:xfrm>
            <a:prstGeom prst="roundRect">
              <a:avLst>
                <a:gd name="adj" fmla="val 50000"/>
              </a:avLst>
            </a:prstGeom>
            <a:solidFill>
              <a:srgbClr val="ED5B4C"/>
            </a:solidFill>
            <a:ln w="28575" cap="flat" cmpd="sng" algn="ctr">
              <a:noFill/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 HỌC TẬP 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6ECABF6-06EB-7342-09A9-6055F768BC51}"/>
                </a:ext>
              </a:extLst>
            </p:cNvPr>
            <p:cNvSpPr/>
            <p:nvPr/>
          </p:nvSpPr>
          <p:spPr>
            <a:xfrm>
              <a:off x="4305685" y="300037"/>
              <a:ext cx="599688" cy="624988"/>
            </a:xfrm>
            <a:prstGeom prst="ellipse">
              <a:avLst/>
            </a:prstGeom>
            <a:solidFill>
              <a:srgbClr val="455469"/>
            </a:solidFill>
            <a:ln w="28575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FD3A987B-8B80-C415-2568-8864BB08DEBA}"/>
              </a:ext>
            </a:extLst>
          </p:cNvPr>
          <p:cNvSpPr txBox="1"/>
          <p:nvPr/>
        </p:nvSpPr>
        <p:spPr>
          <a:xfrm>
            <a:off x="1287242" y="2966373"/>
            <a:ext cx="212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05CF7D21-0964-A439-B112-C70F09E1DF48}"/>
                  </a:ext>
                </a:extLst>
              </p:cNvPr>
              <p:cNvSpPr txBox="1"/>
              <p:nvPr/>
            </p:nvSpPr>
            <p:spPr>
              <a:xfrm>
                <a:off x="2114550" y="3541677"/>
                <a:ext cx="9460375" cy="2425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1800"/>
                  </a:spcBef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Công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</a:p>
              <a:p>
                <a:pPr marL="0" marR="0" algn="just">
                  <a:spcBef>
                    <a:spcPts val="1800"/>
                  </a:spcBef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Δx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Δt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𝑣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ớ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𝑖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sym typeface="Symbol" panose="05050102010706020507" pitchFamily="18" charset="2"/>
                        </a:rPr>
                        <m:t>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𝑡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𝑟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ấ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𝑡</m:t>
                      </m:r>
                      <m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𝑛h</m:t>
                      </m:r>
                      <m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ỏ)</m:t>
                      </m:r>
                    </m:oMath>
                  </m:oMathPara>
                </a14:m>
                <a:endParaRPr lang="en-US" sz="2800" dirty="0">
                  <a:solidFill>
                    <a:srgbClr val="0033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spcBef>
                    <a:spcPts val="1800"/>
                  </a:spcBef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Vì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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rất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nhỏ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chứng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tỏ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toạ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(x – t)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đang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xét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800" dirty="0">
                  <a:solidFill>
                    <a:srgbClr val="0033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05CF7D21-0964-A439-B112-C70F09E1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550" y="3541677"/>
                <a:ext cx="9460375" cy="2425279"/>
              </a:xfrm>
              <a:prstGeom prst="rect">
                <a:avLst/>
              </a:prstGeom>
              <a:blipFill>
                <a:blip r:embed="rId2"/>
                <a:stretch>
                  <a:fillRect l="-1353" t="-2764" r="-1289" b="-6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026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n14 zalo Nguyen Doan Thao Trang">
            <a:extLst>
              <a:ext uri="{FF2B5EF4-FFF2-40B4-BE49-F238E27FC236}">
                <a16:creationId xmlns:a16="http://schemas.microsoft.com/office/drawing/2014/main" id="{6929C853-5C4B-0AF5-F230-95FA0E1B74D9}"/>
              </a:ext>
            </a:extLst>
          </p:cNvPr>
          <p:cNvSpPr txBox="1"/>
          <p:nvPr/>
        </p:nvSpPr>
        <p:spPr>
          <a:xfrm>
            <a:off x="958871" y="1228994"/>
            <a:ext cx="6644397" cy="2145268"/>
          </a:xfrm>
          <a:prstGeom prst="roundRect">
            <a:avLst/>
          </a:prstGeom>
          <a:noFill/>
          <a:ln w="28575">
            <a:solidFill>
              <a:srgbClr val="455469"/>
            </a:solidFill>
          </a:ln>
        </p:spPr>
        <p:txBody>
          <a:bodyPr wrap="square">
            <a:spAutoFit/>
          </a:bodyPr>
          <a:lstStyle/>
          <a:p>
            <a:pPr marL="228600" algn="just"/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một thước kẻ loại 20 cm cho mép của thước tiếp xúc với đồ thị li độ thời gian như hình 3.1 ở một số điểm C, D, E, G, H. Từ độ dốc của thước hãy so sánh độ lớn vận tốc của vật tại các điểm trên 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577650" y="1884246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4554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02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Rectangle: Rounded Corners 1" descr="n14 zalo Nguyen Doan Thao Trang">
            <a:extLst>
              <a:ext uri="{FF2B5EF4-FFF2-40B4-BE49-F238E27FC236}">
                <a16:creationId xmlns:a16="http://schemas.microsoft.com/office/drawing/2014/main" id="{6B32FB48-F758-558A-1689-36690B514CB1}"/>
              </a:ext>
            </a:extLst>
          </p:cNvPr>
          <p:cNvSpPr/>
          <p:nvPr/>
        </p:nvSpPr>
        <p:spPr>
          <a:xfrm>
            <a:off x="524801" y="300037"/>
            <a:ext cx="4009098" cy="624988"/>
          </a:xfrm>
          <a:prstGeom prst="roundRect">
            <a:avLst>
              <a:gd name="adj" fmla="val 50000"/>
            </a:avLst>
          </a:prstGeom>
          <a:solidFill>
            <a:srgbClr val="ED5B4C"/>
          </a:solidFill>
          <a:ln w="28575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</a:t>
            </a:r>
          </a:p>
        </p:txBody>
      </p:sp>
      <p:sp>
        <p:nvSpPr>
          <p:cNvPr id="71" name="Oval 70" descr="n14 zalo Nguyen Doan Thao Trang">
            <a:extLst>
              <a:ext uri="{FF2B5EF4-FFF2-40B4-BE49-F238E27FC236}">
                <a16:creationId xmlns:a16="http://schemas.microsoft.com/office/drawing/2014/main" id="{86ECABF6-06EB-7342-09A9-6055F768BC51}"/>
              </a:ext>
            </a:extLst>
          </p:cNvPr>
          <p:cNvSpPr/>
          <p:nvPr/>
        </p:nvSpPr>
        <p:spPr>
          <a:xfrm>
            <a:off x="4305685" y="300037"/>
            <a:ext cx="599688" cy="624988"/>
          </a:xfrm>
          <a:prstGeom prst="ellipse">
            <a:avLst/>
          </a:prstGeom>
          <a:solidFill>
            <a:srgbClr val="455469"/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FD3A987B-8B80-C415-2568-8864BB08DEBA}"/>
              </a:ext>
            </a:extLst>
          </p:cNvPr>
          <p:cNvSpPr txBox="1"/>
          <p:nvPr/>
        </p:nvSpPr>
        <p:spPr>
          <a:xfrm>
            <a:off x="1287242" y="3368408"/>
            <a:ext cx="212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400" b="1" dirty="0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400" b="1" dirty="0">
                <a:solidFill>
                  <a:srgbClr val="ED5B4C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 descr="n14 zalo Nguyen Doan Thao Trang">
            <a:extLst>
              <a:ext uri="{FF2B5EF4-FFF2-40B4-BE49-F238E27FC236}">
                <a16:creationId xmlns:a16="http://schemas.microsoft.com/office/drawing/2014/main" id="{05CF7D21-0964-A439-B112-C70F09E1DF48}"/>
              </a:ext>
            </a:extLst>
          </p:cNvPr>
          <p:cNvSpPr txBox="1"/>
          <p:nvPr/>
        </p:nvSpPr>
        <p:spPr>
          <a:xfrm>
            <a:off x="1894314" y="3795623"/>
            <a:ext cx="5708954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+ Ở điểm C và G thước có độ dốc như nhau </a:t>
            </a:r>
            <a:endParaRPr lang="vi-VN" sz="240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		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vận tốc có độ lớn như nhau.</a:t>
            </a:r>
          </a:p>
          <a:p>
            <a:pPr algn="just">
              <a:spcBef>
                <a:spcPts val="600"/>
              </a:spcBef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+ Ở điểm D thước có độ dốc nhiều nhất </a:t>
            </a:r>
            <a:endParaRPr lang="vi-VN" sz="240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		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vận tốc có độ lớn cực đại.</a:t>
            </a:r>
          </a:p>
          <a:p>
            <a:pPr marL="228600" indent="-228600" algn="just">
              <a:spcBef>
                <a:spcPts val="600"/>
              </a:spcBef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+ Ở điểm E và H thước nằm ngang, không có độ dốc </a:t>
            </a:r>
            <a:endParaRPr lang="vi-VN" sz="240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		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vận tốc bằng 0.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pic>
        <p:nvPicPr>
          <p:cNvPr id="5" name="Picture 4" descr="n14 zalo Nguyen Doan Thao Trang">
            <a:extLst>
              <a:ext uri="{FF2B5EF4-FFF2-40B4-BE49-F238E27FC236}">
                <a16:creationId xmlns:a16="http://schemas.microsoft.com/office/drawing/2014/main" id="{1AF25CCC-7C71-22B9-8DDC-3ED1B523E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819" y="1191073"/>
            <a:ext cx="4396052" cy="4920984"/>
          </a:xfrm>
          <a:prstGeom prst="rect">
            <a:avLst/>
          </a:prstGeom>
        </p:spPr>
      </p:pic>
      <p:pic>
        <p:nvPicPr>
          <p:cNvPr id="6" name="Picture 5" descr="n14 zalo Nguyen Doan Thao Trang">
            <a:extLst>
              <a:ext uri="{FF2B5EF4-FFF2-40B4-BE49-F238E27FC236}">
                <a16:creationId xmlns:a16="http://schemas.microsoft.com/office/drawing/2014/main" id="{25D124C9-837A-DBDC-6625-F469CF028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8900">
            <a:off x="8153937" y="2045181"/>
            <a:ext cx="1063919" cy="1063919"/>
          </a:xfrm>
          <a:prstGeom prst="rect">
            <a:avLst/>
          </a:prstGeom>
        </p:spPr>
      </p:pic>
      <p:pic>
        <p:nvPicPr>
          <p:cNvPr id="15" name="Picture 14" descr="n14 zalo Nguyen Doan Thao Trang">
            <a:extLst>
              <a:ext uri="{FF2B5EF4-FFF2-40B4-BE49-F238E27FC236}">
                <a16:creationId xmlns:a16="http://schemas.microsoft.com/office/drawing/2014/main" id="{DED85548-A657-E239-CF38-2D98F2FB7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7380">
            <a:off x="8370564" y="2916090"/>
            <a:ext cx="1063919" cy="1063919"/>
          </a:xfrm>
          <a:prstGeom prst="rect">
            <a:avLst/>
          </a:prstGeom>
        </p:spPr>
      </p:pic>
      <p:pic>
        <p:nvPicPr>
          <p:cNvPr id="16" name="Picture 15" descr="n14 zalo Nguyen Doan Thao Trang">
            <a:extLst>
              <a:ext uri="{FF2B5EF4-FFF2-40B4-BE49-F238E27FC236}">
                <a16:creationId xmlns:a16="http://schemas.microsoft.com/office/drawing/2014/main" id="{2F5D3169-42CB-A684-B1C2-337DAC972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07636">
            <a:off x="9044444" y="4305247"/>
            <a:ext cx="1063919" cy="1063919"/>
          </a:xfrm>
          <a:prstGeom prst="rect">
            <a:avLst/>
          </a:prstGeom>
        </p:spPr>
      </p:pic>
      <p:pic>
        <p:nvPicPr>
          <p:cNvPr id="17" name="Picture 16" descr="n14 zalo Nguyen Doan Thao Trang">
            <a:extLst>
              <a:ext uri="{FF2B5EF4-FFF2-40B4-BE49-F238E27FC236}">
                <a16:creationId xmlns:a16="http://schemas.microsoft.com/office/drawing/2014/main" id="{2BF8D7A4-435E-4139-8565-AC7D63D32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6670">
            <a:off x="9360884" y="3621975"/>
            <a:ext cx="1063919" cy="1063919"/>
          </a:xfrm>
          <a:prstGeom prst="rect">
            <a:avLst/>
          </a:prstGeom>
        </p:spPr>
      </p:pic>
      <p:pic>
        <p:nvPicPr>
          <p:cNvPr id="18" name="Picture 17" descr="n14 zalo Nguyen Doan Thao Trang">
            <a:extLst>
              <a:ext uri="{FF2B5EF4-FFF2-40B4-BE49-F238E27FC236}">
                <a16:creationId xmlns:a16="http://schemas.microsoft.com/office/drawing/2014/main" id="{16871D90-F70F-8172-201C-40B8DCA7A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01621">
            <a:off x="10231775" y="1184993"/>
            <a:ext cx="1063919" cy="106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366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n14 zalo Nguyen Doan Thao Trang">
                <a:extLst>
                  <a:ext uri="{FF2B5EF4-FFF2-40B4-BE49-F238E27FC236}">
                    <a16:creationId xmlns:a16="http://schemas.microsoft.com/office/drawing/2014/main" id="{6929C853-5C4B-0AF5-F230-95FA0E1B74D9}"/>
                  </a:ext>
                </a:extLst>
              </p:cNvPr>
              <p:cNvSpPr txBox="1"/>
              <p:nvPr/>
            </p:nvSpPr>
            <p:spPr>
              <a:xfrm>
                <a:off x="958871" y="1363974"/>
                <a:ext cx="10616054" cy="1340580"/>
              </a:xfrm>
              <a:prstGeom prst="roundRect">
                <a:avLst/>
              </a:prstGeom>
              <a:noFill/>
              <a:ln w="28575">
                <a:solidFill>
                  <a:srgbClr val="F5AE03"/>
                </a:solidFill>
              </a:ln>
            </p:spPr>
            <p:txBody>
              <a:bodyPr wrap="square">
                <a:spAutoFit/>
              </a:bodyPr>
              <a:lstStyle/>
              <a:p>
                <a:pPr marL="228600" algn="just">
                  <a:spcBef>
                    <a:spcPts val="1800"/>
                  </a:spcBef>
                </a:pPr>
                <a:r>
                  <a:rPr lang="vi-VN" sz="28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Khi </a:t>
                </a:r>
                <a:r>
                  <a:rPr lang="vi-VN" sz="28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học phép tính đạo hàm,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smtClean="0">
                        <a:latin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Cambria" panose="02040503050406030204" pitchFamily="18" charset="0"/>
                          </a:rPr>
                          <m:t>Δx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Cambria" panose="02040503050406030204" pitchFamily="18" charset="0"/>
                          </a:rPr>
                          <m:t>Δt</m:t>
                        </m:r>
                      </m:den>
                    </m:f>
                  </m:oMath>
                </a14:m>
                <a:r>
                  <a:rPr lang="vi-VN" sz="28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  với t rất nhỏ thì vận tốc v và li độ x có mối quan hệ như thế nào </a:t>
                </a:r>
                <a:r>
                  <a:rPr lang="vi-VN" sz="28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với nhau</a:t>
                </a:r>
                <a:r>
                  <a:rPr lang="en-US" sz="28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?</a:t>
                </a:r>
                <a:endParaRPr lang="vi-VN" sz="28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 descr="n14 zalo Nguyen Doan Thao Trang">
                <a:extLst>
                  <a:ext uri="{FF2B5EF4-FFF2-40B4-BE49-F238E27FC236}">
                    <a16:creationId xmlns:a16="http://schemas.microsoft.com/office/drawing/2014/main" id="{6929C853-5C4B-0AF5-F230-95FA0E1B7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1" y="1363974"/>
                <a:ext cx="10616054" cy="1340580"/>
              </a:xfrm>
              <a:prstGeom prst="roundRect">
                <a:avLst/>
              </a:prstGeom>
              <a:blipFill>
                <a:blip r:embed="rId2"/>
                <a:stretch>
                  <a:fillRect r="-401" b="-5333"/>
                </a:stretch>
              </a:blipFill>
              <a:ln w="28575">
                <a:solidFill>
                  <a:srgbClr val="F5AE0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577650" y="1613589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03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Rectangle: Rounded Corners 1" descr="n14 zalo Nguyen Doan Thao Trang">
            <a:extLst>
              <a:ext uri="{FF2B5EF4-FFF2-40B4-BE49-F238E27FC236}">
                <a16:creationId xmlns:a16="http://schemas.microsoft.com/office/drawing/2014/main" id="{6B32FB48-F758-558A-1689-36690B514CB1}"/>
              </a:ext>
            </a:extLst>
          </p:cNvPr>
          <p:cNvSpPr/>
          <p:nvPr/>
        </p:nvSpPr>
        <p:spPr>
          <a:xfrm>
            <a:off x="524801" y="300037"/>
            <a:ext cx="4009098" cy="624988"/>
          </a:xfrm>
          <a:prstGeom prst="roundRect">
            <a:avLst>
              <a:gd name="adj" fmla="val 50000"/>
            </a:avLst>
          </a:prstGeom>
          <a:solidFill>
            <a:srgbClr val="ED5B4C"/>
          </a:solidFill>
          <a:ln w="28575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</a:t>
            </a:r>
          </a:p>
        </p:txBody>
      </p:sp>
      <p:sp>
        <p:nvSpPr>
          <p:cNvPr id="71" name="Oval 70" descr="n14 zalo Nguyen Doan Thao Trang">
            <a:extLst>
              <a:ext uri="{FF2B5EF4-FFF2-40B4-BE49-F238E27FC236}">
                <a16:creationId xmlns:a16="http://schemas.microsoft.com/office/drawing/2014/main" id="{86ECABF6-06EB-7342-09A9-6055F768BC51}"/>
              </a:ext>
            </a:extLst>
          </p:cNvPr>
          <p:cNvSpPr/>
          <p:nvPr/>
        </p:nvSpPr>
        <p:spPr>
          <a:xfrm>
            <a:off x="4305685" y="300037"/>
            <a:ext cx="599688" cy="624988"/>
          </a:xfrm>
          <a:prstGeom prst="ellipse">
            <a:avLst/>
          </a:prstGeom>
          <a:solidFill>
            <a:srgbClr val="455469"/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FD3A987B-8B80-C415-2568-8864BB08DEBA}"/>
              </a:ext>
            </a:extLst>
          </p:cNvPr>
          <p:cNvSpPr txBox="1"/>
          <p:nvPr/>
        </p:nvSpPr>
        <p:spPr>
          <a:xfrm>
            <a:off x="1287242" y="2966373"/>
            <a:ext cx="212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8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05CF7D21-0964-A439-B112-C70F09E1DF48}"/>
                  </a:ext>
                </a:extLst>
              </p:cNvPr>
              <p:cNvSpPr txBox="1"/>
              <p:nvPr/>
            </p:nvSpPr>
            <p:spPr>
              <a:xfrm>
                <a:off x="2114550" y="3885862"/>
                <a:ext cx="9460375" cy="1211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8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>
                        <a:latin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Cambria" panose="02040503050406030204" pitchFamily="18" charset="0"/>
                          </a:rPr>
                          <m:t>Δx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Cambria" panose="02040503050406030204" pitchFamily="18" charset="0"/>
                          </a:rPr>
                          <m:t>Δt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vi-VN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rất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28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05CF7D21-0964-A439-B112-C70F09E1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550" y="3885862"/>
                <a:ext cx="9460375" cy="1211678"/>
              </a:xfrm>
              <a:prstGeom prst="rect">
                <a:avLst/>
              </a:prstGeom>
              <a:blipFill>
                <a:blip r:embed="rId3"/>
                <a:stretch>
                  <a:fillRect l="-1353" r="-1289" b="-1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3357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n14 zalo Nguyen Doan Thao Trang">
                <a:extLst>
                  <a:ext uri="{FF2B5EF4-FFF2-40B4-BE49-F238E27FC236}">
                    <a16:creationId xmlns:a16="http://schemas.microsoft.com/office/drawing/2014/main" id="{6929C853-5C4B-0AF5-F230-95FA0E1B74D9}"/>
                  </a:ext>
                </a:extLst>
              </p:cNvPr>
              <p:cNvSpPr txBox="1"/>
              <p:nvPr/>
            </p:nvSpPr>
            <p:spPr>
              <a:xfrm>
                <a:off x="781050" y="1383019"/>
                <a:ext cx="11048999" cy="2494507"/>
              </a:xfrm>
              <a:prstGeom prst="roundRect">
                <a:avLst>
                  <a:gd name="adj" fmla="val 9716"/>
                </a:avLst>
              </a:prstGeom>
              <a:noFill/>
              <a:ln w="28575">
                <a:solidFill>
                  <a:srgbClr val="ED5B4C"/>
                </a:solidFill>
              </a:ln>
            </p:spPr>
            <p:txBody>
              <a:bodyPr wrap="square">
                <a:spAutoFit/>
              </a:bodyPr>
              <a:lstStyle/>
              <a:p>
                <a:pPr marL="228600" algn="just">
                  <a:tabLst>
                    <a:tab pos="396875" algn="l"/>
                  </a:tabLst>
                </a:pPr>
                <a:r>
                  <a:rPr lang="vi-VN" sz="2400" b="1">
                    <a:solidFill>
                      <a:srgbClr val="ED5B4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</a:t>
                </a:r>
                <a:r>
                  <a:rPr lang="en-US" sz="2400" b="1">
                    <a:solidFill>
                      <a:srgbClr val="ED5B4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Bằng phép đạo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hàm, 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hãy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xác </a:t>
                </a:r>
                <a:r>
                  <a:rPr lang="vi-VN" sz="24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định phương trình vận tốc của vật dao động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điều hoà? </a:t>
                </a:r>
                <a:r>
                  <a:rPr lang="vi-VN" sz="24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Giải thích ý nghĩa và nêu đơn vị đo từng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đại lượng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228600" algn="just">
                  <a:tabLst>
                    <a:tab pos="457200" algn="l"/>
                  </a:tabLst>
                </a:pPr>
                <a:r>
                  <a:rPr lang="vi-VN" sz="2400" b="1">
                    <a:solidFill>
                      <a:srgbClr val="ED5B4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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Từ </a:t>
                </a:r>
                <a:r>
                  <a:rPr lang="vi-VN" sz="24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phương trình vận tốc, đồng thời vận dụng biến đổi toán học để chứng minh công thức độc lập thời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gian: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sz="24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ω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228600" algn="just">
                  <a:tabLst>
                    <a:tab pos="457200" algn="l"/>
                  </a:tabLst>
                </a:pPr>
                <a:r>
                  <a:rPr lang="vi-VN" sz="2400" b="1">
                    <a:solidFill>
                      <a:srgbClr val="ED5B4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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Qua </a:t>
                </a:r>
                <a:r>
                  <a:rPr lang="vi-VN" sz="24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đó xác định giá trị của vận tốc ở vị trí cân bằng và vị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trí biên?</a:t>
                </a:r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228600" algn="just">
                  <a:tabLst>
                    <a:tab pos="396875" algn="l"/>
                  </a:tabLst>
                </a:pPr>
                <a:r>
                  <a:rPr lang="vi-VN" sz="2400" b="1">
                    <a:solidFill>
                      <a:srgbClr val="ED5B4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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Từ </a:t>
                </a:r>
                <a:r>
                  <a:rPr lang="vi-VN" sz="24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phương trình vận tốc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, cho </a:t>
                </a:r>
                <a:r>
                  <a:rPr lang="vi-VN" sz="24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biết dạng đồ thị vận tốc của dao động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điều hoà?</a:t>
                </a:r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 descr="n14 zalo Nguyen Doan Thao Trang">
                <a:extLst>
                  <a:ext uri="{FF2B5EF4-FFF2-40B4-BE49-F238E27FC236}">
                    <a16:creationId xmlns:a16="http://schemas.microsoft.com/office/drawing/2014/main" id="{6929C853-5C4B-0AF5-F230-95FA0E1B7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383019"/>
                <a:ext cx="11048999" cy="2494507"/>
              </a:xfrm>
              <a:prstGeom prst="roundRect">
                <a:avLst>
                  <a:gd name="adj" fmla="val 9716"/>
                </a:avLst>
              </a:prstGeom>
              <a:blipFill>
                <a:blip r:embed="rId2"/>
                <a:stretch>
                  <a:fillRect b="-1691"/>
                </a:stretch>
              </a:blipFill>
              <a:ln w="28575">
                <a:solidFill>
                  <a:srgbClr val="ED5B4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399829" y="2212890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ED5B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04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Rectangle: Rounded Corners 1" descr="n14 zalo Nguyen Doan Thao Trang">
            <a:extLst>
              <a:ext uri="{FF2B5EF4-FFF2-40B4-BE49-F238E27FC236}">
                <a16:creationId xmlns:a16="http://schemas.microsoft.com/office/drawing/2014/main" id="{6B32FB48-F758-558A-1689-36690B514CB1}"/>
              </a:ext>
            </a:extLst>
          </p:cNvPr>
          <p:cNvSpPr/>
          <p:nvPr/>
        </p:nvSpPr>
        <p:spPr>
          <a:xfrm>
            <a:off x="524801" y="300037"/>
            <a:ext cx="4009098" cy="624988"/>
          </a:xfrm>
          <a:prstGeom prst="roundRect">
            <a:avLst>
              <a:gd name="adj" fmla="val 50000"/>
            </a:avLst>
          </a:prstGeom>
          <a:solidFill>
            <a:srgbClr val="ED5B4C"/>
          </a:solidFill>
          <a:ln w="28575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</a:t>
            </a:r>
          </a:p>
        </p:txBody>
      </p:sp>
      <p:sp>
        <p:nvSpPr>
          <p:cNvPr id="71" name="Oval 70" descr="n14 zalo Nguyen Doan Thao Trang">
            <a:extLst>
              <a:ext uri="{FF2B5EF4-FFF2-40B4-BE49-F238E27FC236}">
                <a16:creationId xmlns:a16="http://schemas.microsoft.com/office/drawing/2014/main" id="{86ECABF6-06EB-7342-09A9-6055F768BC51}"/>
              </a:ext>
            </a:extLst>
          </p:cNvPr>
          <p:cNvSpPr/>
          <p:nvPr/>
        </p:nvSpPr>
        <p:spPr>
          <a:xfrm>
            <a:off x="4305685" y="300037"/>
            <a:ext cx="599688" cy="624988"/>
          </a:xfrm>
          <a:prstGeom prst="ellipse">
            <a:avLst/>
          </a:prstGeom>
          <a:solidFill>
            <a:srgbClr val="455469"/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FD3A987B-8B80-C415-2568-8864BB08DEBA}"/>
              </a:ext>
            </a:extLst>
          </p:cNvPr>
          <p:cNvSpPr txBox="1"/>
          <p:nvPr/>
        </p:nvSpPr>
        <p:spPr>
          <a:xfrm>
            <a:off x="1162270" y="3908675"/>
            <a:ext cx="212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4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4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sp>
        <p:nvSpPr>
          <p:cNvPr id="5" name="TextBox 4" descr="n14 zalo Nguyen Doan Thao Trang">
            <a:extLst>
              <a:ext uri="{FF2B5EF4-FFF2-40B4-BE49-F238E27FC236}">
                <a16:creationId xmlns:a16="http://schemas.microsoft.com/office/drawing/2014/main" id="{E0B1A4DD-A158-4F30-5BEA-E7325A70A2BC}"/>
              </a:ext>
            </a:extLst>
          </p:cNvPr>
          <p:cNvSpPr txBox="1"/>
          <p:nvPr/>
        </p:nvSpPr>
        <p:spPr>
          <a:xfrm>
            <a:off x="1752600" y="4370340"/>
            <a:ext cx="4114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vi-VN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</a:t>
            </a:r>
            <a:r>
              <a:rPr lang="en-US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vi-VN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Acos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 + 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b="1">
                <a:solidFill>
                  <a:srgbClr val="ED5B4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solidFill>
                  <a:srgbClr val="ED5B4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x’ = - </a:t>
            </a:r>
            <a:r>
              <a:rPr lang="en-US" sz="2400" b="1" dirty="0">
                <a:solidFill>
                  <a:srgbClr val="ED5B4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="1" dirty="0">
                <a:solidFill>
                  <a:srgbClr val="ED5B4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Asin(</a:t>
            </a:r>
            <a:r>
              <a:rPr lang="en-US" sz="2400" b="1" dirty="0">
                <a:solidFill>
                  <a:srgbClr val="ED5B4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="1" dirty="0">
                <a:solidFill>
                  <a:srgbClr val="ED5B4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 + </a:t>
            </a:r>
            <a:r>
              <a:rPr lang="en-US" sz="2400" b="1">
                <a:solidFill>
                  <a:srgbClr val="ED5B4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b="1">
                <a:solidFill>
                  <a:srgbClr val="ED5B4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ED5B4C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 descr="n14 zalo Nguyen Doan Thao Trang">
            <a:extLst>
              <a:ext uri="{FF2B5EF4-FFF2-40B4-BE49-F238E27FC236}">
                <a16:creationId xmlns:a16="http://schemas.microsoft.com/office/drawing/2014/main" id="{9627DD8E-6C3F-9C68-73E7-6D569059E567}"/>
              </a:ext>
            </a:extLst>
          </p:cNvPr>
          <p:cNvSpPr txBox="1"/>
          <p:nvPr/>
        </p:nvSpPr>
        <p:spPr>
          <a:xfrm>
            <a:off x="5581650" y="4423472"/>
            <a:ext cx="62483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 (m/s).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(rad/s).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(cm).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(rad).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 + 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 (rad).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 descr="n14 zalo Nguyen Doan Thao Trang">
            <a:extLst>
              <a:ext uri="{FF2B5EF4-FFF2-40B4-BE49-F238E27FC236}">
                <a16:creationId xmlns:a16="http://schemas.microsoft.com/office/drawing/2014/main" id="{A61DBE3F-253C-4C89-79D2-11DAAF8C0895}"/>
              </a:ext>
            </a:extLst>
          </p:cNvPr>
          <p:cNvSpPr/>
          <p:nvPr/>
        </p:nvSpPr>
        <p:spPr>
          <a:xfrm>
            <a:off x="2171699" y="5166154"/>
            <a:ext cx="3276600" cy="411480"/>
          </a:xfrm>
          <a:prstGeom prst="roundRect">
            <a:avLst/>
          </a:prstGeom>
          <a:noFill/>
          <a:ln>
            <a:solidFill>
              <a:srgbClr val="455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600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n14 zalo Nguyen Doan Thao Trang">
                <a:extLst>
                  <a:ext uri="{FF2B5EF4-FFF2-40B4-BE49-F238E27FC236}">
                    <a16:creationId xmlns:a16="http://schemas.microsoft.com/office/drawing/2014/main" id="{6929C853-5C4B-0AF5-F230-95FA0E1B74D9}"/>
                  </a:ext>
                </a:extLst>
              </p:cNvPr>
              <p:cNvSpPr txBox="1"/>
              <p:nvPr/>
            </p:nvSpPr>
            <p:spPr>
              <a:xfrm>
                <a:off x="781050" y="1383019"/>
                <a:ext cx="11048999" cy="2494507"/>
              </a:xfrm>
              <a:prstGeom prst="roundRect">
                <a:avLst>
                  <a:gd name="adj" fmla="val 9716"/>
                </a:avLst>
              </a:prstGeom>
              <a:noFill/>
              <a:ln w="28575">
                <a:solidFill>
                  <a:srgbClr val="ED5B4C"/>
                </a:solidFill>
              </a:ln>
            </p:spPr>
            <p:txBody>
              <a:bodyPr wrap="square">
                <a:spAutoFit/>
              </a:bodyPr>
              <a:lstStyle/>
              <a:p>
                <a:pPr marL="228600" algn="just">
                  <a:tabLst>
                    <a:tab pos="396875" algn="l"/>
                  </a:tabLst>
                </a:pPr>
                <a:r>
                  <a:rPr lang="vi-VN" sz="2400" b="1">
                    <a:solidFill>
                      <a:srgbClr val="ED5B4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</a:t>
                </a:r>
                <a:r>
                  <a:rPr lang="en-US" sz="2400" b="1">
                    <a:solidFill>
                      <a:srgbClr val="ED5B4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Bằng phép đạo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hàm, 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hãy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xác </a:t>
                </a:r>
                <a:r>
                  <a:rPr lang="vi-VN" sz="24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định phương trình vận tốc của vật dao động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điều hoà? </a:t>
                </a:r>
                <a:r>
                  <a:rPr lang="vi-VN" sz="24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Giải thích ý nghĩa và nêu đơn vị đo từng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đại lượng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228600" algn="just">
                  <a:tabLst>
                    <a:tab pos="457200" algn="l"/>
                  </a:tabLst>
                </a:pPr>
                <a:r>
                  <a:rPr lang="vi-VN" sz="2400" b="1">
                    <a:solidFill>
                      <a:srgbClr val="ED5B4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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Từ </a:t>
                </a:r>
                <a:r>
                  <a:rPr lang="vi-VN" sz="24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phương trình vận tốc, đồng thời vận dụng biến đổi toán học để chứng minh công thức độc lập thời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gian: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sz="24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ω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228600" algn="just">
                  <a:tabLst>
                    <a:tab pos="457200" algn="l"/>
                  </a:tabLst>
                </a:pPr>
                <a:r>
                  <a:rPr lang="vi-VN" sz="2400" b="1">
                    <a:solidFill>
                      <a:srgbClr val="ED5B4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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Qua </a:t>
                </a:r>
                <a:r>
                  <a:rPr lang="vi-VN" sz="24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đó xác định giá trị của vận tốc ở vị trí cân bằng và vị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trí biên?</a:t>
                </a:r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228600" algn="just">
                  <a:tabLst>
                    <a:tab pos="396875" algn="l"/>
                  </a:tabLst>
                </a:pPr>
                <a:r>
                  <a:rPr lang="vi-VN" sz="2400" b="1">
                    <a:solidFill>
                      <a:srgbClr val="ED5B4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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Từ </a:t>
                </a:r>
                <a:r>
                  <a:rPr lang="vi-VN" sz="24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phương trình vận tốc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, cho </a:t>
                </a:r>
                <a:r>
                  <a:rPr lang="vi-VN" sz="24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biết dạng đồ thị vận tốc của dao động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điều hoà?</a:t>
                </a:r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 descr="n14 zalo Nguyen Doan Thao Trang">
                <a:extLst>
                  <a:ext uri="{FF2B5EF4-FFF2-40B4-BE49-F238E27FC236}">
                    <a16:creationId xmlns:a16="http://schemas.microsoft.com/office/drawing/2014/main" id="{6929C853-5C4B-0AF5-F230-95FA0E1B7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383019"/>
                <a:ext cx="11048999" cy="2494507"/>
              </a:xfrm>
              <a:prstGeom prst="roundRect">
                <a:avLst>
                  <a:gd name="adj" fmla="val 9716"/>
                </a:avLst>
              </a:prstGeom>
              <a:blipFill>
                <a:blip r:embed="rId2"/>
                <a:stretch>
                  <a:fillRect b="-1691"/>
                </a:stretch>
              </a:blipFill>
              <a:ln w="28575">
                <a:solidFill>
                  <a:srgbClr val="ED5B4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1744;p31" descr="n14 zalo Nguyen Doan Thao Trang">
            <a:extLst>
              <a:ext uri="{FF2B5EF4-FFF2-40B4-BE49-F238E27FC236}">
                <a16:creationId xmlns:a16="http://schemas.microsoft.com/office/drawing/2014/main" id="{93EC0BAB-9A8A-946F-D650-966247CDBE0A}"/>
              </a:ext>
            </a:extLst>
          </p:cNvPr>
          <p:cNvGrpSpPr/>
          <p:nvPr/>
        </p:nvGrpSpPr>
        <p:grpSpPr>
          <a:xfrm>
            <a:off x="399829" y="2212890"/>
            <a:ext cx="762441" cy="834763"/>
            <a:chOff x="2172358" y="5517789"/>
            <a:chExt cx="571831" cy="626072"/>
          </a:xfrm>
        </p:grpSpPr>
        <p:sp>
          <p:nvSpPr>
            <p:cNvPr id="3" name="Google Shape;1745;p31">
              <a:extLst>
                <a:ext uri="{FF2B5EF4-FFF2-40B4-BE49-F238E27FC236}">
                  <a16:creationId xmlns:a16="http://schemas.microsoft.com/office/drawing/2014/main" id="{60C092DB-098F-F6B3-6983-531C5D82EFFC}"/>
                </a:ext>
              </a:extLst>
            </p:cNvPr>
            <p:cNvSpPr/>
            <p:nvPr/>
          </p:nvSpPr>
          <p:spPr>
            <a:xfrm>
              <a:off x="2172358" y="5572023"/>
              <a:ext cx="571831" cy="571838"/>
            </a:xfrm>
            <a:custGeom>
              <a:avLst/>
              <a:gdLst/>
              <a:ahLst/>
              <a:cxnLst/>
              <a:rect l="l" t="t" r="r" b="b"/>
              <a:pathLst>
                <a:path w="78119" h="78120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746;p31">
              <a:extLst>
                <a:ext uri="{FF2B5EF4-FFF2-40B4-BE49-F238E27FC236}">
                  <a16:creationId xmlns:a16="http://schemas.microsoft.com/office/drawing/2014/main" id="{8B0D8CBC-8109-3B2F-0950-1481B524F994}"/>
                </a:ext>
              </a:extLst>
            </p:cNvPr>
            <p:cNvSpPr/>
            <p:nvPr/>
          </p:nvSpPr>
          <p:spPr>
            <a:xfrm>
              <a:off x="2172358" y="5517789"/>
              <a:ext cx="571831" cy="571831"/>
            </a:xfrm>
            <a:custGeom>
              <a:avLst/>
              <a:gdLst/>
              <a:ahLst/>
              <a:cxnLst/>
              <a:rect l="l" t="t" r="r" b="b"/>
              <a:pathLst>
                <a:path w="78119" h="78119" extrusionOk="0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ED5B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04</a:t>
              </a:r>
              <a:endParaRPr sz="3200" b="1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Rectangle: Rounded Corners 1" descr="n14 zalo Nguyen Doan Thao Trang">
            <a:extLst>
              <a:ext uri="{FF2B5EF4-FFF2-40B4-BE49-F238E27FC236}">
                <a16:creationId xmlns:a16="http://schemas.microsoft.com/office/drawing/2014/main" id="{6B32FB48-F758-558A-1689-36690B514CB1}"/>
              </a:ext>
            </a:extLst>
          </p:cNvPr>
          <p:cNvSpPr/>
          <p:nvPr/>
        </p:nvSpPr>
        <p:spPr>
          <a:xfrm>
            <a:off x="524801" y="300037"/>
            <a:ext cx="4009098" cy="624988"/>
          </a:xfrm>
          <a:prstGeom prst="roundRect">
            <a:avLst>
              <a:gd name="adj" fmla="val 50000"/>
            </a:avLst>
          </a:prstGeom>
          <a:solidFill>
            <a:srgbClr val="ED5B4C"/>
          </a:solidFill>
          <a:ln w="28575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</a:t>
            </a:r>
          </a:p>
        </p:txBody>
      </p:sp>
      <p:sp>
        <p:nvSpPr>
          <p:cNvPr id="71" name="Oval 70" descr="n14 zalo Nguyen Doan Thao Trang">
            <a:extLst>
              <a:ext uri="{FF2B5EF4-FFF2-40B4-BE49-F238E27FC236}">
                <a16:creationId xmlns:a16="http://schemas.microsoft.com/office/drawing/2014/main" id="{86ECABF6-06EB-7342-09A9-6055F768BC51}"/>
              </a:ext>
            </a:extLst>
          </p:cNvPr>
          <p:cNvSpPr/>
          <p:nvPr/>
        </p:nvSpPr>
        <p:spPr>
          <a:xfrm>
            <a:off x="4305685" y="300037"/>
            <a:ext cx="599688" cy="624988"/>
          </a:xfrm>
          <a:prstGeom prst="ellipse">
            <a:avLst/>
          </a:prstGeom>
          <a:solidFill>
            <a:srgbClr val="455469"/>
          </a:solidFill>
          <a:ln w="28575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 descr="n14 zalo Nguyen Doan Thao Trang">
            <a:extLst>
              <a:ext uri="{FF2B5EF4-FFF2-40B4-BE49-F238E27FC236}">
                <a16:creationId xmlns:a16="http://schemas.microsoft.com/office/drawing/2014/main" id="{FD3A987B-8B80-C415-2568-8864BB08DEBA}"/>
              </a:ext>
            </a:extLst>
          </p:cNvPr>
          <p:cNvSpPr txBox="1"/>
          <p:nvPr/>
        </p:nvSpPr>
        <p:spPr>
          <a:xfrm>
            <a:off x="1162270" y="3908675"/>
            <a:ext cx="212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Hướng</a:t>
            </a:r>
            <a:r>
              <a:rPr lang="en-US" sz="24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dẫn</a:t>
            </a:r>
            <a:r>
              <a:rPr lang="en-US" sz="2400" b="1" dirty="0">
                <a:solidFill>
                  <a:srgbClr val="455469"/>
                </a:solidFill>
                <a:latin typeface="Cambria" panose="020405030504060302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0" name="Picture 2" descr="n14 zalo Nguyen Doan Thao Trang">
            <a:extLst>
              <a:ext uri="{FF2B5EF4-FFF2-40B4-BE49-F238E27FC236}">
                <a16:creationId xmlns:a16="http://schemas.microsoft.com/office/drawing/2014/main" id="{AB52349A-A2E2-1153-FBA1-F27961C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86" y="4806453"/>
            <a:ext cx="2044779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oogle Shape;261;p35" descr="n14 zalo Nguyen Doan Thao Trang">
            <a:extLst>
              <a:ext uri="{FF2B5EF4-FFF2-40B4-BE49-F238E27FC236}">
                <a16:creationId xmlns:a16="http://schemas.microsoft.com/office/drawing/2014/main" id="{FD20253B-0536-2FFC-2F7B-965599F7ECD3}"/>
              </a:ext>
            </a:extLst>
          </p:cNvPr>
          <p:cNvGrpSpPr/>
          <p:nvPr/>
        </p:nvGrpSpPr>
        <p:grpSpPr>
          <a:xfrm>
            <a:off x="8177554" y="101733"/>
            <a:ext cx="3913211" cy="955871"/>
            <a:chOff x="1196025" y="2012250"/>
            <a:chExt cx="2821234" cy="727040"/>
          </a:xfrm>
        </p:grpSpPr>
        <p:sp>
          <p:nvSpPr>
            <p:cNvPr id="12" name="Google Shape;262;p35">
              <a:extLst>
                <a:ext uri="{FF2B5EF4-FFF2-40B4-BE49-F238E27FC236}">
                  <a16:creationId xmlns:a16="http://schemas.microsoft.com/office/drawing/2014/main" id="{392001CF-BA28-B17C-1A77-4AD624D3FA9D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Google Shape;263;p35">
              <a:extLst>
                <a:ext uri="{FF2B5EF4-FFF2-40B4-BE49-F238E27FC236}">
                  <a16:creationId xmlns:a16="http://schemas.microsoft.com/office/drawing/2014/main" id="{2570BAB6-0E30-CED0-D15E-B77120F9D742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5AE0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 descr="n14 zalo Nguyen Doan Thao Trang">
            <a:extLst>
              <a:ext uri="{FF2B5EF4-FFF2-40B4-BE49-F238E27FC236}">
                <a16:creationId xmlns:a16="http://schemas.microsoft.com/office/drawing/2014/main" id="{4F06580F-4180-1F56-4CC8-CAFD754E525D}"/>
              </a:ext>
            </a:extLst>
          </p:cNvPr>
          <p:cNvSpPr txBox="1"/>
          <p:nvPr/>
        </p:nvSpPr>
        <p:spPr>
          <a:xfrm>
            <a:off x="8465223" y="300037"/>
            <a:ext cx="320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nhóm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5809DFB3-541D-2D0F-0CE3-BBBC5EAD20A6}"/>
                  </a:ext>
                </a:extLst>
              </p:cNvPr>
              <p:cNvSpPr txBox="1"/>
              <p:nvPr/>
            </p:nvSpPr>
            <p:spPr>
              <a:xfrm>
                <a:off x="2529350" y="4481433"/>
                <a:ext cx="5935873" cy="2327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vi-VN" sz="2400" b="1">
                    <a:solidFill>
                      <a:srgbClr val="ED5B4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</a:t>
                </a:r>
                <a:r>
                  <a:rPr lang="en-US" sz="24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ωA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ωt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+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rad>
                  </m:oMath>
                </a14:m>
                <a:endParaRPr lang="en-US" sz="2400" i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𝑇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ừ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𝐴𝑐𝑜𝑠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sym typeface="Symbol" panose="05050102010706020507" pitchFamily="18" charset="2"/>
                        </a:rPr>
                        <m:t>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𝑡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+ 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 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ωt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+ 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n-US" sz="24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=±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ω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algn="just"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vi-VN" sz="2400" b="1">
                    <a:solidFill>
                      <a:srgbClr val="ED5B4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 </a:t>
                </a:r>
                <a:r>
                  <a:rPr lang="en-US" sz="2400" b="1">
                    <a:solidFill>
                      <a:srgbClr val="ED5B4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  <a:r>
                  <a:rPr lang="es-ES" sz="24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s-ES" sz="24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s-E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s-E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ở VTCB: v = </a:t>
                </a:r>
                <a:r>
                  <a:rPr lang="es-E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</a:t>
                </a:r>
                <a:r>
                  <a:rPr lang="es-E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s-E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s-E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s-E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s-ES" sz="2400" baseline="-2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s-E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GB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s-E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spcAft>
                    <a:spcPts val="0"/>
                  </a:spcAft>
                  <a:tabLst>
                    <a:tab pos="180340" algn="l"/>
                    <a:tab pos="360045" algn="l"/>
                    <a:tab pos="540385" algn="l"/>
                    <a:tab pos="720090" algn="l"/>
                  </a:tabLst>
                </a:pPr>
                <a:r>
                  <a:rPr lang="es-E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s-ES" sz="24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s-ES" sz="24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s-ES" sz="24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s-E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s-E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ở VT </a:t>
                </a:r>
                <a:r>
                  <a:rPr lang="es-E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biên</a:t>
                </a:r>
                <a:r>
                  <a:rPr lang="es-E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s-E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s-ES" sz="2400" baseline="-2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s-E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0</a:t>
                </a:r>
                <a:endParaRPr lang="es-E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n14 zalo Nguyen Doan Thao Trang">
                <a:extLst>
                  <a:ext uri="{FF2B5EF4-FFF2-40B4-BE49-F238E27FC236}">
                    <a16:creationId xmlns:a16="http://schemas.microsoft.com/office/drawing/2014/main" id="{5809DFB3-541D-2D0F-0CE3-BBBC5EAD2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350" y="4481433"/>
                <a:ext cx="5935873" cy="2327047"/>
              </a:xfrm>
              <a:prstGeom prst="rect">
                <a:avLst/>
              </a:prstGeom>
              <a:blipFill>
                <a:blip r:embed="rId4"/>
                <a:stretch>
                  <a:fillRect l="-1643" b="-4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 descr="n14 zalo Nguyen Doan Thao Trang">
            <a:extLst>
              <a:ext uri="{FF2B5EF4-FFF2-40B4-BE49-F238E27FC236}">
                <a16:creationId xmlns:a16="http://schemas.microsoft.com/office/drawing/2014/main" id="{7DC6F464-1509-9856-1D55-520434F9A20F}"/>
              </a:ext>
            </a:extLst>
          </p:cNvPr>
          <p:cNvSpPr/>
          <p:nvPr/>
        </p:nvSpPr>
        <p:spPr>
          <a:xfrm>
            <a:off x="3028949" y="3988619"/>
            <a:ext cx="3474720" cy="457200"/>
          </a:xfrm>
          <a:prstGeom prst="roundRect">
            <a:avLst/>
          </a:prstGeom>
          <a:noFill/>
          <a:ln>
            <a:solidFill>
              <a:srgbClr val="455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 = x’ = - </a:t>
            </a:r>
            <a:r>
              <a:rPr lang="en-US" sz="24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Asin(</a:t>
            </a:r>
            <a:r>
              <a:rPr lang="en-US" sz="24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 + </a:t>
            </a:r>
            <a:r>
              <a:rPr lang="en-US" sz="24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Box 16" descr="n14 zalo Nguyen Doan Thao Trang">
            <a:extLst>
              <a:ext uri="{FF2B5EF4-FFF2-40B4-BE49-F238E27FC236}">
                <a16:creationId xmlns:a16="http://schemas.microsoft.com/office/drawing/2014/main" id="{91B4A96E-ABF6-7E45-536C-35FEB0DD732E}"/>
              </a:ext>
            </a:extLst>
          </p:cNvPr>
          <p:cNvSpPr txBox="1"/>
          <p:nvPr/>
        </p:nvSpPr>
        <p:spPr>
          <a:xfrm>
            <a:off x="8465223" y="4481433"/>
            <a:ext cx="3364825" cy="2014002"/>
          </a:xfrm>
          <a:prstGeom prst="roundRect">
            <a:avLst>
              <a:gd name="adj" fmla="val 6970"/>
            </a:avLst>
          </a:prstGeom>
          <a:noFill/>
          <a:ln w="28575">
            <a:solidFill>
              <a:srgbClr val="455469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vi-VN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</a:t>
            </a:r>
            <a:r>
              <a:rPr lang="en-US" sz="2400" b="1">
                <a:solidFill>
                  <a:srgbClr val="ED5B4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 = -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Asin(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 +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sin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sin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198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</TotalTime>
  <Words>4468</Words>
  <Application>Microsoft Office PowerPoint</Application>
  <PresentationFormat>Widescreen</PresentationFormat>
  <Paragraphs>439</Paragraphs>
  <Slides>38</Slides>
  <Notes>1</Notes>
  <HiddenSlides>0</HiddenSlides>
  <MMClips>3</MMClips>
  <ScaleCrop>false</ScaleCrop>
  <HeadingPairs>
    <vt:vector size="10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  <vt:variant>
        <vt:lpstr>Custom Shows</vt:lpstr>
      </vt:variant>
      <vt:variant>
        <vt:i4>1</vt:i4>
      </vt:variant>
    </vt:vector>
  </HeadingPairs>
  <TitlesOfParts>
    <vt:vector size="52" baseType="lpstr">
      <vt:lpstr>微软雅黑</vt:lpstr>
      <vt:lpstr>#9Slide03 AmpleSoft Bold</vt:lpstr>
      <vt:lpstr>.VnArial</vt:lpstr>
      <vt:lpstr>Arial</vt:lpstr>
      <vt:lpstr>Cambria</vt:lpstr>
      <vt:lpstr>Cambria Math</vt:lpstr>
      <vt:lpstr>Symbol</vt:lpstr>
      <vt:lpstr>Tahoma</vt:lpstr>
      <vt:lpstr>Times New Roman</vt:lpstr>
      <vt:lpstr>Times New Roman (Body)</vt:lpstr>
      <vt:lpstr>Wingdings</vt:lpstr>
      <vt:lpstr>4_Office Theme</vt:lpstr>
      <vt:lpstr>Equation</vt:lpstr>
      <vt:lpstr>      SỞ GIÁO DỤC VÀ ĐÀO TẠO BÌNH ĐỊNH TRƯỜNG PTDTNT THCS &amp; THPT VÂN CANH GV:Võ Thị Khánh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 : SÓNG CƠ VÀ SỰ TRUYỀN SÓNG CƠ</dc:title>
  <dc:creator>Le Vien</dc:creator>
  <cp:lastModifiedBy>Lê Văn Bình</cp:lastModifiedBy>
  <cp:revision>141</cp:revision>
  <cp:lastPrinted>2023-05-05T16:58:31Z</cp:lastPrinted>
  <dcterms:created xsi:type="dcterms:W3CDTF">2015-09-25T01:34:49Z</dcterms:created>
  <dcterms:modified xsi:type="dcterms:W3CDTF">2024-09-21T14:45:35Z</dcterms:modified>
</cp:coreProperties>
</file>