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Lst>
  <p:notesMasterIdLst>
    <p:notesMasterId r:id="rId37"/>
  </p:notesMasterIdLst>
  <p:sldIdLst>
    <p:sldId id="260" r:id="rId2"/>
    <p:sldId id="375" r:id="rId3"/>
    <p:sldId id="434" r:id="rId4"/>
    <p:sldId id="461" r:id="rId5"/>
    <p:sldId id="462" r:id="rId6"/>
    <p:sldId id="534" r:id="rId7"/>
    <p:sldId id="535" r:id="rId8"/>
    <p:sldId id="537" r:id="rId9"/>
    <p:sldId id="539" r:id="rId10"/>
    <p:sldId id="540" r:id="rId11"/>
    <p:sldId id="542" r:id="rId12"/>
    <p:sldId id="541" r:id="rId13"/>
    <p:sldId id="546" r:id="rId14"/>
    <p:sldId id="545" r:id="rId15"/>
    <p:sldId id="547" r:id="rId16"/>
    <p:sldId id="549" r:id="rId17"/>
    <p:sldId id="551" r:id="rId18"/>
    <p:sldId id="553" r:id="rId19"/>
    <p:sldId id="464" r:id="rId20"/>
    <p:sldId id="466" r:id="rId21"/>
    <p:sldId id="467" r:id="rId22"/>
    <p:sldId id="555" r:id="rId23"/>
    <p:sldId id="560" r:id="rId24"/>
    <p:sldId id="559" r:id="rId25"/>
    <p:sldId id="557" r:id="rId26"/>
    <p:sldId id="468" r:id="rId27"/>
    <p:sldId id="495" r:id="rId28"/>
    <p:sldId id="562" r:id="rId29"/>
    <p:sldId id="530" r:id="rId30"/>
    <p:sldId id="531" r:id="rId31"/>
    <p:sldId id="499" r:id="rId32"/>
    <p:sldId id="500" r:id="rId33"/>
    <p:sldId id="501" r:id="rId34"/>
    <p:sldId id="502" r:id="rId35"/>
    <p:sldId id="503" r:id="rId36"/>
  </p:sldIdLst>
  <p:sldSz cx="12192000" cy="6858000"/>
  <p:notesSz cx="6735763" cy="9866313"/>
  <p:defaultTextStyle>
    <a:defPPr>
      <a:defRPr lang="en-US"/>
    </a:defPPr>
    <a:lvl1pPr marL="0" algn="l" defTabSz="909137" rtl="0" eaLnBrk="1" latinLnBrk="0" hangingPunct="1">
      <a:defRPr sz="1800" kern="1200">
        <a:solidFill>
          <a:schemeClr val="tx1"/>
        </a:solidFill>
        <a:latin typeface="+mn-lt"/>
        <a:ea typeface="+mn-ea"/>
        <a:cs typeface="+mn-cs"/>
      </a:defRPr>
    </a:lvl1pPr>
    <a:lvl2pPr marL="454566" algn="l" defTabSz="909137" rtl="0" eaLnBrk="1" latinLnBrk="0" hangingPunct="1">
      <a:defRPr sz="1800" kern="1200">
        <a:solidFill>
          <a:schemeClr val="tx1"/>
        </a:solidFill>
        <a:latin typeface="+mn-lt"/>
        <a:ea typeface="+mn-ea"/>
        <a:cs typeface="+mn-cs"/>
      </a:defRPr>
    </a:lvl2pPr>
    <a:lvl3pPr marL="909137" algn="l" defTabSz="909137" rtl="0" eaLnBrk="1" latinLnBrk="0" hangingPunct="1">
      <a:defRPr sz="1800" kern="1200">
        <a:solidFill>
          <a:schemeClr val="tx1"/>
        </a:solidFill>
        <a:latin typeface="+mn-lt"/>
        <a:ea typeface="+mn-ea"/>
        <a:cs typeface="+mn-cs"/>
      </a:defRPr>
    </a:lvl3pPr>
    <a:lvl4pPr marL="1363716" algn="l" defTabSz="909137" rtl="0" eaLnBrk="1" latinLnBrk="0" hangingPunct="1">
      <a:defRPr sz="1800" kern="1200">
        <a:solidFill>
          <a:schemeClr val="tx1"/>
        </a:solidFill>
        <a:latin typeface="+mn-lt"/>
        <a:ea typeface="+mn-ea"/>
        <a:cs typeface="+mn-cs"/>
      </a:defRPr>
    </a:lvl4pPr>
    <a:lvl5pPr marL="1818270" algn="l" defTabSz="909137" rtl="0" eaLnBrk="1" latinLnBrk="0" hangingPunct="1">
      <a:defRPr sz="1800" kern="1200">
        <a:solidFill>
          <a:schemeClr val="tx1"/>
        </a:solidFill>
        <a:latin typeface="+mn-lt"/>
        <a:ea typeface="+mn-ea"/>
        <a:cs typeface="+mn-cs"/>
      </a:defRPr>
    </a:lvl5pPr>
    <a:lvl6pPr marL="2272844" algn="l" defTabSz="909137" rtl="0" eaLnBrk="1" latinLnBrk="0" hangingPunct="1">
      <a:defRPr sz="1800" kern="1200">
        <a:solidFill>
          <a:schemeClr val="tx1"/>
        </a:solidFill>
        <a:latin typeface="+mn-lt"/>
        <a:ea typeface="+mn-ea"/>
        <a:cs typeface="+mn-cs"/>
      </a:defRPr>
    </a:lvl6pPr>
    <a:lvl7pPr marL="2727413" algn="l" defTabSz="909137" rtl="0" eaLnBrk="1" latinLnBrk="0" hangingPunct="1">
      <a:defRPr sz="1800" kern="1200">
        <a:solidFill>
          <a:schemeClr val="tx1"/>
        </a:solidFill>
        <a:latin typeface="+mn-lt"/>
        <a:ea typeface="+mn-ea"/>
        <a:cs typeface="+mn-cs"/>
      </a:defRPr>
    </a:lvl7pPr>
    <a:lvl8pPr marL="3181968" algn="l" defTabSz="909137" rtl="0" eaLnBrk="1" latinLnBrk="0" hangingPunct="1">
      <a:defRPr sz="1800" kern="1200">
        <a:solidFill>
          <a:schemeClr val="tx1"/>
        </a:solidFill>
        <a:latin typeface="+mn-lt"/>
        <a:ea typeface="+mn-ea"/>
        <a:cs typeface="+mn-cs"/>
      </a:defRPr>
    </a:lvl8pPr>
    <a:lvl9pPr marL="3636551" algn="l" defTabSz="90913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76BD"/>
    <a:srgbClr val="FFFF99"/>
    <a:srgbClr val="0060A8"/>
    <a:srgbClr val="B2DE82"/>
    <a:srgbClr val="0072C8"/>
    <a:srgbClr val="66FFFF"/>
    <a:srgbClr val="D02A5D"/>
    <a:srgbClr val="B14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24" autoAdjust="0"/>
    <p:restoredTop sz="94660"/>
  </p:normalViewPr>
  <p:slideViewPr>
    <p:cSldViewPr>
      <p:cViewPr varScale="1">
        <p:scale>
          <a:sx n="110" d="100"/>
          <a:sy n="110" d="100"/>
        </p:scale>
        <p:origin x="-348"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666E72-E16A-47C0-9C87-1AC1C6F4700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6D4BF8CA-F254-46FB-A3C1-53944E87F983}">
      <dgm:prSet phldrT="[Text]"/>
      <dgm:spPr>
        <a:solidFill>
          <a:schemeClr val="accent2">
            <a:lumMod val="20000"/>
            <a:lumOff val="80000"/>
          </a:schemeClr>
        </a:solidFill>
      </dgm:spPr>
      <dgm:t>
        <a:bodyPr/>
        <a:lstStyle/>
        <a:p>
          <a:r>
            <a:rPr lang="vi-VN" dirty="0" smtClean="0">
              <a:solidFill>
                <a:schemeClr val="tx1"/>
              </a:solidFill>
              <a:latin typeface="Times New Roman" panose="02020603050405020304" pitchFamily="18" charset="0"/>
              <a:cs typeface="Times New Roman" panose="02020603050405020304" pitchFamily="18" charset="0"/>
            </a:rPr>
            <a:t>Môi trường và các vấn đề môi trường toàn cầu</a:t>
          </a:r>
          <a:endParaRPr lang="en-US" dirty="0">
            <a:solidFill>
              <a:schemeClr val="tx1"/>
            </a:solidFill>
            <a:latin typeface="Times New Roman" panose="02020603050405020304" pitchFamily="18" charset="0"/>
            <a:cs typeface="Times New Roman" panose="02020603050405020304" pitchFamily="18" charset="0"/>
          </a:endParaRPr>
        </a:p>
      </dgm:t>
    </dgm:pt>
    <dgm:pt modelId="{9ECC114B-C13C-4B4F-B37B-D7CF910B18C0}" type="parTrans" cxnId="{1C8E8356-5CF8-41B1-BD77-B7137A2276F1}">
      <dgm:prSet/>
      <dgm:spPr/>
      <dgm:t>
        <a:bodyPr/>
        <a:lstStyle/>
        <a:p>
          <a:endParaRPr lang="en-US"/>
        </a:p>
      </dgm:t>
    </dgm:pt>
    <dgm:pt modelId="{A210100B-A586-40E2-B597-DEC15DF399BE}" type="sibTrans" cxnId="{1C8E8356-5CF8-41B1-BD77-B7137A2276F1}">
      <dgm:prSet/>
      <dgm:spPr/>
      <dgm:t>
        <a:bodyPr/>
        <a:lstStyle/>
        <a:p>
          <a:endParaRPr lang="en-US"/>
        </a:p>
      </dgm:t>
    </dgm:pt>
    <dgm:pt modelId="{26DD66A6-49C6-4600-A9B4-56A26812671F}">
      <dgm:prSet phldrT="[Text]"/>
      <dgm:spPr/>
      <dgm:t>
        <a:bodyPr/>
        <a:lstStyle/>
        <a:p>
          <a:r>
            <a:rPr lang="vi-VN" dirty="0" smtClean="0">
              <a:solidFill>
                <a:schemeClr val="tx1"/>
              </a:solidFill>
              <a:latin typeface="Times New Roman" panose="02020603050405020304" pitchFamily="18" charset="0"/>
              <a:cs typeface="Times New Roman" panose="02020603050405020304" pitchFamily="18" charset="0"/>
            </a:rPr>
            <a:t>Môi trường và các trạng thái môi trường</a:t>
          </a:r>
          <a:endParaRPr lang="en-US" dirty="0">
            <a:solidFill>
              <a:schemeClr val="tx1"/>
            </a:solidFill>
            <a:latin typeface="Times New Roman" panose="02020603050405020304" pitchFamily="18" charset="0"/>
            <a:cs typeface="Times New Roman" panose="02020603050405020304" pitchFamily="18" charset="0"/>
          </a:endParaRPr>
        </a:p>
      </dgm:t>
    </dgm:pt>
    <dgm:pt modelId="{7FCAD22B-CA6E-4676-B451-7FCE9F4240F4}" type="parTrans" cxnId="{D3EDA59A-3614-444E-B1DB-542CBCA23FD5}">
      <dgm:prSet/>
      <dgm:spPr/>
      <dgm:t>
        <a:bodyPr/>
        <a:lstStyle/>
        <a:p>
          <a:endParaRPr lang="en-US"/>
        </a:p>
      </dgm:t>
    </dgm:pt>
    <dgm:pt modelId="{D858A19D-280E-4EC8-A958-D04FB910F029}" type="sibTrans" cxnId="{D3EDA59A-3614-444E-B1DB-542CBCA23FD5}">
      <dgm:prSet/>
      <dgm:spPr/>
      <dgm:t>
        <a:bodyPr/>
        <a:lstStyle/>
        <a:p>
          <a:endParaRPr lang="en-US"/>
        </a:p>
      </dgm:t>
    </dgm:pt>
    <dgm:pt modelId="{8878B5A5-39F1-4D50-825D-84D1BDDB1A77}">
      <dgm:prSet phldrT="[Text]"/>
      <dgm:spPr/>
      <dgm:t>
        <a:bodyPr/>
        <a:lstStyle/>
        <a:p>
          <a:r>
            <a:rPr lang="vi-VN" dirty="0" smtClean="0">
              <a:solidFill>
                <a:schemeClr val="tx1"/>
              </a:solidFill>
              <a:latin typeface="Times New Roman" panose="02020603050405020304" pitchFamily="18" charset="0"/>
              <a:cs typeface="Times New Roman" panose="02020603050405020304" pitchFamily="18" charset="0"/>
            </a:rPr>
            <a:t>An ninh môi trường và các vấn đề môi trường toàn cầu</a:t>
          </a:r>
          <a:endParaRPr lang="en-US" dirty="0">
            <a:solidFill>
              <a:schemeClr val="tx1"/>
            </a:solidFill>
            <a:latin typeface="Times New Roman" panose="02020603050405020304" pitchFamily="18" charset="0"/>
            <a:cs typeface="Times New Roman" panose="02020603050405020304" pitchFamily="18" charset="0"/>
          </a:endParaRPr>
        </a:p>
      </dgm:t>
    </dgm:pt>
    <dgm:pt modelId="{0DD62D3A-0FE1-4AEF-82E3-24E71454D751}" type="parTrans" cxnId="{44A3436C-65AE-43A9-B13A-2F102249D7B6}">
      <dgm:prSet/>
      <dgm:spPr/>
      <dgm:t>
        <a:bodyPr/>
        <a:lstStyle/>
        <a:p>
          <a:endParaRPr lang="en-US"/>
        </a:p>
      </dgm:t>
    </dgm:pt>
    <dgm:pt modelId="{4F2011ED-19BD-413B-B794-79F4F56BB9D5}" type="sibTrans" cxnId="{44A3436C-65AE-43A9-B13A-2F102249D7B6}">
      <dgm:prSet/>
      <dgm:spPr/>
      <dgm:t>
        <a:bodyPr/>
        <a:lstStyle/>
        <a:p>
          <a:endParaRPr lang="en-US"/>
        </a:p>
      </dgm:t>
    </dgm:pt>
    <dgm:pt modelId="{AE748668-3D05-483D-9735-77E6B3F7DAED}">
      <dgm:prSet phldrT="[Text]"/>
      <dgm:spPr>
        <a:solidFill>
          <a:schemeClr val="accent6">
            <a:lumMod val="20000"/>
            <a:lumOff val="80000"/>
          </a:schemeClr>
        </a:solidFill>
      </dgm:spPr>
      <dgm:t>
        <a:bodyPr/>
        <a:lstStyle/>
        <a:p>
          <a:r>
            <a:rPr lang="vi-VN" dirty="0" smtClean="0">
              <a:solidFill>
                <a:schemeClr val="tx1"/>
              </a:solidFill>
              <a:latin typeface="Times New Roman" panose="02020603050405020304" pitchFamily="18" charset="0"/>
              <a:cs typeface="Times New Roman" panose="02020603050405020304" pitchFamily="18" charset="0"/>
            </a:rPr>
            <a:t>Bảo vệ môi trường</a:t>
          </a:r>
          <a:endParaRPr lang="en-US" dirty="0">
            <a:solidFill>
              <a:schemeClr val="tx1"/>
            </a:solidFill>
            <a:latin typeface="Times New Roman" panose="02020603050405020304" pitchFamily="18" charset="0"/>
            <a:cs typeface="Times New Roman" panose="02020603050405020304" pitchFamily="18" charset="0"/>
          </a:endParaRPr>
        </a:p>
      </dgm:t>
    </dgm:pt>
    <dgm:pt modelId="{4069A66C-09A1-4061-8733-781C9151CD87}" type="parTrans" cxnId="{8DFCAFAB-FD03-4342-9916-FD832FD8E335}">
      <dgm:prSet/>
      <dgm:spPr/>
      <dgm:t>
        <a:bodyPr/>
        <a:lstStyle/>
        <a:p>
          <a:endParaRPr lang="en-US"/>
        </a:p>
      </dgm:t>
    </dgm:pt>
    <dgm:pt modelId="{2FC1D50C-0657-42B0-B1DB-A5008D0E0B66}" type="sibTrans" cxnId="{8DFCAFAB-FD03-4342-9916-FD832FD8E335}">
      <dgm:prSet/>
      <dgm:spPr/>
      <dgm:t>
        <a:bodyPr/>
        <a:lstStyle/>
        <a:p>
          <a:endParaRPr lang="en-US"/>
        </a:p>
      </dgm:t>
    </dgm:pt>
    <dgm:pt modelId="{6AA18E94-E705-4F09-8347-067257B91BB9}">
      <dgm:prSet phldrT="[Text]"/>
      <dgm:spPr/>
      <dgm:t>
        <a:bodyPr/>
        <a:lstStyle/>
        <a:p>
          <a:r>
            <a:rPr lang="vi-VN" dirty="0" smtClean="0">
              <a:solidFill>
                <a:schemeClr val="tx1"/>
              </a:solidFill>
              <a:latin typeface="Times New Roman" panose="02020603050405020304" pitchFamily="18" charset="0"/>
              <a:cs typeface="Times New Roman" panose="02020603050405020304" pitchFamily="18" charset="0"/>
            </a:rPr>
            <a:t>Khái niệm</a:t>
          </a:r>
          <a:endParaRPr lang="en-US" dirty="0">
            <a:solidFill>
              <a:schemeClr val="tx1"/>
            </a:solidFill>
            <a:latin typeface="Times New Roman" panose="02020603050405020304" pitchFamily="18" charset="0"/>
            <a:cs typeface="Times New Roman" panose="02020603050405020304" pitchFamily="18" charset="0"/>
          </a:endParaRPr>
        </a:p>
      </dgm:t>
    </dgm:pt>
    <dgm:pt modelId="{43B2215D-502D-47D0-8A3C-6A1E6AE204B6}" type="parTrans" cxnId="{7D193287-2ACD-4496-99A8-E32BE06FED8F}">
      <dgm:prSet/>
      <dgm:spPr/>
      <dgm:t>
        <a:bodyPr/>
        <a:lstStyle/>
        <a:p>
          <a:endParaRPr lang="en-US"/>
        </a:p>
      </dgm:t>
    </dgm:pt>
    <dgm:pt modelId="{31D02FA1-CA65-4A67-B2C6-35BE47F4EB1A}" type="sibTrans" cxnId="{7D193287-2ACD-4496-99A8-E32BE06FED8F}">
      <dgm:prSet/>
      <dgm:spPr/>
      <dgm:t>
        <a:bodyPr/>
        <a:lstStyle/>
        <a:p>
          <a:endParaRPr lang="en-US"/>
        </a:p>
      </dgm:t>
    </dgm:pt>
    <dgm:pt modelId="{5B648BB9-63DF-43ED-B1B7-E2CDB6541C52}">
      <dgm:prSet phldrT="[Text]"/>
      <dgm:spPr/>
      <dgm:t>
        <a:bodyPr/>
        <a:lstStyle/>
        <a:p>
          <a:r>
            <a:rPr lang="vi-VN" dirty="0" smtClean="0">
              <a:solidFill>
                <a:schemeClr val="tx1"/>
              </a:solidFill>
              <a:latin typeface="Times New Roman" panose="02020603050405020304" pitchFamily="18" charset="0"/>
              <a:cs typeface="Times New Roman" panose="02020603050405020304" pitchFamily="18" charset="0"/>
            </a:rPr>
            <a:t>Các hoạt động bảo vệ môi trường</a:t>
          </a:r>
          <a:endParaRPr lang="en-US" dirty="0">
            <a:solidFill>
              <a:schemeClr val="tx1"/>
            </a:solidFill>
            <a:latin typeface="Times New Roman" panose="02020603050405020304" pitchFamily="18" charset="0"/>
            <a:cs typeface="Times New Roman" panose="02020603050405020304" pitchFamily="18" charset="0"/>
          </a:endParaRPr>
        </a:p>
      </dgm:t>
    </dgm:pt>
    <dgm:pt modelId="{1593F17D-035D-420D-A2BC-DE22B51A1465}" type="parTrans" cxnId="{3666F7FF-3B69-4135-B1B7-0C4328E9DDF9}">
      <dgm:prSet/>
      <dgm:spPr/>
      <dgm:t>
        <a:bodyPr/>
        <a:lstStyle/>
        <a:p>
          <a:endParaRPr lang="en-US"/>
        </a:p>
      </dgm:t>
    </dgm:pt>
    <dgm:pt modelId="{7A1F7BF3-ACF8-4D00-B309-2C6594D10534}" type="sibTrans" cxnId="{3666F7FF-3B69-4135-B1B7-0C4328E9DDF9}">
      <dgm:prSet/>
      <dgm:spPr/>
      <dgm:t>
        <a:bodyPr/>
        <a:lstStyle/>
        <a:p>
          <a:endParaRPr lang="en-US"/>
        </a:p>
      </dgm:t>
    </dgm:pt>
    <dgm:pt modelId="{978E09E9-806F-492A-B503-DF75FDDD1047}" type="pres">
      <dgm:prSet presAssocID="{B6666E72-E16A-47C0-9C87-1AC1C6F47008}" presName="diagram" presStyleCnt="0">
        <dgm:presLayoutVars>
          <dgm:chPref val="1"/>
          <dgm:dir/>
          <dgm:animOne val="branch"/>
          <dgm:animLvl val="lvl"/>
          <dgm:resizeHandles/>
        </dgm:presLayoutVars>
      </dgm:prSet>
      <dgm:spPr/>
      <dgm:t>
        <a:bodyPr/>
        <a:lstStyle/>
        <a:p>
          <a:endParaRPr lang="en-US"/>
        </a:p>
      </dgm:t>
    </dgm:pt>
    <dgm:pt modelId="{0FFE883E-5BBD-4CA0-9200-E1066119150F}" type="pres">
      <dgm:prSet presAssocID="{6D4BF8CA-F254-46FB-A3C1-53944E87F983}" presName="root" presStyleCnt="0"/>
      <dgm:spPr/>
    </dgm:pt>
    <dgm:pt modelId="{FDA2C4C2-BB32-4994-9F02-B94E228EE522}" type="pres">
      <dgm:prSet presAssocID="{6D4BF8CA-F254-46FB-A3C1-53944E87F983}" presName="rootComposite" presStyleCnt="0"/>
      <dgm:spPr/>
    </dgm:pt>
    <dgm:pt modelId="{A0650575-1ECE-4AA8-8E5A-700B8275795B}" type="pres">
      <dgm:prSet presAssocID="{6D4BF8CA-F254-46FB-A3C1-53944E87F983}" presName="rootText" presStyleLbl="node1" presStyleIdx="0" presStyleCnt="2"/>
      <dgm:spPr/>
      <dgm:t>
        <a:bodyPr/>
        <a:lstStyle/>
        <a:p>
          <a:endParaRPr lang="en-US"/>
        </a:p>
      </dgm:t>
    </dgm:pt>
    <dgm:pt modelId="{3978B5B8-FEF2-4180-9162-F35D297F4D18}" type="pres">
      <dgm:prSet presAssocID="{6D4BF8CA-F254-46FB-A3C1-53944E87F983}" presName="rootConnector" presStyleLbl="node1" presStyleIdx="0" presStyleCnt="2"/>
      <dgm:spPr/>
      <dgm:t>
        <a:bodyPr/>
        <a:lstStyle/>
        <a:p>
          <a:endParaRPr lang="en-US"/>
        </a:p>
      </dgm:t>
    </dgm:pt>
    <dgm:pt modelId="{20B4E0E8-519D-46E1-AB85-9DBB1C19AD05}" type="pres">
      <dgm:prSet presAssocID="{6D4BF8CA-F254-46FB-A3C1-53944E87F983}" presName="childShape" presStyleCnt="0"/>
      <dgm:spPr/>
    </dgm:pt>
    <dgm:pt modelId="{E6BA80E4-A33E-402D-86B9-59AD85E37287}" type="pres">
      <dgm:prSet presAssocID="{7FCAD22B-CA6E-4676-B451-7FCE9F4240F4}" presName="Name13" presStyleLbl="parChTrans1D2" presStyleIdx="0" presStyleCnt="4"/>
      <dgm:spPr/>
      <dgm:t>
        <a:bodyPr/>
        <a:lstStyle/>
        <a:p>
          <a:endParaRPr lang="en-US"/>
        </a:p>
      </dgm:t>
    </dgm:pt>
    <dgm:pt modelId="{C5225898-9318-47C5-96B4-E555B33FEB4A}" type="pres">
      <dgm:prSet presAssocID="{26DD66A6-49C6-4600-A9B4-56A26812671F}" presName="childText" presStyleLbl="bgAcc1" presStyleIdx="0" presStyleCnt="4">
        <dgm:presLayoutVars>
          <dgm:bulletEnabled val="1"/>
        </dgm:presLayoutVars>
      </dgm:prSet>
      <dgm:spPr/>
      <dgm:t>
        <a:bodyPr/>
        <a:lstStyle/>
        <a:p>
          <a:endParaRPr lang="en-US"/>
        </a:p>
      </dgm:t>
    </dgm:pt>
    <dgm:pt modelId="{68EB3759-52AC-4716-B00B-4FE4F0130C0C}" type="pres">
      <dgm:prSet presAssocID="{0DD62D3A-0FE1-4AEF-82E3-24E71454D751}" presName="Name13" presStyleLbl="parChTrans1D2" presStyleIdx="1" presStyleCnt="4"/>
      <dgm:spPr/>
      <dgm:t>
        <a:bodyPr/>
        <a:lstStyle/>
        <a:p>
          <a:endParaRPr lang="en-US"/>
        </a:p>
      </dgm:t>
    </dgm:pt>
    <dgm:pt modelId="{EAEF8B8B-6D76-4E83-8855-78A01C1892E9}" type="pres">
      <dgm:prSet presAssocID="{8878B5A5-39F1-4D50-825D-84D1BDDB1A77}" presName="childText" presStyleLbl="bgAcc1" presStyleIdx="1" presStyleCnt="4">
        <dgm:presLayoutVars>
          <dgm:bulletEnabled val="1"/>
        </dgm:presLayoutVars>
      </dgm:prSet>
      <dgm:spPr/>
      <dgm:t>
        <a:bodyPr/>
        <a:lstStyle/>
        <a:p>
          <a:endParaRPr lang="en-US"/>
        </a:p>
      </dgm:t>
    </dgm:pt>
    <dgm:pt modelId="{14257799-6252-4DEB-BC91-16D7A867D8EF}" type="pres">
      <dgm:prSet presAssocID="{AE748668-3D05-483D-9735-77E6B3F7DAED}" presName="root" presStyleCnt="0"/>
      <dgm:spPr/>
    </dgm:pt>
    <dgm:pt modelId="{F33E53E1-7BAA-4655-86AC-BD07DC56F4E8}" type="pres">
      <dgm:prSet presAssocID="{AE748668-3D05-483D-9735-77E6B3F7DAED}" presName="rootComposite" presStyleCnt="0"/>
      <dgm:spPr/>
    </dgm:pt>
    <dgm:pt modelId="{789F4D77-1100-4E7A-8F5A-236EC6F7B074}" type="pres">
      <dgm:prSet presAssocID="{AE748668-3D05-483D-9735-77E6B3F7DAED}" presName="rootText" presStyleLbl="node1" presStyleIdx="1" presStyleCnt="2"/>
      <dgm:spPr/>
      <dgm:t>
        <a:bodyPr/>
        <a:lstStyle/>
        <a:p>
          <a:endParaRPr lang="en-US"/>
        </a:p>
      </dgm:t>
    </dgm:pt>
    <dgm:pt modelId="{49407B6A-65FA-4DE3-AF03-46649B31B6BC}" type="pres">
      <dgm:prSet presAssocID="{AE748668-3D05-483D-9735-77E6B3F7DAED}" presName="rootConnector" presStyleLbl="node1" presStyleIdx="1" presStyleCnt="2"/>
      <dgm:spPr/>
      <dgm:t>
        <a:bodyPr/>
        <a:lstStyle/>
        <a:p>
          <a:endParaRPr lang="en-US"/>
        </a:p>
      </dgm:t>
    </dgm:pt>
    <dgm:pt modelId="{10505AE8-BF82-480F-9ADE-A04785C22863}" type="pres">
      <dgm:prSet presAssocID="{AE748668-3D05-483D-9735-77E6B3F7DAED}" presName="childShape" presStyleCnt="0"/>
      <dgm:spPr/>
    </dgm:pt>
    <dgm:pt modelId="{4B96BE06-EA09-441E-887B-88134AE82506}" type="pres">
      <dgm:prSet presAssocID="{43B2215D-502D-47D0-8A3C-6A1E6AE204B6}" presName="Name13" presStyleLbl="parChTrans1D2" presStyleIdx="2" presStyleCnt="4"/>
      <dgm:spPr/>
      <dgm:t>
        <a:bodyPr/>
        <a:lstStyle/>
        <a:p>
          <a:endParaRPr lang="en-US"/>
        </a:p>
      </dgm:t>
    </dgm:pt>
    <dgm:pt modelId="{39A330EF-9BE4-43C6-A951-BEEEB052D3AA}" type="pres">
      <dgm:prSet presAssocID="{6AA18E94-E705-4F09-8347-067257B91BB9}" presName="childText" presStyleLbl="bgAcc1" presStyleIdx="2" presStyleCnt="4">
        <dgm:presLayoutVars>
          <dgm:bulletEnabled val="1"/>
        </dgm:presLayoutVars>
      </dgm:prSet>
      <dgm:spPr/>
      <dgm:t>
        <a:bodyPr/>
        <a:lstStyle/>
        <a:p>
          <a:endParaRPr lang="en-US"/>
        </a:p>
      </dgm:t>
    </dgm:pt>
    <dgm:pt modelId="{16531CDB-DBE5-4EA0-AF81-E8516DD7F088}" type="pres">
      <dgm:prSet presAssocID="{1593F17D-035D-420D-A2BC-DE22B51A1465}" presName="Name13" presStyleLbl="parChTrans1D2" presStyleIdx="3" presStyleCnt="4"/>
      <dgm:spPr/>
      <dgm:t>
        <a:bodyPr/>
        <a:lstStyle/>
        <a:p>
          <a:endParaRPr lang="en-US"/>
        </a:p>
      </dgm:t>
    </dgm:pt>
    <dgm:pt modelId="{D6E21B55-413F-4D5E-8A2E-6F777B703210}" type="pres">
      <dgm:prSet presAssocID="{5B648BB9-63DF-43ED-B1B7-E2CDB6541C52}" presName="childText" presStyleLbl="bgAcc1" presStyleIdx="3" presStyleCnt="4">
        <dgm:presLayoutVars>
          <dgm:bulletEnabled val="1"/>
        </dgm:presLayoutVars>
      </dgm:prSet>
      <dgm:spPr/>
      <dgm:t>
        <a:bodyPr/>
        <a:lstStyle/>
        <a:p>
          <a:endParaRPr lang="en-US"/>
        </a:p>
      </dgm:t>
    </dgm:pt>
  </dgm:ptLst>
  <dgm:cxnLst>
    <dgm:cxn modelId="{8DFCAFAB-FD03-4342-9916-FD832FD8E335}" srcId="{B6666E72-E16A-47C0-9C87-1AC1C6F47008}" destId="{AE748668-3D05-483D-9735-77E6B3F7DAED}" srcOrd="1" destOrd="0" parTransId="{4069A66C-09A1-4061-8733-781C9151CD87}" sibTransId="{2FC1D50C-0657-42B0-B1DB-A5008D0E0B66}"/>
    <dgm:cxn modelId="{715B9474-6B0E-4CFE-9F79-87F5A9E7D5A2}" type="presOf" srcId="{B6666E72-E16A-47C0-9C87-1AC1C6F47008}" destId="{978E09E9-806F-492A-B503-DF75FDDD1047}" srcOrd="0" destOrd="0" presId="urn:microsoft.com/office/officeart/2005/8/layout/hierarchy3"/>
    <dgm:cxn modelId="{3D4E25B0-FAD7-46CF-BD44-5FB32E029774}" type="presOf" srcId="{AE748668-3D05-483D-9735-77E6B3F7DAED}" destId="{789F4D77-1100-4E7A-8F5A-236EC6F7B074}" srcOrd="0" destOrd="0" presId="urn:microsoft.com/office/officeart/2005/8/layout/hierarchy3"/>
    <dgm:cxn modelId="{88E9D8AD-5FFF-40C3-9FEE-D1A1D9FDDC53}" type="presOf" srcId="{7FCAD22B-CA6E-4676-B451-7FCE9F4240F4}" destId="{E6BA80E4-A33E-402D-86B9-59AD85E37287}" srcOrd="0" destOrd="0" presId="urn:microsoft.com/office/officeart/2005/8/layout/hierarchy3"/>
    <dgm:cxn modelId="{C6107ABD-42B1-488A-9408-658C36DFAC17}" type="presOf" srcId="{43B2215D-502D-47D0-8A3C-6A1E6AE204B6}" destId="{4B96BE06-EA09-441E-887B-88134AE82506}" srcOrd="0" destOrd="0" presId="urn:microsoft.com/office/officeart/2005/8/layout/hierarchy3"/>
    <dgm:cxn modelId="{71CFE5D0-35D8-4AE3-BA35-B084DB5EB3D5}" type="presOf" srcId="{AE748668-3D05-483D-9735-77E6B3F7DAED}" destId="{49407B6A-65FA-4DE3-AF03-46649B31B6BC}" srcOrd="1" destOrd="0" presId="urn:microsoft.com/office/officeart/2005/8/layout/hierarchy3"/>
    <dgm:cxn modelId="{91DC3AC8-FEC2-475E-85F4-0656D9568986}" type="presOf" srcId="{1593F17D-035D-420D-A2BC-DE22B51A1465}" destId="{16531CDB-DBE5-4EA0-AF81-E8516DD7F088}" srcOrd="0" destOrd="0" presId="urn:microsoft.com/office/officeart/2005/8/layout/hierarchy3"/>
    <dgm:cxn modelId="{12C98CC7-A576-483F-995F-198E129A0B6E}" type="presOf" srcId="{8878B5A5-39F1-4D50-825D-84D1BDDB1A77}" destId="{EAEF8B8B-6D76-4E83-8855-78A01C1892E9}" srcOrd="0" destOrd="0" presId="urn:microsoft.com/office/officeart/2005/8/layout/hierarchy3"/>
    <dgm:cxn modelId="{31B69DD6-E2C4-431A-92F3-E40714D005D7}" type="presOf" srcId="{6D4BF8CA-F254-46FB-A3C1-53944E87F983}" destId="{A0650575-1ECE-4AA8-8E5A-700B8275795B}" srcOrd="0" destOrd="0" presId="urn:microsoft.com/office/officeart/2005/8/layout/hierarchy3"/>
    <dgm:cxn modelId="{A2A64E80-8164-4E5B-AD46-47A1DC9785F0}" type="presOf" srcId="{6D4BF8CA-F254-46FB-A3C1-53944E87F983}" destId="{3978B5B8-FEF2-4180-9162-F35D297F4D18}" srcOrd="1" destOrd="0" presId="urn:microsoft.com/office/officeart/2005/8/layout/hierarchy3"/>
    <dgm:cxn modelId="{D3EDA59A-3614-444E-B1DB-542CBCA23FD5}" srcId="{6D4BF8CA-F254-46FB-A3C1-53944E87F983}" destId="{26DD66A6-49C6-4600-A9B4-56A26812671F}" srcOrd="0" destOrd="0" parTransId="{7FCAD22B-CA6E-4676-B451-7FCE9F4240F4}" sibTransId="{D858A19D-280E-4EC8-A958-D04FB910F029}"/>
    <dgm:cxn modelId="{7C0B3B97-1F84-4C53-AF71-EE802AD03334}" type="presOf" srcId="{0DD62D3A-0FE1-4AEF-82E3-24E71454D751}" destId="{68EB3759-52AC-4716-B00B-4FE4F0130C0C}" srcOrd="0" destOrd="0" presId="urn:microsoft.com/office/officeart/2005/8/layout/hierarchy3"/>
    <dgm:cxn modelId="{D7358D66-FDD8-4E86-9513-6B338F445EA3}" type="presOf" srcId="{26DD66A6-49C6-4600-A9B4-56A26812671F}" destId="{C5225898-9318-47C5-96B4-E555B33FEB4A}" srcOrd="0" destOrd="0" presId="urn:microsoft.com/office/officeart/2005/8/layout/hierarchy3"/>
    <dgm:cxn modelId="{2A443B82-AE53-43D4-BE30-4D6143292F78}" type="presOf" srcId="{5B648BB9-63DF-43ED-B1B7-E2CDB6541C52}" destId="{D6E21B55-413F-4D5E-8A2E-6F777B703210}" srcOrd="0" destOrd="0" presId="urn:microsoft.com/office/officeart/2005/8/layout/hierarchy3"/>
    <dgm:cxn modelId="{527B79BA-AA8C-4BCA-870B-4DD04670F66C}" type="presOf" srcId="{6AA18E94-E705-4F09-8347-067257B91BB9}" destId="{39A330EF-9BE4-43C6-A951-BEEEB052D3AA}" srcOrd="0" destOrd="0" presId="urn:microsoft.com/office/officeart/2005/8/layout/hierarchy3"/>
    <dgm:cxn modelId="{7D193287-2ACD-4496-99A8-E32BE06FED8F}" srcId="{AE748668-3D05-483D-9735-77E6B3F7DAED}" destId="{6AA18E94-E705-4F09-8347-067257B91BB9}" srcOrd="0" destOrd="0" parTransId="{43B2215D-502D-47D0-8A3C-6A1E6AE204B6}" sibTransId="{31D02FA1-CA65-4A67-B2C6-35BE47F4EB1A}"/>
    <dgm:cxn modelId="{3666F7FF-3B69-4135-B1B7-0C4328E9DDF9}" srcId="{AE748668-3D05-483D-9735-77E6B3F7DAED}" destId="{5B648BB9-63DF-43ED-B1B7-E2CDB6541C52}" srcOrd="1" destOrd="0" parTransId="{1593F17D-035D-420D-A2BC-DE22B51A1465}" sibTransId="{7A1F7BF3-ACF8-4D00-B309-2C6594D10534}"/>
    <dgm:cxn modelId="{1C8E8356-5CF8-41B1-BD77-B7137A2276F1}" srcId="{B6666E72-E16A-47C0-9C87-1AC1C6F47008}" destId="{6D4BF8CA-F254-46FB-A3C1-53944E87F983}" srcOrd="0" destOrd="0" parTransId="{9ECC114B-C13C-4B4F-B37B-D7CF910B18C0}" sibTransId="{A210100B-A586-40E2-B597-DEC15DF399BE}"/>
    <dgm:cxn modelId="{44A3436C-65AE-43A9-B13A-2F102249D7B6}" srcId="{6D4BF8CA-F254-46FB-A3C1-53944E87F983}" destId="{8878B5A5-39F1-4D50-825D-84D1BDDB1A77}" srcOrd="1" destOrd="0" parTransId="{0DD62D3A-0FE1-4AEF-82E3-24E71454D751}" sibTransId="{4F2011ED-19BD-413B-B794-79F4F56BB9D5}"/>
    <dgm:cxn modelId="{51197CE5-CD09-4189-8C68-D8911E03D6A7}" type="presParOf" srcId="{978E09E9-806F-492A-B503-DF75FDDD1047}" destId="{0FFE883E-5BBD-4CA0-9200-E1066119150F}" srcOrd="0" destOrd="0" presId="urn:microsoft.com/office/officeart/2005/8/layout/hierarchy3"/>
    <dgm:cxn modelId="{B9459665-BA67-4F04-8B26-A8E082CFC69A}" type="presParOf" srcId="{0FFE883E-5BBD-4CA0-9200-E1066119150F}" destId="{FDA2C4C2-BB32-4994-9F02-B94E228EE522}" srcOrd="0" destOrd="0" presId="urn:microsoft.com/office/officeart/2005/8/layout/hierarchy3"/>
    <dgm:cxn modelId="{F7527F50-78BA-4EEB-8E61-375C0E49D2FB}" type="presParOf" srcId="{FDA2C4C2-BB32-4994-9F02-B94E228EE522}" destId="{A0650575-1ECE-4AA8-8E5A-700B8275795B}" srcOrd="0" destOrd="0" presId="urn:microsoft.com/office/officeart/2005/8/layout/hierarchy3"/>
    <dgm:cxn modelId="{83C7A70D-0D9D-4573-8945-6D0FA440DC6D}" type="presParOf" srcId="{FDA2C4C2-BB32-4994-9F02-B94E228EE522}" destId="{3978B5B8-FEF2-4180-9162-F35D297F4D18}" srcOrd="1" destOrd="0" presId="urn:microsoft.com/office/officeart/2005/8/layout/hierarchy3"/>
    <dgm:cxn modelId="{3A5A23F2-D290-40A1-8C80-973372F261A8}" type="presParOf" srcId="{0FFE883E-5BBD-4CA0-9200-E1066119150F}" destId="{20B4E0E8-519D-46E1-AB85-9DBB1C19AD05}" srcOrd="1" destOrd="0" presId="urn:microsoft.com/office/officeart/2005/8/layout/hierarchy3"/>
    <dgm:cxn modelId="{40004CD8-BFDE-49BE-8192-FE0E9356531C}" type="presParOf" srcId="{20B4E0E8-519D-46E1-AB85-9DBB1C19AD05}" destId="{E6BA80E4-A33E-402D-86B9-59AD85E37287}" srcOrd="0" destOrd="0" presId="urn:microsoft.com/office/officeart/2005/8/layout/hierarchy3"/>
    <dgm:cxn modelId="{2515EE91-7BC2-4355-8489-9338E615A8AC}" type="presParOf" srcId="{20B4E0E8-519D-46E1-AB85-9DBB1C19AD05}" destId="{C5225898-9318-47C5-96B4-E555B33FEB4A}" srcOrd="1" destOrd="0" presId="urn:microsoft.com/office/officeart/2005/8/layout/hierarchy3"/>
    <dgm:cxn modelId="{3E6C0988-6857-43FB-A13C-0C79A91A2651}" type="presParOf" srcId="{20B4E0E8-519D-46E1-AB85-9DBB1C19AD05}" destId="{68EB3759-52AC-4716-B00B-4FE4F0130C0C}" srcOrd="2" destOrd="0" presId="urn:microsoft.com/office/officeart/2005/8/layout/hierarchy3"/>
    <dgm:cxn modelId="{DADC88E1-7175-432A-A9D0-B52D6DC48F47}" type="presParOf" srcId="{20B4E0E8-519D-46E1-AB85-9DBB1C19AD05}" destId="{EAEF8B8B-6D76-4E83-8855-78A01C1892E9}" srcOrd="3" destOrd="0" presId="urn:microsoft.com/office/officeart/2005/8/layout/hierarchy3"/>
    <dgm:cxn modelId="{39245DE6-CF89-4F9B-B083-003FF3DA5FFA}" type="presParOf" srcId="{978E09E9-806F-492A-B503-DF75FDDD1047}" destId="{14257799-6252-4DEB-BC91-16D7A867D8EF}" srcOrd="1" destOrd="0" presId="urn:microsoft.com/office/officeart/2005/8/layout/hierarchy3"/>
    <dgm:cxn modelId="{58FB4292-6053-4920-9EF9-655038EF1E41}" type="presParOf" srcId="{14257799-6252-4DEB-BC91-16D7A867D8EF}" destId="{F33E53E1-7BAA-4655-86AC-BD07DC56F4E8}" srcOrd="0" destOrd="0" presId="urn:microsoft.com/office/officeart/2005/8/layout/hierarchy3"/>
    <dgm:cxn modelId="{93FD512B-2400-42E3-B5C4-C0A3E2DE3A22}" type="presParOf" srcId="{F33E53E1-7BAA-4655-86AC-BD07DC56F4E8}" destId="{789F4D77-1100-4E7A-8F5A-236EC6F7B074}" srcOrd="0" destOrd="0" presId="urn:microsoft.com/office/officeart/2005/8/layout/hierarchy3"/>
    <dgm:cxn modelId="{7D281135-1C72-489B-B9B3-5AE4AD73AD51}" type="presParOf" srcId="{F33E53E1-7BAA-4655-86AC-BD07DC56F4E8}" destId="{49407B6A-65FA-4DE3-AF03-46649B31B6BC}" srcOrd="1" destOrd="0" presId="urn:microsoft.com/office/officeart/2005/8/layout/hierarchy3"/>
    <dgm:cxn modelId="{D8D904CA-5EE5-4DC3-B425-85D47B6D334F}" type="presParOf" srcId="{14257799-6252-4DEB-BC91-16D7A867D8EF}" destId="{10505AE8-BF82-480F-9ADE-A04785C22863}" srcOrd="1" destOrd="0" presId="urn:microsoft.com/office/officeart/2005/8/layout/hierarchy3"/>
    <dgm:cxn modelId="{FEB85347-98DC-4C8D-965B-E3864B36E427}" type="presParOf" srcId="{10505AE8-BF82-480F-9ADE-A04785C22863}" destId="{4B96BE06-EA09-441E-887B-88134AE82506}" srcOrd="0" destOrd="0" presId="urn:microsoft.com/office/officeart/2005/8/layout/hierarchy3"/>
    <dgm:cxn modelId="{EF26A5D7-8422-4696-B52E-63CAA3645F5C}" type="presParOf" srcId="{10505AE8-BF82-480F-9ADE-A04785C22863}" destId="{39A330EF-9BE4-43C6-A951-BEEEB052D3AA}" srcOrd="1" destOrd="0" presId="urn:microsoft.com/office/officeart/2005/8/layout/hierarchy3"/>
    <dgm:cxn modelId="{953F3427-A95F-4E0D-80A2-8FE6974EDC53}" type="presParOf" srcId="{10505AE8-BF82-480F-9ADE-A04785C22863}" destId="{16531CDB-DBE5-4EA0-AF81-E8516DD7F088}" srcOrd="2" destOrd="0" presId="urn:microsoft.com/office/officeart/2005/8/layout/hierarchy3"/>
    <dgm:cxn modelId="{305B2C4A-CE2A-42E6-BD23-9D1BFC92E12D}" type="presParOf" srcId="{10505AE8-BF82-480F-9ADE-A04785C22863}" destId="{D6E21B55-413F-4D5E-8A2E-6F777B703210}"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04B6F5-9D54-4DE1-BE88-D5A30B967B5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6D027809-3FE4-43EA-BFA8-F7B2E57F8CF3}">
      <dgm:prSet phldrT="[Text]" custT="1"/>
      <dgm:spPr>
        <a:solidFill>
          <a:schemeClr val="accent2">
            <a:lumMod val="60000"/>
            <a:lumOff val="40000"/>
          </a:schemeClr>
        </a:solidFill>
      </dgm:spPr>
      <dgm:t>
        <a:bodyPr/>
        <a:lstStyle/>
        <a:p>
          <a:r>
            <a:rPr lang="vi-VN" sz="2200" dirty="0" smtClean="0">
              <a:solidFill>
                <a:schemeClr val="tx1"/>
              </a:solidFill>
              <a:latin typeface="Times New Roman" panose="02020603050405020304" pitchFamily="18" charset="0"/>
              <a:cs typeface="Times New Roman" panose="02020603050405020304" pitchFamily="18" charset="0"/>
            </a:rPr>
            <a:t>Các vấn đề môi trường toàn cầu</a:t>
          </a:r>
          <a:endParaRPr lang="en-US" sz="2200" dirty="0">
            <a:solidFill>
              <a:schemeClr val="tx1"/>
            </a:solidFill>
            <a:latin typeface="Times New Roman" panose="02020603050405020304" pitchFamily="18" charset="0"/>
            <a:cs typeface="Times New Roman" panose="02020603050405020304" pitchFamily="18" charset="0"/>
          </a:endParaRPr>
        </a:p>
      </dgm:t>
    </dgm:pt>
    <dgm:pt modelId="{B9270852-F648-4B15-B59F-074D8A1EF04D}" type="parTrans" cxnId="{A496573E-5ADB-4C90-82CD-8F5EDA9F7CB5}">
      <dgm:prSet/>
      <dgm:spPr/>
      <dgm:t>
        <a:bodyPr/>
        <a:lstStyle/>
        <a:p>
          <a:endParaRPr lang="en-US"/>
        </a:p>
      </dgm:t>
    </dgm:pt>
    <dgm:pt modelId="{B8B3B911-E9F5-44D6-8A20-5DE97380D7EB}" type="sibTrans" cxnId="{A496573E-5ADB-4C90-82CD-8F5EDA9F7CB5}">
      <dgm:prSet/>
      <dgm:spPr/>
      <dgm:t>
        <a:bodyPr/>
        <a:lstStyle/>
        <a:p>
          <a:endParaRPr lang="en-US"/>
        </a:p>
      </dgm:t>
    </dgm:pt>
    <dgm:pt modelId="{4B92853E-E2EF-4044-8CD6-16D2AD7DA423}">
      <dgm:prSet phldrT="[Text]" custT="1"/>
      <dgm:spPr>
        <a:solidFill>
          <a:schemeClr val="accent2">
            <a:lumMod val="20000"/>
            <a:lumOff val="80000"/>
          </a:schemeClr>
        </a:solidFill>
      </dgm:spPr>
      <dgm:t>
        <a:bodyPr/>
        <a:lstStyle/>
        <a:p>
          <a:r>
            <a:rPr lang="vi-VN" sz="2200" dirty="0" smtClean="0">
              <a:solidFill>
                <a:schemeClr val="tx1"/>
              </a:solidFill>
              <a:latin typeface="Times New Roman" panose="02020603050405020304" pitchFamily="18" charset="0"/>
              <a:cs typeface="Times New Roman" panose="02020603050405020304" pitchFamily="18" charset="0"/>
            </a:rPr>
            <a:t>Biến đổi khí hậu</a:t>
          </a:r>
          <a:endParaRPr lang="en-US" sz="2200" dirty="0">
            <a:solidFill>
              <a:schemeClr val="tx1"/>
            </a:solidFill>
            <a:latin typeface="Times New Roman" panose="02020603050405020304" pitchFamily="18" charset="0"/>
            <a:cs typeface="Times New Roman" panose="02020603050405020304" pitchFamily="18" charset="0"/>
          </a:endParaRPr>
        </a:p>
      </dgm:t>
    </dgm:pt>
    <dgm:pt modelId="{13862E13-6614-4603-B4BC-EB185064154F}" type="parTrans" cxnId="{7AB5526F-2A93-4A51-8D56-E9DEE0DC88F8}">
      <dgm:prSet/>
      <dgm:spPr/>
      <dgm:t>
        <a:bodyPr/>
        <a:lstStyle/>
        <a:p>
          <a:endParaRPr lang="en-US"/>
        </a:p>
      </dgm:t>
    </dgm:pt>
    <dgm:pt modelId="{883AF247-4048-4E46-831E-58F945EBD48D}" type="sibTrans" cxnId="{7AB5526F-2A93-4A51-8D56-E9DEE0DC88F8}">
      <dgm:prSet/>
      <dgm:spPr/>
      <dgm:t>
        <a:bodyPr/>
        <a:lstStyle/>
        <a:p>
          <a:endParaRPr lang="en-US"/>
        </a:p>
      </dgm:t>
    </dgm:pt>
    <dgm:pt modelId="{AC619139-13AD-4222-9B97-343E10DAB7D4}">
      <dgm:prSet phldrT="[Text]" custT="1"/>
      <dgm:spPr>
        <a:solidFill>
          <a:schemeClr val="accent4">
            <a:lumMod val="40000"/>
            <a:lumOff val="60000"/>
          </a:schemeClr>
        </a:solidFill>
      </dgm:spPr>
      <dgm:t>
        <a:bodyPr/>
        <a:lstStyle/>
        <a:p>
          <a:r>
            <a:rPr lang="vi-VN" sz="2200" dirty="0" smtClean="0">
              <a:solidFill>
                <a:schemeClr val="tx1"/>
              </a:solidFill>
              <a:latin typeface="Times New Roman" panose="02020603050405020304" pitchFamily="18" charset="0"/>
              <a:cs typeface="Times New Roman" panose="02020603050405020304" pitchFamily="18" charset="0"/>
            </a:rPr>
            <a:t>An ninh lương thực</a:t>
          </a:r>
          <a:endParaRPr lang="en-US" sz="2200" dirty="0">
            <a:solidFill>
              <a:schemeClr val="tx1"/>
            </a:solidFill>
            <a:latin typeface="Times New Roman" panose="02020603050405020304" pitchFamily="18" charset="0"/>
            <a:cs typeface="Times New Roman" panose="02020603050405020304" pitchFamily="18" charset="0"/>
          </a:endParaRPr>
        </a:p>
      </dgm:t>
    </dgm:pt>
    <dgm:pt modelId="{9502BD12-EFD9-44F7-8095-572FE3AAD907}" type="parTrans" cxnId="{8F2496EE-4637-4505-BAD3-CAEFA15C4577}">
      <dgm:prSet/>
      <dgm:spPr/>
      <dgm:t>
        <a:bodyPr/>
        <a:lstStyle/>
        <a:p>
          <a:endParaRPr lang="en-US"/>
        </a:p>
      </dgm:t>
    </dgm:pt>
    <dgm:pt modelId="{AAD58AAC-88CC-4C44-8B48-D6682C6511BF}" type="sibTrans" cxnId="{8F2496EE-4637-4505-BAD3-CAEFA15C4577}">
      <dgm:prSet/>
      <dgm:spPr/>
      <dgm:t>
        <a:bodyPr/>
        <a:lstStyle/>
        <a:p>
          <a:endParaRPr lang="en-US"/>
        </a:p>
      </dgm:t>
    </dgm:pt>
    <dgm:pt modelId="{1E02CA0C-B9EF-46CB-974C-3E35AC641E8E}">
      <dgm:prSet phldrT="[Text]" custT="1"/>
      <dgm:spPr>
        <a:solidFill>
          <a:schemeClr val="accent5">
            <a:lumMod val="40000"/>
            <a:lumOff val="60000"/>
          </a:schemeClr>
        </a:solidFill>
      </dgm:spPr>
      <dgm:t>
        <a:bodyPr/>
        <a:lstStyle/>
        <a:p>
          <a:r>
            <a:rPr lang="vi-VN" sz="2200" dirty="0" smtClean="0">
              <a:solidFill>
                <a:schemeClr val="tx1"/>
              </a:solidFill>
              <a:latin typeface="Times New Roman" panose="02020603050405020304" pitchFamily="18" charset="0"/>
              <a:cs typeface="Times New Roman" panose="02020603050405020304" pitchFamily="18" charset="0"/>
            </a:rPr>
            <a:t>Thiên tai</a:t>
          </a:r>
          <a:endParaRPr lang="en-US" sz="2200" dirty="0">
            <a:solidFill>
              <a:schemeClr val="tx1"/>
            </a:solidFill>
            <a:latin typeface="Times New Roman" panose="02020603050405020304" pitchFamily="18" charset="0"/>
            <a:cs typeface="Times New Roman" panose="02020603050405020304" pitchFamily="18" charset="0"/>
          </a:endParaRPr>
        </a:p>
      </dgm:t>
    </dgm:pt>
    <dgm:pt modelId="{B1955F49-CCB3-4616-BB43-5DDE5FA6DE28}" type="parTrans" cxnId="{AB4FC6E8-EC8D-493F-8243-C6D5036F193F}">
      <dgm:prSet/>
      <dgm:spPr/>
      <dgm:t>
        <a:bodyPr/>
        <a:lstStyle/>
        <a:p>
          <a:endParaRPr lang="en-US"/>
        </a:p>
      </dgm:t>
    </dgm:pt>
    <dgm:pt modelId="{AB1BA5A5-0E5A-4B41-810E-6DEFAED68261}" type="sibTrans" cxnId="{AB4FC6E8-EC8D-493F-8243-C6D5036F193F}">
      <dgm:prSet/>
      <dgm:spPr/>
      <dgm:t>
        <a:bodyPr/>
        <a:lstStyle/>
        <a:p>
          <a:endParaRPr lang="en-US"/>
        </a:p>
      </dgm:t>
    </dgm:pt>
    <dgm:pt modelId="{86978E96-75BB-48F3-B8E8-9352869BD345}">
      <dgm:prSet phldrT="[Text]" custT="1"/>
      <dgm:spPr>
        <a:solidFill>
          <a:schemeClr val="accent6">
            <a:lumMod val="60000"/>
            <a:lumOff val="40000"/>
          </a:schemeClr>
        </a:solidFill>
      </dgm:spPr>
      <dgm:t>
        <a:bodyPr/>
        <a:lstStyle/>
        <a:p>
          <a:r>
            <a:rPr lang="vi-VN" sz="2200" dirty="0" smtClean="0">
              <a:solidFill>
                <a:schemeClr val="tx1"/>
              </a:solidFill>
              <a:latin typeface="Times New Roman" panose="02020603050405020304" pitchFamily="18" charset="0"/>
              <a:cs typeface="Times New Roman" panose="02020603050405020304" pitchFamily="18" charset="0"/>
            </a:rPr>
            <a:t>Dịch bệnh</a:t>
          </a:r>
          <a:endParaRPr lang="en-US" sz="2200" dirty="0">
            <a:solidFill>
              <a:schemeClr val="tx1"/>
            </a:solidFill>
            <a:latin typeface="Times New Roman" panose="02020603050405020304" pitchFamily="18" charset="0"/>
            <a:cs typeface="Times New Roman" panose="02020603050405020304" pitchFamily="18" charset="0"/>
          </a:endParaRPr>
        </a:p>
      </dgm:t>
    </dgm:pt>
    <dgm:pt modelId="{B2AE2C28-8967-4CE9-9747-5E55E3F39425}" type="parTrans" cxnId="{26DF19D7-DA21-4B20-A5DC-15C6AD5FE8C4}">
      <dgm:prSet/>
      <dgm:spPr/>
      <dgm:t>
        <a:bodyPr/>
        <a:lstStyle/>
        <a:p>
          <a:endParaRPr lang="en-US"/>
        </a:p>
      </dgm:t>
    </dgm:pt>
    <dgm:pt modelId="{A2095804-E017-4D2F-B2C3-B36648F01E76}" type="sibTrans" cxnId="{26DF19D7-DA21-4B20-A5DC-15C6AD5FE8C4}">
      <dgm:prSet/>
      <dgm:spPr/>
      <dgm:t>
        <a:bodyPr/>
        <a:lstStyle/>
        <a:p>
          <a:endParaRPr lang="en-US"/>
        </a:p>
      </dgm:t>
    </dgm:pt>
    <dgm:pt modelId="{5293355F-074F-4E6B-83DF-022B28650738}">
      <dgm:prSet phldrT="[Text]" custT="1"/>
      <dgm:spPr>
        <a:solidFill>
          <a:schemeClr val="bg2">
            <a:lumMod val="90000"/>
          </a:schemeClr>
        </a:solidFill>
      </dgm:spPr>
      <dgm:t>
        <a:bodyPr/>
        <a:lstStyle/>
        <a:p>
          <a:r>
            <a:rPr lang="vi-VN" sz="2200" dirty="0" smtClean="0">
              <a:solidFill>
                <a:schemeClr val="tx1"/>
              </a:solidFill>
              <a:latin typeface="Times New Roman" panose="02020603050405020304" pitchFamily="18" charset="0"/>
              <a:cs typeface="Times New Roman" panose="02020603050405020304" pitchFamily="18" charset="0"/>
            </a:rPr>
            <a:t>Di cư tự do</a:t>
          </a:r>
          <a:endParaRPr lang="en-US" sz="2200" dirty="0">
            <a:solidFill>
              <a:schemeClr val="tx1"/>
            </a:solidFill>
            <a:latin typeface="Times New Roman" panose="02020603050405020304" pitchFamily="18" charset="0"/>
            <a:cs typeface="Times New Roman" panose="02020603050405020304" pitchFamily="18" charset="0"/>
          </a:endParaRPr>
        </a:p>
      </dgm:t>
    </dgm:pt>
    <dgm:pt modelId="{2E492D25-509B-45B1-AEEF-E1B45A161996}" type="parTrans" cxnId="{FCA8C8C7-7490-4731-B04F-75C84F0F7C72}">
      <dgm:prSet/>
      <dgm:spPr/>
      <dgm:t>
        <a:bodyPr/>
        <a:lstStyle/>
        <a:p>
          <a:endParaRPr lang="en-US"/>
        </a:p>
      </dgm:t>
    </dgm:pt>
    <dgm:pt modelId="{C4739A8B-1633-4C22-AFC6-9A5691544F92}" type="sibTrans" cxnId="{FCA8C8C7-7490-4731-B04F-75C84F0F7C72}">
      <dgm:prSet/>
      <dgm:spPr/>
      <dgm:t>
        <a:bodyPr/>
        <a:lstStyle/>
        <a:p>
          <a:endParaRPr lang="en-US"/>
        </a:p>
      </dgm:t>
    </dgm:pt>
    <dgm:pt modelId="{76A458B0-6AED-421E-B512-8E6281416220}" type="pres">
      <dgm:prSet presAssocID="{9E04B6F5-9D54-4DE1-BE88-D5A30B967B5E}" presName="Name0" presStyleCnt="0">
        <dgm:presLayoutVars>
          <dgm:chMax val="1"/>
          <dgm:dir/>
          <dgm:animLvl val="ctr"/>
          <dgm:resizeHandles val="exact"/>
        </dgm:presLayoutVars>
      </dgm:prSet>
      <dgm:spPr/>
      <dgm:t>
        <a:bodyPr/>
        <a:lstStyle/>
        <a:p>
          <a:endParaRPr lang="en-US"/>
        </a:p>
      </dgm:t>
    </dgm:pt>
    <dgm:pt modelId="{A50243F7-E160-4CAF-BB46-4403F00362C4}" type="pres">
      <dgm:prSet presAssocID="{6D027809-3FE4-43EA-BFA8-F7B2E57F8CF3}" presName="centerShape" presStyleLbl="node0" presStyleIdx="0" presStyleCnt="1"/>
      <dgm:spPr/>
      <dgm:t>
        <a:bodyPr/>
        <a:lstStyle/>
        <a:p>
          <a:endParaRPr lang="en-US"/>
        </a:p>
      </dgm:t>
    </dgm:pt>
    <dgm:pt modelId="{7283E65E-6278-40E4-9B3C-B0DA82B19EA4}" type="pres">
      <dgm:prSet presAssocID="{4B92853E-E2EF-4044-8CD6-16D2AD7DA423}" presName="node" presStyleLbl="node1" presStyleIdx="0" presStyleCnt="5">
        <dgm:presLayoutVars>
          <dgm:bulletEnabled val="1"/>
        </dgm:presLayoutVars>
      </dgm:prSet>
      <dgm:spPr/>
      <dgm:t>
        <a:bodyPr/>
        <a:lstStyle/>
        <a:p>
          <a:endParaRPr lang="en-US"/>
        </a:p>
      </dgm:t>
    </dgm:pt>
    <dgm:pt modelId="{6EA86217-DEAB-45F1-8B7C-5DCF3A46EE3E}" type="pres">
      <dgm:prSet presAssocID="{4B92853E-E2EF-4044-8CD6-16D2AD7DA423}" presName="dummy" presStyleCnt="0"/>
      <dgm:spPr/>
    </dgm:pt>
    <dgm:pt modelId="{4498C6B9-5C80-442C-A4D6-FC682676F0AD}" type="pres">
      <dgm:prSet presAssocID="{883AF247-4048-4E46-831E-58F945EBD48D}" presName="sibTrans" presStyleLbl="sibTrans2D1" presStyleIdx="0" presStyleCnt="5"/>
      <dgm:spPr/>
      <dgm:t>
        <a:bodyPr/>
        <a:lstStyle/>
        <a:p>
          <a:endParaRPr lang="en-US"/>
        </a:p>
      </dgm:t>
    </dgm:pt>
    <dgm:pt modelId="{4828870A-D03A-4ECB-955F-11093570E8D9}" type="pres">
      <dgm:prSet presAssocID="{AC619139-13AD-4222-9B97-343E10DAB7D4}" presName="node" presStyleLbl="node1" presStyleIdx="1" presStyleCnt="5">
        <dgm:presLayoutVars>
          <dgm:bulletEnabled val="1"/>
        </dgm:presLayoutVars>
      </dgm:prSet>
      <dgm:spPr/>
      <dgm:t>
        <a:bodyPr/>
        <a:lstStyle/>
        <a:p>
          <a:endParaRPr lang="en-US"/>
        </a:p>
      </dgm:t>
    </dgm:pt>
    <dgm:pt modelId="{592BCB2B-4824-4E68-9970-2454D4CFB7AD}" type="pres">
      <dgm:prSet presAssocID="{AC619139-13AD-4222-9B97-343E10DAB7D4}" presName="dummy" presStyleCnt="0"/>
      <dgm:spPr/>
    </dgm:pt>
    <dgm:pt modelId="{E128DB41-5B56-4A05-AEA4-EA90EF157D4B}" type="pres">
      <dgm:prSet presAssocID="{AAD58AAC-88CC-4C44-8B48-D6682C6511BF}" presName="sibTrans" presStyleLbl="sibTrans2D1" presStyleIdx="1" presStyleCnt="5"/>
      <dgm:spPr/>
      <dgm:t>
        <a:bodyPr/>
        <a:lstStyle/>
        <a:p>
          <a:endParaRPr lang="en-US"/>
        </a:p>
      </dgm:t>
    </dgm:pt>
    <dgm:pt modelId="{E0E5B644-8394-4091-841D-FF359FF885C3}" type="pres">
      <dgm:prSet presAssocID="{1E02CA0C-B9EF-46CB-974C-3E35AC641E8E}" presName="node" presStyleLbl="node1" presStyleIdx="2" presStyleCnt="5">
        <dgm:presLayoutVars>
          <dgm:bulletEnabled val="1"/>
        </dgm:presLayoutVars>
      </dgm:prSet>
      <dgm:spPr/>
      <dgm:t>
        <a:bodyPr/>
        <a:lstStyle/>
        <a:p>
          <a:endParaRPr lang="en-US"/>
        </a:p>
      </dgm:t>
    </dgm:pt>
    <dgm:pt modelId="{EF7F4113-DF7E-4D43-A225-88E00DDFAD4E}" type="pres">
      <dgm:prSet presAssocID="{1E02CA0C-B9EF-46CB-974C-3E35AC641E8E}" presName="dummy" presStyleCnt="0"/>
      <dgm:spPr/>
    </dgm:pt>
    <dgm:pt modelId="{387260A7-0DC7-4592-8797-4527300CCFE9}" type="pres">
      <dgm:prSet presAssocID="{AB1BA5A5-0E5A-4B41-810E-6DEFAED68261}" presName="sibTrans" presStyleLbl="sibTrans2D1" presStyleIdx="2" presStyleCnt="5"/>
      <dgm:spPr/>
      <dgm:t>
        <a:bodyPr/>
        <a:lstStyle/>
        <a:p>
          <a:endParaRPr lang="en-US"/>
        </a:p>
      </dgm:t>
    </dgm:pt>
    <dgm:pt modelId="{8CDD816A-902C-4C36-B8DD-F676B05FCFC0}" type="pres">
      <dgm:prSet presAssocID="{86978E96-75BB-48F3-B8E8-9352869BD345}" presName="node" presStyleLbl="node1" presStyleIdx="3" presStyleCnt="5">
        <dgm:presLayoutVars>
          <dgm:bulletEnabled val="1"/>
        </dgm:presLayoutVars>
      </dgm:prSet>
      <dgm:spPr/>
      <dgm:t>
        <a:bodyPr/>
        <a:lstStyle/>
        <a:p>
          <a:endParaRPr lang="en-US"/>
        </a:p>
      </dgm:t>
    </dgm:pt>
    <dgm:pt modelId="{B7825C79-B9D3-478B-8B19-A7F29EF6E834}" type="pres">
      <dgm:prSet presAssocID="{86978E96-75BB-48F3-B8E8-9352869BD345}" presName="dummy" presStyleCnt="0"/>
      <dgm:spPr/>
    </dgm:pt>
    <dgm:pt modelId="{381A065E-0F93-41DD-BED9-16C7DA9EEFA0}" type="pres">
      <dgm:prSet presAssocID="{A2095804-E017-4D2F-B2C3-B36648F01E76}" presName="sibTrans" presStyleLbl="sibTrans2D1" presStyleIdx="3" presStyleCnt="5"/>
      <dgm:spPr/>
      <dgm:t>
        <a:bodyPr/>
        <a:lstStyle/>
        <a:p>
          <a:endParaRPr lang="en-US"/>
        </a:p>
      </dgm:t>
    </dgm:pt>
    <dgm:pt modelId="{44B8ED19-4E46-44BD-AB95-124C88BFF25E}" type="pres">
      <dgm:prSet presAssocID="{5293355F-074F-4E6B-83DF-022B28650738}" presName="node" presStyleLbl="node1" presStyleIdx="4" presStyleCnt="5">
        <dgm:presLayoutVars>
          <dgm:bulletEnabled val="1"/>
        </dgm:presLayoutVars>
      </dgm:prSet>
      <dgm:spPr/>
      <dgm:t>
        <a:bodyPr/>
        <a:lstStyle/>
        <a:p>
          <a:endParaRPr lang="en-US"/>
        </a:p>
      </dgm:t>
    </dgm:pt>
    <dgm:pt modelId="{B6BC4D6C-22B9-4B32-B23F-6FAB8531078A}" type="pres">
      <dgm:prSet presAssocID="{5293355F-074F-4E6B-83DF-022B28650738}" presName="dummy" presStyleCnt="0"/>
      <dgm:spPr/>
    </dgm:pt>
    <dgm:pt modelId="{1FF62A99-52FD-489B-B39E-389F43BBF276}" type="pres">
      <dgm:prSet presAssocID="{C4739A8B-1633-4C22-AFC6-9A5691544F92}" presName="sibTrans" presStyleLbl="sibTrans2D1" presStyleIdx="4" presStyleCnt="5"/>
      <dgm:spPr/>
      <dgm:t>
        <a:bodyPr/>
        <a:lstStyle/>
        <a:p>
          <a:endParaRPr lang="en-US"/>
        </a:p>
      </dgm:t>
    </dgm:pt>
  </dgm:ptLst>
  <dgm:cxnLst>
    <dgm:cxn modelId="{13D0EEE2-22DE-42AE-A355-51E57B29EEBC}" type="presOf" srcId="{6D027809-3FE4-43EA-BFA8-F7B2E57F8CF3}" destId="{A50243F7-E160-4CAF-BB46-4403F00362C4}" srcOrd="0" destOrd="0" presId="urn:microsoft.com/office/officeart/2005/8/layout/radial6"/>
    <dgm:cxn modelId="{010C5BE5-A025-40B2-8B1F-46940C3551ED}" type="presOf" srcId="{5293355F-074F-4E6B-83DF-022B28650738}" destId="{44B8ED19-4E46-44BD-AB95-124C88BFF25E}" srcOrd="0" destOrd="0" presId="urn:microsoft.com/office/officeart/2005/8/layout/radial6"/>
    <dgm:cxn modelId="{C8B579D9-A706-45A7-AE73-003CC8C6DA8B}" type="presOf" srcId="{A2095804-E017-4D2F-B2C3-B36648F01E76}" destId="{381A065E-0F93-41DD-BED9-16C7DA9EEFA0}" srcOrd="0" destOrd="0" presId="urn:microsoft.com/office/officeart/2005/8/layout/radial6"/>
    <dgm:cxn modelId="{FCA8C8C7-7490-4731-B04F-75C84F0F7C72}" srcId="{6D027809-3FE4-43EA-BFA8-F7B2E57F8CF3}" destId="{5293355F-074F-4E6B-83DF-022B28650738}" srcOrd="4" destOrd="0" parTransId="{2E492D25-509B-45B1-AEEF-E1B45A161996}" sibTransId="{C4739A8B-1633-4C22-AFC6-9A5691544F92}"/>
    <dgm:cxn modelId="{8F2496EE-4637-4505-BAD3-CAEFA15C4577}" srcId="{6D027809-3FE4-43EA-BFA8-F7B2E57F8CF3}" destId="{AC619139-13AD-4222-9B97-343E10DAB7D4}" srcOrd="1" destOrd="0" parTransId="{9502BD12-EFD9-44F7-8095-572FE3AAD907}" sibTransId="{AAD58AAC-88CC-4C44-8B48-D6682C6511BF}"/>
    <dgm:cxn modelId="{AB6BCFA3-81C9-4A5F-9B20-CAA5413077BD}" type="presOf" srcId="{9E04B6F5-9D54-4DE1-BE88-D5A30B967B5E}" destId="{76A458B0-6AED-421E-B512-8E6281416220}" srcOrd="0" destOrd="0" presId="urn:microsoft.com/office/officeart/2005/8/layout/radial6"/>
    <dgm:cxn modelId="{02680B6D-C561-4964-91AE-CAD20C48333F}" type="presOf" srcId="{4B92853E-E2EF-4044-8CD6-16D2AD7DA423}" destId="{7283E65E-6278-40E4-9B3C-B0DA82B19EA4}" srcOrd="0" destOrd="0" presId="urn:microsoft.com/office/officeart/2005/8/layout/radial6"/>
    <dgm:cxn modelId="{76CE8FFA-D177-4BB9-8C85-3B799259FC92}" type="presOf" srcId="{1E02CA0C-B9EF-46CB-974C-3E35AC641E8E}" destId="{E0E5B644-8394-4091-841D-FF359FF885C3}" srcOrd="0" destOrd="0" presId="urn:microsoft.com/office/officeart/2005/8/layout/radial6"/>
    <dgm:cxn modelId="{26DF19D7-DA21-4B20-A5DC-15C6AD5FE8C4}" srcId="{6D027809-3FE4-43EA-BFA8-F7B2E57F8CF3}" destId="{86978E96-75BB-48F3-B8E8-9352869BD345}" srcOrd="3" destOrd="0" parTransId="{B2AE2C28-8967-4CE9-9747-5E55E3F39425}" sibTransId="{A2095804-E017-4D2F-B2C3-B36648F01E76}"/>
    <dgm:cxn modelId="{09D802DF-3D91-4B01-883B-839627C270A5}" type="presOf" srcId="{AC619139-13AD-4222-9B97-343E10DAB7D4}" destId="{4828870A-D03A-4ECB-955F-11093570E8D9}" srcOrd="0" destOrd="0" presId="urn:microsoft.com/office/officeart/2005/8/layout/radial6"/>
    <dgm:cxn modelId="{F7E17961-2B63-4613-B4ED-1DB3845EAEEE}" type="presOf" srcId="{AAD58AAC-88CC-4C44-8B48-D6682C6511BF}" destId="{E128DB41-5B56-4A05-AEA4-EA90EF157D4B}" srcOrd="0" destOrd="0" presId="urn:microsoft.com/office/officeart/2005/8/layout/radial6"/>
    <dgm:cxn modelId="{AB4FC6E8-EC8D-493F-8243-C6D5036F193F}" srcId="{6D027809-3FE4-43EA-BFA8-F7B2E57F8CF3}" destId="{1E02CA0C-B9EF-46CB-974C-3E35AC641E8E}" srcOrd="2" destOrd="0" parTransId="{B1955F49-CCB3-4616-BB43-5DDE5FA6DE28}" sibTransId="{AB1BA5A5-0E5A-4B41-810E-6DEFAED68261}"/>
    <dgm:cxn modelId="{4B1B9C3F-4B7C-444D-8303-C62EA9C89967}" type="presOf" srcId="{C4739A8B-1633-4C22-AFC6-9A5691544F92}" destId="{1FF62A99-52FD-489B-B39E-389F43BBF276}" srcOrd="0" destOrd="0" presId="urn:microsoft.com/office/officeart/2005/8/layout/radial6"/>
    <dgm:cxn modelId="{80874F20-1324-4F3D-9B59-996F7349CEEA}" type="presOf" srcId="{AB1BA5A5-0E5A-4B41-810E-6DEFAED68261}" destId="{387260A7-0DC7-4592-8797-4527300CCFE9}" srcOrd="0" destOrd="0" presId="urn:microsoft.com/office/officeart/2005/8/layout/radial6"/>
    <dgm:cxn modelId="{157870A3-A3BD-4F9F-9D44-04677702DD87}" type="presOf" srcId="{883AF247-4048-4E46-831E-58F945EBD48D}" destId="{4498C6B9-5C80-442C-A4D6-FC682676F0AD}" srcOrd="0" destOrd="0" presId="urn:microsoft.com/office/officeart/2005/8/layout/radial6"/>
    <dgm:cxn modelId="{A496573E-5ADB-4C90-82CD-8F5EDA9F7CB5}" srcId="{9E04B6F5-9D54-4DE1-BE88-D5A30B967B5E}" destId="{6D027809-3FE4-43EA-BFA8-F7B2E57F8CF3}" srcOrd="0" destOrd="0" parTransId="{B9270852-F648-4B15-B59F-074D8A1EF04D}" sibTransId="{B8B3B911-E9F5-44D6-8A20-5DE97380D7EB}"/>
    <dgm:cxn modelId="{C6D17AFF-5CDC-4D6A-8190-69B56BC1FC7A}" type="presOf" srcId="{86978E96-75BB-48F3-B8E8-9352869BD345}" destId="{8CDD816A-902C-4C36-B8DD-F676B05FCFC0}" srcOrd="0" destOrd="0" presId="urn:microsoft.com/office/officeart/2005/8/layout/radial6"/>
    <dgm:cxn modelId="{7AB5526F-2A93-4A51-8D56-E9DEE0DC88F8}" srcId="{6D027809-3FE4-43EA-BFA8-F7B2E57F8CF3}" destId="{4B92853E-E2EF-4044-8CD6-16D2AD7DA423}" srcOrd="0" destOrd="0" parTransId="{13862E13-6614-4603-B4BC-EB185064154F}" sibTransId="{883AF247-4048-4E46-831E-58F945EBD48D}"/>
    <dgm:cxn modelId="{9A76D6AF-B461-4AC9-BF87-F291E5806329}" type="presParOf" srcId="{76A458B0-6AED-421E-B512-8E6281416220}" destId="{A50243F7-E160-4CAF-BB46-4403F00362C4}" srcOrd="0" destOrd="0" presId="urn:microsoft.com/office/officeart/2005/8/layout/radial6"/>
    <dgm:cxn modelId="{0D96C591-0C2A-45E3-B2E4-5C95D90C2528}" type="presParOf" srcId="{76A458B0-6AED-421E-B512-8E6281416220}" destId="{7283E65E-6278-40E4-9B3C-B0DA82B19EA4}" srcOrd="1" destOrd="0" presId="urn:microsoft.com/office/officeart/2005/8/layout/radial6"/>
    <dgm:cxn modelId="{8AF72290-CF3E-4F94-AFC0-CD4D7D6F6123}" type="presParOf" srcId="{76A458B0-6AED-421E-B512-8E6281416220}" destId="{6EA86217-DEAB-45F1-8B7C-5DCF3A46EE3E}" srcOrd="2" destOrd="0" presId="urn:microsoft.com/office/officeart/2005/8/layout/radial6"/>
    <dgm:cxn modelId="{6A6982B4-42C3-4F03-B083-6A1AFD05E593}" type="presParOf" srcId="{76A458B0-6AED-421E-B512-8E6281416220}" destId="{4498C6B9-5C80-442C-A4D6-FC682676F0AD}" srcOrd="3" destOrd="0" presId="urn:microsoft.com/office/officeart/2005/8/layout/radial6"/>
    <dgm:cxn modelId="{E367B234-BD63-4D54-B955-CBC8B1EB6CBA}" type="presParOf" srcId="{76A458B0-6AED-421E-B512-8E6281416220}" destId="{4828870A-D03A-4ECB-955F-11093570E8D9}" srcOrd="4" destOrd="0" presId="urn:microsoft.com/office/officeart/2005/8/layout/radial6"/>
    <dgm:cxn modelId="{CD888384-CF3C-4F0F-A49E-8DF0C9D6CFEC}" type="presParOf" srcId="{76A458B0-6AED-421E-B512-8E6281416220}" destId="{592BCB2B-4824-4E68-9970-2454D4CFB7AD}" srcOrd="5" destOrd="0" presId="urn:microsoft.com/office/officeart/2005/8/layout/radial6"/>
    <dgm:cxn modelId="{EE08E031-C21C-498F-BEB7-E80F44FDED84}" type="presParOf" srcId="{76A458B0-6AED-421E-B512-8E6281416220}" destId="{E128DB41-5B56-4A05-AEA4-EA90EF157D4B}" srcOrd="6" destOrd="0" presId="urn:microsoft.com/office/officeart/2005/8/layout/radial6"/>
    <dgm:cxn modelId="{984B03F8-475E-4D2A-B49C-234BD4FDE4D5}" type="presParOf" srcId="{76A458B0-6AED-421E-B512-8E6281416220}" destId="{E0E5B644-8394-4091-841D-FF359FF885C3}" srcOrd="7" destOrd="0" presId="urn:microsoft.com/office/officeart/2005/8/layout/radial6"/>
    <dgm:cxn modelId="{03D1F2C1-D4FC-4E52-9FC1-05A894DEEAF2}" type="presParOf" srcId="{76A458B0-6AED-421E-B512-8E6281416220}" destId="{EF7F4113-DF7E-4D43-A225-88E00DDFAD4E}" srcOrd="8" destOrd="0" presId="urn:microsoft.com/office/officeart/2005/8/layout/radial6"/>
    <dgm:cxn modelId="{E0D2A6B1-C8B5-44EF-B6E8-69FC3954BC85}" type="presParOf" srcId="{76A458B0-6AED-421E-B512-8E6281416220}" destId="{387260A7-0DC7-4592-8797-4527300CCFE9}" srcOrd="9" destOrd="0" presId="urn:microsoft.com/office/officeart/2005/8/layout/radial6"/>
    <dgm:cxn modelId="{E013AF39-9500-4C3A-BDD2-9CDC03888264}" type="presParOf" srcId="{76A458B0-6AED-421E-B512-8E6281416220}" destId="{8CDD816A-902C-4C36-B8DD-F676B05FCFC0}" srcOrd="10" destOrd="0" presId="urn:microsoft.com/office/officeart/2005/8/layout/radial6"/>
    <dgm:cxn modelId="{B7BBC582-EAA8-4D5F-84FB-4B652BCEAB16}" type="presParOf" srcId="{76A458B0-6AED-421E-B512-8E6281416220}" destId="{B7825C79-B9D3-478B-8B19-A7F29EF6E834}" srcOrd="11" destOrd="0" presId="urn:microsoft.com/office/officeart/2005/8/layout/radial6"/>
    <dgm:cxn modelId="{A7FD5274-51A9-4C22-8138-067F4D8C871E}" type="presParOf" srcId="{76A458B0-6AED-421E-B512-8E6281416220}" destId="{381A065E-0F93-41DD-BED9-16C7DA9EEFA0}" srcOrd="12" destOrd="0" presId="urn:microsoft.com/office/officeart/2005/8/layout/radial6"/>
    <dgm:cxn modelId="{9A7D972A-8664-4A4F-A74B-24E43BFEF716}" type="presParOf" srcId="{76A458B0-6AED-421E-B512-8E6281416220}" destId="{44B8ED19-4E46-44BD-AB95-124C88BFF25E}" srcOrd="13" destOrd="0" presId="urn:microsoft.com/office/officeart/2005/8/layout/radial6"/>
    <dgm:cxn modelId="{63F13B10-EA1C-4CEA-8FD3-FF57402B3F47}" type="presParOf" srcId="{76A458B0-6AED-421E-B512-8E6281416220}" destId="{B6BC4D6C-22B9-4B32-B23F-6FAB8531078A}" srcOrd="14" destOrd="0" presId="urn:microsoft.com/office/officeart/2005/8/layout/radial6"/>
    <dgm:cxn modelId="{6A27D3F1-20E9-46CA-AF9B-8D7C8052FE13}" type="presParOf" srcId="{76A458B0-6AED-421E-B512-8E6281416220}" destId="{1FF62A99-52FD-489B-B39E-389F43BBF276}"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2D14E7-C579-4550-99B6-1AE27F439657}" type="doc">
      <dgm:prSet loTypeId="urn:microsoft.com/office/officeart/2005/8/layout/pyramid2" loCatId="pyramid" qsTypeId="urn:microsoft.com/office/officeart/2005/8/quickstyle/simple1" qsCatId="simple" csTypeId="urn:microsoft.com/office/officeart/2005/8/colors/accent1_2" csCatId="accent1" phldr="1"/>
      <dgm:spPr/>
    </dgm:pt>
    <dgm:pt modelId="{61B2939A-958B-4CE7-8F04-41360D982B9C}">
      <dgm:prSet phldrT="[Text]" custT="1"/>
      <dgm:spPr>
        <a:solidFill>
          <a:schemeClr val="accent2">
            <a:lumMod val="20000"/>
            <a:lumOff val="80000"/>
            <a:alpha val="90000"/>
          </a:schemeClr>
        </a:solidFill>
      </dgm:spPr>
      <dgm:t>
        <a:bodyPr/>
        <a:lstStyle/>
        <a:p>
          <a:pPr algn="just"/>
          <a:r>
            <a:rPr lang="vi-VN" sz="2400" dirty="0" smtClean="0">
              <a:solidFill>
                <a:schemeClr val="tx1"/>
              </a:solidFill>
              <a:latin typeface="Times New Roman" panose="02020603050405020304" pitchFamily="18" charset="0"/>
              <a:cs typeface="Times New Roman" panose="02020603050405020304" pitchFamily="18" charset="0"/>
            </a:rPr>
            <a:t>Phòng, chống vi phạm pháp luật bảo vệ môi trường</a:t>
          </a:r>
          <a:endParaRPr lang="en-US" sz="2400" dirty="0">
            <a:solidFill>
              <a:schemeClr val="tx1"/>
            </a:solidFill>
            <a:latin typeface="Times New Roman" panose="02020603050405020304" pitchFamily="18" charset="0"/>
            <a:cs typeface="Times New Roman" panose="02020603050405020304" pitchFamily="18" charset="0"/>
          </a:endParaRPr>
        </a:p>
      </dgm:t>
    </dgm:pt>
    <dgm:pt modelId="{5BB6D1DD-4B59-4522-86B0-1BEFA87380B6}" type="parTrans" cxnId="{C60ADA43-C40C-40FA-A988-AFDB9E2E5284}">
      <dgm:prSet/>
      <dgm:spPr/>
      <dgm:t>
        <a:bodyPr/>
        <a:lstStyle/>
        <a:p>
          <a:endParaRPr lang="en-US"/>
        </a:p>
      </dgm:t>
    </dgm:pt>
    <dgm:pt modelId="{63059580-5D6A-4628-A1EC-D6D0EEA10E9A}" type="sibTrans" cxnId="{C60ADA43-C40C-40FA-A988-AFDB9E2E5284}">
      <dgm:prSet/>
      <dgm:spPr/>
      <dgm:t>
        <a:bodyPr/>
        <a:lstStyle/>
        <a:p>
          <a:endParaRPr lang="en-US"/>
        </a:p>
      </dgm:t>
    </dgm:pt>
    <dgm:pt modelId="{DF7640A9-EAC7-4C1A-8A73-1D7FFA7C0A2A}">
      <dgm:prSet phldrT="[Text]" custT="1"/>
      <dgm:spPr>
        <a:solidFill>
          <a:schemeClr val="accent6">
            <a:lumMod val="20000"/>
            <a:lumOff val="80000"/>
            <a:alpha val="90000"/>
          </a:schemeClr>
        </a:solidFill>
      </dgm:spPr>
      <dgm:t>
        <a:bodyPr/>
        <a:lstStyle/>
        <a:p>
          <a:pPr algn="just"/>
          <a:r>
            <a:rPr lang="vi-VN" sz="2400" dirty="0" smtClean="0">
              <a:solidFill>
                <a:schemeClr val="tx1"/>
              </a:solidFill>
              <a:latin typeface="Times New Roman" panose="02020603050405020304" pitchFamily="18" charset="0"/>
              <a:cs typeface="Times New Roman" panose="02020603050405020304" pitchFamily="18" charset="0"/>
            </a:rPr>
            <a:t>Trách nhiệm bảo vệ môi trường</a:t>
          </a:r>
          <a:endParaRPr lang="en-US" sz="2400" dirty="0">
            <a:solidFill>
              <a:schemeClr val="tx1"/>
            </a:solidFill>
            <a:latin typeface="Times New Roman" panose="02020603050405020304" pitchFamily="18" charset="0"/>
            <a:cs typeface="Times New Roman" panose="02020603050405020304" pitchFamily="18" charset="0"/>
          </a:endParaRPr>
        </a:p>
      </dgm:t>
    </dgm:pt>
    <dgm:pt modelId="{247DE542-97D0-4880-AF8A-9EEEE9FAF974}" type="parTrans" cxnId="{7FE4E40F-F5F1-48CF-A3C5-9451CA65534A}">
      <dgm:prSet/>
      <dgm:spPr/>
      <dgm:t>
        <a:bodyPr/>
        <a:lstStyle/>
        <a:p>
          <a:endParaRPr lang="en-US"/>
        </a:p>
      </dgm:t>
    </dgm:pt>
    <dgm:pt modelId="{6D43759A-4E3F-4688-A8B9-1DFEA442A032}" type="sibTrans" cxnId="{7FE4E40F-F5F1-48CF-A3C5-9451CA65534A}">
      <dgm:prSet/>
      <dgm:spPr/>
      <dgm:t>
        <a:bodyPr/>
        <a:lstStyle/>
        <a:p>
          <a:endParaRPr lang="en-US"/>
        </a:p>
      </dgm:t>
    </dgm:pt>
    <dgm:pt modelId="{0511304E-E988-4521-85E9-EA2EC59D3BA5}" type="pres">
      <dgm:prSet presAssocID="{CE2D14E7-C579-4550-99B6-1AE27F439657}" presName="compositeShape" presStyleCnt="0">
        <dgm:presLayoutVars>
          <dgm:dir/>
          <dgm:resizeHandles/>
        </dgm:presLayoutVars>
      </dgm:prSet>
      <dgm:spPr/>
    </dgm:pt>
    <dgm:pt modelId="{D56BD7C9-CEE4-4434-A6BF-8C787838458E}" type="pres">
      <dgm:prSet presAssocID="{CE2D14E7-C579-4550-99B6-1AE27F439657}" presName="pyramid" presStyleLbl="node1" presStyleIdx="0" presStyleCnt="1" custLinFactNeighborX="5469" custLinFactNeighborY="1970"/>
      <dgm:spPr>
        <a:solidFill>
          <a:schemeClr val="accent1">
            <a:lumMod val="20000"/>
            <a:lumOff val="80000"/>
          </a:schemeClr>
        </a:solidFill>
      </dgm:spPr>
    </dgm:pt>
    <dgm:pt modelId="{D393E830-1519-4B95-82C7-70F05FEF45A8}" type="pres">
      <dgm:prSet presAssocID="{CE2D14E7-C579-4550-99B6-1AE27F439657}" presName="theList" presStyleCnt="0"/>
      <dgm:spPr/>
    </dgm:pt>
    <dgm:pt modelId="{DEE32421-231F-4A13-8E38-7BFC1EE20891}" type="pres">
      <dgm:prSet presAssocID="{61B2939A-958B-4CE7-8F04-41360D982B9C}" presName="aNode" presStyleLbl="fgAcc1" presStyleIdx="0" presStyleCnt="2">
        <dgm:presLayoutVars>
          <dgm:bulletEnabled val="1"/>
        </dgm:presLayoutVars>
      </dgm:prSet>
      <dgm:spPr/>
      <dgm:t>
        <a:bodyPr/>
        <a:lstStyle/>
        <a:p>
          <a:endParaRPr lang="en-US"/>
        </a:p>
      </dgm:t>
    </dgm:pt>
    <dgm:pt modelId="{44F17EFC-F726-43B3-B04B-1BB1DC2C78CA}" type="pres">
      <dgm:prSet presAssocID="{61B2939A-958B-4CE7-8F04-41360D982B9C}" presName="aSpace" presStyleCnt="0"/>
      <dgm:spPr/>
    </dgm:pt>
    <dgm:pt modelId="{F455ABEE-A49D-4D7E-B28A-D936FBDDB321}" type="pres">
      <dgm:prSet presAssocID="{DF7640A9-EAC7-4C1A-8A73-1D7FFA7C0A2A}" presName="aNode" presStyleLbl="fgAcc1" presStyleIdx="1" presStyleCnt="2">
        <dgm:presLayoutVars>
          <dgm:bulletEnabled val="1"/>
        </dgm:presLayoutVars>
      </dgm:prSet>
      <dgm:spPr/>
      <dgm:t>
        <a:bodyPr/>
        <a:lstStyle/>
        <a:p>
          <a:endParaRPr lang="en-US"/>
        </a:p>
      </dgm:t>
    </dgm:pt>
    <dgm:pt modelId="{0EA16412-8C7D-4947-848C-10FB7D95BEE3}" type="pres">
      <dgm:prSet presAssocID="{DF7640A9-EAC7-4C1A-8A73-1D7FFA7C0A2A}" presName="aSpace" presStyleCnt="0"/>
      <dgm:spPr/>
    </dgm:pt>
  </dgm:ptLst>
  <dgm:cxnLst>
    <dgm:cxn modelId="{D67D2773-A87D-4E3B-AADF-75FD0F8CFC18}" type="presOf" srcId="{CE2D14E7-C579-4550-99B6-1AE27F439657}" destId="{0511304E-E988-4521-85E9-EA2EC59D3BA5}" srcOrd="0" destOrd="0" presId="urn:microsoft.com/office/officeart/2005/8/layout/pyramid2"/>
    <dgm:cxn modelId="{C60ADA43-C40C-40FA-A988-AFDB9E2E5284}" srcId="{CE2D14E7-C579-4550-99B6-1AE27F439657}" destId="{61B2939A-958B-4CE7-8F04-41360D982B9C}" srcOrd="0" destOrd="0" parTransId="{5BB6D1DD-4B59-4522-86B0-1BEFA87380B6}" sibTransId="{63059580-5D6A-4628-A1EC-D6D0EEA10E9A}"/>
    <dgm:cxn modelId="{7FE4E40F-F5F1-48CF-A3C5-9451CA65534A}" srcId="{CE2D14E7-C579-4550-99B6-1AE27F439657}" destId="{DF7640A9-EAC7-4C1A-8A73-1D7FFA7C0A2A}" srcOrd="1" destOrd="0" parTransId="{247DE542-97D0-4880-AF8A-9EEEE9FAF974}" sibTransId="{6D43759A-4E3F-4688-A8B9-1DFEA442A032}"/>
    <dgm:cxn modelId="{A3749F58-F4F5-4CF1-98B7-EDD678DB6CA0}" type="presOf" srcId="{DF7640A9-EAC7-4C1A-8A73-1D7FFA7C0A2A}" destId="{F455ABEE-A49D-4D7E-B28A-D936FBDDB321}" srcOrd="0" destOrd="0" presId="urn:microsoft.com/office/officeart/2005/8/layout/pyramid2"/>
    <dgm:cxn modelId="{977B310F-4FD5-4A4A-B429-E6B711152D5D}" type="presOf" srcId="{61B2939A-958B-4CE7-8F04-41360D982B9C}" destId="{DEE32421-231F-4A13-8E38-7BFC1EE20891}" srcOrd="0" destOrd="0" presId="urn:microsoft.com/office/officeart/2005/8/layout/pyramid2"/>
    <dgm:cxn modelId="{FEC070C0-5034-4A6B-924E-7959D7A742BD}" type="presParOf" srcId="{0511304E-E988-4521-85E9-EA2EC59D3BA5}" destId="{D56BD7C9-CEE4-4434-A6BF-8C787838458E}" srcOrd="0" destOrd="0" presId="urn:microsoft.com/office/officeart/2005/8/layout/pyramid2"/>
    <dgm:cxn modelId="{0BF4472F-01B0-48E7-9928-BCE7AF2F389E}" type="presParOf" srcId="{0511304E-E988-4521-85E9-EA2EC59D3BA5}" destId="{D393E830-1519-4B95-82C7-70F05FEF45A8}" srcOrd="1" destOrd="0" presId="urn:microsoft.com/office/officeart/2005/8/layout/pyramid2"/>
    <dgm:cxn modelId="{A7088D09-42DB-419B-A91E-4682CDE73549}" type="presParOf" srcId="{D393E830-1519-4B95-82C7-70F05FEF45A8}" destId="{DEE32421-231F-4A13-8E38-7BFC1EE20891}" srcOrd="0" destOrd="0" presId="urn:microsoft.com/office/officeart/2005/8/layout/pyramid2"/>
    <dgm:cxn modelId="{4572DC23-D980-42F7-B0A2-1D146F19CFCB}" type="presParOf" srcId="{D393E830-1519-4B95-82C7-70F05FEF45A8}" destId="{44F17EFC-F726-43B3-B04B-1BB1DC2C78CA}" srcOrd="1" destOrd="0" presId="urn:microsoft.com/office/officeart/2005/8/layout/pyramid2"/>
    <dgm:cxn modelId="{EB42DC8C-1EFD-4031-9DA4-C502152F81DC}" type="presParOf" srcId="{D393E830-1519-4B95-82C7-70F05FEF45A8}" destId="{F455ABEE-A49D-4D7E-B28A-D936FBDDB321}" srcOrd="2" destOrd="0" presId="urn:microsoft.com/office/officeart/2005/8/layout/pyramid2"/>
    <dgm:cxn modelId="{A2A44FF2-A25D-4D5E-812B-B988D6195137}" type="presParOf" srcId="{D393E830-1519-4B95-82C7-70F05FEF45A8}" destId="{0EA16412-8C7D-4947-848C-10FB7D95BEE3}" srcOrd="3" destOrd="0" presId="urn:microsoft.com/office/officeart/2005/8/layout/pyramid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A38B7C-4A4F-4A92-8516-8B4D2DEC3D9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B9CD9F4-59E6-43B0-9D4A-1C7A294AC574}">
      <dgm:prSet phldrT="[Text]" custT="1"/>
      <dgm:spPr>
        <a:solidFill>
          <a:schemeClr val="accent2">
            <a:lumMod val="20000"/>
            <a:lumOff val="80000"/>
          </a:schemeClr>
        </a:solidFill>
      </dgm:spPr>
      <dgm:t>
        <a:bodyPr/>
        <a:lstStyle/>
        <a:p>
          <a:pPr algn="just"/>
          <a:r>
            <a:rPr lang="vi-VN" sz="2000" dirty="0" smtClean="0">
              <a:solidFill>
                <a:schemeClr val="tx1"/>
              </a:solidFill>
              <a:latin typeface="Times New Roman" panose="02020603050405020304" pitchFamily="18" charset="0"/>
              <a:cs typeface="Times New Roman" panose="02020603050405020304" pitchFamily="18" charset="0"/>
            </a:rPr>
            <a:t>Vận chuyển, chôn, lấp, đổ, thải, đốt chất thải rắn, chất thải nguy hại không đúng quy trình kĩ thuật, quy định của pháp luật về bảo vệ môi trường.</a:t>
          </a:r>
          <a:endParaRPr lang="en-US" sz="2000" dirty="0">
            <a:solidFill>
              <a:schemeClr val="tx1"/>
            </a:solidFill>
            <a:latin typeface="Times New Roman" panose="02020603050405020304" pitchFamily="18" charset="0"/>
            <a:cs typeface="Times New Roman" panose="02020603050405020304" pitchFamily="18" charset="0"/>
          </a:endParaRPr>
        </a:p>
      </dgm:t>
    </dgm:pt>
    <dgm:pt modelId="{87CF0C3A-9ACE-4380-8851-7C00CFC6EF77}" type="parTrans" cxnId="{41E7A63A-7F6F-4BDC-897E-43D580C19355}">
      <dgm:prSet/>
      <dgm:spPr/>
      <dgm:t>
        <a:bodyPr/>
        <a:lstStyle/>
        <a:p>
          <a:endParaRPr lang="en-US"/>
        </a:p>
      </dgm:t>
    </dgm:pt>
    <dgm:pt modelId="{B421DDE0-9A8F-4E9B-8CB1-C135F5E987B5}" type="sibTrans" cxnId="{41E7A63A-7F6F-4BDC-897E-43D580C19355}">
      <dgm:prSet/>
      <dgm:spPr/>
      <dgm:t>
        <a:bodyPr/>
        <a:lstStyle/>
        <a:p>
          <a:endParaRPr lang="en-US"/>
        </a:p>
      </dgm:t>
    </dgm:pt>
    <dgm:pt modelId="{3BB4134A-2A7F-4C2E-BC31-8594BEE9580D}">
      <dgm:prSet phldrT="[Text]" custT="1"/>
      <dgm:spPr>
        <a:solidFill>
          <a:schemeClr val="accent4">
            <a:lumMod val="20000"/>
            <a:lumOff val="80000"/>
          </a:schemeClr>
        </a:solidFill>
      </dgm:spPr>
      <dgm:t>
        <a:bodyPr/>
        <a:lstStyle/>
        <a:p>
          <a:pPr algn="just"/>
          <a:r>
            <a:rPr lang="vi-VN" sz="2000" dirty="0" smtClean="0">
              <a:solidFill>
                <a:schemeClr val="tx1"/>
              </a:solidFill>
              <a:latin typeface="Times New Roman" panose="02020603050405020304" pitchFamily="18" charset="0"/>
              <a:cs typeface="Times New Roman" panose="02020603050405020304" pitchFamily="18" charset="0"/>
            </a:rPr>
            <a:t>Xả nước thải, xả khí thải chưa được xử lí đạt quy chuẩn kĩ thuật môi trường ra môi trường.</a:t>
          </a:r>
          <a:endParaRPr lang="en-US" sz="2000" dirty="0">
            <a:solidFill>
              <a:schemeClr val="tx1"/>
            </a:solidFill>
            <a:latin typeface="Times New Roman" panose="02020603050405020304" pitchFamily="18" charset="0"/>
            <a:cs typeface="Times New Roman" panose="02020603050405020304" pitchFamily="18" charset="0"/>
          </a:endParaRPr>
        </a:p>
      </dgm:t>
    </dgm:pt>
    <dgm:pt modelId="{B8631E49-5F03-4441-8B1F-04553ED0976C}" type="parTrans" cxnId="{A7B06584-C50A-4F1D-B187-B72054C1B5AC}">
      <dgm:prSet/>
      <dgm:spPr/>
      <dgm:t>
        <a:bodyPr/>
        <a:lstStyle/>
        <a:p>
          <a:endParaRPr lang="en-US"/>
        </a:p>
      </dgm:t>
    </dgm:pt>
    <dgm:pt modelId="{5AFB8338-7792-465D-9045-AF993CD29FAA}" type="sibTrans" cxnId="{A7B06584-C50A-4F1D-B187-B72054C1B5AC}">
      <dgm:prSet/>
      <dgm:spPr/>
      <dgm:t>
        <a:bodyPr/>
        <a:lstStyle/>
        <a:p>
          <a:endParaRPr lang="en-US"/>
        </a:p>
      </dgm:t>
    </dgm:pt>
    <dgm:pt modelId="{661F7B7D-CDEF-4E5C-8975-EA8A9FD90BF2}">
      <dgm:prSet phldrT="[Text]" custT="1"/>
      <dgm:spPr>
        <a:solidFill>
          <a:schemeClr val="accent6">
            <a:lumMod val="20000"/>
            <a:lumOff val="80000"/>
          </a:schemeClr>
        </a:solidFill>
      </dgm:spPr>
      <dgm:t>
        <a:bodyPr/>
        <a:lstStyle/>
        <a:p>
          <a:pPr algn="just"/>
          <a:r>
            <a:rPr lang="vi-VN" sz="2000" dirty="0" smtClean="0">
              <a:solidFill>
                <a:schemeClr val="tx1"/>
              </a:solidFill>
              <a:latin typeface="Times New Roman" panose="02020603050405020304" pitchFamily="18" charset="0"/>
              <a:cs typeface="Times New Roman" panose="02020603050405020304" pitchFamily="18" charset="0"/>
            </a:rPr>
            <a:t>Phát tán, thải ra môi trường chất độc hại, virus độc hại có khả năng lây nhiễm cho con người, động vật, vi sinh vật chưa được kiểm định, xác súc vật chết do dịch bệnh và tác nhân độc hại khác đối với sức khoẻ con người, sinh vật và tự nhiên.</a:t>
          </a:r>
          <a:endParaRPr lang="en-US" sz="2000" dirty="0">
            <a:solidFill>
              <a:schemeClr val="tx1"/>
            </a:solidFill>
            <a:latin typeface="Times New Roman" panose="02020603050405020304" pitchFamily="18" charset="0"/>
            <a:cs typeface="Times New Roman" panose="02020603050405020304" pitchFamily="18" charset="0"/>
          </a:endParaRPr>
        </a:p>
      </dgm:t>
    </dgm:pt>
    <dgm:pt modelId="{6F3F11A3-F357-40ED-A3B2-715EA52305E5}" type="parTrans" cxnId="{B24C5C38-BF94-41DD-991B-254DF31D3C37}">
      <dgm:prSet/>
      <dgm:spPr/>
      <dgm:t>
        <a:bodyPr/>
        <a:lstStyle/>
        <a:p>
          <a:endParaRPr lang="en-US"/>
        </a:p>
      </dgm:t>
    </dgm:pt>
    <dgm:pt modelId="{853574A3-0300-44D6-A5D2-1B5F61F6232A}" type="sibTrans" cxnId="{B24C5C38-BF94-41DD-991B-254DF31D3C37}">
      <dgm:prSet/>
      <dgm:spPr/>
      <dgm:t>
        <a:bodyPr/>
        <a:lstStyle/>
        <a:p>
          <a:endParaRPr lang="en-US"/>
        </a:p>
      </dgm:t>
    </dgm:pt>
    <dgm:pt modelId="{C7FEA36A-7EDF-401A-9F15-459BC4C08498}" type="pres">
      <dgm:prSet presAssocID="{41A38B7C-4A4F-4A92-8516-8B4D2DEC3D99}" presName="Name0" presStyleCnt="0">
        <dgm:presLayoutVars>
          <dgm:chMax val="7"/>
          <dgm:chPref val="7"/>
          <dgm:dir/>
        </dgm:presLayoutVars>
      </dgm:prSet>
      <dgm:spPr/>
      <dgm:t>
        <a:bodyPr/>
        <a:lstStyle/>
        <a:p>
          <a:endParaRPr lang="en-US"/>
        </a:p>
      </dgm:t>
    </dgm:pt>
    <dgm:pt modelId="{76314DE2-12DC-4A7B-92A3-32407599EBBB}" type="pres">
      <dgm:prSet presAssocID="{41A38B7C-4A4F-4A92-8516-8B4D2DEC3D99}" presName="Name1" presStyleCnt="0"/>
      <dgm:spPr/>
    </dgm:pt>
    <dgm:pt modelId="{61E56A38-D8DD-47B4-9616-7FE820963A36}" type="pres">
      <dgm:prSet presAssocID="{41A38B7C-4A4F-4A92-8516-8B4D2DEC3D99}" presName="cycle" presStyleCnt="0"/>
      <dgm:spPr/>
    </dgm:pt>
    <dgm:pt modelId="{B6B6B3D5-1927-4992-8D45-E1B8FA60A573}" type="pres">
      <dgm:prSet presAssocID="{41A38B7C-4A4F-4A92-8516-8B4D2DEC3D99}" presName="srcNode" presStyleLbl="node1" presStyleIdx="0" presStyleCnt="3"/>
      <dgm:spPr/>
    </dgm:pt>
    <dgm:pt modelId="{7D5DC26C-C92A-446E-B541-A01DE6FD37B2}" type="pres">
      <dgm:prSet presAssocID="{41A38B7C-4A4F-4A92-8516-8B4D2DEC3D99}" presName="conn" presStyleLbl="parChTrans1D2" presStyleIdx="0" presStyleCnt="1"/>
      <dgm:spPr/>
      <dgm:t>
        <a:bodyPr/>
        <a:lstStyle/>
        <a:p>
          <a:endParaRPr lang="en-US"/>
        </a:p>
      </dgm:t>
    </dgm:pt>
    <dgm:pt modelId="{C6BF876D-C60E-45BD-B11A-1FD66F50961D}" type="pres">
      <dgm:prSet presAssocID="{41A38B7C-4A4F-4A92-8516-8B4D2DEC3D99}" presName="extraNode" presStyleLbl="node1" presStyleIdx="0" presStyleCnt="3"/>
      <dgm:spPr/>
    </dgm:pt>
    <dgm:pt modelId="{E963974A-F5FD-4585-A058-B26B289F6A86}" type="pres">
      <dgm:prSet presAssocID="{41A38B7C-4A4F-4A92-8516-8B4D2DEC3D99}" presName="dstNode" presStyleLbl="node1" presStyleIdx="0" presStyleCnt="3"/>
      <dgm:spPr/>
    </dgm:pt>
    <dgm:pt modelId="{1DAEC8DD-2A96-4296-99B3-5DB137612447}" type="pres">
      <dgm:prSet presAssocID="{FB9CD9F4-59E6-43B0-9D4A-1C7A294AC574}" presName="text_1" presStyleLbl="node1" presStyleIdx="0" presStyleCnt="3">
        <dgm:presLayoutVars>
          <dgm:bulletEnabled val="1"/>
        </dgm:presLayoutVars>
      </dgm:prSet>
      <dgm:spPr/>
      <dgm:t>
        <a:bodyPr/>
        <a:lstStyle/>
        <a:p>
          <a:endParaRPr lang="en-US"/>
        </a:p>
      </dgm:t>
    </dgm:pt>
    <dgm:pt modelId="{2AC549ED-8484-4AC6-B5DA-0BE0E7D35071}" type="pres">
      <dgm:prSet presAssocID="{FB9CD9F4-59E6-43B0-9D4A-1C7A294AC574}" presName="accent_1" presStyleCnt="0"/>
      <dgm:spPr/>
    </dgm:pt>
    <dgm:pt modelId="{33D045F7-E14E-4B0B-A841-BBAEDEC2DBF0}" type="pres">
      <dgm:prSet presAssocID="{FB9CD9F4-59E6-43B0-9D4A-1C7A294AC574}"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n-US"/>
        </a:p>
      </dgm:t>
    </dgm:pt>
    <dgm:pt modelId="{BFCD645B-72EF-4650-A908-BBEAEDF60E04}" type="pres">
      <dgm:prSet presAssocID="{3BB4134A-2A7F-4C2E-BC31-8594BEE9580D}" presName="text_2" presStyleLbl="node1" presStyleIdx="1" presStyleCnt="3">
        <dgm:presLayoutVars>
          <dgm:bulletEnabled val="1"/>
        </dgm:presLayoutVars>
      </dgm:prSet>
      <dgm:spPr/>
      <dgm:t>
        <a:bodyPr/>
        <a:lstStyle/>
        <a:p>
          <a:endParaRPr lang="en-US"/>
        </a:p>
      </dgm:t>
    </dgm:pt>
    <dgm:pt modelId="{AF0038A3-7CC4-48E9-80E5-CA723C9AC32B}" type="pres">
      <dgm:prSet presAssocID="{3BB4134A-2A7F-4C2E-BC31-8594BEE9580D}" presName="accent_2" presStyleCnt="0"/>
      <dgm:spPr/>
    </dgm:pt>
    <dgm:pt modelId="{060B5A53-B06E-42C3-93CF-738E69F4FF2D}" type="pres">
      <dgm:prSet presAssocID="{3BB4134A-2A7F-4C2E-BC31-8594BEE9580D}" presName="accentRepeatNode" presStyleLbl="solidFgAcc1" presStyleIdx="1" presStyleCnt="3"/>
      <dgm:spPr>
        <a:blipFill rotWithShape="0">
          <a:blip xmlns:r="http://schemas.openxmlformats.org/officeDocument/2006/relationships" r:embed="rId2"/>
          <a:stretch>
            <a:fillRect/>
          </a:stretch>
        </a:blipFill>
      </dgm:spPr>
    </dgm:pt>
    <dgm:pt modelId="{56EFC13B-2316-4B42-89B0-51D7CD8277CB}" type="pres">
      <dgm:prSet presAssocID="{661F7B7D-CDEF-4E5C-8975-EA8A9FD90BF2}" presName="text_3" presStyleLbl="node1" presStyleIdx="2" presStyleCnt="3">
        <dgm:presLayoutVars>
          <dgm:bulletEnabled val="1"/>
        </dgm:presLayoutVars>
      </dgm:prSet>
      <dgm:spPr/>
      <dgm:t>
        <a:bodyPr/>
        <a:lstStyle/>
        <a:p>
          <a:endParaRPr lang="en-US"/>
        </a:p>
      </dgm:t>
    </dgm:pt>
    <dgm:pt modelId="{45B3E51B-C069-4090-87EC-F0F73710802C}" type="pres">
      <dgm:prSet presAssocID="{661F7B7D-CDEF-4E5C-8975-EA8A9FD90BF2}" presName="accent_3" presStyleCnt="0"/>
      <dgm:spPr/>
    </dgm:pt>
    <dgm:pt modelId="{72C5B2E3-5705-4973-A360-2E63C9F3F20E}" type="pres">
      <dgm:prSet presAssocID="{661F7B7D-CDEF-4E5C-8975-EA8A9FD90BF2}" presName="accentRepeatNode" presStyleLbl="solidFgAcc1" presStyleIdx="2" presStyleCnt="3"/>
      <dgm:spPr>
        <a:blipFill rotWithShape="0">
          <a:blip xmlns:r="http://schemas.openxmlformats.org/officeDocument/2006/relationships" r:embed="rId3"/>
          <a:stretch>
            <a:fillRect/>
          </a:stretch>
        </a:blipFill>
      </dgm:spPr>
    </dgm:pt>
  </dgm:ptLst>
  <dgm:cxnLst>
    <dgm:cxn modelId="{AD3BE209-E7F5-4BE6-875F-F1DC9B74076E}" type="presOf" srcId="{41A38B7C-4A4F-4A92-8516-8B4D2DEC3D99}" destId="{C7FEA36A-7EDF-401A-9F15-459BC4C08498}" srcOrd="0" destOrd="0" presId="urn:microsoft.com/office/officeart/2008/layout/VerticalCurvedList"/>
    <dgm:cxn modelId="{41E7A63A-7F6F-4BDC-897E-43D580C19355}" srcId="{41A38B7C-4A4F-4A92-8516-8B4D2DEC3D99}" destId="{FB9CD9F4-59E6-43B0-9D4A-1C7A294AC574}" srcOrd="0" destOrd="0" parTransId="{87CF0C3A-9ACE-4380-8851-7C00CFC6EF77}" sibTransId="{B421DDE0-9A8F-4E9B-8CB1-C135F5E987B5}"/>
    <dgm:cxn modelId="{7CE03702-1993-42CA-9ED3-BB82429D7BF0}" type="presOf" srcId="{B421DDE0-9A8F-4E9B-8CB1-C135F5E987B5}" destId="{7D5DC26C-C92A-446E-B541-A01DE6FD37B2}" srcOrd="0" destOrd="0" presId="urn:microsoft.com/office/officeart/2008/layout/VerticalCurvedList"/>
    <dgm:cxn modelId="{CDC693D0-DF50-48B4-8403-9ECA2DC63815}" type="presOf" srcId="{3BB4134A-2A7F-4C2E-BC31-8594BEE9580D}" destId="{BFCD645B-72EF-4650-A908-BBEAEDF60E04}" srcOrd="0" destOrd="0" presId="urn:microsoft.com/office/officeart/2008/layout/VerticalCurvedList"/>
    <dgm:cxn modelId="{CB437261-F0C3-49E0-822A-EC33B4DAA217}" type="presOf" srcId="{FB9CD9F4-59E6-43B0-9D4A-1C7A294AC574}" destId="{1DAEC8DD-2A96-4296-99B3-5DB137612447}" srcOrd="0" destOrd="0" presId="urn:microsoft.com/office/officeart/2008/layout/VerticalCurvedList"/>
    <dgm:cxn modelId="{997FE040-A872-4A1F-8850-A7CB05364F8B}" type="presOf" srcId="{661F7B7D-CDEF-4E5C-8975-EA8A9FD90BF2}" destId="{56EFC13B-2316-4B42-89B0-51D7CD8277CB}" srcOrd="0" destOrd="0" presId="urn:microsoft.com/office/officeart/2008/layout/VerticalCurvedList"/>
    <dgm:cxn modelId="{A7B06584-C50A-4F1D-B187-B72054C1B5AC}" srcId="{41A38B7C-4A4F-4A92-8516-8B4D2DEC3D99}" destId="{3BB4134A-2A7F-4C2E-BC31-8594BEE9580D}" srcOrd="1" destOrd="0" parTransId="{B8631E49-5F03-4441-8B1F-04553ED0976C}" sibTransId="{5AFB8338-7792-465D-9045-AF993CD29FAA}"/>
    <dgm:cxn modelId="{B24C5C38-BF94-41DD-991B-254DF31D3C37}" srcId="{41A38B7C-4A4F-4A92-8516-8B4D2DEC3D99}" destId="{661F7B7D-CDEF-4E5C-8975-EA8A9FD90BF2}" srcOrd="2" destOrd="0" parTransId="{6F3F11A3-F357-40ED-A3B2-715EA52305E5}" sibTransId="{853574A3-0300-44D6-A5D2-1B5F61F6232A}"/>
    <dgm:cxn modelId="{490044BD-8A62-4FA4-AD3B-BEE79200DAB7}" type="presParOf" srcId="{C7FEA36A-7EDF-401A-9F15-459BC4C08498}" destId="{76314DE2-12DC-4A7B-92A3-32407599EBBB}" srcOrd="0" destOrd="0" presId="urn:microsoft.com/office/officeart/2008/layout/VerticalCurvedList"/>
    <dgm:cxn modelId="{061B3212-7B60-438B-92D7-91E45FC94DAD}" type="presParOf" srcId="{76314DE2-12DC-4A7B-92A3-32407599EBBB}" destId="{61E56A38-D8DD-47B4-9616-7FE820963A36}" srcOrd="0" destOrd="0" presId="urn:microsoft.com/office/officeart/2008/layout/VerticalCurvedList"/>
    <dgm:cxn modelId="{3AEE680B-862B-45AF-A969-91C124BB1A6D}" type="presParOf" srcId="{61E56A38-D8DD-47B4-9616-7FE820963A36}" destId="{B6B6B3D5-1927-4992-8D45-E1B8FA60A573}" srcOrd="0" destOrd="0" presId="urn:microsoft.com/office/officeart/2008/layout/VerticalCurvedList"/>
    <dgm:cxn modelId="{F1573BAD-7069-4A72-A455-F8D55F54EE53}" type="presParOf" srcId="{61E56A38-D8DD-47B4-9616-7FE820963A36}" destId="{7D5DC26C-C92A-446E-B541-A01DE6FD37B2}" srcOrd="1" destOrd="0" presId="urn:microsoft.com/office/officeart/2008/layout/VerticalCurvedList"/>
    <dgm:cxn modelId="{7CEF2D56-CC75-40A2-A522-96130B899F9C}" type="presParOf" srcId="{61E56A38-D8DD-47B4-9616-7FE820963A36}" destId="{C6BF876D-C60E-45BD-B11A-1FD66F50961D}" srcOrd="2" destOrd="0" presId="urn:microsoft.com/office/officeart/2008/layout/VerticalCurvedList"/>
    <dgm:cxn modelId="{E8D31AAB-5F98-4CC8-B571-DD7D118A1758}" type="presParOf" srcId="{61E56A38-D8DD-47B4-9616-7FE820963A36}" destId="{E963974A-F5FD-4585-A058-B26B289F6A86}" srcOrd="3" destOrd="0" presId="urn:microsoft.com/office/officeart/2008/layout/VerticalCurvedList"/>
    <dgm:cxn modelId="{314E4589-0040-4BC1-8FE1-502109C2626A}" type="presParOf" srcId="{76314DE2-12DC-4A7B-92A3-32407599EBBB}" destId="{1DAEC8DD-2A96-4296-99B3-5DB137612447}" srcOrd="1" destOrd="0" presId="urn:microsoft.com/office/officeart/2008/layout/VerticalCurvedList"/>
    <dgm:cxn modelId="{53AE2C39-2A60-4F07-9B7B-2D275B324FF4}" type="presParOf" srcId="{76314DE2-12DC-4A7B-92A3-32407599EBBB}" destId="{2AC549ED-8484-4AC6-B5DA-0BE0E7D35071}" srcOrd="2" destOrd="0" presId="urn:microsoft.com/office/officeart/2008/layout/VerticalCurvedList"/>
    <dgm:cxn modelId="{725C9956-6734-46A9-BE06-82FFB773DC8C}" type="presParOf" srcId="{2AC549ED-8484-4AC6-B5DA-0BE0E7D35071}" destId="{33D045F7-E14E-4B0B-A841-BBAEDEC2DBF0}" srcOrd="0" destOrd="0" presId="urn:microsoft.com/office/officeart/2008/layout/VerticalCurvedList"/>
    <dgm:cxn modelId="{B760C5B1-7B93-4B60-B16B-A59CE7272CA5}" type="presParOf" srcId="{76314DE2-12DC-4A7B-92A3-32407599EBBB}" destId="{BFCD645B-72EF-4650-A908-BBEAEDF60E04}" srcOrd="3" destOrd="0" presId="urn:microsoft.com/office/officeart/2008/layout/VerticalCurvedList"/>
    <dgm:cxn modelId="{E0CAEDB6-8BC6-4E44-8DA9-F71075045447}" type="presParOf" srcId="{76314DE2-12DC-4A7B-92A3-32407599EBBB}" destId="{AF0038A3-7CC4-48E9-80E5-CA723C9AC32B}" srcOrd="4" destOrd="0" presId="urn:microsoft.com/office/officeart/2008/layout/VerticalCurvedList"/>
    <dgm:cxn modelId="{D0E3EE5D-3CFC-400E-B59D-4815C79AA5A5}" type="presParOf" srcId="{AF0038A3-7CC4-48E9-80E5-CA723C9AC32B}" destId="{060B5A53-B06E-42C3-93CF-738E69F4FF2D}" srcOrd="0" destOrd="0" presId="urn:microsoft.com/office/officeart/2008/layout/VerticalCurvedList"/>
    <dgm:cxn modelId="{CAD80795-951E-4942-A2E8-79D9B5D6340B}" type="presParOf" srcId="{76314DE2-12DC-4A7B-92A3-32407599EBBB}" destId="{56EFC13B-2316-4B42-89B0-51D7CD8277CB}" srcOrd="5" destOrd="0" presId="urn:microsoft.com/office/officeart/2008/layout/VerticalCurvedList"/>
    <dgm:cxn modelId="{42C1BB03-F65B-4D8D-B876-BFCA4BDE2253}" type="presParOf" srcId="{76314DE2-12DC-4A7B-92A3-32407599EBBB}" destId="{45B3E51B-C069-4090-87EC-F0F73710802C}" srcOrd="6" destOrd="0" presId="urn:microsoft.com/office/officeart/2008/layout/VerticalCurvedList"/>
    <dgm:cxn modelId="{A773E2DA-78A0-43BE-9EBB-03B7292AB06D}" type="presParOf" srcId="{45B3E51B-C069-4090-87EC-F0F73710802C}" destId="{72C5B2E3-5705-4973-A360-2E63C9F3F20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A38B7C-4A4F-4A92-8516-8B4D2DEC3D9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6C3A87A-FACF-482E-B670-FCB3A1A4ABD2}">
      <dgm:prSet custT="1"/>
      <dgm:spPr>
        <a:solidFill>
          <a:schemeClr val="accent2">
            <a:lumMod val="20000"/>
            <a:lumOff val="80000"/>
          </a:schemeClr>
        </a:solidFill>
      </dgm:spPr>
      <dgm:t>
        <a:bodyPr/>
        <a:lstStyle/>
        <a:p>
          <a:r>
            <a:rPr lang="vi-VN" sz="1400" dirty="0" smtClean="0">
              <a:solidFill>
                <a:schemeClr val="tx1"/>
              </a:solidFill>
              <a:latin typeface="Times New Roman" panose="02020603050405020304" pitchFamily="18" charset="0"/>
              <a:cs typeface="Times New Roman" panose="02020603050405020304" pitchFamily="18" charset="0"/>
            </a:rPr>
            <a:t>Gây tiếng ồn, độ rung vượt mức cho phép theo quy chuẩn kĩ thuật môi trường; xả thải khói, bụi, khí có mùi độc hại vào không khí.</a:t>
          </a:r>
          <a:endParaRPr lang="en-US" sz="1400" dirty="0">
            <a:solidFill>
              <a:schemeClr val="tx1"/>
            </a:solidFill>
            <a:latin typeface="Times New Roman" panose="02020603050405020304" pitchFamily="18" charset="0"/>
            <a:cs typeface="Times New Roman" panose="02020603050405020304" pitchFamily="18" charset="0"/>
          </a:endParaRPr>
        </a:p>
      </dgm:t>
    </dgm:pt>
    <dgm:pt modelId="{8D75E99A-FF60-46BB-ABEE-542264BB6492}" type="parTrans" cxnId="{1D10BC59-94D3-47C9-8EFC-7D0A5565DD99}">
      <dgm:prSet/>
      <dgm:spPr/>
      <dgm:t>
        <a:bodyPr/>
        <a:lstStyle/>
        <a:p>
          <a:endParaRPr lang="en-US"/>
        </a:p>
      </dgm:t>
    </dgm:pt>
    <dgm:pt modelId="{57DBA6BD-BE8A-4728-9449-37FE3486459F}" type="sibTrans" cxnId="{1D10BC59-94D3-47C9-8EFC-7D0A5565DD99}">
      <dgm:prSet/>
      <dgm:spPr/>
      <dgm:t>
        <a:bodyPr/>
        <a:lstStyle/>
        <a:p>
          <a:endParaRPr lang="en-US"/>
        </a:p>
      </dgm:t>
    </dgm:pt>
    <dgm:pt modelId="{CFFD8D90-B83E-45CE-A718-B786D13033F4}">
      <dgm:prSet custT="1"/>
      <dgm:spPr>
        <a:solidFill>
          <a:schemeClr val="accent4">
            <a:lumMod val="20000"/>
            <a:lumOff val="80000"/>
          </a:schemeClr>
        </a:solidFill>
      </dgm:spPr>
      <dgm:t>
        <a:bodyPr/>
        <a:lstStyle/>
        <a:p>
          <a:r>
            <a:rPr lang="vi-VN" sz="1400" dirty="0" smtClean="0">
              <a:solidFill>
                <a:schemeClr val="tx1"/>
              </a:solidFill>
              <a:latin typeface="Times New Roman" panose="02020603050405020304" pitchFamily="18" charset="0"/>
              <a:cs typeface="Times New Roman" panose="02020603050405020304" pitchFamily="18" charset="0"/>
            </a:rPr>
            <a:t>Không thực hiện công trình, biện pháp, hoạt động phòng ngừa, ứng phó, khắc phục sự cố môi trường theo quy định  của pháp luật về bảo vệ môi trường và quy định khác của pháp luật có liên quan.</a:t>
          </a:r>
          <a:endParaRPr lang="en-US" sz="1400" dirty="0">
            <a:solidFill>
              <a:schemeClr val="tx1"/>
            </a:solidFill>
            <a:latin typeface="Times New Roman" panose="02020603050405020304" pitchFamily="18" charset="0"/>
            <a:cs typeface="Times New Roman" panose="02020603050405020304" pitchFamily="18" charset="0"/>
          </a:endParaRPr>
        </a:p>
      </dgm:t>
    </dgm:pt>
    <dgm:pt modelId="{9BADD17D-ABE4-4A16-917D-D08455B9E1FC}" type="parTrans" cxnId="{62181316-A6C8-47CB-801B-369710796AE3}">
      <dgm:prSet/>
      <dgm:spPr/>
      <dgm:t>
        <a:bodyPr/>
        <a:lstStyle/>
        <a:p>
          <a:endParaRPr lang="en-US"/>
        </a:p>
      </dgm:t>
    </dgm:pt>
    <dgm:pt modelId="{0A061C36-4432-4B77-A7E7-4DC9A9D73B72}" type="sibTrans" cxnId="{62181316-A6C8-47CB-801B-369710796AE3}">
      <dgm:prSet/>
      <dgm:spPr/>
      <dgm:t>
        <a:bodyPr/>
        <a:lstStyle/>
        <a:p>
          <a:endParaRPr lang="en-US"/>
        </a:p>
      </dgm:t>
    </dgm:pt>
    <dgm:pt modelId="{75387FA7-EA8F-4C69-865A-85EC31B922A5}">
      <dgm:prSet custT="1"/>
      <dgm:spPr>
        <a:solidFill>
          <a:schemeClr val="accent5">
            <a:lumMod val="20000"/>
            <a:lumOff val="80000"/>
          </a:schemeClr>
        </a:solidFill>
      </dgm:spPr>
      <dgm:t>
        <a:bodyPr/>
        <a:lstStyle/>
        <a:p>
          <a:r>
            <a:rPr lang="vi-VN" sz="1400" dirty="0" smtClean="0">
              <a:solidFill>
                <a:schemeClr val="tx1"/>
              </a:solidFill>
              <a:latin typeface="Times New Roman" panose="02020603050405020304" pitchFamily="18" charset="0"/>
              <a:cs typeface="Times New Roman" panose="02020603050405020304" pitchFamily="18" charset="0"/>
            </a:rPr>
            <a:t>Che giấu hành vi gây ô nhiễm môi trường, cản trở, làm sai lệch thông tin, gian đối trong hoạt động bảo vệ môi trường dẫn đến hậu quả xấu đối với môi trường.</a:t>
          </a:r>
          <a:endParaRPr lang="en-US" sz="1400" dirty="0">
            <a:solidFill>
              <a:schemeClr val="tx1"/>
            </a:solidFill>
            <a:latin typeface="Times New Roman" panose="02020603050405020304" pitchFamily="18" charset="0"/>
            <a:cs typeface="Times New Roman" panose="02020603050405020304" pitchFamily="18" charset="0"/>
          </a:endParaRPr>
        </a:p>
      </dgm:t>
    </dgm:pt>
    <dgm:pt modelId="{B69B28BE-E7EE-42A8-977A-82C631548DC7}" type="parTrans" cxnId="{E94173EC-8B01-4F91-86C6-23757B89F670}">
      <dgm:prSet/>
      <dgm:spPr/>
      <dgm:t>
        <a:bodyPr/>
        <a:lstStyle/>
        <a:p>
          <a:endParaRPr lang="en-US"/>
        </a:p>
      </dgm:t>
    </dgm:pt>
    <dgm:pt modelId="{1F4BB88E-888A-4F2F-A60C-8548C43B51AC}" type="sibTrans" cxnId="{E94173EC-8B01-4F91-86C6-23757B89F670}">
      <dgm:prSet/>
      <dgm:spPr/>
      <dgm:t>
        <a:bodyPr/>
        <a:lstStyle/>
        <a:p>
          <a:endParaRPr lang="en-US"/>
        </a:p>
      </dgm:t>
    </dgm:pt>
    <dgm:pt modelId="{C7FEA36A-7EDF-401A-9F15-459BC4C08498}" type="pres">
      <dgm:prSet presAssocID="{41A38B7C-4A4F-4A92-8516-8B4D2DEC3D99}" presName="Name0" presStyleCnt="0">
        <dgm:presLayoutVars>
          <dgm:chMax val="7"/>
          <dgm:chPref val="7"/>
          <dgm:dir/>
        </dgm:presLayoutVars>
      </dgm:prSet>
      <dgm:spPr/>
      <dgm:t>
        <a:bodyPr/>
        <a:lstStyle/>
        <a:p>
          <a:endParaRPr lang="en-US"/>
        </a:p>
      </dgm:t>
    </dgm:pt>
    <dgm:pt modelId="{76314DE2-12DC-4A7B-92A3-32407599EBBB}" type="pres">
      <dgm:prSet presAssocID="{41A38B7C-4A4F-4A92-8516-8B4D2DEC3D99}" presName="Name1" presStyleCnt="0"/>
      <dgm:spPr/>
    </dgm:pt>
    <dgm:pt modelId="{61E56A38-D8DD-47B4-9616-7FE820963A36}" type="pres">
      <dgm:prSet presAssocID="{41A38B7C-4A4F-4A92-8516-8B4D2DEC3D99}" presName="cycle" presStyleCnt="0"/>
      <dgm:spPr/>
    </dgm:pt>
    <dgm:pt modelId="{B6B6B3D5-1927-4992-8D45-E1B8FA60A573}" type="pres">
      <dgm:prSet presAssocID="{41A38B7C-4A4F-4A92-8516-8B4D2DEC3D99}" presName="srcNode" presStyleLbl="node1" presStyleIdx="0" presStyleCnt="3"/>
      <dgm:spPr/>
    </dgm:pt>
    <dgm:pt modelId="{7D5DC26C-C92A-446E-B541-A01DE6FD37B2}" type="pres">
      <dgm:prSet presAssocID="{41A38B7C-4A4F-4A92-8516-8B4D2DEC3D99}" presName="conn" presStyleLbl="parChTrans1D2" presStyleIdx="0" presStyleCnt="1"/>
      <dgm:spPr/>
      <dgm:t>
        <a:bodyPr/>
        <a:lstStyle/>
        <a:p>
          <a:endParaRPr lang="en-US"/>
        </a:p>
      </dgm:t>
    </dgm:pt>
    <dgm:pt modelId="{C6BF876D-C60E-45BD-B11A-1FD66F50961D}" type="pres">
      <dgm:prSet presAssocID="{41A38B7C-4A4F-4A92-8516-8B4D2DEC3D99}" presName="extraNode" presStyleLbl="node1" presStyleIdx="0" presStyleCnt="3"/>
      <dgm:spPr/>
    </dgm:pt>
    <dgm:pt modelId="{E963974A-F5FD-4585-A058-B26B289F6A86}" type="pres">
      <dgm:prSet presAssocID="{41A38B7C-4A4F-4A92-8516-8B4D2DEC3D99}" presName="dstNode" presStyleLbl="node1" presStyleIdx="0" presStyleCnt="3"/>
      <dgm:spPr/>
    </dgm:pt>
    <dgm:pt modelId="{835EB3F6-ABEB-496C-AFB6-983E5537E9F5}" type="pres">
      <dgm:prSet presAssocID="{26C3A87A-FACF-482E-B670-FCB3A1A4ABD2}" presName="text_1" presStyleLbl="node1" presStyleIdx="0" presStyleCnt="3">
        <dgm:presLayoutVars>
          <dgm:bulletEnabled val="1"/>
        </dgm:presLayoutVars>
      </dgm:prSet>
      <dgm:spPr/>
      <dgm:t>
        <a:bodyPr/>
        <a:lstStyle/>
        <a:p>
          <a:endParaRPr lang="en-US"/>
        </a:p>
      </dgm:t>
    </dgm:pt>
    <dgm:pt modelId="{E03CA7CB-6773-4292-97F3-728F236A3B4F}" type="pres">
      <dgm:prSet presAssocID="{26C3A87A-FACF-482E-B670-FCB3A1A4ABD2}" presName="accent_1" presStyleCnt="0"/>
      <dgm:spPr/>
    </dgm:pt>
    <dgm:pt modelId="{F3574564-C165-4DEC-8B89-A71A5AFD1A0A}" type="pres">
      <dgm:prSet presAssocID="{26C3A87A-FACF-482E-B670-FCB3A1A4ABD2}" presName="accentRepeatNode" presStyleLbl="solidFgAcc1" presStyleIdx="0" presStyleCnt="3" custLinFactNeighborX="-12745" custLinFactNeighborY="3865"/>
      <dgm:spPr/>
      <dgm:t>
        <a:bodyPr/>
        <a:lstStyle/>
        <a:p>
          <a:endParaRPr lang="en-US"/>
        </a:p>
      </dgm:t>
    </dgm:pt>
    <dgm:pt modelId="{EAD5E4B0-5B3E-4C60-BEAF-8EA000E78375}" type="pres">
      <dgm:prSet presAssocID="{CFFD8D90-B83E-45CE-A718-B786D13033F4}" presName="text_2" presStyleLbl="node1" presStyleIdx="1" presStyleCnt="3">
        <dgm:presLayoutVars>
          <dgm:bulletEnabled val="1"/>
        </dgm:presLayoutVars>
      </dgm:prSet>
      <dgm:spPr/>
      <dgm:t>
        <a:bodyPr/>
        <a:lstStyle/>
        <a:p>
          <a:endParaRPr lang="en-US"/>
        </a:p>
      </dgm:t>
    </dgm:pt>
    <dgm:pt modelId="{07AD7314-29B6-48CC-BF1F-BB929F73EC2B}" type="pres">
      <dgm:prSet presAssocID="{CFFD8D90-B83E-45CE-A718-B786D13033F4}" presName="accent_2" presStyleCnt="0"/>
      <dgm:spPr/>
    </dgm:pt>
    <dgm:pt modelId="{DF64B8DA-2942-4BE4-B7DE-30B45D13C806}" type="pres">
      <dgm:prSet presAssocID="{CFFD8D90-B83E-45CE-A718-B786D13033F4}" presName="accentRepeatNode" presStyleLbl="solidFgAcc1" presStyleIdx="1" presStyleCnt="3"/>
      <dgm:spPr/>
    </dgm:pt>
    <dgm:pt modelId="{C104BBB7-49CB-4E7A-BC97-A49ABD40215A}" type="pres">
      <dgm:prSet presAssocID="{75387FA7-EA8F-4C69-865A-85EC31B922A5}" presName="text_3" presStyleLbl="node1" presStyleIdx="2" presStyleCnt="3">
        <dgm:presLayoutVars>
          <dgm:bulletEnabled val="1"/>
        </dgm:presLayoutVars>
      </dgm:prSet>
      <dgm:spPr/>
      <dgm:t>
        <a:bodyPr/>
        <a:lstStyle/>
        <a:p>
          <a:endParaRPr lang="en-US"/>
        </a:p>
      </dgm:t>
    </dgm:pt>
    <dgm:pt modelId="{2473C7EE-319C-45D6-B576-B5B14FBB99BC}" type="pres">
      <dgm:prSet presAssocID="{75387FA7-EA8F-4C69-865A-85EC31B922A5}" presName="accent_3" presStyleCnt="0"/>
      <dgm:spPr/>
    </dgm:pt>
    <dgm:pt modelId="{F2DB627A-66C7-48F9-8A55-53A38F18355A}" type="pres">
      <dgm:prSet presAssocID="{75387FA7-EA8F-4C69-865A-85EC31B922A5}" presName="accentRepeatNode" presStyleLbl="solidFgAcc1" presStyleIdx="2" presStyleCnt="3"/>
      <dgm:spPr/>
    </dgm:pt>
  </dgm:ptLst>
  <dgm:cxnLst>
    <dgm:cxn modelId="{AD3BE209-E7F5-4BE6-875F-F1DC9B74076E}" type="presOf" srcId="{41A38B7C-4A4F-4A92-8516-8B4D2DEC3D99}" destId="{C7FEA36A-7EDF-401A-9F15-459BC4C08498}" srcOrd="0" destOrd="0" presId="urn:microsoft.com/office/officeart/2008/layout/VerticalCurvedList"/>
    <dgm:cxn modelId="{AC79FB6F-777E-4C24-8B38-0EA1BD7BF13A}" type="presOf" srcId="{75387FA7-EA8F-4C69-865A-85EC31B922A5}" destId="{C104BBB7-49CB-4E7A-BC97-A49ABD40215A}" srcOrd="0" destOrd="0" presId="urn:microsoft.com/office/officeart/2008/layout/VerticalCurvedList"/>
    <dgm:cxn modelId="{1D10BC59-94D3-47C9-8EFC-7D0A5565DD99}" srcId="{41A38B7C-4A4F-4A92-8516-8B4D2DEC3D99}" destId="{26C3A87A-FACF-482E-B670-FCB3A1A4ABD2}" srcOrd="0" destOrd="0" parTransId="{8D75E99A-FF60-46BB-ABEE-542264BB6492}" sibTransId="{57DBA6BD-BE8A-4728-9449-37FE3486459F}"/>
    <dgm:cxn modelId="{F415E79E-7763-446F-B06C-DB733AF09662}" type="presOf" srcId="{26C3A87A-FACF-482E-B670-FCB3A1A4ABD2}" destId="{835EB3F6-ABEB-496C-AFB6-983E5537E9F5}" srcOrd="0" destOrd="0" presId="urn:microsoft.com/office/officeart/2008/layout/VerticalCurvedList"/>
    <dgm:cxn modelId="{62181316-A6C8-47CB-801B-369710796AE3}" srcId="{41A38B7C-4A4F-4A92-8516-8B4D2DEC3D99}" destId="{CFFD8D90-B83E-45CE-A718-B786D13033F4}" srcOrd="1" destOrd="0" parTransId="{9BADD17D-ABE4-4A16-917D-D08455B9E1FC}" sibTransId="{0A061C36-4432-4B77-A7E7-4DC9A9D73B72}"/>
    <dgm:cxn modelId="{CD69C710-2FFD-4F82-AC7C-4A297F178E15}" type="presOf" srcId="{CFFD8D90-B83E-45CE-A718-B786D13033F4}" destId="{EAD5E4B0-5B3E-4C60-BEAF-8EA000E78375}" srcOrd="0" destOrd="0" presId="urn:microsoft.com/office/officeart/2008/layout/VerticalCurvedList"/>
    <dgm:cxn modelId="{E94173EC-8B01-4F91-86C6-23757B89F670}" srcId="{41A38B7C-4A4F-4A92-8516-8B4D2DEC3D99}" destId="{75387FA7-EA8F-4C69-865A-85EC31B922A5}" srcOrd="2" destOrd="0" parTransId="{B69B28BE-E7EE-42A8-977A-82C631548DC7}" sibTransId="{1F4BB88E-888A-4F2F-A60C-8548C43B51AC}"/>
    <dgm:cxn modelId="{6E0B5915-A62D-43C5-A0BA-4BC20299C7EF}" type="presOf" srcId="{57DBA6BD-BE8A-4728-9449-37FE3486459F}" destId="{7D5DC26C-C92A-446E-B541-A01DE6FD37B2}" srcOrd="0" destOrd="0" presId="urn:microsoft.com/office/officeart/2008/layout/VerticalCurvedList"/>
    <dgm:cxn modelId="{490044BD-8A62-4FA4-AD3B-BEE79200DAB7}" type="presParOf" srcId="{C7FEA36A-7EDF-401A-9F15-459BC4C08498}" destId="{76314DE2-12DC-4A7B-92A3-32407599EBBB}" srcOrd="0" destOrd="0" presId="urn:microsoft.com/office/officeart/2008/layout/VerticalCurvedList"/>
    <dgm:cxn modelId="{061B3212-7B60-438B-92D7-91E45FC94DAD}" type="presParOf" srcId="{76314DE2-12DC-4A7B-92A3-32407599EBBB}" destId="{61E56A38-D8DD-47B4-9616-7FE820963A36}" srcOrd="0" destOrd="0" presId="urn:microsoft.com/office/officeart/2008/layout/VerticalCurvedList"/>
    <dgm:cxn modelId="{3AEE680B-862B-45AF-A969-91C124BB1A6D}" type="presParOf" srcId="{61E56A38-D8DD-47B4-9616-7FE820963A36}" destId="{B6B6B3D5-1927-4992-8D45-E1B8FA60A573}" srcOrd="0" destOrd="0" presId="urn:microsoft.com/office/officeart/2008/layout/VerticalCurvedList"/>
    <dgm:cxn modelId="{F1573BAD-7069-4A72-A455-F8D55F54EE53}" type="presParOf" srcId="{61E56A38-D8DD-47B4-9616-7FE820963A36}" destId="{7D5DC26C-C92A-446E-B541-A01DE6FD37B2}" srcOrd="1" destOrd="0" presId="urn:microsoft.com/office/officeart/2008/layout/VerticalCurvedList"/>
    <dgm:cxn modelId="{7CEF2D56-CC75-40A2-A522-96130B899F9C}" type="presParOf" srcId="{61E56A38-D8DD-47B4-9616-7FE820963A36}" destId="{C6BF876D-C60E-45BD-B11A-1FD66F50961D}" srcOrd="2" destOrd="0" presId="urn:microsoft.com/office/officeart/2008/layout/VerticalCurvedList"/>
    <dgm:cxn modelId="{E8D31AAB-5F98-4CC8-B571-DD7D118A1758}" type="presParOf" srcId="{61E56A38-D8DD-47B4-9616-7FE820963A36}" destId="{E963974A-F5FD-4585-A058-B26B289F6A86}" srcOrd="3" destOrd="0" presId="urn:microsoft.com/office/officeart/2008/layout/VerticalCurvedList"/>
    <dgm:cxn modelId="{9BEDB7F3-E4A9-4673-8547-3A94AC7B2793}" type="presParOf" srcId="{76314DE2-12DC-4A7B-92A3-32407599EBBB}" destId="{835EB3F6-ABEB-496C-AFB6-983E5537E9F5}" srcOrd="1" destOrd="0" presId="urn:microsoft.com/office/officeart/2008/layout/VerticalCurvedList"/>
    <dgm:cxn modelId="{7090B6CD-D67A-43C5-B234-BFD684684FA7}" type="presParOf" srcId="{76314DE2-12DC-4A7B-92A3-32407599EBBB}" destId="{E03CA7CB-6773-4292-97F3-728F236A3B4F}" srcOrd="2" destOrd="0" presId="urn:microsoft.com/office/officeart/2008/layout/VerticalCurvedList"/>
    <dgm:cxn modelId="{CF69899D-0207-431E-BCC4-58B4DF2AB9FD}" type="presParOf" srcId="{E03CA7CB-6773-4292-97F3-728F236A3B4F}" destId="{F3574564-C165-4DEC-8B89-A71A5AFD1A0A}" srcOrd="0" destOrd="0" presId="urn:microsoft.com/office/officeart/2008/layout/VerticalCurvedList"/>
    <dgm:cxn modelId="{9E3BEE0B-CD29-4E62-963F-2C9828DA00E4}" type="presParOf" srcId="{76314DE2-12DC-4A7B-92A3-32407599EBBB}" destId="{EAD5E4B0-5B3E-4C60-BEAF-8EA000E78375}" srcOrd="3" destOrd="0" presId="urn:microsoft.com/office/officeart/2008/layout/VerticalCurvedList"/>
    <dgm:cxn modelId="{2190BEE0-ACDA-4F75-9C88-45E9B1F2A7E3}" type="presParOf" srcId="{76314DE2-12DC-4A7B-92A3-32407599EBBB}" destId="{07AD7314-29B6-48CC-BF1F-BB929F73EC2B}" srcOrd="4" destOrd="0" presId="urn:microsoft.com/office/officeart/2008/layout/VerticalCurvedList"/>
    <dgm:cxn modelId="{CC9D6890-9E89-41A2-9E21-BA107D74FE15}" type="presParOf" srcId="{07AD7314-29B6-48CC-BF1F-BB929F73EC2B}" destId="{DF64B8DA-2942-4BE4-B7DE-30B45D13C806}" srcOrd="0" destOrd="0" presId="urn:microsoft.com/office/officeart/2008/layout/VerticalCurvedList"/>
    <dgm:cxn modelId="{AD58699D-A987-4347-9F56-C784B3BB5302}" type="presParOf" srcId="{76314DE2-12DC-4A7B-92A3-32407599EBBB}" destId="{C104BBB7-49CB-4E7A-BC97-A49ABD40215A}" srcOrd="5" destOrd="0" presId="urn:microsoft.com/office/officeart/2008/layout/VerticalCurvedList"/>
    <dgm:cxn modelId="{C69BCB7A-7875-4A55-896E-68E348965DAA}" type="presParOf" srcId="{76314DE2-12DC-4A7B-92A3-32407599EBBB}" destId="{2473C7EE-319C-45D6-B576-B5B14FBB99BC}" srcOrd="6" destOrd="0" presId="urn:microsoft.com/office/officeart/2008/layout/VerticalCurvedList"/>
    <dgm:cxn modelId="{71FE51CD-A396-4353-A4FF-1347BCAA18AE}" type="presParOf" srcId="{2473C7EE-319C-45D6-B576-B5B14FBB99BC}" destId="{F2DB627A-66C7-48F9-8A55-53A38F18355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A38B7C-4A4F-4A92-8516-8B4D2DEC3D9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01290AC-B25B-456E-AB1D-8E48746D3552}">
      <dgm:prSet/>
      <dgm:spPr>
        <a:solidFill>
          <a:schemeClr val="accent2">
            <a:lumMod val="20000"/>
            <a:lumOff val="80000"/>
          </a:schemeClr>
        </a:solidFill>
      </dgm:spPr>
      <dgm:t>
        <a:bodyPr/>
        <a:lstStyle/>
        <a:p>
          <a:pPr algn="just"/>
          <a:r>
            <a:rPr lang="vi-VN" dirty="0" smtClean="0">
              <a:solidFill>
                <a:schemeClr val="tx1"/>
              </a:solidFill>
              <a:latin typeface="Times New Roman" panose="02020603050405020304" pitchFamily="18" charset="0"/>
              <a:cs typeface="Times New Roman" panose="02020603050405020304" pitchFamily="18" charset="0"/>
            </a:rPr>
            <a:t>Sản xuất, kinh doanh sản phẩm gây nguy hại cho sức khoẻ con người, sinh vật và tự nhiên; sản xuất, sử dụng nguyên liệu, vật liệu xây dựng chứa yếu tố độc hại vượt mức cho phép theo quy chuẩn kĩ thuật môi trường.</a:t>
          </a:r>
          <a:endParaRPr lang="en-US" dirty="0">
            <a:solidFill>
              <a:schemeClr val="tx1"/>
            </a:solidFill>
            <a:latin typeface="Times New Roman" panose="02020603050405020304" pitchFamily="18" charset="0"/>
            <a:cs typeface="Times New Roman" panose="02020603050405020304" pitchFamily="18" charset="0"/>
          </a:endParaRPr>
        </a:p>
      </dgm:t>
    </dgm:pt>
    <dgm:pt modelId="{5EC09AA2-8222-4116-9EB1-31B02173CF50}" type="parTrans" cxnId="{298AD2BC-6EDD-42CB-AE8E-DF32534C8BAB}">
      <dgm:prSet/>
      <dgm:spPr/>
      <dgm:t>
        <a:bodyPr/>
        <a:lstStyle/>
        <a:p>
          <a:endParaRPr lang="en-US"/>
        </a:p>
      </dgm:t>
    </dgm:pt>
    <dgm:pt modelId="{F2B67ABE-E06C-45A4-8222-52C0D13A28E5}" type="sibTrans" cxnId="{298AD2BC-6EDD-42CB-AE8E-DF32534C8BAB}">
      <dgm:prSet/>
      <dgm:spPr/>
      <dgm:t>
        <a:bodyPr/>
        <a:lstStyle/>
        <a:p>
          <a:endParaRPr lang="en-US"/>
        </a:p>
      </dgm:t>
    </dgm:pt>
    <dgm:pt modelId="{6070D336-F70C-4E3E-B512-8090F672EEC7}">
      <dgm:prSet/>
      <dgm:spPr>
        <a:solidFill>
          <a:schemeClr val="accent5">
            <a:lumMod val="20000"/>
            <a:lumOff val="80000"/>
          </a:schemeClr>
        </a:solidFill>
      </dgm:spPr>
      <dgm:t>
        <a:bodyPr/>
        <a:lstStyle/>
        <a:p>
          <a:pPr algn="just"/>
          <a:r>
            <a:rPr lang="en-US" dirty="0" err="1" smtClean="0">
              <a:solidFill>
                <a:schemeClr val="tx1"/>
              </a:solidFill>
              <a:latin typeface="Times New Roman" panose="02020603050405020304" pitchFamily="18" charset="0"/>
              <a:cs typeface="Times New Roman" panose="02020603050405020304" pitchFamily="18" charset="0"/>
            </a:rPr>
            <a:t>Phá</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hoại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xâm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chiếm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trái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phép</a:t>
          </a:r>
          <a:r>
            <a:rPr lang="en-US" dirty="0" smtClean="0">
              <a:solidFill>
                <a:schemeClr val="tx1"/>
              </a:solidFill>
              <a:latin typeface="Times New Roman" panose="02020603050405020304" pitchFamily="18" charset="0"/>
              <a:cs typeface="Times New Roman" panose="02020603050405020304" pitchFamily="18" charset="0"/>
            </a:rPr>
            <a:t> di </a:t>
          </a:r>
          <a:r>
            <a:rPr lang="en-US" dirty="0" err="1" smtClean="0">
              <a:solidFill>
                <a:schemeClr val="tx1"/>
              </a:solidFill>
              <a:latin typeface="Times New Roman" panose="02020603050405020304" pitchFamily="18" charset="0"/>
              <a:cs typeface="Times New Roman" panose="02020603050405020304" pitchFamily="18" charset="0"/>
            </a:rPr>
            <a:t>sản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thiên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nhiên</a:t>
          </a:r>
          <a:r>
            <a:rPr lang="en-US"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dgm:t>
    </dgm:pt>
    <dgm:pt modelId="{67F86EE2-9702-4AC7-BDBD-17149268E857}" type="parTrans" cxnId="{5E1636DC-195B-4835-9318-E80142C31659}">
      <dgm:prSet/>
      <dgm:spPr/>
      <dgm:t>
        <a:bodyPr/>
        <a:lstStyle/>
        <a:p>
          <a:endParaRPr lang="en-US"/>
        </a:p>
      </dgm:t>
    </dgm:pt>
    <dgm:pt modelId="{C2B76DFF-061E-4FBF-9359-D882788C98F9}" type="sibTrans" cxnId="{5E1636DC-195B-4835-9318-E80142C31659}">
      <dgm:prSet/>
      <dgm:spPr/>
      <dgm:t>
        <a:bodyPr/>
        <a:lstStyle/>
        <a:p>
          <a:endParaRPr lang="en-US"/>
        </a:p>
      </dgm:t>
    </dgm:pt>
    <dgm:pt modelId="{1508CFDB-A3AF-44BE-A6DB-38B5660F9559}">
      <dgm:prSet/>
      <dgm:spPr>
        <a:solidFill>
          <a:schemeClr val="accent2">
            <a:lumMod val="40000"/>
            <a:lumOff val="60000"/>
          </a:schemeClr>
        </a:solidFill>
      </dgm:spPr>
      <dgm:t>
        <a:bodyPr/>
        <a:lstStyle/>
        <a:p>
          <a:pPr algn="just"/>
          <a:r>
            <a:rPr lang="vi-VN" dirty="0" smtClean="0">
              <a:solidFill>
                <a:schemeClr val="tx1"/>
              </a:solidFill>
              <a:latin typeface="Times New Roman" panose="02020603050405020304" pitchFamily="18" charset="0"/>
              <a:cs typeface="Times New Roman" panose="02020603050405020304" pitchFamily="18" charset="0"/>
            </a:rPr>
            <a:t>Phá hoại, xâm chiếm công trình, thiết bị, phương tiện phục vụ hoạt động bảo vệ môi trường.</a:t>
          </a:r>
          <a:endParaRPr lang="en-US" dirty="0">
            <a:solidFill>
              <a:schemeClr val="tx1"/>
            </a:solidFill>
            <a:latin typeface="Times New Roman" panose="02020603050405020304" pitchFamily="18" charset="0"/>
            <a:cs typeface="Times New Roman" panose="02020603050405020304" pitchFamily="18" charset="0"/>
          </a:endParaRPr>
        </a:p>
      </dgm:t>
    </dgm:pt>
    <dgm:pt modelId="{ABB49F5C-E5BF-4659-A004-A4012C2CE2C0}" type="parTrans" cxnId="{5E66A155-C8D5-422C-A104-2C61AEAD957F}">
      <dgm:prSet/>
      <dgm:spPr/>
      <dgm:t>
        <a:bodyPr/>
        <a:lstStyle/>
        <a:p>
          <a:endParaRPr lang="en-US"/>
        </a:p>
      </dgm:t>
    </dgm:pt>
    <dgm:pt modelId="{1F3D4035-278F-4B24-8F1B-EC87079BE35D}" type="sibTrans" cxnId="{5E66A155-C8D5-422C-A104-2C61AEAD957F}">
      <dgm:prSet/>
      <dgm:spPr/>
      <dgm:t>
        <a:bodyPr/>
        <a:lstStyle/>
        <a:p>
          <a:endParaRPr lang="en-US"/>
        </a:p>
      </dgm:t>
    </dgm:pt>
    <dgm:pt modelId="{C7FEA36A-7EDF-401A-9F15-459BC4C08498}" type="pres">
      <dgm:prSet presAssocID="{41A38B7C-4A4F-4A92-8516-8B4D2DEC3D99}" presName="Name0" presStyleCnt="0">
        <dgm:presLayoutVars>
          <dgm:chMax val="7"/>
          <dgm:chPref val="7"/>
          <dgm:dir/>
        </dgm:presLayoutVars>
      </dgm:prSet>
      <dgm:spPr/>
      <dgm:t>
        <a:bodyPr/>
        <a:lstStyle/>
        <a:p>
          <a:endParaRPr lang="en-US"/>
        </a:p>
      </dgm:t>
    </dgm:pt>
    <dgm:pt modelId="{76314DE2-12DC-4A7B-92A3-32407599EBBB}" type="pres">
      <dgm:prSet presAssocID="{41A38B7C-4A4F-4A92-8516-8B4D2DEC3D99}" presName="Name1" presStyleCnt="0"/>
      <dgm:spPr/>
    </dgm:pt>
    <dgm:pt modelId="{61E56A38-D8DD-47B4-9616-7FE820963A36}" type="pres">
      <dgm:prSet presAssocID="{41A38B7C-4A4F-4A92-8516-8B4D2DEC3D99}" presName="cycle" presStyleCnt="0"/>
      <dgm:spPr/>
    </dgm:pt>
    <dgm:pt modelId="{B6B6B3D5-1927-4992-8D45-E1B8FA60A573}" type="pres">
      <dgm:prSet presAssocID="{41A38B7C-4A4F-4A92-8516-8B4D2DEC3D99}" presName="srcNode" presStyleLbl="node1" presStyleIdx="0" presStyleCnt="3"/>
      <dgm:spPr/>
    </dgm:pt>
    <dgm:pt modelId="{7D5DC26C-C92A-446E-B541-A01DE6FD37B2}" type="pres">
      <dgm:prSet presAssocID="{41A38B7C-4A4F-4A92-8516-8B4D2DEC3D99}" presName="conn" presStyleLbl="parChTrans1D2" presStyleIdx="0" presStyleCnt="1"/>
      <dgm:spPr/>
      <dgm:t>
        <a:bodyPr/>
        <a:lstStyle/>
        <a:p>
          <a:endParaRPr lang="en-US"/>
        </a:p>
      </dgm:t>
    </dgm:pt>
    <dgm:pt modelId="{C6BF876D-C60E-45BD-B11A-1FD66F50961D}" type="pres">
      <dgm:prSet presAssocID="{41A38B7C-4A4F-4A92-8516-8B4D2DEC3D99}" presName="extraNode" presStyleLbl="node1" presStyleIdx="0" presStyleCnt="3"/>
      <dgm:spPr/>
    </dgm:pt>
    <dgm:pt modelId="{E963974A-F5FD-4585-A058-B26B289F6A86}" type="pres">
      <dgm:prSet presAssocID="{41A38B7C-4A4F-4A92-8516-8B4D2DEC3D99}" presName="dstNode" presStyleLbl="node1" presStyleIdx="0" presStyleCnt="3"/>
      <dgm:spPr/>
    </dgm:pt>
    <dgm:pt modelId="{50D0E5C0-EA00-44B7-BBB9-436CE12C66B5}" type="pres">
      <dgm:prSet presAssocID="{D01290AC-B25B-456E-AB1D-8E48746D3552}" presName="text_1" presStyleLbl="node1" presStyleIdx="0" presStyleCnt="3" custScaleY="125390">
        <dgm:presLayoutVars>
          <dgm:bulletEnabled val="1"/>
        </dgm:presLayoutVars>
      </dgm:prSet>
      <dgm:spPr/>
      <dgm:t>
        <a:bodyPr/>
        <a:lstStyle/>
        <a:p>
          <a:endParaRPr lang="en-US"/>
        </a:p>
      </dgm:t>
    </dgm:pt>
    <dgm:pt modelId="{7A6C6CBB-8FE5-4BE7-8733-A2A3D3047AB9}" type="pres">
      <dgm:prSet presAssocID="{D01290AC-B25B-456E-AB1D-8E48746D3552}" presName="accent_1" presStyleCnt="0"/>
      <dgm:spPr/>
    </dgm:pt>
    <dgm:pt modelId="{7ED9C65C-DDC2-4E09-A0B2-5B731854B400}" type="pres">
      <dgm:prSet presAssocID="{D01290AC-B25B-456E-AB1D-8E48746D3552}" presName="accentRepeatNode" presStyleLbl="solidFgAcc1" presStyleIdx="0" presStyleCnt="3"/>
      <dgm:spPr/>
    </dgm:pt>
    <dgm:pt modelId="{20C59635-88C0-4B59-AA17-BA23DCA96528}" type="pres">
      <dgm:prSet presAssocID="{6070D336-F70C-4E3E-B512-8090F672EEC7}" presName="text_2" presStyleLbl="node1" presStyleIdx="1" presStyleCnt="3" custScaleY="147773">
        <dgm:presLayoutVars>
          <dgm:bulletEnabled val="1"/>
        </dgm:presLayoutVars>
      </dgm:prSet>
      <dgm:spPr/>
      <dgm:t>
        <a:bodyPr/>
        <a:lstStyle/>
        <a:p>
          <a:endParaRPr lang="en-US"/>
        </a:p>
      </dgm:t>
    </dgm:pt>
    <dgm:pt modelId="{9BAB2C6B-851B-4DE3-A567-7978C904D0EB}" type="pres">
      <dgm:prSet presAssocID="{6070D336-F70C-4E3E-B512-8090F672EEC7}" presName="accent_2" presStyleCnt="0"/>
      <dgm:spPr/>
    </dgm:pt>
    <dgm:pt modelId="{2CC3F9D7-46F9-413C-8871-C4A3E7D4E81D}" type="pres">
      <dgm:prSet presAssocID="{6070D336-F70C-4E3E-B512-8090F672EEC7}" presName="accentRepeatNode" presStyleLbl="solidFgAcc1" presStyleIdx="1" presStyleCnt="3"/>
      <dgm:spPr/>
    </dgm:pt>
    <dgm:pt modelId="{4B3D433C-D71C-47A6-A491-72BCB40AE209}" type="pres">
      <dgm:prSet presAssocID="{1508CFDB-A3AF-44BE-A6DB-38B5660F9559}" presName="text_3" presStyleLbl="node1" presStyleIdx="2" presStyleCnt="3">
        <dgm:presLayoutVars>
          <dgm:bulletEnabled val="1"/>
        </dgm:presLayoutVars>
      </dgm:prSet>
      <dgm:spPr/>
      <dgm:t>
        <a:bodyPr/>
        <a:lstStyle/>
        <a:p>
          <a:endParaRPr lang="en-US"/>
        </a:p>
      </dgm:t>
    </dgm:pt>
    <dgm:pt modelId="{236744E2-FA8C-40A2-84A3-E79E6B372327}" type="pres">
      <dgm:prSet presAssocID="{1508CFDB-A3AF-44BE-A6DB-38B5660F9559}" presName="accent_3" presStyleCnt="0"/>
      <dgm:spPr/>
    </dgm:pt>
    <dgm:pt modelId="{A28FFC4D-BD33-41F4-962B-EC8BDE8CCEA3}" type="pres">
      <dgm:prSet presAssocID="{1508CFDB-A3AF-44BE-A6DB-38B5660F9559}" presName="accentRepeatNode" presStyleLbl="solidFgAcc1" presStyleIdx="2" presStyleCnt="3"/>
      <dgm:spPr/>
    </dgm:pt>
  </dgm:ptLst>
  <dgm:cxnLst>
    <dgm:cxn modelId="{AD3BE209-E7F5-4BE6-875F-F1DC9B74076E}" type="presOf" srcId="{41A38B7C-4A4F-4A92-8516-8B4D2DEC3D99}" destId="{C7FEA36A-7EDF-401A-9F15-459BC4C08498}" srcOrd="0" destOrd="0" presId="urn:microsoft.com/office/officeart/2008/layout/VerticalCurvedList"/>
    <dgm:cxn modelId="{5E1636DC-195B-4835-9318-E80142C31659}" srcId="{41A38B7C-4A4F-4A92-8516-8B4D2DEC3D99}" destId="{6070D336-F70C-4E3E-B512-8090F672EEC7}" srcOrd="1" destOrd="0" parTransId="{67F86EE2-9702-4AC7-BDBD-17149268E857}" sibTransId="{C2B76DFF-061E-4FBF-9359-D882788C98F9}"/>
    <dgm:cxn modelId="{0807F41A-3397-48B8-9763-DC477FB5B939}" type="presOf" srcId="{F2B67ABE-E06C-45A4-8222-52C0D13A28E5}" destId="{7D5DC26C-C92A-446E-B541-A01DE6FD37B2}" srcOrd="0" destOrd="0" presId="urn:microsoft.com/office/officeart/2008/layout/VerticalCurvedList"/>
    <dgm:cxn modelId="{5E66A155-C8D5-422C-A104-2C61AEAD957F}" srcId="{41A38B7C-4A4F-4A92-8516-8B4D2DEC3D99}" destId="{1508CFDB-A3AF-44BE-A6DB-38B5660F9559}" srcOrd="2" destOrd="0" parTransId="{ABB49F5C-E5BF-4659-A004-A4012C2CE2C0}" sibTransId="{1F3D4035-278F-4B24-8F1B-EC87079BE35D}"/>
    <dgm:cxn modelId="{8645B53E-8BDD-4951-A350-8575025679B1}" type="presOf" srcId="{6070D336-F70C-4E3E-B512-8090F672EEC7}" destId="{20C59635-88C0-4B59-AA17-BA23DCA96528}" srcOrd="0" destOrd="0" presId="urn:microsoft.com/office/officeart/2008/layout/VerticalCurvedList"/>
    <dgm:cxn modelId="{298AD2BC-6EDD-42CB-AE8E-DF32534C8BAB}" srcId="{41A38B7C-4A4F-4A92-8516-8B4D2DEC3D99}" destId="{D01290AC-B25B-456E-AB1D-8E48746D3552}" srcOrd="0" destOrd="0" parTransId="{5EC09AA2-8222-4116-9EB1-31B02173CF50}" sibTransId="{F2B67ABE-E06C-45A4-8222-52C0D13A28E5}"/>
    <dgm:cxn modelId="{77785F0B-2276-4715-8DE6-7C6769B69F59}" type="presOf" srcId="{D01290AC-B25B-456E-AB1D-8E48746D3552}" destId="{50D0E5C0-EA00-44B7-BBB9-436CE12C66B5}" srcOrd="0" destOrd="0" presId="urn:microsoft.com/office/officeart/2008/layout/VerticalCurvedList"/>
    <dgm:cxn modelId="{157EDC3A-1F30-4FE4-BFC9-5A292AC4754A}" type="presOf" srcId="{1508CFDB-A3AF-44BE-A6DB-38B5660F9559}" destId="{4B3D433C-D71C-47A6-A491-72BCB40AE209}" srcOrd="0" destOrd="0" presId="urn:microsoft.com/office/officeart/2008/layout/VerticalCurvedList"/>
    <dgm:cxn modelId="{490044BD-8A62-4FA4-AD3B-BEE79200DAB7}" type="presParOf" srcId="{C7FEA36A-7EDF-401A-9F15-459BC4C08498}" destId="{76314DE2-12DC-4A7B-92A3-32407599EBBB}" srcOrd="0" destOrd="0" presId="urn:microsoft.com/office/officeart/2008/layout/VerticalCurvedList"/>
    <dgm:cxn modelId="{061B3212-7B60-438B-92D7-91E45FC94DAD}" type="presParOf" srcId="{76314DE2-12DC-4A7B-92A3-32407599EBBB}" destId="{61E56A38-D8DD-47B4-9616-7FE820963A36}" srcOrd="0" destOrd="0" presId="urn:microsoft.com/office/officeart/2008/layout/VerticalCurvedList"/>
    <dgm:cxn modelId="{3AEE680B-862B-45AF-A969-91C124BB1A6D}" type="presParOf" srcId="{61E56A38-D8DD-47B4-9616-7FE820963A36}" destId="{B6B6B3D5-1927-4992-8D45-E1B8FA60A573}" srcOrd="0" destOrd="0" presId="urn:microsoft.com/office/officeart/2008/layout/VerticalCurvedList"/>
    <dgm:cxn modelId="{F1573BAD-7069-4A72-A455-F8D55F54EE53}" type="presParOf" srcId="{61E56A38-D8DD-47B4-9616-7FE820963A36}" destId="{7D5DC26C-C92A-446E-B541-A01DE6FD37B2}" srcOrd="1" destOrd="0" presId="urn:microsoft.com/office/officeart/2008/layout/VerticalCurvedList"/>
    <dgm:cxn modelId="{7CEF2D56-CC75-40A2-A522-96130B899F9C}" type="presParOf" srcId="{61E56A38-D8DD-47B4-9616-7FE820963A36}" destId="{C6BF876D-C60E-45BD-B11A-1FD66F50961D}" srcOrd="2" destOrd="0" presId="urn:microsoft.com/office/officeart/2008/layout/VerticalCurvedList"/>
    <dgm:cxn modelId="{E8D31AAB-5F98-4CC8-B571-DD7D118A1758}" type="presParOf" srcId="{61E56A38-D8DD-47B4-9616-7FE820963A36}" destId="{E963974A-F5FD-4585-A058-B26B289F6A86}" srcOrd="3" destOrd="0" presId="urn:microsoft.com/office/officeart/2008/layout/VerticalCurvedList"/>
    <dgm:cxn modelId="{0ACC5BC9-2242-4ADC-AFD6-7DE1107ED0A5}" type="presParOf" srcId="{76314DE2-12DC-4A7B-92A3-32407599EBBB}" destId="{50D0E5C0-EA00-44B7-BBB9-436CE12C66B5}" srcOrd="1" destOrd="0" presId="urn:microsoft.com/office/officeart/2008/layout/VerticalCurvedList"/>
    <dgm:cxn modelId="{79F08318-8D85-4EBC-BB93-9469BF465DB7}" type="presParOf" srcId="{76314DE2-12DC-4A7B-92A3-32407599EBBB}" destId="{7A6C6CBB-8FE5-4BE7-8733-A2A3D3047AB9}" srcOrd="2" destOrd="0" presId="urn:microsoft.com/office/officeart/2008/layout/VerticalCurvedList"/>
    <dgm:cxn modelId="{45D8F42E-9CE9-4E4F-8424-E123B29EEB1E}" type="presParOf" srcId="{7A6C6CBB-8FE5-4BE7-8733-A2A3D3047AB9}" destId="{7ED9C65C-DDC2-4E09-A0B2-5B731854B400}" srcOrd="0" destOrd="0" presId="urn:microsoft.com/office/officeart/2008/layout/VerticalCurvedList"/>
    <dgm:cxn modelId="{5A10B3B8-CB91-4DE8-AD96-6191AD9F72A9}" type="presParOf" srcId="{76314DE2-12DC-4A7B-92A3-32407599EBBB}" destId="{20C59635-88C0-4B59-AA17-BA23DCA96528}" srcOrd="3" destOrd="0" presId="urn:microsoft.com/office/officeart/2008/layout/VerticalCurvedList"/>
    <dgm:cxn modelId="{422206FE-3D62-45B8-BAD7-D45E9C00DA7F}" type="presParOf" srcId="{76314DE2-12DC-4A7B-92A3-32407599EBBB}" destId="{9BAB2C6B-851B-4DE3-A567-7978C904D0EB}" srcOrd="4" destOrd="0" presId="urn:microsoft.com/office/officeart/2008/layout/VerticalCurvedList"/>
    <dgm:cxn modelId="{E3ACD4E0-030A-42A1-B3D6-39D3CE68C715}" type="presParOf" srcId="{9BAB2C6B-851B-4DE3-A567-7978C904D0EB}" destId="{2CC3F9D7-46F9-413C-8871-C4A3E7D4E81D}" srcOrd="0" destOrd="0" presId="urn:microsoft.com/office/officeart/2008/layout/VerticalCurvedList"/>
    <dgm:cxn modelId="{284D58D0-52E7-48D9-AEB5-1C61CCCEFBBE}" type="presParOf" srcId="{76314DE2-12DC-4A7B-92A3-32407599EBBB}" destId="{4B3D433C-D71C-47A6-A491-72BCB40AE209}" srcOrd="5" destOrd="0" presId="urn:microsoft.com/office/officeart/2008/layout/VerticalCurvedList"/>
    <dgm:cxn modelId="{A5E07C78-8E0D-4D79-B1CE-19CF7E91579E}" type="presParOf" srcId="{76314DE2-12DC-4A7B-92A3-32407599EBBB}" destId="{236744E2-FA8C-40A2-84A3-E79E6B372327}" srcOrd="6" destOrd="0" presId="urn:microsoft.com/office/officeart/2008/layout/VerticalCurvedList"/>
    <dgm:cxn modelId="{D2471FB6-7F1A-44B4-AC13-F675E31D4FC9}" type="presParOf" srcId="{236744E2-FA8C-40A2-84A3-E79E6B372327}" destId="{A28FFC4D-BD33-41F4-962B-EC8BDE8CCEA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A38B7C-4A4F-4A92-8516-8B4D2DEC3D9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01290AC-B25B-456E-AB1D-8E48746D3552}">
      <dgm:prSet/>
      <dgm:spPr>
        <a:solidFill>
          <a:schemeClr val="accent3">
            <a:lumMod val="20000"/>
            <a:lumOff val="80000"/>
          </a:schemeClr>
        </a:solidFill>
      </dgm:spPr>
      <dgm:t>
        <a:bodyPr/>
        <a:lstStyle/>
        <a:p>
          <a:pPr algn="just"/>
          <a:r>
            <a:rPr lang="vi-VN" dirty="0" smtClean="0">
              <a:solidFill>
                <a:schemeClr val="tx1"/>
              </a:solidFill>
              <a:latin typeface="Times New Roman" panose="02020603050405020304" pitchFamily="18" charset="0"/>
              <a:cs typeface="Times New Roman" panose="02020603050405020304" pitchFamily="18" charset="0"/>
            </a:rPr>
            <a:t>Sản xuất, kinh doanh sản phẩm gây nguy hại cho sức khoẻ con người, sinh vật và tự nhiên; sản xuất, sử dụng nguyên liệu, vật liệu xây dựng chứa yếu tố độc hại vượt mức cho phép theo quy chuẩn kĩ thuật môi trường.</a:t>
          </a:r>
          <a:endParaRPr lang="en-US" dirty="0">
            <a:solidFill>
              <a:schemeClr val="tx1"/>
            </a:solidFill>
            <a:latin typeface="Times New Roman" panose="02020603050405020304" pitchFamily="18" charset="0"/>
            <a:cs typeface="Times New Roman" panose="02020603050405020304" pitchFamily="18" charset="0"/>
          </a:endParaRPr>
        </a:p>
      </dgm:t>
    </dgm:pt>
    <dgm:pt modelId="{5EC09AA2-8222-4116-9EB1-31B02173CF50}" type="parTrans" cxnId="{298AD2BC-6EDD-42CB-AE8E-DF32534C8BAB}">
      <dgm:prSet/>
      <dgm:spPr/>
      <dgm:t>
        <a:bodyPr/>
        <a:lstStyle/>
        <a:p>
          <a:endParaRPr lang="en-US"/>
        </a:p>
      </dgm:t>
    </dgm:pt>
    <dgm:pt modelId="{F2B67ABE-E06C-45A4-8222-52C0D13A28E5}" type="sibTrans" cxnId="{298AD2BC-6EDD-42CB-AE8E-DF32534C8BAB}">
      <dgm:prSet/>
      <dgm:spPr/>
      <dgm:t>
        <a:bodyPr/>
        <a:lstStyle/>
        <a:p>
          <a:endParaRPr lang="en-US"/>
        </a:p>
      </dgm:t>
    </dgm:pt>
    <dgm:pt modelId="{6070D336-F70C-4E3E-B512-8090F672EEC7}">
      <dgm:prSet/>
      <dgm:spPr>
        <a:solidFill>
          <a:schemeClr val="accent1">
            <a:lumMod val="40000"/>
            <a:lumOff val="60000"/>
          </a:schemeClr>
        </a:solidFill>
      </dgm:spPr>
      <dgm:t>
        <a:bodyPr/>
        <a:lstStyle/>
        <a:p>
          <a:pPr algn="just"/>
          <a:r>
            <a:rPr lang="en-US" dirty="0" err="1" smtClean="0">
              <a:solidFill>
                <a:schemeClr val="tx1"/>
              </a:solidFill>
              <a:latin typeface="Times New Roman" panose="02020603050405020304" pitchFamily="18" charset="0"/>
              <a:cs typeface="Times New Roman" panose="02020603050405020304" pitchFamily="18" charset="0"/>
            </a:rPr>
            <a:t>Phá</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hoại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xâm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chiếm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trái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phép</a:t>
          </a:r>
          <a:r>
            <a:rPr lang="en-US" dirty="0" smtClean="0">
              <a:solidFill>
                <a:schemeClr val="tx1"/>
              </a:solidFill>
              <a:latin typeface="Times New Roman" panose="02020603050405020304" pitchFamily="18" charset="0"/>
              <a:cs typeface="Times New Roman" panose="02020603050405020304" pitchFamily="18" charset="0"/>
            </a:rPr>
            <a:t> di </a:t>
          </a:r>
          <a:r>
            <a:rPr lang="en-US" dirty="0" err="1" smtClean="0">
              <a:solidFill>
                <a:schemeClr val="tx1"/>
              </a:solidFill>
              <a:latin typeface="Times New Roman" panose="02020603050405020304" pitchFamily="18" charset="0"/>
              <a:cs typeface="Times New Roman" panose="02020603050405020304" pitchFamily="18" charset="0"/>
            </a:rPr>
            <a:t>sản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thiên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nhiên</a:t>
          </a:r>
          <a:r>
            <a:rPr lang="en-US"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dgm:t>
    </dgm:pt>
    <dgm:pt modelId="{67F86EE2-9702-4AC7-BDBD-17149268E857}" type="parTrans" cxnId="{5E1636DC-195B-4835-9318-E80142C31659}">
      <dgm:prSet/>
      <dgm:spPr/>
      <dgm:t>
        <a:bodyPr/>
        <a:lstStyle/>
        <a:p>
          <a:endParaRPr lang="en-US"/>
        </a:p>
      </dgm:t>
    </dgm:pt>
    <dgm:pt modelId="{C2B76DFF-061E-4FBF-9359-D882788C98F9}" type="sibTrans" cxnId="{5E1636DC-195B-4835-9318-E80142C31659}">
      <dgm:prSet/>
      <dgm:spPr/>
      <dgm:t>
        <a:bodyPr/>
        <a:lstStyle/>
        <a:p>
          <a:endParaRPr lang="en-US"/>
        </a:p>
      </dgm:t>
    </dgm:pt>
    <dgm:pt modelId="{1508CFDB-A3AF-44BE-A6DB-38B5660F9559}">
      <dgm:prSet/>
      <dgm:spPr>
        <a:solidFill>
          <a:schemeClr val="accent2">
            <a:lumMod val="40000"/>
            <a:lumOff val="60000"/>
          </a:schemeClr>
        </a:solidFill>
      </dgm:spPr>
      <dgm:t>
        <a:bodyPr/>
        <a:lstStyle/>
        <a:p>
          <a:pPr algn="just"/>
          <a:r>
            <a:rPr lang="vi-VN" dirty="0" smtClean="0">
              <a:solidFill>
                <a:schemeClr val="tx1"/>
              </a:solidFill>
              <a:latin typeface="Times New Roman" panose="02020603050405020304" pitchFamily="18" charset="0"/>
              <a:cs typeface="Times New Roman" panose="02020603050405020304" pitchFamily="18" charset="0"/>
            </a:rPr>
            <a:t>Phá hoại, xâm chiếm công trình, thiết bị, phương tiện phục vụ hoạt động bảo vệ môi trường.</a:t>
          </a:r>
          <a:endParaRPr lang="en-US" dirty="0">
            <a:solidFill>
              <a:schemeClr val="tx1"/>
            </a:solidFill>
            <a:latin typeface="Times New Roman" panose="02020603050405020304" pitchFamily="18" charset="0"/>
            <a:cs typeface="Times New Roman" panose="02020603050405020304" pitchFamily="18" charset="0"/>
          </a:endParaRPr>
        </a:p>
      </dgm:t>
    </dgm:pt>
    <dgm:pt modelId="{ABB49F5C-E5BF-4659-A004-A4012C2CE2C0}" type="parTrans" cxnId="{5E66A155-C8D5-422C-A104-2C61AEAD957F}">
      <dgm:prSet/>
      <dgm:spPr/>
      <dgm:t>
        <a:bodyPr/>
        <a:lstStyle/>
        <a:p>
          <a:endParaRPr lang="en-US"/>
        </a:p>
      </dgm:t>
    </dgm:pt>
    <dgm:pt modelId="{1F3D4035-278F-4B24-8F1B-EC87079BE35D}" type="sibTrans" cxnId="{5E66A155-C8D5-422C-A104-2C61AEAD957F}">
      <dgm:prSet/>
      <dgm:spPr/>
      <dgm:t>
        <a:bodyPr/>
        <a:lstStyle/>
        <a:p>
          <a:endParaRPr lang="en-US"/>
        </a:p>
      </dgm:t>
    </dgm:pt>
    <dgm:pt modelId="{C7FEA36A-7EDF-401A-9F15-459BC4C08498}" type="pres">
      <dgm:prSet presAssocID="{41A38B7C-4A4F-4A92-8516-8B4D2DEC3D99}" presName="Name0" presStyleCnt="0">
        <dgm:presLayoutVars>
          <dgm:chMax val="7"/>
          <dgm:chPref val="7"/>
          <dgm:dir/>
        </dgm:presLayoutVars>
      </dgm:prSet>
      <dgm:spPr/>
      <dgm:t>
        <a:bodyPr/>
        <a:lstStyle/>
        <a:p>
          <a:endParaRPr lang="en-US"/>
        </a:p>
      </dgm:t>
    </dgm:pt>
    <dgm:pt modelId="{76314DE2-12DC-4A7B-92A3-32407599EBBB}" type="pres">
      <dgm:prSet presAssocID="{41A38B7C-4A4F-4A92-8516-8B4D2DEC3D99}" presName="Name1" presStyleCnt="0"/>
      <dgm:spPr/>
    </dgm:pt>
    <dgm:pt modelId="{61E56A38-D8DD-47B4-9616-7FE820963A36}" type="pres">
      <dgm:prSet presAssocID="{41A38B7C-4A4F-4A92-8516-8B4D2DEC3D99}" presName="cycle" presStyleCnt="0"/>
      <dgm:spPr/>
    </dgm:pt>
    <dgm:pt modelId="{B6B6B3D5-1927-4992-8D45-E1B8FA60A573}" type="pres">
      <dgm:prSet presAssocID="{41A38B7C-4A4F-4A92-8516-8B4D2DEC3D99}" presName="srcNode" presStyleLbl="node1" presStyleIdx="0" presStyleCnt="3"/>
      <dgm:spPr/>
    </dgm:pt>
    <dgm:pt modelId="{7D5DC26C-C92A-446E-B541-A01DE6FD37B2}" type="pres">
      <dgm:prSet presAssocID="{41A38B7C-4A4F-4A92-8516-8B4D2DEC3D99}" presName="conn" presStyleLbl="parChTrans1D2" presStyleIdx="0" presStyleCnt="1"/>
      <dgm:spPr/>
      <dgm:t>
        <a:bodyPr/>
        <a:lstStyle/>
        <a:p>
          <a:endParaRPr lang="en-US"/>
        </a:p>
      </dgm:t>
    </dgm:pt>
    <dgm:pt modelId="{C6BF876D-C60E-45BD-B11A-1FD66F50961D}" type="pres">
      <dgm:prSet presAssocID="{41A38B7C-4A4F-4A92-8516-8B4D2DEC3D99}" presName="extraNode" presStyleLbl="node1" presStyleIdx="0" presStyleCnt="3"/>
      <dgm:spPr/>
    </dgm:pt>
    <dgm:pt modelId="{E963974A-F5FD-4585-A058-B26B289F6A86}" type="pres">
      <dgm:prSet presAssocID="{41A38B7C-4A4F-4A92-8516-8B4D2DEC3D99}" presName="dstNode" presStyleLbl="node1" presStyleIdx="0" presStyleCnt="3"/>
      <dgm:spPr/>
    </dgm:pt>
    <dgm:pt modelId="{50D0E5C0-EA00-44B7-BBB9-436CE12C66B5}" type="pres">
      <dgm:prSet presAssocID="{D01290AC-B25B-456E-AB1D-8E48746D3552}" presName="text_1" presStyleLbl="node1" presStyleIdx="0" presStyleCnt="3" custScaleY="125390">
        <dgm:presLayoutVars>
          <dgm:bulletEnabled val="1"/>
        </dgm:presLayoutVars>
      </dgm:prSet>
      <dgm:spPr/>
      <dgm:t>
        <a:bodyPr/>
        <a:lstStyle/>
        <a:p>
          <a:endParaRPr lang="en-US"/>
        </a:p>
      </dgm:t>
    </dgm:pt>
    <dgm:pt modelId="{7A6C6CBB-8FE5-4BE7-8733-A2A3D3047AB9}" type="pres">
      <dgm:prSet presAssocID="{D01290AC-B25B-456E-AB1D-8E48746D3552}" presName="accent_1" presStyleCnt="0"/>
      <dgm:spPr/>
    </dgm:pt>
    <dgm:pt modelId="{7ED9C65C-DDC2-4E09-A0B2-5B731854B400}" type="pres">
      <dgm:prSet presAssocID="{D01290AC-B25B-456E-AB1D-8E48746D3552}" presName="accentRepeatNode" presStyleLbl="solidFgAcc1" presStyleIdx="0" presStyleCnt="3"/>
      <dgm:spPr/>
    </dgm:pt>
    <dgm:pt modelId="{20C59635-88C0-4B59-AA17-BA23DCA96528}" type="pres">
      <dgm:prSet presAssocID="{6070D336-F70C-4E3E-B512-8090F672EEC7}" presName="text_2" presStyleLbl="node1" presStyleIdx="1" presStyleCnt="3" custScaleY="147773">
        <dgm:presLayoutVars>
          <dgm:bulletEnabled val="1"/>
        </dgm:presLayoutVars>
      </dgm:prSet>
      <dgm:spPr/>
      <dgm:t>
        <a:bodyPr/>
        <a:lstStyle/>
        <a:p>
          <a:endParaRPr lang="en-US"/>
        </a:p>
      </dgm:t>
    </dgm:pt>
    <dgm:pt modelId="{9BAB2C6B-851B-4DE3-A567-7978C904D0EB}" type="pres">
      <dgm:prSet presAssocID="{6070D336-F70C-4E3E-B512-8090F672EEC7}" presName="accent_2" presStyleCnt="0"/>
      <dgm:spPr/>
    </dgm:pt>
    <dgm:pt modelId="{2CC3F9D7-46F9-413C-8871-C4A3E7D4E81D}" type="pres">
      <dgm:prSet presAssocID="{6070D336-F70C-4E3E-B512-8090F672EEC7}" presName="accentRepeatNode" presStyleLbl="solidFgAcc1" presStyleIdx="1" presStyleCnt="3"/>
      <dgm:spPr/>
    </dgm:pt>
    <dgm:pt modelId="{4B3D433C-D71C-47A6-A491-72BCB40AE209}" type="pres">
      <dgm:prSet presAssocID="{1508CFDB-A3AF-44BE-A6DB-38B5660F9559}" presName="text_3" presStyleLbl="node1" presStyleIdx="2" presStyleCnt="3">
        <dgm:presLayoutVars>
          <dgm:bulletEnabled val="1"/>
        </dgm:presLayoutVars>
      </dgm:prSet>
      <dgm:spPr/>
      <dgm:t>
        <a:bodyPr/>
        <a:lstStyle/>
        <a:p>
          <a:endParaRPr lang="en-US"/>
        </a:p>
      </dgm:t>
    </dgm:pt>
    <dgm:pt modelId="{236744E2-FA8C-40A2-84A3-E79E6B372327}" type="pres">
      <dgm:prSet presAssocID="{1508CFDB-A3AF-44BE-A6DB-38B5660F9559}" presName="accent_3" presStyleCnt="0"/>
      <dgm:spPr/>
    </dgm:pt>
    <dgm:pt modelId="{A28FFC4D-BD33-41F4-962B-EC8BDE8CCEA3}" type="pres">
      <dgm:prSet presAssocID="{1508CFDB-A3AF-44BE-A6DB-38B5660F9559}" presName="accentRepeatNode" presStyleLbl="solidFgAcc1" presStyleIdx="2" presStyleCnt="3"/>
      <dgm:spPr/>
    </dgm:pt>
  </dgm:ptLst>
  <dgm:cxnLst>
    <dgm:cxn modelId="{AD3BE209-E7F5-4BE6-875F-F1DC9B74076E}" type="presOf" srcId="{41A38B7C-4A4F-4A92-8516-8B4D2DEC3D99}" destId="{C7FEA36A-7EDF-401A-9F15-459BC4C08498}" srcOrd="0" destOrd="0" presId="urn:microsoft.com/office/officeart/2008/layout/VerticalCurvedList"/>
    <dgm:cxn modelId="{5E1636DC-195B-4835-9318-E80142C31659}" srcId="{41A38B7C-4A4F-4A92-8516-8B4D2DEC3D99}" destId="{6070D336-F70C-4E3E-B512-8090F672EEC7}" srcOrd="1" destOrd="0" parTransId="{67F86EE2-9702-4AC7-BDBD-17149268E857}" sibTransId="{C2B76DFF-061E-4FBF-9359-D882788C98F9}"/>
    <dgm:cxn modelId="{0807F41A-3397-48B8-9763-DC477FB5B939}" type="presOf" srcId="{F2B67ABE-E06C-45A4-8222-52C0D13A28E5}" destId="{7D5DC26C-C92A-446E-B541-A01DE6FD37B2}" srcOrd="0" destOrd="0" presId="urn:microsoft.com/office/officeart/2008/layout/VerticalCurvedList"/>
    <dgm:cxn modelId="{5E66A155-C8D5-422C-A104-2C61AEAD957F}" srcId="{41A38B7C-4A4F-4A92-8516-8B4D2DEC3D99}" destId="{1508CFDB-A3AF-44BE-A6DB-38B5660F9559}" srcOrd="2" destOrd="0" parTransId="{ABB49F5C-E5BF-4659-A004-A4012C2CE2C0}" sibTransId="{1F3D4035-278F-4B24-8F1B-EC87079BE35D}"/>
    <dgm:cxn modelId="{8645B53E-8BDD-4951-A350-8575025679B1}" type="presOf" srcId="{6070D336-F70C-4E3E-B512-8090F672EEC7}" destId="{20C59635-88C0-4B59-AA17-BA23DCA96528}" srcOrd="0" destOrd="0" presId="urn:microsoft.com/office/officeart/2008/layout/VerticalCurvedList"/>
    <dgm:cxn modelId="{298AD2BC-6EDD-42CB-AE8E-DF32534C8BAB}" srcId="{41A38B7C-4A4F-4A92-8516-8B4D2DEC3D99}" destId="{D01290AC-B25B-456E-AB1D-8E48746D3552}" srcOrd="0" destOrd="0" parTransId="{5EC09AA2-8222-4116-9EB1-31B02173CF50}" sibTransId="{F2B67ABE-E06C-45A4-8222-52C0D13A28E5}"/>
    <dgm:cxn modelId="{77785F0B-2276-4715-8DE6-7C6769B69F59}" type="presOf" srcId="{D01290AC-B25B-456E-AB1D-8E48746D3552}" destId="{50D0E5C0-EA00-44B7-BBB9-436CE12C66B5}" srcOrd="0" destOrd="0" presId="urn:microsoft.com/office/officeart/2008/layout/VerticalCurvedList"/>
    <dgm:cxn modelId="{157EDC3A-1F30-4FE4-BFC9-5A292AC4754A}" type="presOf" srcId="{1508CFDB-A3AF-44BE-A6DB-38B5660F9559}" destId="{4B3D433C-D71C-47A6-A491-72BCB40AE209}" srcOrd="0" destOrd="0" presId="urn:microsoft.com/office/officeart/2008/layout/VerticalCurvedList"/>
    <dgm:cxn modelId="{490044BD-8A62-4FA4-AD3B-BEE79200DAB7}" type="presParOf" srcId="{C7FEA36A-7EDF-401A-9F15-459BC4C08498}" destId="{76314DE2-12DC-4A7B-92A3-32407599EBBB}" srcOrd="0" destOrd="0" presId="urn:microsoft.com/office/officeart/2008/layout/VerticalCurvedList"/>
    <dgm:cxn modelId="{061B3212-7B60-438B-92D7-91E45FC94DAD}" type="presParOf" srcId="{76314DE2-12DC-4A7B-92A3-32407599EBBB}" destId="{61E56A38-D8DD-47B4-9616-7FE820963A36}" srcOrd="0" destOrd="0" presId="urn:microsoft.com/office/officeart/2008/layout/VerticalCurvedList"/>
    <dgm:cxn modelId="{3AEE680B-862B-45AF-A969-91C124BB1A6D}" type="presParOf" srcId="{61E56A38-D8DD-47B4-9616-7FE820963A36}" destId="{B6B6B3D5-1927-4992-8D45-E1B8FA60A573}" srcOrd="0" destOrd="0" presId="urn:microsoft.com/office/officeart/2008/layout/VerticalCurvedList"/>
    <dgm:cxn modelId="{F1573BAD-7069-4A72-A455-F8D55F54EE53}" type="presParOf" srcId="{61E56A38-D8DD-47B4-9616-7FE820963A36}" destId="{7D5DC26C-C92A-446E-B541-A01DE6FD37B2}" srcOrd="1" destOrd="0" presId="urn:microsoft.com/office/officeart/2008/layout/VerticalCurvedList"/>
    <dgm:cxn modelId="{7CEF2D56-CC75-40A2-A522-96130B899F9C}" type="presParOf" srcId="{61E56A38-D8DD-47B4-9616-7FE820963A36}" destId="{C6BF876D-C60E-45BD-B11A-1FD66F50961D}" srcOrd="2" destOrd="0" presId="urn:microsoft.com/office/officeart/2008/layout/VerticalCurvedList"/>
    <dgm:cxn modelId="{E8D31AAB-5F98-4CC8-B571-DD7D118A1758}" type="presParOf" srcId="{61E56A38-D8DD-47B4-9616-7FE820963A36}" destId="{E963974A-F5FD-4585-A058-B26B289F6A86}" srcOrd="3" destOrd="0" presId="urn:microsoft.com/office/officeart/2008/layout/VerticalCurvedList"/>
    <dgm:cxn modelId="{0ACC5BC9-2242-4ADC-AFD6-7DE1107ED0A5}" type="presParOf" srcId="{76314DE2-12DC-4A7B-92A3-32407599EBBB}" destId="{50D0E5C0-EA00-44B7-BBB9-436CE12C66B5}" srcOrd="1" destOrd="0" presId="urn:microsoft.com/office/officeart/2008/layout/VerticalCurvedList"/>
    <dgm:cxn modelId="{79F08318-8D85-4EBC-BB93-9469BF465DB7}" type="presParOf" srcId="{76314DE2-12DC-4A7B-92A3-32407599EBBB}" destId="{7A6C6CBB-8FE5-4BE7-8733-A2A3D3047AB9}" srcOrd="2" destOrd="0" presId="urn:microsoft.com/office/officeart/2008/layout/VerticalCurvedList"/>
    <dgm:cxn modelId="{45D8F42E-9CE9-4E4F-8424-E123B29EEB1E}" type="presParOf" srcId="{7A6C6CBB-8FE5-4BE7-8733-A2A3D3047AB9}" destId="{7ED9C65C-DDC2-4E09-A0B2-5B731854B400}" srcOrd="0" destOrd="0" presId="urn:microsoft.com/office/officeart/2008/layout/VerticalCurvedList"/>
    <dgm:cxn modelId="{5A10B3B8-CB91-4DE8-AD96-6191AD9F72A9}" type="presParOf" srcId="{76314DE2-12DC-4A7B-92A3-32407599EBBB}" destId="{20C59635-88C0-4B59-AA17-BA23DCA96528}" srcOrd="3" destOrd="0" presId="urn:microsoft.com/office/officeart/2008/layout/VerticalCurvedList"/>
    <dgm:cxn modelId="{422206FE-3D62-45B8-BAD7-D45E9C00DA7F}" type="presParOf" srcId="{76314DE2-12DC-4A7B-92A3-32407599EBBB}" destId="{9BAB2C6B-851B-4DE3-A567-7978C904D0EB}" srcOrd="4" destOrd="0" presId="urn:microsoft.com/office/officeart/2008/layout/VerticalCurvedList"/>
    <dgm:cxn modelId="{E3ACD4E0-030A-42A1-B3D6-39D3CE68C715}" type="presParOf" srcId="{9BAB2C6B-851B-4DE3-A567-7978C904D0EB}" destId="{2CC3F9D7-46F9-413C-8871-C4A3E7D4E81D}" srcOrd="0" destOrd="0" presId="urn:microsoft.com/office/officeart/2008/layout/VerticalCurvedList"/>
    <dgm:cxn modelId="{284D58D0-52E7-48D9-AEB5-1C61CCCEFBBE}" type="presParOf" srcId="{76314DE2-12DC-4A7B-92A3-32407599EBBB}" destId="{4B3D433C-D71C-47A6-A491-72BCB40AE209}" srcOrd="5" destOrd="0" presId="urn:microsoft.com/office/officeart/2008/layout/VerticalCurvedList"/>
    <dgm:cxn modelId="{A5E07C78-8E0D-4D79-B1CE-19CF7E91579E}" type="presParOf" srcId="{76314DE2-12DC-4A7B-92A3-32407599EBBB}" destId="{236744E2-FA8C-40A2-84A3-E79E6B372327}" srcOrd="6" destOrd="0" presId="urn:microsoft.com/office/officeart/2008/layout/VerticalCurvedList"/>
    <dgm:cxn modelId="{D2471FB6-7F1A-44B4-AC13-F675E31D4FC9}" type="presParOf" srcId="{236744E2-FA8C-40A2-84A3-E79E6B372327}" destId="{A28FFC4D-BD33-41F4-962B-EC8BDE8CCEA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50575-1ECE-4AA8-8E5A-700B8275795B}">
      <dsp:nvSpPr>
        <dsp:cNvPr id="0" name=""/>
        <dsp:cNvSpPr/>
      </dsp:nvSpPr>
      <dsp:spPr>
        <a:xfrm>
          <a:off x="360442" y="1113"/>
          <a:ext cx="2504861" cy="1252430"/>
        </a:xfrm>
        <a:prstGeom prst="roundRect">
          <a:avLst>
            <a:gd name="adj" fmla="val 10000"/>
          </a:avLst>
        </a:prstGeom>
        <a:solidFill>
          <a:schemeClr val="accent2">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vi-VN" sz="2800" kern="1200" dirty="0" smtClean="0">
              <a:solidFill>
                <a:schemeClr val="tx1"/>
              </a:solidFill>
              <a:latin typeface="Times New Roman" panose="02020603050405020304" pitchFamily="18" charset="0"/>
              <a:cs typeface="Times New Roman" panose="02020603050405020304" pitchFamily="18" charset="0"/>
            </a:rPr>
            <a:t>Môi trường và các vấn đề môi trường toàn cầu</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397124" y="37795"/>
        <a:ext cx="2431497" cy="1179066"/>
      </dsp:txXfrm>
    </dsp:sp>
    <dsp:sp modelId="{E6BA80E4-A33E-402D-86B9-59AD85E37287}">
      <dsp:nvSpPr>
        <dsp:cNvPr id="0" name=""/>
        <dsp:cNvSpPr/>
      </dsp:nvSpPr>
      <dsp:spPr>
        <a:xfrm>
          <a:off x="610928" y="1253543"/>
          <a:ext cx="250486" cy="939322"/>
        </a:xfrm>
        <a:custGeom>
          <a:avLst/>
          <a:gdLst/>
          <a:ahLst/>
          <a:cxnLst/>
          <a:rect l="0" t="0" r="0" b="0"/>
          <a:pathLst>
            <a:path>
              <a:moveTo>
                <a:pt x="0" y="0"/>
              </a:moveTo>
              <a:lnTo>
                <a:pt x="0" y="939322"/>
              </a:lnTo>
              <a:lnTo>
                <a:pt x="250486" y="93932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225898-9318-47C5-96B4-E555B33FEB4A}">
      <dsp:nvSpPr>
        <dsp:cNvPr id="0" name=""/>
        <dsp:cNvSpPr/>
      </dsp:nvSpPr>
      <dsp:spPr>
        <a:xfrm>
          <a:off x="861414" y="1566651"/>
          <a:ext cx="2003888" cy="125243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vi-VN" sz="2100" kern="1200" dirty="0" smtClean="0">
              <a:solidFill>
                <a:schemeClr val="tx1"/>
              </a:solidFill>
              <a:latin typeface="Times New Roman" panose="02020603050405020304" pitchFamily="18" charset="0"/>
              <a:cs typeface="Times New Roman" panose="02020603050405020304" pitchFamily="18" charset="0"/>
            </a:rPr>
            <a:t>Môi trường và các trạng thái môi trường</a:t>
          </a:r>
          <a:endParaRPr lang="en-US" sz="2100" kern="1200" dirty="0">
            <a:solidFill>
              <a:schemeClr val="tx1"/>
            </a:solidFill>
            <a:latin typeface="Times New Roman" panose="02020603050405020304" pitchFamily="18" charset="0"/>
            <a:cs typeface="Times New Roman" panose="02020603050405020304" pitchFamily="18" charset="0"/>
          </a:endParaRPr>
        </a:p>
      </dsp:txBody>
      <dsp:txXfrm>
        <a:off x="898096" y="1603333"/>
        <a:ext cx="1930524" cy="1179066"/>
      </dsp:txXfrm>
    </dsp:sp>
    <dsp:sp modelId="{68EB3759-52AC-4716-B00B-4FE4F0130C0C}">
      <dsp:nvSpPr>
        <dsp:cNvPr id="0" name=""/>
        <dsp:cNvSpPr/>
      </dsp:nvSpPr>
      <dsp:spPr>
        <a:xfrm>
          <a:off x="610928" y="1253543"/>
          <a:ext cx="250486" cy="2504861"/>
        </a:xfrm>
        <a:custGeom>
          <a:avLst/>
          <a:gdLst/>
          <a:ahLst/>
          <a:cxnLst/>
          <a:rect l="0" t="0" r="0" b="0"/>
          <a:pathLst>
            <a:path>
              <a:moveTo>
                <a:pt x="0" y="0"/>
              </a:moveTo>
              <a:lnTo>
                <a:pt x="0" y="2504861"/>
              </a:lnTo>
              <a:lnTo>
                <a:pt x="250486" y="250486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EF8B8B-6D76-4E83-8855-78A01C1892E9}">
      <dsp:nvSpPr>
        <dsp:cNvPr id="0" name=""/>
        <dsp:cNvSpPr/>
      </dsp:nvSpPr>
      <dsp:spPr>
        <a:xfrm>
          <a:off x="861414" y="3132189"/>
          <a:ext cx="2003888" cy="125243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vi-VN" sz="2100" kern="1200" dirty="0" smtClean="0">
              <a:solidFill>
                <a:schemeClr val="tx1"/>
              </a:solidFill>
              <a:latin typeface="Times New Roman" panose="02020603050405020304" pitchFamily="18" charset="0"/>
              <a:cs typeface="Times New Roman" panose="02020603050405020304" pitchFamily="18" charset="0"/>
            </a:rPr>
            <a:t>An ninh môi trường và các vấn đề môi trường toàn cầu</a:t>
          </a:r>
          <a:endParaRPr lang="en-US" sz="2100" kern="1200" dirty="0">
            <a:solidFill>
              <a:schemeClr val="tx1"/>
            </a:solidFill>
            <a:latin typeface="Times New Roman" panose="02020603050405020304" pitchFamily="18" charset="0"/>
            <a:cs typeface="Times New Roman" panose="02020603050405020304" pitchFamily="18" charset="0"/>
          </a:endParaRPr>
        </a:p>
      </dsp:txBody>
      <dsp:txXfrm>
        <a:off x="898096" y="3168871"/>
        <a:ext cx="1930524" cy="1179066"/>
      </dsp:txXfrm>
    </dsp:sp>
    <dsp:sp modelId="{789F4D77-1100-4E7A-8F5A-236EC6F7B074}">
      <dsp:nvSpPr>
        <dsp:cNvPr id="0" name=""/>
        <dsp:cNvSpPr/>
      </dsp:nvSpPr>
      <dsp:spPr>
        <a:xfrm>
          <a:off x="3491518" y="1113"/>
          <a:ext cx="2504861" cy="1252430"/>
        </a:xfrm>
        <a:prstGeom prst="roundRect">
          <a:avLst>
            <a:gd name="adj" fmla="val 10000"/>
          </a:avLst>
        </a:prstGeom>
        <a:solidFill>
          <a:schemeClr val="accent6">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vi-VN" sz="2800" kern="1200" dirty="0" smtClean="0">
              <a:solidFill>
                <a:schemeClr val="tx1"/>
              </a:solidFill>
              <a:latin typeface="Times New Roman" panose="02020603050405020304" pitchFamily="18" charset="0"/>
              <a:cs typeface="Times New Roman" panose="02020603050405020304" pitchFamily="18" charset="0"/>
            </a:rPr>
            <a:t>Bảo vệ môi trường</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3528200" y="37795"/>
        <a:ext cx="2431497" cy="1179066"/>
      </dsp:txXfrm>
    </dsp:sp>
    <dsp:sp modelId="{4B96BE06-EA09-441E-887B-88134AE82506}">
      <dsp:nvSpPr>
        <dsp:cNvPr id="0" name=""/>
        <dsp:cNvSpPr/>
      </dsp:nvSpPr>
      <dsp:spPr>
        <a:xfrm>
          <a:off x="3742004" y="1253543"/>
          <a:ext cx="250486" cy="939322"/>
        </a:xfrm>
        <a:custGeom>
          <a:avLst/>
          <a:gdLst/>
          <a:ahLst/>
          <a:cxnLst/>
          <a:rect l="0" t="0" r="0" b="0"/>
          <a:pathLst>
            <a:path>
              <a:moveTo>
                <a:pt x="0" y="0"/>
              </a:moveTo>
              <a:lnTo>
                <a:pt x="0" y="939322"/>
              </a:lnTo>
              <a:lnTo>
                <a:pt x="250486" y="93932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A330EF-9BE4-43C6-A951-BEEEB052D3AA}">
      <dsp:nvSpPr>
        <dsp:cNvPr id="0" name=""/>
        <dsp:cNvSpPr/>
      </dsp:nvSpPr>
      <dsp:spPr>
        <a:xfrm>
          <a:off x="3992490" y="1566651"/>
          <a:ext cx="2003888" cy="125243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vi-VN" sz="2100" kern="1200" dirty="0" smtClean="0">
              <a:solidFill>
                <a:schemeClr val="tx1"/>
              </a:solidFill>
              <a:latin typeface="Times New Roman" panose="02020603050405020304" pitchFamily="18" charset="0"/>
              <a:cs typeface="Times New Roman" panose="02020603050405020304" pitchFamily="18" charset="0"/>
            </a:rPr>
            <a:t>Khái niệm</a:t>
          </a:r>
          <a:endParaRPr lang="en-US" sz="2100" kern="1200" dirty="0">
            <a:solidFill>
              <a:schemeClr val="tx1"/>
            </a:solidFill>
            <a:latin typeface="Times New Roman" panose="02020603050405020304" pitchFamily="18" charset="0"/>
            <a:cs typeface="Times New Roman" panose="02020603050405020304" pitchFamily="18" charset="0"/>
          </a:endParaRPr>
        </a:p>
      </dsp:txBody>
      <dsp:txXfrm>
        <a:off x="4029172" y="1603333"/>
        <a:ext cx="1930524" cy="1179066"/>
      </dsp:txXfrm>
    </dsp:sp>
    <dsp:sp modelId="{16531CDB-DBE5-4EA0-AF81-E8516DD7F088}">
      <dsp:nvSpPr>
        <dsp:cNvPr id="0" name=""/>
        <dsp:cNvSpPr/>
      </dsp:nvSpPr>
      <dsp:spPr>
        <a:xfrm>
          <a:off x="3742004" y="1253543"/>
          <a:ext cx="250486" cy="2504861"/>
        </a:xfrm>
        <a:custGeom>
          <a:avLst/>
          <a:gdLst/>
          <a:ahLst/>
          <a:cxnLst/>
          <a:rect l="0" t="0" r="0" b="0"/>
          <a:pathLst>
            <a:path>
              <a:moveTo>
                <a:pt x="0" y="0"/>
              </a:moveTo>
              <a:lnTo>
                <a:pt x="0" y="2504861"/>
              </a:lnTo>
              <a:lnTo>
                <a:pt x="250486" y="250486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E21B55-413F-4D5E-8A2E-6F777B703210}">
      <dsp:nvSpPr>
        <dsp:cNvPr id="0" name=""/>
        <dsp:cNvSpPr/>
      </dsp:nvSpPr>
      <dsp:spPr>
        <a:xfrm>
          <a:off x="3992490" y="3132189"/>
          <a:ext cx="2003888" cy="125243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vi-VN" sz="2100" kern="1200" dirty="0" smtClean="0">
              <a:solidFill>
                <a:schemeClr val="tx1"/>
              </a:solidFill>
              <a:latin typeface="Times New Roman" panose="02020603050405020304" pitchFamily="18" charset="0"/>
              <a:cs typeface="Times New Roman" panose="02020603050405020304" pitchFamily="18" charset="0"/>
            </a:rPr>
            <a:t>Các hoạt động bảo vệ môi trường</a:t>
          </a:r>
          <a:endParaRPr lang="en-US" sz="2100" kern="1200" dirty="0">
            <a:solidFill>
              <a:schemeClr val="tx1"/>
            </a:solidFill>
            <a:latin typeface="Times New Roman" panose="02020603050405020304" pitchFamily="18" charset="0"/>
            <a:cs typeface="Times New Roman" panose="02020603050405020304" pitchFamily="18" charset="0"/>
          </a:endParaRPr>
        </a:p>
      </dsp:txBody>
      <dsp:txXfrm>
        <a:off x="4029172" y="3168871"/>
        <a:ext cx="1930524" cy="1179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D6495FE-5773-4B95-9215-4FB091298516}" type="datetimeFigureOut">
              <a:rPr lang="en-US" smtClean="0"/>
              <a:t>11/25/2024</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7BD0A92D-D7B4-4A6E-975E-2569A03C5D89}" type="slidenum">
              <a:rPr lang="en-US" smtClean="0"/>
              <a:t>‹#›</a:t>
            </a:fld>
            <a:endParaRPr lang="en-US"/>
          </a:p>
        </p:txBody>
      </p:sp>
    </p:spTree>
    <p:extLst>
      <p:ext uri="{BB962C8B-B14F-4D97-AF65-F5344CB8AC3E}">
        <p14:creationId xmlns:p14="http://schemas.microsoft.com/office/powerpoint/2010/main" val="3493617629"/>
      </p:ext>
    </p:extLst>
  </p:cSld>
  <p:clrMap bg1="lt1" tx1="dk1" bg2="lt2" tx2="dk2" accent1="accent1" accent2="accent2" accent3="accent3" accent4="accent4" accent5="accent5" accent6="accent6" hlink="hlink" folHlink="folHlink"/>
  <p:notesStyle>
    <a:lvl1pPr marL="0" algn="l" defTabSz="909137" rtl="0" eaLnBrk="1" latinLnBrk="0" hangingPunct="1">
      <a:defRPr sz="1200" kern="1200">
        <a:solidFill>
          <a:schemeClr val="tx1"/>
        </a:solidFill>
        <a:latin typeface="+mn-lt"/>
        <a:ea typeface="+mn-ea"/>
        <a:cs typeface="+mn-cs"/>
      </a:defRPr>
    </a:lvl1pPr>
    <a:lvl2pPr marL="454566" algn="l" defTabSz="909137" rtl="0" eaLnBrk="1" latinLnBrk="0" hangingPunct="1">
      <a:defRPr sz="1200" kern="1200">
        <a:solidFill>
          <a:schemeClr val="tx1"/>
        </a:solidFill>
        <a:latin typeface="+mn-lt"/>
        <a:ea typeface="+mn-ea"/>
        <a:cs typeface="+mn-cs"/>
      </a:defRPr>
    </a:lvl2pPr>
    <a:lvl3pPr marL="909137" algn="l" defTabSz="909137" rtl="0" eaLnBrk="1" latinLnBrk="0" hangingPunct="1">
      <a:defRPr sz="1200" kern="1200">
        <a:solidFill>
          <a:schemeClr val="tx1"/>
        </a:solidFill>
        <a:latin typeface="+mn-lt"/>
        <a:ea typeface="+mn-ea"/>
        <a:cs typeface="+mn-cs"/>
      </a:defRPr>
    </a:lvl3pPr>
    <a:lvl4pPr marL="1363716" algn="l" defTabSz="909137" rtl="0" eaLnBrk="1" latinLnBrk="0" hangingPunct="1">
      <a:defRPr sz="1200" kern="1200">
        <a:solidFill>
          <a:schemeClr val="tx1"/>
        </a:solidFill>
        <a:latin typeface="+mn-lt"/>
        <a:ea typeface="+mn-ea"/>
        <a:cs typeface="+mn-cs"/>
      </a:defRPr>
    </a:lvl4pPr>
    <a:lvl5pPr marL="1818270" algn="l" defTabSz="909137" rtl="0" eaLnBrk="1" latinLnBrk="0" hangingPunct="1">
      <a:defRPr sz="1200" kern="1200">
        <a:solidFill>
          <a:schemeClr val="tx1"/>
        </a:solidFill>
        <a:latin typeface="+mn-lt"/>
        <a:ea typeface="+mn-ea"/>
        <a:cs typeface="+mn-cs"/>
      </a:defRPr>
    </a:lvl5pPr>
    <a:lvl6pPr marL="2272844" algn="l" defTabSz="909137" rtl="0" eaLnBrk="1" latinLnBrk="0" hangingPunct="1">
      <a:defRPr sz="1200" kern="1200">
        <a:solidFill>
          <a:schemeClr val="tx1"/>
        </a:solidFill>
        <a:latin typeface="+mn-lt"/>
        <a:ea typeface="+mn-ea"/>
        <a:cs typeface="+mn-cs"/>
      </a:defRPr>
    </a:lvl6pPr>
    <a:lvl7pPr marL="2727413" algn="l" defTabSz="909137" rtl="0" eaLnBrk="1" latinLnBrk="0" hangingPunct="1">
      <a:defRPr sz="1200" kern="1200">
        <a:solidFill>
          <a:schemeClr val="tx1"/>
        </a:solidFill>
        <a:latin typeface="+mn-lt"/>
        <a:ea typeface="+mn-ea"/>
        <a:cs typeface="+mn-cs"/>
      </a:defRPr>
    </a:lvl7pPr>
    <a:lvl8pPr marL="3181968" algn="l" defTabSz="909137" rtl="0" eaLnBrk="1" latinLnBrk="0" hangingPunct="1">
      <a:defRPr sz="1200" kern="1200">
        <a:solidFill>
          <a:schemeClr val="tx1"/>
        </a:solidFill>
        <a:latin typeface="+mn-lt"/>
        <a:ea typeface="+mn-ea"/>
        <a:cs typeface="+mn-cs"/>
      </a:defRPr>
    </a:lvl8pPr>
    <a:lvl9pPr marL="3636551" algn="l" defTabSz="90913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30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744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F15528-21DE-4FAA-801E-634DDDAF4B2B}"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57338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6167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34219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7153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2616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5988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E438810-190F-4319-A2B3-E1113E9B9FC0}"/>
              </a:ext>
            </a:extLst>
          </p:cNvPr>
          <p:cNvSpPr>
            <a:spLocks noChangeAspect="1"/>
          </p:cNvSpPr>
          <p:nvPr userDrawn="1"/>
        </p:nvSpPr>
        <p:spPr>
          <a:xfrm>
            <a:off x="0" y="-7257"/>
            <a:ext cx="12192000" cy="6865258"/>
          </a:xfrm>
          <a:prstGeom prst="rect">
            <a:avLst/>
          </a:prstGeom>
          <a:blipFill dpi="0" rotWithShape="0">
            <a:blip r:embed="rId2">
              <a:alphaModFix amt="68000"/>
              <a:extLst>
                <a:ext uri="{28A0092B-C50C-407E-A947-70E740481C1C}">
                  <a14:useLocalDpi xmlns:a14="http://schemas.microsoft.com/office/drawing/2010/main" val="0"/>
                </a:ext>
              </a:extLst>
            </a:blip>
            <a:srcRect/>
            <a:stretch>
              <a:fillRect l="-20387" r="-20387"/>
            </a:stretch>
          </a:blipFill>
          <a:ln w="12700" cap="flat" cmpd="sng" algn="ctr">
            <a:noFill/>
            <a:prstDash val="solid"/>
            <a:miter lim="800000"/>
          </a:ln>
          <a:effectLst/>
        </p:spPr>
        <p:txBody>
          <a:bodyPr lIns="90916" tIns="45460" rIns="90916" bIns="45460" anchor="ctr"/>
          <a:lstStyle/>
          <a:p>
            <a:pPr algn="ctr" defTabSz="681856">
              <a:defRPr/>
            </a:pPr>
            <a:endParaRPr lang="id-ID" sz="1100" kern="0">
              <a:solidFill>
                <a:prstClr val="white"/>
              </a:solidFill>
              <a:latin typeface="Raleway"/>
            </a:endParaRPr>
          </a:p>
        </p:txBody>
      </p:sp>
    </p:spTree>
    <p:extLst>
      <p:ext uri="{BB962C8B-B14F-4D97-AF65-F5344CB8AC3E}">
        <p14:creationId xmlns:p14="http://schemas.microsoft.com/office/powerpoint/2010/main" val="1772533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B8A44CA-CFBF-4A31-97CF-0F65333B0C16}"/>
              </a:ext>
            </a:extLst>
          </p:cNvPr>
          <p:cNvSpPr>
            <a:spLocks noChangeAspect="1"/>
          </p:cNvSpPr>
          <p:nvPr userDrawn="1">
            <p:custDataLst>
              <p:tags r:id="rId1"/>
            </p:custDataLst>
          </p:nvPr>
        </p:nvSpPr>
        <p:spPr>
          <a:xfrm>
            <a:off x="0" y="-1"/>
            <a:ext cx="12192000" cy="6858001"/>
          </a:xfrm>
          <a:prstGeom prst="rect">
            <a:avLst/>
          </a:prstGeom>
          <a:gradFill>
            <a:gsLst>
              <a:gs pos="13000">
                <a:srgbClr val="13488C"/>
              </a:gs>
              <a:gs pos="100000">
                <a:srgbClr val="06B8FD"/>
              </a:gs>
            </a:gsLst>
            <a:lin ang="2700000" scaled="1"/>
          </a:gradFill>
          <a:ln w="12700" cap="flat" cmpd="sng" algn="ctr">
            <a:noFill/>
            <a:prstDash val="solid"/>
            <a:miter lim="800000"/>
          </a:ln>
          <a:effectLst/>
        </p:spPr>
        <p:txBody>
          <a:bodyPr lIns="90916" tIns="45460" rIns="90916" bIns="45460" anchor="ctr"/>
          <a:lstStyle/>
          <a:p>
            <a:pPr algn="ctr" defTabSz="681856">
              <a:defRPr/>
            </a:pPr>
            <a:endParaRPr lang="id-ID" sz="1100" kern="0">
              <a:solidFill>
                <a:prstClr val="black">
                  <a:lumMod val="65000"/>
                  <a:lumOff val="35000"/>
                </a:prstClr>
              </a:solidFill>
              <a:latin typeface="Raleway"/>
            </a:endParaRPr>
          </a:p>
        </p:txBody>
      </p:sp>
    </p:spTree>
    <p:extLst>
      <p:ext uri="{BB962C8B-B14F-4D97-AF65-F5344CB8AC3E}">
        <p14:creationId xmlns:p14="http://schemas.microsoft.com/office/powerpoint/2010/main" val="527603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E438810-190F-4319-A2B3-E1113E9B9FC0}"/>
              </a:ext>
            </a:extLst>
          </p:cNvPr>
          <p:cNvSpPr>
            <a:spLocks noChangeAspect="1"/>
          </p:cNvSpPr>
          <p:nvPr userDrawn="1"/>
        </p:nvSpPr>
        <p:spPr>
          <a:xfrm>
            <a:off x="0" y="-7257"/>
            <a:ext cx="12192000" cy="6865258"/>
          </a:xfrm>
          <a:prstGeom prst="rect">
            <a:avLst/>
          </a:prstGeom>
          <a:blipFill dpi="0" rotWithShape="0">
            <a:blip r:embed="rId2">
              <a:alphaModFix amt="68000"/>
              <a:extLst>
                <a:ext uri="{28A0092B-C50C-407E-A947-70E740481C1C}">
                  <a14:useLocalDpi xmlns:a14="http://schemas.microsoft.com/office/drawing/2010/main" val="0"/>
                </a:ext>
              </a:extLst>
            </a:blip>
            <a:srcRect/>
            <a:stretch>
              <a:fillRect l="-20387" r="-20387"/>
            </a:stretch>
          </a:blipFill>
          <a:ln w="12700" cap="flat" cmpd="sng" algn="ctr">
            <a:noFill/>
            <a:prstDash val="solid"/>
            <a:miter lim="800000"/>
          </a:ln>
          <a:effectLst/>
        </p:spPr>
        <p:txBody>
          <a:bodyPr lIns="90916" tIns="45460" rIns="90916" bIns="45460" anchor="ctr"/>
          <a:lstStyle/>
          <a:p>
            <a:pPr algn="ctr" defTabSz="681856">
              <a:defRPr/>
            </a:pPr>
            <a:endParaRPr lang="id-ID" sz="1100" kern="0">
              <a:solidFill>
                <a:prstClr val="white"/>
              </a:solidFill>
              <a:latin typeface="Raleway"/>
            </a:endParaRPr>
          </a:p>
        </p:txBody>
      </p:sp>
    </p:spTree>
    <p:extLst>
      <p:ext uri="{BB962C8B-B14F-4D97-AF65-F5344CB8AC3E}">
        <p14:creationId xmlns:p14="http://schemas.microsoft.com/office/powerpoint/2010/main" val="375343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7178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B8A44CA-CFBF-4A31-97CF-0F65333B0C16}"/>
              </a:ext>
            </a:extLst>
          </p:cNvPr>
          <p:cNvSpPr>
            <a:spLocks noChangeAspect="1"/>
          </p:cNvSpPr>
          <p:nvPr userDrawn="1">
            <p:custDataLst>
              <p:tags r:id="rId1"/>
            </p:custDataLst>
          </p:nvPr>
        </p:nvSpPr>
        <p:spPr>
          <a:xfrm>
            <a:off x="0" y="-1"/>
            <a:ext cx="12192000" cy="6858001"/>
          </a:xfrm>
          <a:prstGeom prst="rect">
            <a:avLst/>
          </a:prstGeom>
          <a:gradFill>
            <a:gsLst>
              <a:gs pos="13000">
                <a:srgbClr val="13488C"/>
              </a:gs>
              <a:gs pos="100000">
                <a:srgbClr val="06B8FD"/>
              </a:gs>
            </a:gsLst>
            <a:lin ang="2700000" scaled="1"/>
          </a:gradFill>
          <a:ln w="12700" cap="flat" cmpd="sng" algn="ctr">
            <a:noFill/>
            <a:prstDash val="solid"/>
            <a:miter lim="800000"/>
          </a:ln>
          <a:effectLst/>
        </p:spPr>
        <p:txBody>
          <a:bodyPr lIns="90916" tIns="45460" rIns="90916" bIns="45460" anchor="ctr"/>
          <a:lstStyle/>
          <a:p>
            <a:pPr algn="ctr" defTabSz="681856">
              <a:defRPr/>
            </a:pPr>
            <a:endParaRPr lang="id-ID" sz="1100" kern="0">
              <a:solidFill>
                <a:prstClr val="black">
                  <a:lumMod val="65000"/>
                  <a:lumOff val="35000"/>
                </a:prstClr>
              </a:solidFill>
              <a:latin typeface="Raleway"/>
            </a:endParaRPr>
          </a:p>
        </p:txBody>
      </p:sp>
    </p:spTree>
    <p:extLst>
      <p:ext uri="{BB962C8B-B14F-4D97-AF65-F5344CB8AC3E}">
        <p14:creationId xmlns:p14="http://schemas.microsoft.com/office/powerpoint/2010/main" val="3955154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E438810-190F-4319-A2B3-E1113E9B9FC0}"/>
              </a:ext>
            </a:extLst>
          </p:cNvPr>
          <p:cNvSpPr>
            <a:spLocks noChangeAspect="1"/>
          </p:cNvSpPr>
          <p:nvPr userDrawn="1"/>
        </p:nvSpPr>
        <p:spPr>
          <a:xfrm>
            <a:off x="0" y="-7257"/>
            <a:ext cx="12192000" cy="6865258"/>
          </a:xfrm>
          <a:prstGeom prst="rect">
            <a:avLst/>
          </a:prstGeom>
          <a:blipFill dpi="0" rotWithShape="0">
            <a:blip r:embed="rId2">
              <a:alphaModFix amt="68000"/>
              <a:extLst>
                <a:ext uri="{28A0092B-C50C-407E-A947-70E740481C1C}">
                  <a14:useLocalDpi xmlns:a14="http://schemas.microsoft.com/office/drawing/2010/main" val="0"/>
                </a:ext>
              </a:extLst>
            </a:blip>
            <a:srcRect/>
            <a:stretch>
              <a:fillRect l="-20387" r="-20387"/>
            </a:stretch>
          </a:blipFill>
          <a:ln w="12700" cap="flat" cmpd="sng" algn="ctr">
            <a:noFill/>
            <a:prstDash val="solid"/>
            <a:miter lim="800000"/>
          </a:ln>
          <a:effectLst/>
        </p:spPr>
        <p:txBody>
          <a:bodyPr lIns="90916" tIns="45460" rIns="90916" bIns="45460" anchor="ctr"/>
          <a:lstStyle/>
          <a:p>
            <a:pPr algn="ctr" defTabSz="681856">
              <a:defRPr/>
            </a:pPr>
            <a:endParaRPr lang="id-ID" sz="1100" kern="0">
              <a:solidFill>
                <a:prstClr val="white"/>
              </a:solidFill>
              <a:latin typeface="Raleway"/>
            </a:endParaRPr>
          </a:p>
        </p:txBody>
      </p:sp>
    </p:spTree>
    <p:extLst>
      <p:ext uri="{BB962C8B-B14F-4D97-AF65-F5344CB8AC3E}">
        <p14:creationId xmlns:p14="http://schemas.microsoft.com/office/powerpoint/2010/main" val="1270064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B8A44CA-CFBF-4A31-97CF-0F65333B0C16}"/>
              </a:ext>
            </a:extLst>
          </p:cNvPr>
          <p:cNvSpPr>
            <a:spLocks noChangeAspect="1"/>
          </p:cNvSpPr>
          <p:nvPr userDrawn="1">
            <p:custDataLst>
              <p:tags r:id="rId1"/>
            </p:custDataLst>
          </p:nvPr>
        </p:nvSpPr>
        <p:spPr>
          <a:xfrm>
            <a:off x="0" y="-1"/>
            <a:ext cx="12192000" cy="6858001"/>
          </a:xfrm>
          <a:prstGeom prst="rect">
            <a:avLst/>
          </a:prstGeom>
          <a:gradFill>
            <a:gsLst>
              <a:gs pos="13000">
                <a:srgbClr val="13488C"/>
              </a:gs>
              <a:gs pos="100000">
                <a:srgbClr val="06B8FD"/>
              </a:gs>
            </a:gsLst>
            <a:lin ang="2700000" scaled="1"/>
          </a:gradFill>
          <a:ln w="12700" cap="flat" cmpd="sng" algn="ctr">
            <a:noFill/>
            <a:prstDash val="solid"/>
            <a:miter lim="800000"/>
          </a:ln>
          <a:effectLst/>
        </p:spPr>
        <p:txBody>
          <a:bodyPr lIns="90916" tIns="45460" rIns="90916" bIns="45460" anchor="ctr"/>
          <a:lstStyle/>
          <a:p>
            <a:pPr algn="ctr" defTabSz="681856">
              <a:defRPr/>
            </a:pPr>
            <a:endParaRPr lang="id-ID" sz="1100" kern="0">
              <a:solidFill>
                <a:prstClr val="black">
                  <a:lumMod val="65000"/>
                  <a:lumOff val="35000"/>
                </a:prstClr>
              </a:solidFill>
              <a:latin typeface="Raleway"/>
            </a:endParaRPr>
          </a:p>
        </p:txBody>
      </p:sp>
    </p:spTree>
    <p:extLst>
      <p:ext uri="{BB962C8B-B14F-4D97-AF65-F5344CB8AC3E}">
        <p14:creationId xmlns:p14="http://schemas.microsoft.com/office/powerpoint/2010/main" val="3686098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E438810-190F-4319-A2B3-E1113E9B9FC0}"/>
              </a:ext>
            </a:extLst>
          </p:cNvPr>
          <p:cNvSpPr>
            <a:spLocks noChangeAspect="1"/>
          </p:cNvSpPr>
          <p:nvPr userDrawn="1"/>
        </p:nvSpPr>
        <p:spPr>
          <a:xfrm>
            <a:off x="0" y="-7257"/>
            <a:ext cx="12192000" cy="6865258"/>
          </a:xfrm>
          <a:prstGeom prst="rect">
            <a:avLst/>
          </a:prstGeom>
          <a:blipFill dpi="0" rotWithShape="0">
            <a:blip r:embed="rId2">
              <a:alphaModFix amt="68000"/>
              <a:extLst>
                <a:ext uri="{28A0092B-C50C-407E-A947-70E740481C1C}">
                  <a14:useLocalDpi xmlns:a14="http://schemas.microsoft.com/office/drawing/2010/main" val="0"/>
                </a:ext>
              </a:extLst>
            </a:blip>
            <a:srcRect/>
            <a:stretch>
              <a:fillRect l="-20387" r="-20387"/>
            </a:stretch>
          </a:blipFill>
          <a:ln w="12700" cap="flat" cmpd="sng" algn="ctr">
            <a:noFill/>
            <a:prstDash val="solid"/>
            <a:miter lim="800000"/>
          </a:ln>
          <a:effectLst/>
        </p:spPr>
        <p:txBody>
          <a:bodyPr lIns="90916" tIns="45460" rIns="90916" bIns="45460" anchor="ctr"/>
          <a:lstStyle/>
          <a:p>
            <a:pPr algn="ctr" defTabSz="681856">
              <a:defRPr/>
            </a:pPr>
            <a:endParaRPr lang="id-ID" sz="1100" kern="0">
              <a:solidFill>
                <a:prstClr val="white"/>
              </a:solidFill>
              <a:latin typeface="Raleway"/>
            </a:endParaRPr>
          </a:p>
        </p:txBody>
      </p:sp>
    </p:spTree>
    <p:extLst>
      <p:ext uri="{BB962C8B-B14F-4D97-AF65-F5344CB8AC3E}">
        <p14:creationId xmlns:p14="http://schemas.microsoft.com/office/powerpoint/2010/main" val="588540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B8A44CA-CFBF-4A31-97CF-0F65333B0C16}"/>
              </a:ext>
            </a:extLst>
          </p:cNvPr>
          <p:cNvSpPr>
            <a:spLocks noChangeAspect="1"/>
          </p:cNvSpPr>
          <p:nvPr userDrawn="1">
            <p:custDataLst>
              <p:tags r:id="rId1"/>
            </p:custDataLst>
          </p:nvPr>
        </p:nvSpPr>
        <p:spPr>
          <a:xfrm>
            <a:off x="0" y="-1"/>
            <a:ext cx="12192000" cy="6858001"/>
          </a:xfrm>
          <a:prstGeom prst="rect">
            <a:avLst/>
          </a:prstGeom>
          <a:gradFill>
            <a:gsLst>
              <a:gs pos="13000">
                <a:srgbClr val="13488C"/>
              </a:gs>
              <a:gs pos="100000">
                <a:srgbClr val="06B8FD"/>
              </a:gs>
            </a:gsLst>
            <a:lin ang="2700000" scaled="1"/>
          </a:gradFill>
          <a:ln w="12700" cap="flat" cmpd="sng" algn="ctr">
            <a:noFill/>
            <a:prstDash val="solid"/>
            <a:miter lim="800000"/>
          </a:ln>
          <a:effectLst/>
        </p:spPr>
        <p:txBody>
          <a:bodyPr lIns="90916" tIns="45460" rIns="90916" bIns="45460" anchor="ctr"/>
          <a:lstStyle/>
          <a:p>
            <a:pPr algn="ctr" defTabSz="681856">
              <a:defRPr/>
            </a:pPr>
            <a:endParaRPr lang="id-ID" sz="1100" kern="0">
              <a:solidFill>
                <a:prstClr val="black">
                  <a:lumMod val="65000"/>
                  <a:lumOff val="35000"/>
                </a:prstClr>
              </a:solidFill>
              <a:latin typeface="Raleway"/>
            </a:endParaRPr>
          </a:p>
        </p:txBody>
      </p:sp>
    </p:spTree>
    <p:extLst>
      <p:ext uri="{BB962C8B-B14F-4D97-AF65-F5344CB8AC3E}">
        <p14:creationId xmlns:p14="http://schemas.microsoft.com/office/powerpoint/2010/main" val="4224932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E438810-190F-4319-A2B3-E1113E9B9FC0}"/>
              </a:ext>
            </a:extLst>
          </p:cNvPr>
          <p:cNvSpPr>
            <a:spLocks noChangeAspect="1"/>
          </p:cNvSpPr>
          <p:nvPr userDrawn="1"/>
        </p:nvSpPr>
        <p:spPr>
          <a:xfrm>
            <a:off x="0" y="-7257"/>
            <a:ext cx="12192000" cy="6865258"/>
          </a:xfrm>
          <a:prstGeom prst="rect">
            <a:avLst/>
          </a:prstGeom>
          <a:blipFill dpi="0" rotWithShape="0">
            <a:blip r:embed="rId2">
              <a:alphaModFix amt="68000"/>
              <a:extLst>
                <a:ext uri="{28A0092B-C50C-407E-A947-70E740481C1C}">
                  <a14:useLocalDpi xmlns:a14="http://schemas.microsoft.com/office/drawing/2010/main" val="0"/>
                </a:ext>
              </a:extLst>
            </a:blip>
            <a:srcRect/>
            <a:stretch>
              <a:fillRect l="-20387" r="-20387"/>
            </a:stretch>
          </a:blipFill>
          <a:ln w="12700" cap="flat" cmpd="sng" algn="ctr">
            <a:noFill/>
            <a:prstDash val="solid"/>
            <a:miter lim="800000"/>
          </a:ln>
          <a:effectLst/>
        </p:spPr>
        <p:txBody>
          <a:bodyPr anchor="ctr"/>
          <a:lstStyle/>
          <a:p>
            <a:pPr algn="ctr" defTabSz="685800">
              <a:defRPr/>
            </a:pPr>
            <a:endParaRPr lang="id-ID" sz="1013" kern="0">
              <a:solidFill>
                <a:prstClr val="white"/>
              </a:solidFill>
              <a:latin typeface="Raleway"/>
            </a:endParaRPr>
          </a:p>
        </p:txBody>
      </p:sp>
    </p:spTree>
    <p:extLst>
      <p:ext uri="{BB962C8B-B14F-4D97-AF65-F5344CB8AC3E}">
        <p14:creationId xmlns:p14="http://schemas.microsoft.com/office/powerpoint/2010/main" val="3035004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B8A44CA-CFBF-4A31-97CF-0F65333B0C16}"/>
              </a:ext>
            </a:extLst>
          </p:cNvPr>
          <p:cNvSpPr>
            <a:spLocks noChangeAspect="1"/>
          </p:cNvSpPr>
          <p:nvPr userDrawn="1">
            <p:custDataLst>
              <p:tags r:id="rId1"/>
            </p:custDataLst>
          </p:nvPr>
        </p:nvSpPr>
        <p:spPr>
          <a:xfrm>
            <a:off x="0" y="-1"/>
            <a:ext cx="12192000" cy="6858001"/>
          </a:xfrm>
          <a:prstGeom prst="rect">
            <a:avLst/>
          </a:prstGeom>
          <a:gradFill>
            <a:gsLst>
              <a:gs pos="13000">
                <a:srgbClr val="13488C"/>
              </a:gs>
              <a:gs pos="100000">
                <a:srgbClr val="06B8FD"/>
              </a:gs>
            </a:gsLst>
            <a:lin ang="2700000" scaled="1"/>
          </a:gradFill>
          <a:ln w="12700" cap="flat" cmpd="sng" algn="ctr">
            <a:noFill/>
            <a:prstDash val="solid"/>
            <a:miter lim="800000"/>
          </a:ln>
          <a:effectLst/>
        </p:spPr>
        <p:txBody>
          <a:bodyPr anchor="ctr"/>
          <a:lstStyle/>
          <a:p>
            <a:pPr algn="ctr" defTabSz="685800">
              <a:defRPr/>
            </a:pPr>
            <a:endParaRPr lang="id-ID" sz="1013" kern="0">
              <a:solidFill>
                <a:prstClr val="black">
                  <a:lumMod val="65000"/>
                  <a:lumOff val="35000"/>
                </a:prstClr>
              </a:solidFill>
              <a:latin typeface="Raleway"/>
            </a:endParaRPr>
          </a:p>
        </p:txBody>
      </p:sp>
    </p:spTree>
    <p:extLst>
      <p:ext uri="{BB962C8B-B14F-4D97-AF65-F5344CB8AC3E}">
        <p14:creationId xmlns:p14="http://schemas.microsoft.com/office/powerpoint/2010/main" val="155172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9526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77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3010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107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774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8600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012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11/25/2024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00319093"/>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662" r:id="rId17"/>
    <p:sldLayoutId id="2147483663" r:id="rId18"/>
    <p:sldLayoutId id="2147483803" r:id="rId19"/>
    <p:sldLayoutId id="2147483804" r:id="rId20"/>
    <p:sldLayoutId id="2147483815" r:id="rId21"/>
    <p:sldLayoutId id="2147483816" r:id="rId22"/>
    <p:sldLayoutId id="2147483827" r:id="rId23"/>
    <p:sldLayoutId id="2147483828" r:id="rId24"/>
    <p:sldLayoutId id="2147483869" r:id="rId25"/>
    <p:sldLayoutId id="2147483870" r:id="rId2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1.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9.jpe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9.jpeg"/><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4280" y="241493"/>
            <a:ext cx="1221934" cy="860481"/>
          </a:xfrm>
          <a:prstGeom prst="rect">
            <a:avLst/>
          </a:prstGeom>
          <a:solidFill>
            <a:srgbClr val="0072C8"/>
          </a:solidFill>
        </p:spPr>
      </p:pic>
      <p:sp>
        <p:nvSpPr>
          <p:cNvPr id="2" name="TextBox 1"/>
          <p:cNvSpPr txBox="1"/>
          <p:nvPr/>
        </p:nvSpPr>
        <p:spPr>
          <a:xfrm>
            <a:off x="838200" y="408263"/>
            <a:ext cx="4278522" cy="461665"/>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10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5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2024</a:t>
            </a:r>
          </a:p>
        </p:txBody>
      </p:sp>
      <p:sp>
        <p:nvSpPr>
          <p:cNvPr id="14" name="TextBox 13"/>
          <p:cNvSpPr txBox="1"/>
          <p:nvPr/>
        </p:nvSpPr>
        <p:spPr>
          <a:xfrm>
            <a:off x="5638800" y="344920"/>
            <a:ext cx="5463047" cy="1200329"/>
          </a:xfrm>
          <a:prstGeom prst="rect">
            <a:avLst/>
          </a:prstGeom>
          <a:no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Họ</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Huỳnh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Phương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Việt</a:t>
            </a:r>
            <a:endParaRPr lang="en-US" sz="2400" b="1" dirty="0" smtClean="0">
              <a:latin typeface="Times New Roman" panose="02020603050405020304" pitchFamily="18" charset="0"/>
              <a:cs typeface="Times New Roman" panose="02020603050405020304" pitchFamily="18" charset="0"/>
            </a:endParaRPr>
          </a:p>
          <a:p>
            <a:pPr algn="ctr"/>
            <a:r>
              <a:rPr lang="en-US" sz="2400" b="1" dirty="0" err="1" smtClean="0">
                <a:latin typeface="Times New Roman" panose="02020603050405020304" pitchFamily="18" charset="0"/>
                <a:cs typeface="Times New Roman" panose="02020603050405020304" pitchFamily="18" charset="0"/>
              </a:rPr>
              <a:t>Tổ</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Ngoại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ngữ</a:t>
            </a:r>
            <a:r>
              <a:rPr lang="en-US" sz="2400" b="1" dirty="0" smtClean="0">
                <a:latin typeface="Times New Roman" panose="02020603050405020304" pitchFamily="18" charset="0"/>
                <a:cs typeface="Times New Roman" panose="02020603050405020304" pitchFamily="18" charset="0"/>
              </a:rPr>
              <a:t>-TD-NH_QP</a:t>
            </a:r>
          </a:p>
          <a:p>
            <a:pPr algn="ctr"/>
            <a:r>
              <a:rPr lang="en-US" sz="2400" b="1" dirty="0" err="1" smtClean="0">
                <a:latin typeface="Times New Roman" panose="02020603050405020304" pitchFamily="18" charset="0"/>
                <a:cs typeface="Times New Roman" panose="02020603050405020304" pitchFamily="18" charset="0"/>
              </a:rPr>
              <a:t>Lớp</a:t>
            </a:r>
            <a:r>
              <a:rPr lang="en-US" sz="2400" b="1" dirty="0" smtClean="0">
                <a:latin typeface="Times New Roman" panose="02020603050405020304" pitchFamily="18" charset="0"/>
                <a:cs typeface="Times New Roman" panose="02020603050405020304" pitchFamily="18" charset="0"/>
              </a:rPr>
              <a:t>: 11A7</a:t>
            </a:r>
            <a:endParaRPr lang="en-US" sz="2400" b="1"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66431" y="347013"/>
            <a:ext cx="671769" cy="892247"/>
          </a:xfrm>
          <a:prstGeom prst="rect">
            <a:avLst/>
          </a:prstGeom>
        </p:spPr>
      </p:pic>
      <p:pic>
        <p:nvPicPr>
          <p:cNvPr id="5" name="Picture 4"/>
          <p:cNvPicPr>
            <a:picLocks noChangeAspect="1"/>
          </p:cNvPicPr>
          <p:nvPr/>
        </p:nvPicPr>
        <p:blipFill>
          <a:blip r:embed="rId4"/>
          <a:stretch>
            <a:fillRect/>
          </a:stretch>
        </p:blipFill>
        <p:spPr>
          <a:xfrm>
            <a:off x="2209800" y="1981200"/>
            <a:ext cx="8466667" cy="3161905"/>
          </a:xfrm>
          <a:prstGeom prst="rect">
            <a:avLst/>
          </a:prstGeom>
          <a:ln>
            <a:solidFill>
              <a:schemeClr val="accent2">
                <a:lumMod val="60000"/>
                <a:lumOff val="40000"/>
              </a:schemeClr>
            </a:solidFill>
          </a:ln>
        </p:spPr>
      </p:pic>
    </p:spTree>
    <p:extLst>
      <p:ext uri="{BB962C8B-B14F-4D97-AF65-F5344CB8AC3E}">
        <p14:creationId xmlns:p14="http://schemas.microsoft.com/office/powerpoint/2010/main" val="111806416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768409"/>
            <a:ext cx="4457597" cy="296876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1" y="593685"/>
            <a:ext cx="4572000" cy="305131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3768409"/>
            <a:ext cx="4800600" cy="2968760"/>
          </a:xfrm>
          <a:prstGeom prst="rect">
            <a:avLst/>
          </a:prstGeom>
        </p:spPr>
      </p:pic>
      <p:sp>
        <p:nvSpPr>
          <p:cNvPr id="5" name="Oval Callout 4"/>
          <p:cNvSpPr/>
          <p:nvPr/>
        </p:nvSpPr>
        <p:spPr>
          <a:xfrm>
            <a:off x="5905397" y="228600"/>
            <a:ext cx="4762603" cy="2743200"/>
          </a:xfrm>
          <a:prstGeom prst="wedgeEllipse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chemeClr val="tx1"/>
                </a:solidFill>
                <a:latin typeface="Times New Roman" panose="02020603050405020304" pitchFamily="18" charset="0"/>
                <a:cs typeface="Times New Roman" panose="02020603050405020304" pitchFamily="18" charset="0"/>
              </a:rPr>
              <a:t>Cho </a:t>
            </a:r>
            <a:r>
              <a:rPr lang="en-US" sz="2000" dirty="0" err="1" smtClean="0">
                <a:solidFill>
                  <a:schemeClr val="tx1"/>
                </a:solidFill>
                <a:latin typeface="Times New Roman" panose="02020603050405020304" pitchFamily="18" charset="0"/>
                <a:cs typeface="Times New Roman" panose="02020603050405020304" pitchFamily="18" charset="0"/>
              </a:rPr>
              <a:t>biết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các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hiện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tượng</a:t>
            </a:r>
            <a:r>
              <a:rPr lang="en-US" sz="2000" dirty="0" smtClean="0">
                <a:solidFill>
                  <a:schemeClr val="tx1"/>
                </a:solidFill>
                <a:latin typeface="Times New Roman" panose="02020603050405020304" pitchFamily="18" charset="0"/>
                <a:cs typeface="Times New Roman" panose="02020603050405020304" pitchFamily="18" charset="0"/>
              </a:rPr>
              <a:t> ô </a:t>
            </a:r>
            <a:r>
              <a:rPr lang="en-US" sz="2000" dirty="0" err="1" smtClean="0">
                <a:solidFill>
                  <a:schemeClr val="tx1"/>
                </a:solidFill>
                <a:latin typeface="Times New Roman" panose="02020603050405020304" pitchFamily="18" charset="0"/>
                <a:cs typeface="Times New Roman" panose="02020603050405020304" pitchFamily="18" charset="0"/>
              </a:rPr>
              <a:t>nhiễm</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môi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trường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có</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trong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các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hình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dưới</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12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52400" y="2393445"/>
            <a:ext cx="1524000" cy="39311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1. Môi trường và các vấn đề môi trường toàn cầu</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152399" y="1524498"/>
            <a:ext cx="3614057" cy="6784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a)</a:t>
            </a: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An </a:t>
            </a:r>
            <a:r>
              <a:rPr lang="en-US" dirty="0" err="1" smtClean="0">
                <a:solidFill>
                  <a:schemeClr val="tx1"/>
                </a:solidFill>
                <a:latin typeface="Times New Roman" panose="02020603050405020304" pitchFamily="18" charset="0"/>
                <a:cs typeface="Times New Roman" panose="02020603050405020304" pitchFamily="18" charset="0"/>
              </a:rPr>
              <a:t>ninh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môi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trường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và</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các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vấn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đề</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môi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trường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toàn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cầu</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2023" y="28854"/>
            <a:ext cx="1127858" cy="1152244"/>
          </a:xfrm>
          <a:prstGeom prst="rect">
            <a:avLst/>
          </a:prstGeom>
        </p:spPr>
      </p:pic>
      <p:pic>
        <p:nvPicPr>
          <p:cNvPr id="12" name="Picture 11"/>
          <p:cNvPicPr>
            <a:picLocks noChangeAspect="1"/>
          </p:cNvPicPr>
          <p:nvPr/>
        </p:nvPicPr>
        <p:blipFill>
          <a:blip r:embed="rId3"/>
          <a:stretch>
            <a:fillRect/>
          </a:stretch>
        </p:blipFill>
        <p:spPr>
          <a:xfrm>
            <a:off x="8836479" y="4047218"/>
            <a:ext cx="3333750" cy="2778125"/>
          </a:xfrm>
          <a:prstGeom prst="rect">
            <a:avLst/>
          </a:prstGeom>
        </p:spPr>
      </p:pic>
      <p:sp>
        <p:nvSpPr>
          <p:cNvPr id="13" name="Oval 12"/>
          <p:cNvSpPr/>
          <p:nvPr/>
        </p:nvSpPr>
        <p:spPr>
          <a:xfrm>
            <a:off x="2377167" y="2393445"/>
            <a:ext cx="1905000" cy="153962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Khái niệm</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6" name="Oval 15"/>
          <p:cNvSpPr/>
          <p:nvPr/>
        </p:nvSpPr>
        <p:spPr>
          <a:xfrm>
            <a:off x="2322739" y="4827666"/>
            <a:ext cx="2057400" cy="149693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Biểu hiện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4282167" y="2202939"/>
            <a:ext cx="7528833" cy="161717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dirty="0">
                <a:solidFill>
                  <a:schemeClr val="tx1"/>
                </a:solidFill>
                <a:latin typeface="Times New Roman" panose="02020603050405020304" pitchFamily="18" charset="0"/>
                <a:cs typeface="Times New Roman" panose="02020603050405020304" pitchFamily="18" charset="0"/>
              </a:rPr>
              <a:t>An ninh môi trường là hệ thống các yếu tố vật chất tự nhiên, nhân tạo cấu thành nên môi trường được cân bằng để đảm bảo điều kiện sống và phát triển của con người cùng các loài sinh vật trong hệ thống </a:t>
            </a:r>
            <a:r>
              <a:rPr lang="vi-VN" dirty="0" smtClean="0">
                <a:solidFill>
                  <a:schemeClr val="tx1"/>
                </a:solidFill>
                <a:latin typeface="Times New Roman" panose="02020603050405020304" pitchFamily="18" charset="0"/>
                <a:cs typeface="Times New Roman" panose="02020603050405020304" pitchFamily="18" charset="0"/>
              </a:rPr>
              <a:t>đó.</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4495801" y="4255008"/>
            <a:ext cx="3810000" cy="74637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Đảm bảo an ninh nguồn nước</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4561115" y="5169846"/>
            <a:ext cx="3733800" cy="73592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Sử dụng hợp lí tài nguyên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4576084" y="6074227"/>
            <a:ext cx="3810000" cy="75111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Bảo vệ đa dạng sinh học</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86521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52400" y="2393445"/>
            <a:ext cx="1524000" cy="393115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1. Môi trường và các vấn đề môi trường toàn cầu</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152399" y="1524498"/>
            <a:ext cx="3614057" cy="6784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lang="vi-VN" dirty="0" smtClean="0">
                <a:solidFill>
                  <a:schemeClr val="tx1"/>
                </a:solidFill>
                <a:latin typeface="Times New Roman" panose="02020603050405020304" pitchFamily="18" charset="0"/>
                <a:cs typeface="Times New Roman" panose="02020603050405020304" pitchFamily="18" charset="0"/>
              </a:rPr>
              <a:t>b) An ninh môi trường và các vấn đề môi trường toàn cầu</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2023" y="28854"/>
            <a:ext cx="1127858" cy="1152244"/>
          </a:xfrm>
          <a:prstGeom prst="rect">
            <a:avLst/>
          </a:prstGeom>
        </p:spPr>
      </p:pic>
      <p:graphicFrame>
        <p:nvGraphicFramePr>
          <p:cNvPr id="12" name="Diagram 11"/>
          <p:cNvGraphicFramePr/>
          <p:nvPr>
            <p:extLst>
              <p:ext uri="{D42A27DB-BD31-4B8C-83A1-F6EECF244321}">
                <p14:modId xmlns:p14="http://schemas.microsoft.com/office/powerpoint/2010/main" val="1857026529"/>
              </p:ext>
            </p:extLst>
          </p:nvPr>
        </p:nvGraphicFramePr>
        <p:xfrm>
          <a:off x="2362200" y="1524499"/>
          <a:ext cx="8839200" cy="5333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65015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52400" y="2393445"/>
            <a:ext cx="1524000" cy="39311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1. Môi trường và các vấn đề môi trường toàn cầu</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152399" y="1524498"/>
            <a:ext cx="3614057" cy="67844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b) An ninh môi trường và các vấn đề môi trường toàn cầu</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2023" y="28854"/>
            <a:ext cx="1127858" cy="1152244"/>
          </a:xfrm>
          <a:prstGeom prst="rect">
            <a:avLst/>
          </a:prstGeom>
        </p:spPr>
      </p:pic>
      <p:sp>
        <p:nvSpPr>
          <p:cNvPr id="3" name="Rounded Rectangle 2"/>
          <p:cNvSpPr/>
          <p:nvPr/>
        </p:nvSpPr>
        <p:spPr>
          <a:xfrm>
            <a:off x="2819400" y="5410200"/>
            <a:ext cx="8534400" cy="14478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dirty="0">
                <a:solidFill>
                  <a:schemeClr val="tx1"/>
                </a:solidFill>
                <a:latin typeface="Times New Roman" panose="02020603050405020304" pitchFamily="18" charset="0"/>
                <a:cs typeface="Times New Roman" panose="02020603050405020304" pitchFamily="18" charset="0"/>
              </a:rPr>
              <a:t>Biến đổi khí hậu: Là sự thay đổi các thành phần của khí hậu (nhiệt độ, độ ẩm, lượng mưa,...) so với trung bình hoặc dao động của khí hậu được duy trì trong một thời gian dài, thường là vài thập kỉ hoặc dài hơn</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1948541" y="3160394"/>
            <a:ext cx="2398297" cy="2159833"/>
          </a:xfrm>
          <a:prstGeom prst="rect">
            <a:avLst/>
          </a:prstGeom>
        </p:spPr>
      </p:pic>
      <p:pic>
        <p:nvPicPr>
          <p:cNvPr id="11" name="Picture 10"/>
          <p:cNvPicPr>
            <a:picLocks noChangeAspect="1"/>
          </p:cNvPicPr>
          <p:nvPr/>
        </p:nvPicPr>
        <p:blipFill>
          <a:blip r:embed="rId4"/>
          <a:stretch>
            <a:fillRect/>
          </a:stretch>
        </p:blipFill>
        <p:spPr>
          <a:xfrm>
            <a:off x="4629865" y="3171280"/>
            <a:ext cx="2256392" cy="2095500"/>
          </a:xfrm>
          <a:prstGeom prst="rect">
            <a:avLst/>
          </a:prstGeom>
        </p:spPr>
      </p:pic>
      <p:pic>
        <p:nvPicPr>
          <p:cNvPr id="13" name="Picture 12"/>
          <p:cNvPicPr>
            <a:picLocks noChangeAspect="1"/>
          </p:cNvPicPr>
          <p:nvPr/>
        </p:nvPicPr>
        <p:blipFill>
          <a:blip r:embed="rId5"/>
          <a:stretch>
            <a:fillRect/>
          </a:stretch>
        </p:blipFill>
        <p:spPr>
          <a:xfrm>
            <a:off x="7158398" y="3171280"/>
            <a:ext cx="2409183" cy="2095499"/>
          </a:xfrm>
          <a:prstGeom prst="rect">
            <a:avLst/>
          </a:prstGeom>
        </p:spPr>
      </p:pic>
      <p:pic>
        <p:nvPicPr>
          <p:cNvPr id="14" name="Picture 13"/>
          <p:cNvPicPr>
            <a:picLocks noChangeAspect="1"/>
          </p:cNvPicPr>
          <p:nvPr/>
        </p:nvPicPr>
        <p:blipFill>
          <a:blip r:embed="rId6"/>
          <a:stretch>
            <a:fillRect/>
          </a:stretch>
        </p:blipFill>
        <p:spPr>
          <a:xfrm>
            <a:off x="9839722" y="3171280"/>
            <a:ext cx="2347234" cy="2095499"/>
          </a:xfrm>
          <a:prstGeom prst="rect">
            <a:avLst/>
          </a:prstGeom>
        </p:spPr>
      </p:pic>
      <p:sp>
        <p:nvSpPr>
          <p:cNvPr id="16" name="Cloud Callout 15"/>
          <p:cNvSpPr/>
          <p:nvPr/>
        </p:nvSpPr>
        <p:spPr>
          <a:xfrm>
            <a:off x="5562600" y="1333991"/>
            <a:ext cx="3581400" cy="1561609"/>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Biểu hiện của biến đổi khí hậu:</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774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52400" y="2393445"/>
            <a:ext cx="1524000" cy="393115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1. Môi trường và các vấn đề môi trường toàn cầu</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152399" y="1524498"/>
            <a:ext cx="3614057" cy="6784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b) An ninh môi trường và các vấn đề môi trường toàn cầu</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2023" y="28854"/>
            <a:ext cx="1127858" cy="1152244"/>
          </a:xfrm>
          <a:prstGeom prst="rect">
            <a:avLst/>
          </a:prstGeom>
        </p:spPr>
      </p:pic>
      <p:sp>
        <p:nvSpPr>
          <p:cNvPr id="2" name="Oval 1"/>
          <p:cNvSpPr/>
          <p:nvPr/>
        </p:nvSpPr>
        <p:spPr>
          <a:xfrm>
            <a:off x="3766456" y="1905000"/>
            <a:ext cx="2601688" cy="143487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Khái niệm</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899556" y="3429000"/>
            <a:ext cx="6558644" cy="267992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v"/>
            </a:pPr>
            <a:r>
              <a:rPr lang="vi-VN" sz="2000" dirty="0" smtClean="0">
                <a:solidFill>
                  <a:schemeClr val="tx1"/>
                </a:solidFill>
                <a:latin typeface="Times New Roman" panose="02020603050405020304" pitchFamily="18" charset="0"/>
                <a:cs typeface="Times New Roman" panose="02020603050405020304" pitchFamily="18" charset="0"/>
              </a:rPr>
              <a:t>An ninh lương thực: Là việc con người có quyền tiếp cận thực phẩm một cách an toàn, đầy đủ ở mọi nơi để duy trì cuộc sống. </a:t>
            </a:r>
          </a:p>
          <a:p>
            <a:pPr marL="285750" indent="-285750" algn="just">
              <a:buFont typeface="Wingdings" panose="05000000000000000000" pitchFamily="2" charset="2"/>
              <a:buChar char="v"/>
            </a:pPr>
            <a:r>
              <a:rPr lang="vi-VN" sz="2000" dirty="0">
                <a:solidFill>
                  <a:schemeClr val="tx1"/>
                </a:solidFill>
                <a:latin typeface="Times New Roman" panose="02020603050405020304" pitchFamily="18" charset="0"/>
                <a:cs typeface="Times New Roman" panose="02020603050405020304" pitchFamily="18" charset="0"/>
              </a:rPr>
              <a:t>Các vấn đề môi trường như suy thoái đất, ô nhiễm nguồn nước, không khí,… đang tác động tiêu cực đến an ninh lương thực ở mỗi quốc </a:t>
            </a:r>
            <a:r>
              <a:rPr lang="vi-VN" sz="2000" dirty="0" smtClean="0">
                <a:solidFill>
                  <a:schemeClr val="tx1"/>
                </a:solidFill>
                <a:latin typeface="Times New Roman" panose="02020603050405020304" pitchFamily="18" charset="0"/>
                <a:cs typeface="Times New Roman" panose="02020603050405020304" pitchFamily="18" charset="0"/>
              </a:rPr>
              <a:t>gia.</a:t>
            </a:r>
            <a:endParaRPr lang="vi-VN" sz="2000" dirty="0">
              <a:solidFill>
                <a:schemeClr val="tx1"/>
              </a:solidFill>
              <a:latin typeface="Times New Roman" panose="02020603050405020304" pitchFamily="18" charset="0"/>
              <a:cs typeface="Times New Roman" panose="02020603050405020304" pitchFamily="18" charset="0"/>
            </a:endParaRPr>
          </a:p>
          <a:p>
            <a:pPr algn="ctr"/>
            <a:endParaRPr lang="en-US" dirty="0"/>
          </a:p>
        </p:txBody>
      </p:sp>
      <p:pic>
        <p:nvPicPr>
          <p:cNvPr id="8" name="Picture 7"/>
          <p:cNvPicPr>
            <a:picLocks noChangeAspect="1"/>
          </p:cNvPicPr>
          <p:nvPr/>
        </p:nvPicPr>
        <p:blipFill>
          <a:blip r:embed="rId3"/>
          <a:stretch>
            <a:fillRect/>
          </a:stretch>
        </p:blipFill>
        <p:spPr>
          <a:xfrm>
            <a:off x="8458200" y="1375999"/>
            <a:ext cx="3614057" cy="2324464"/>
          </a:xfrm>
          <a:prstGeom prst="rect">
            <a:avLst/>
          </a:prstGeom>
        </p:spPr>
      </p:pic>
      <p:pic>
        <p:nvPicPr>
          <p:cNvPr id="9" name="Picture 8"/>
          <p:cNvPicPr>
            <a:picLocks noChangeAspect="1"/>
          </p:cNvPicPr>
          <p:nvPr/>
        </p:nvPicPr>
        <p:blipFill>
          <a:blip r:embed="rId4"/>
          <a:stretch>
            <a:fillRect/>
          </a:stretch>
        </p:blipFill>
        <p:spPr>
          <a:xfrm>
            <a:off x="8546523" y="3881075"/>
            <a:ext cx="3552314" cy="2613665"/>
          </a:xfrm>
          <a:prstGeom prst="rect">
            <a:avLst/>
          </a:prstGeom>
        </p:spPr>
      </p:pic>
    </p:spTree>
    <p:extLst>
      <p:ext uri="{BB962C8B-B14F-4D97-AF65-F5344CB8AC3E}">
        <p14:creationId xmlns:p14="http://schemas.microsoft.com/office/powerpoint/2010/main" val="25740838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52400" y="2393445"/>
            <a:ext cx="1524000" cy="39311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1. Môi trường và các vấn đề môi trường toàn cầu</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152399" y="1524498"/>
            <a:ext cx="3614057" cy="6784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b) An ninh môi trường và các vấn đề môi trường toàn cầu</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2023" y="28854"/>
            <a:ext cx="1127858" cy="1152244"/>
          </a:xfrm>
          <a:prstGeom prst="rect">
            <a:avLst/>
          </a:prstGeom>
        </p:spPr>
      </p:pic>
      <p:sp>
        <p:nvSpPr>
          <p:cNvPr id="3" name="Rounded Rectangle 2"/>
          <p:cNvSpPr/>
          <p:nvPr/>
        </p:nvSpPr>
        <p:spPr>
          <a:xfrm>
            <a:off x="1676400" y="4953000"/>
            <a:ext cx="10210800" cy="1905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Wingdings" panose="05000000000000000000" pitchFamily="2" charset="2"/>
              <a:buChar char="Ø"/>
            </a:pPr>
            <a:r>
              <a:rPr lang="vi-VN" sz="2200" dirty="0">
                <a:solidFill>
                  <a:schemeClr val="tx1"/>
                </a:solidFill>
                <a:latin typeface="Times New Roman" panose="02020603050405020304" pitchFamily="18" charset="0"/>
                <a:cs typeface="Times New Roman" panose="02020603050405020304" pitchFamily="18" charset="0"/>
              </a:rPr>
              <a:t>Thiên tai là hiện tượng tự nhiên bất thường có thể gây thiệt hại về người, tài sản, môi trường, điều kiện sống và các hoạt động kinh tế − xã hội. </a:t>
            </a:r>
            <a:endParaRPr lang="vi-VN" sz="2200" dirty="0" smtClean="0">
              <a:solidFill>
                <a:schemeClr val="tx1"/>
              </a:solidFill>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Ø"/>
            </a:pPr>
            <a:r>
              <a:rPr lang="vi-VN" sz="2200" dirty="0" smtClean="0">
                <a:solidFill>
                  <a:schemeClr val="tx1"/>
                </a:solidFill>
                <a:latin typeface="Times New Roman" panose="02020603050405020304" pitchFamily="18" charset="0"/>
                <a:cs typeface="Times New Roman" panose="02020603050405020304" pitchFamily="18" charset="0"/>
              </a:rPr>
              <a:t>Các </a:t>
            </a:r>
            <a:r>
              <a:rPr lang="vi-VN" sz="2200" dirty="0">
                <a:solidFill>
                  <a:schemeClr val="tx1"/>
                </a:solidFill>
                <a:latin typeface="Times New Roman" panose="02020603050405020304" pitchFamily="18" charset="0"/>
                <a:cs typeface="Times New Roman" panose="02020603050405020304" pitchFamily="18" charset="0"/>
              </a:rPr>
              <a:t>thiệt hại do thiên tai gây ra như làm ô nhiễm, suy thoái môi trường; phá huỷ các công trình xây dựng như nhà ở, hệ thống cầu đường, thuỷ lơi,… và ảnh hưởng đến an ninh môi trường.</a:t>
            </a:r>
            <a:endParaRPr kumimoji="0" lang="en-US" sz="2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6" name="Cloud Callout 15"/>
          <p:cNvSpPr/>
          <p:nvPr/>
        </p:nvSpPr>
        <p:spPr>
          <a:xfrm>
            <a:off x="5562600" y="1333991"/>
            <a:ext cx="3581400" cy="1180609"/>
          </a:xfrm>
          <a:prstGeom prst="cloud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Một</a:t>
            </a:r>
            <a:r>
              <a:rPr kumimoji="0" lang="vi-VN" sz="1800" b="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số thiên tai</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066924" y="2546338"/>
            <a:ext cx="2886075" cy="2275411"/>
          </a:xfrm>
          <a:prstGeom prst="rect">
            <a:avLst/>
          </a:prstGeom>
        </p:spPr>
      </p:pic>
      <p:pic>
        <p:nvPicPr>
          <p:cNvPr id="8" name="Picture 7"/>
          <p:cNvPicPr>
            <a:picLocks noChangeAspect="1"/>
          </p:cNvPicPr>
          <p:nvPr/>
        </p:nvPicPr>
        <p:blipFill>
          <a:blip r:embed="rId4"/>
          <a:stretch>
            <a:fillRect/>
          </a:stretch>
        </p:blipFill>
        <p:spPr>
          <a:xfrm>
            <a:off x="5181599" y="2617276"/>
            <a:ext cx="3295807" cy="2171186"/>
          </a:xfrm>
          <a:prstGeom prst="rect">
            <a:avLst/>
          </a:prstGeom>
        </p:spPr>
      </p:pic>
      <p:pic>
        <p:nvPicPr>
          <p:cNvPr id="9" name="Picture 8"/>
          <p:cNvPicPr>
            <a:picLocks noChangeAspect="1"/>
          </p:cNvPicPr>
          <p:nvPr/>
        </p:nvPicPr>
        <p:blipFill>
          <a:blip r:embed="rId5"/>
          <a:stretch>
            <a:fillRect/>
          </a:stretch>
        </p:blipFill>
        <p:spPr>
          <a:xfrm>
            <a:off x="8634573" y="2617276"/>
            <a:ext cx="3176427" cy="2233048"/>
          </a:xfrm>
          <a:prstGeom prst="rect">
            <a:avLst/>
          </a:prstGeom>
        </p:spPr>
      </p:pic>
    </p:spTree>
    <p:extLst>
      <p:ext uri="{BB962C8B-B14F-4D97-AF65-F5344CB8AC3E}">
        <p14:creationId xmlns:p14="http://schemas.microsoft.com/office/powerpoint/2010/main" val="36355285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52400" y="2393445"/>
            <a:ext cx="1524000" cy="39311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1. Môi trường và các vấn đề môi trường toàn cầu</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152399" y="1524498"/>
            <a:ext cx="3614057" cy="6784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b) An ninh môi trường và các vấn đề môi trường toàn cầu</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2023" y="28854"/>
            <a:ext cx="1127858" cy="1152244"/>
          </a:xfrm>
          <a:prstGeom prst="rect">
            <a:avLst/>
          </a:prstGeom>
        </p:spPr>
      </p:pic>
      <p:sp>
        <p:nvSpPr>
          <p:cNvPr id="3" name="Rounded Rectangle 2"/>
          <p:cNvSpPr/>
          <p:nvPr/>
        </p:nvSpPr>
        <p:spPr>
          <a:xfrm>
            <a:off x="1676400" y="4724400"/>
            <a:ext cx="10210800" cy="2133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Wingdings" panose="05000000000000000000" pitchFamily="2" charset="2"/>
              <a:buChar char="Ø"/>
            </a:pPr>
            <a:r>
              <a:rPr lang="vi-VN" sz="2200" dirty="0" smtClean="0">
                <a:solidFill>
                  <a:prstClr val="black"/>
                </a:solidFill>
                <a:latin typeface="Times New Roman" panose="02020603050405020304" pitchFamily="18" charset="0"/>
                <a:cs typeface="Times New Roman" panose="02020603050405020304" pitchFamily="18" charset="0"/>
              </a:rPr>
              <a:t>Dịch bệnh là sự lây lan nhanh chóng của một bệnh truyền nhiễm với số lượng lớn những người bị nhiễm trong một cộng đồng, một khu vực hoặc toàn thế giới trong một khoảng thời gian nhất định, thường từ hai tuần trở lên.</a:t>
            </a:r>
          </a:p>
          <a:p>
            <a:pPr marL="342900" lvl="0" indent="-342900" algn="just">
              <a:buFont typeface="Wingdings" panose="05000000000000000000" pitchFamily="2" charset="2"/>
              <a:buChar char="Ø"/>
            </a:pPr>
            <a:r>
              <a:rPr lang="vi-VN" sz="2200" dirty="0">
                <a:solidFill>
                  <a:prstClr val="black"/>
                </a:solidFill>
                <a:latin typeface="Times New Roman" panose="02020603050405020304" pitchFamily="18" charset="0"/>
                <a:cs typeface="Times New Roman" panose="02020603050405020304" pitchFamily="18" charset="0"/>
              </a:rPr>
              <a:t>Các loại dịch bệnh được công bố đều có liên quan trực tiếp hoặc gián tiếp đến các vấn đề như ô nhiễm môi trường, suy thoái môi trường,…</a:t>
            </a:r>
          </a:p>
          <a:p>
            <a:pPr lvl="0" algn="just"/>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Cloud Callout 15"/>
          <p:cNvSpPr/>
          <p:nvPr/>
        </p:nvSpPr>
        <p:spPr>
          <a:xfrm>
            <a:off x="5562600" y="1333991"/>
            <a:ext cx="3581400" cy="1180609"/>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Một số dịch</a:t>
            </a:r>
            <a:r>
              <a:rPr kumimoji="0" lang="vi-VN" sz="1800" b="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bệnh</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2168298" y="2873829"/>
            <a:ext cx="2924175" cy="1595493"/>
          </a:xfrm>
          <a:prstGeom prst="rect">
            <a:avLst/>
          </a:prstGeom>
        </p:spPr>
      </p:pic>
      <p:pic>
        <p:nvPicPr>
          <p:cNvPr id="11" name="Picture 10"/>
          <p:cNvPicPr>
            <a:picLocks noChangeAspect="1"/>
          </p:cNvPicPr>
          <p:nvPr/>
        </p:nvPicPr>
        <p:blipFill>
          <a:blip r:embed="rId4"/>
          <a:stretch>
            <a:fillRect/>
          </a:stretch>
        </p:blipFill>
        <p:spPr>
          <a:xfrm>
            <a:off x="5410200" y="2883411"/>
            <a:ext cx="2743200" cy="1666875"/>
          </a:xfrm>
          <a:prstGeom prst="rect">
            <a:avLst/>
          </a:prstGeom>
        </p:spPr>
      </p:pic>
      <p:pic>
        <p:nvPicPr>
          <p:cNvPr id="12" name="Picture 11"/>
          <p:cNvPicPr>
            <a:picLocks noChangeAspect="1"/>
          </p:cNvPicPr>
          <p:nvPr/>
        </p:nvPicPr>
        <p:blipFill>
          <a:blip r:embed="rId5"/>
          <a:stretch>
            <a:fillRect/>
          </a:stretch>
        </p:blipFill>
        <p:spPr>
          <a:xfrm>
            <a:off x="8826273" y="2927685"/>
            <a:ext cx="2857500" cy="1600200"/>
          </a:xfrm>
          <a:prstGeom prst="rect">
            <a:avLst/>
          </a:prstGeom>
        </p:spPr>
      </p:pic>
    </p:spTree>
    <p:extLst>
      <p:ext uri="{BB962C8B-B14F-4D97-AF65-F5344CB8AC3E}">
        <p14:creationId xmlns:p14="http://schemas.microsoft.com/office/powerpoint/2010/main" val="24971081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52400" y="2393445"/>
            <a:ext cx="1524000" cy="23309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1. Môi trường và các vấn đề môi trường toàn cầu</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152399" y="1524498"/>
            <a:ext cx="3614057" cy="6784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b) An ninh môi trường và các vấn đề môi trường toàn cầu</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2023" y="28854"/>
            <a:ext cx="1127858" cy="1152244"/>
          </a:xfrm>
          <a:prstGeom prst="rect">
            <a:avLst/>
          </a:prstGeom>
        </p:spPr>
      </p:pic>
      <p:sp>
        <p:nvSpPr>
          <p:cNvPr id="3" name="Rounded Rectangle 2"/>
          <p:cNvSpPr/>
          <p:nvPr/>
        </p:nvSpPr>
        <p:spPr>
          <a:xfrm>
            <a:off x="152399" y="4724400"/>
            <a:ext cx="11734801" cy="2133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Wingdings" panose="05000000000000000000" pitchFamily="2" charset="2"/>
              <a:buChar char="Ø"/>
            </a:pPr>
            <a:r>
              <a:rPr lang="vi-VN" sz="2200" dirty="0">
                <a:solidFill>
                  <a:prstClr val="black"/>
                </a:solidFill>
                <a:latin typeface="Times New Roman" panose="02020603050405020304" pitchFamily="18" charset="0"/>
                <a:cs typeface="Times New Roman" panose="02020603050405020304" pitchFamily="18" charset="0"/>
              </a:rPr>
              <a:t>Di cư tự do là hiện tượng con người rời bỏ nơi cư trú của mình đến một khu vực, địa điểm khác để sinh sống. Việc di cư tự do có thể xuất phát từ các yếu tố về tập quán du canh, du cư, chiến tranh xung đột, đói nghèo</a:t>
            </a:r>
            <a:r>
              <a:rPr lang="vi-VN" sz="2200" dirty="0" smtClean="0">
                <a:solidFill>
                  <a:prstClr val="black"/>
                </a:solidFill>
                <a:latin typeface="Times New Roman" panose="02020603050405020304" pitchFamily="18" charset="0"/>
                <a:cs typeface="Times New Roman" panose="02020603050405020304" pitchFamily="18" charset="0"/>
              </a:rPr>
              <a:t>,…</a:t>
            </a:r>
          </a:p>
          <a:p>
            <a:pPr marL="342900" lvl="0" indent="-342900" algn="just">
              <a:buFont typeface="Wingdings" panose="05000000000000000000" pitchFamily="2" charset="2"/>
              <a:buChar char="Ø"/>
            </a:pPr>
            <a:r>
              <a:rPr lang="vi-VN" sz="2200" dirty="0">
                <a:solidFill>
                  <a:prstClr val="black"/>
                </a:solidFill>
                <a:latin typeface="Times New Roman" panose="02020603050405020304" pitchFamily="18" charset="0"/>
                <a:cs typeface="Times New Roman" panose="02020603050405020304" pitchFamily="18" charset="0"/>
              </a:rPr>
              <a:t>có nguyên nhân từ những biến đổi về môi trường như các vấn đề ô nhiễm, suy thoái môi trường nghiêm trọng, các thiên tai như hạn hán, lũ lụt,… làm cho điều kiện sống của con người ở khu vực đó không đảm bảo và phải di chuyển đến khu vực, địa điểm khác để sinh sống.</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Cloud Callout 15"/>
          <p:cNvSpPr/>
          <p:nvPr/>
        </p:nvSpPr>
        <p:spPr>
          <a:xfrm>
            <a:off x="5372100" y="1321501"/>
            <a:ext cx="3581400" cy="1482743"/>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Di</a:t>
            </a:r>
            <a:r>
              <a:rPr kumimoji="0" lang="vi-VN" sz="1800" b="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cư tự do</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988807" y="2845311"/>
            <a:ext cx="2619375" cy="1743075"/>
          </a:xfrm>
          <a:prstGeom prst="rect">
            <a:avLst/>
          </a:prstGeom>
        </p:spPr>
      </p:pic>
      <p:pic>
        <p:nvPicPr>
          <p:cNvPr id="8" name="Picture 7"/>
          <p:cNvPicPr>
            <a:picLocks noChangeAspect="1"/>
          </p:cNvPicPr>
          <p:nvPr/>
        </p:nvPicPr>
        <p:blipFill>
          <a:blip r:embed="rId4"/>
          <a:stretch>
            <a:fillRect/>
          </a:stretch>
        </p:blipFill>
        <p:spPr>
          <a:xfrm>
            <a:off x="7162800" y="2865722"/>
            <a:ext cx="2619375" cy="1743075"/>
          </a:xfrm>
          <a:prstGeom prst="rect">
            <a:avLst/>
          </a:prstGeom>
        </p:spPr>
      </p:pic>
    </p:spTree>
    <p:extLst>
      <p:ext uri="{BB962C8B-B14F-4D97-AF65-F5344CB8AC3E}">
        <p14:creationId xmlns:p14="http://schemas.microsoft.com/office/powerpoint/2010/main" val="13540307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52400" y="2590799"/>
            <a:ext cx="1524000" cy="373380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lang="vi-VN" sz="2000" dirty="0" smtClean="0">
                <a:solidFill>
                  <a:schemeClr val="tx1"/>
                </a:solidFill>
                <a:latin typeface="Times New Roman" panose="02020603050405020304" pitchFamily="18" charset="0"/>
                <a:cs typeface="Times New Roman" panose="02020603050405020304" pitchFamily="18" charset="0"/>
              </a:rPr>
              <a:t>2. Bảo vệ môi trường</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2023" y="28854"/>
            <a:ext cx="1127858" cy="1152244"/>
          </a:xfrm>
          <a:prstGeom prst="rect">
            <a:avLst/>
          </a:prstGeom>
        </p:spPr>
      </p:pic>
      <p:sp>
        <p:nvSpPr>
          <p:cNvPr id="2" name="Oval 1"/>
          <p:cNvSpPr/>
          <p:nvPr/>
        </p:nvSpPr>
        <p:spPr>
          <a:xfrm>
            <a:off x="2590800" y="1409357"/>
            <a:ext cx="2133600" cy="11430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Khái niệm</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1948543" y="2552357"/>
            <a:ext cx="4191000" cy="4267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dirty="0">
                <a:solidFill>
                  <a:schemeClr val="tx1"/>
                </a:solidFill>
                <a:latin typeface="Times New Roman" panose="02020603050405020304" pitchFamily="18" charset="0"/>
                <a:cs typeface="Times New Roman" panose="02020603050405020304" pitchFamily="18" charset="0"/>
              </a:rPr>
              <a:t>Bảo vệ môi trường là hoạt động phòng ngừa, hạn chế tác động xấu đến môi trường; ứng phó sự cố môi trường; khắc phục ô nhiễm, suy thoái môi trường, cải thiện chất lượng môi trường; sử dụng hợp lí tài nguyên thiên nhiên, đa dạng sinh học và ứng phó với biến đổi khí hậu.</a:t>
            </a:r>
            <a:endParaRPr lang="en-US" sz="2200"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6128657" y="1293890"/>
            <a:ext cx="3167743" cy="2683911"/>
          </a:xfrm>
          <a:prstGeom prst="rect">
            <a:avLst/>
          </a:prstGeom>
        </p:spPr>
      </p:pic>
      <p:sp>
        <p:nvSpPr>
          <p:cNvPr id="13" name="Rectangle 12"/>
          <p:cNvSpPr/>
          <p:nvPr/>
        </p:nvSpPr>
        <p:spPr>
          <a:xfrm>
            <a:off x="2023" y="1599857"/>
            <a:ext cx="2438400" cy="762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a) Khái niệm</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a:stretch>
            <a:fillRect/>
          </a:stretch>
        </p:blipFill>
        <p:spPr>
          <a:xfrm>
            <a:off x="7924800" y="4076304"/>
            <a:ext cx="3854141" cy="2657487"/>
          </a:xfrm>
          <a:prstGeom prst="rect">
            <a:avLst/>
          </a:prstGeom>
          <a:ln>
            <a:solidFill>
              <a:schemeClr val="accent1"/>
            </a:solidFill>
          </a:ln>
        </p:spPr>
      </p:pic>
    </p:spTree>
    <p:extLst>
      <p:ext uri="{BB962C8B-B14F-4D97-AF65-F5344CB8AC3E}">
        <p14:creationId xmlns:p14="http://schemas.microsoft.com/office/powerpoint/2010/main" val="40164180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FF0000"/>
                </a:solidFill>
                <a:latin typeface="Times New Roman" panose="02020603050405020304" pitchFamily="18" charset="0"/>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253909" y="3143050"/>
            <a:ext cx="1610431" cy="2076458"/>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2. </a:t>
            </a:r>
            <a:r>
              <a:rPr lang="vi-VN" sz="2400" b="1" dirty="0" smtClean="0">
                <a:solidFill>
                  <a:schemeClr val="tx1"/>
                </a:solidFill>
                <a:latin typeface="Times New Roman" panose="02020603050405020304" pitchFamily="18" charset="0"/>
                <a:cs typeface="Times New Roman" panose="02020603050405020304" pitchFamily="18" charset="0"/>
              </a:rPr>
              <a:t>Bảo vệ môi trường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1" name="Oval 10"/>
          <p:cNvSpPr/>
          <p:nvPr/>
        </p:nvSpPr>
        <p:spPr>
          <a:xfrm>
            <a:off x="1476997" y="3720356"/>
            <a:ext cx="1499303" cy="1466495"/>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Bảo vệ môi trường đất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2" name="Oval 11"/>
          <p:cNvSpPr/>
          <p:nvPr/>
        </p:nvSpPr>
        <p:spPr>
          <a:xfrm>
            <a:off x="4316225" y="4380511"/>
            <a:ext cx="1676400" cy="1392639"/>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Bảo vệ môi trường nước</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3" name="Oval 12"/>
          <p:cNvSpPr/>
          <p:nvPr/>
        </p:nvSpPr>
        <p:spPr>
          <a:xfrm>
            <a:off x="7499920" y="5773151"/>
            <a:ext cx="1720280" cy="118144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Bảo vệ môi trường không khí</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10057663" y="3610335"/>
            <a:ext cx="1781911" cy="146649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Bảo vệ môi trường di sản thiên nhiên</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5142" y="-69962"/>
            <a:ext cx="1127858" cy="1152244"/>
          </a:xfrm>
          <a:prstGeom prst="rect">
            <a:avLst/>
          </a:prstGeom>
        </p:spPr>
      </p:pic>
      <p:sp>
        <p:nvSpPr>
          <p:cNvPr id="6" name="Rounded Rectangle 5"/>
          <p:cNvSpPr/>
          <p:nvPr/>
        </p:nvSpPr>
        <p:spPr>
          <a:xfrm>
            <a:off x="152400" y="1961401"/>
            <a:ext cx="3655610" cy="8715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b) Các hoạt động bảo vệ môi trường</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2122875" y="5094137"/>
            <a:ext cx="2466975" cy="1847850"/>
          </a:xfrm>
          <a:prstGeom prst="rect">
            <a:avLst/>
          </a:prstGeom>
        </p:spPr>
      </p:pic>
      <p:pic>
        <p:nvPicPr>
          <p:cNvPr id="16" name="Picture 15"/>
          <p:cNvPicPr>
            <a:picLocks noChangeAspect="1"/>
          </p:cNvPicPr>
          <p:nvPr/>
        </p:nvPicPr>
        <p:blipFill>
          <a:blip r:embed="rId4"/>
          <a:stretch>
            <a:fillRect/>
          </a:stretch>
        </p:blipFill>
        <p:spPr>
          <a:xfrm>
            <a:off x="3928485" y="2646961"/>
            <a:ext cx="2628900" cy="1733550"/>
          </a:xfrm>
          <a:prstGeom prst="rect">
            <a:avLst/>
          </a:prstGeom>
        </p:spPr>
      </p:pic>
      <p:pic>
        <p:nvPicPr>
          <p:cNvPr id="17" name="Picture 16"/>
          <p:cNvPicPr>
            <a:picLocks noChangeAspect="1"/>
          </p:cNvPicPr>
          <p:nvPr/>
        </p:nvPicPr>
        <p:blipFill>
          <a:blip r:embed="rId5"/>
          <a:stretch>
            <a:fillRect/>
          </a:stretch>
        </p:blipFill>
        <p:spPr>
          <a:xfrm>
            <a:off x="7041338" y="4030075"/>
            <a:ext cx="2619375" cy="1743075"/>
          </a:xfrm>
          <a:prstGeom prst="rect">
            <a:avLst/>
          </a:prstGeom>
        </p:spPr>
      </p:pic>
      <p:pic>
        <p:nvPicPr>
          <p:cNvPr id="18" name="Picture 17"/>
          <p:cNvPicPr>
            <a:picLocks noChangeAspect="1"/>
          </p:cNvPicPr>
          <p:nvPr/>
        </p:nvPicPr>
        <p:blipFill>
          <a:blip r:embed="rId6"/>
          <a:stretch>
            <a:fillRect/>
          </a:stretch>
        </p:blipFill>
        <p:spPr>
          <a:xfrm>
            <a:off x="9686555" y="5141125"/>
            <a:ext cx="2524125" cy="1809750"/>
          </a:xfrm>
          <a:prstGeom prst="rect">
            <a:avLst/>
          </a:prstGeom>
        </p:spPr>
      </p:pic>
    </p:spTree>
    <p:extLst>
      <p:ext uri="{BB962C8B-B14F-4D97-AF65-F5344CB8AC3E}">
        <p14:creationId xmlns:p14="http://schemas.microsoft.com/office/powerpoint/2010/main" val="6434578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Callout 1"/>
          <p:cNvSpPr/>
          <p:nvPr/>
        </p:nvSpPr>
        <p:spPr>
          <a:xfrm>
            <a:off x="5029200" y="685800"/>
            <a:ext cx="6705600" cy="2362200"/>
          </a:xfrm>
          <a:prstGeom prst="wedgeEllipse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smtClean="0">
                <a:solidFill>
                  <a:schemeClr val="tx1"/>
                </a:solidFill>
                <a:latin typeface="Times New Roman" panose="02020603050405020304" pitchFamily="18" charset="0"/>
                <a:cs typeface="Times New Roman" panose="02020603050405020304" pitchFamily="18" charset="0"/>
              </a:rPr>
              <a:t>Quan sát hình 4.1 và cho biết: Hành động nào góp phần bảo vệ môi trường, hành động nào vi phạm pháp luật bảo vệ môi trường</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416629" y="3477491"/>
            <a:ext cx="9296400" cy="3380509"/>
          </a:xfrm>
          <a:prstGeom prst="rect">
            <a:avLst/>
          </a:prstGeom>
        </p:spPr>
      </p:pic>
      <p:sp>
        <p:nvSpPr>
          <p:cNvPr id="6" name="5-Point Star 5"/>
          <p:cNvSpPr/>
          <p:nvPr/>
        </p:nvSpPr>
        <p:spPr>
          <a:xfrm>
            <a:off x="533400" y="304800"/>
            <a:ext cx="4114800" cy="2743200"/>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 </a:t>
            </a:r>
          </a:p>
          <a:p>
            <a:pPr algn="ctr"/>
            <a:r>
              <a:rPr lang="en-US" sz="2400" b="1" dirty="0">
                <a:solidFill>
                  <a:srgbClr val="FF0000"/>
                </a:solidFill>
                <a:latin typeface="Times New Roman" panose="02020603050405020304" pitchFamily="18" charset="0"/>
                <a:cs typeface="Times New Roman" panose="02020603050405020304" pitchFamily="18" charset="0"/>
              </a:rPr>
              <a:t>MỞ ĐẦU</a:t>
            </a:r>
          </a:p>
        </p:txBody>
      </p:sp>
    </p:spTree>
    <p:extLst>
      <p:ext uri="{BB962C8B-B14F-4D97-AF65-F5344CB8AC3E}">
        <p14:creationId xmlns:p14="http://schemas.microsoft.com/office/powerpoint/2010/main" val="149473478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FF0000"/>
                </a:solidFill>
                <a:latin typeface="Times New Roman" panose="02020603050405020304" pitchFamily="18" charset="0"/>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198200930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lowchart: Sequential Access Storage 8"/>
          <p:cNvSpPr/>
          <p:nvPr/>
        </p:nvSpPr>
        <p:spPr>
          <a:xfrm>
            <a:off x="571500" y="1889882"/>
            <a:ext cx="3314700" cy="3291718"/>
          </a:xfrm>
          <a:prstGeom prst="flowChartMagnetic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II. PHÒNG, CHỐNG VI PHẠM PHÁP LUẬT BẢO VỆ MÔI TRƯỜNG VÀ TRÁCH NHIỆM BẢO VỆ MÔI TRƯỜNG</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7"/>
          <a:stretch>
            <a:fillRect/>
          </a:stretch>
        </p:blipFill>
        <p:spPr>
          <a:xfrm>
            <a:off x="-41754" y="0"/>
            <a:ext cx="1133954" cy="1152244"/>
          </a:xfrm>
          <a:prstGeom prst="rect">
            <a:avLst/>
          </a:prstGeom>
        </p:spPr>
      </p:pic>
    </p:spTree>
    <p:extLst>
      <p:ext uri="{BB962C8B-B14F-4D97-AF65-F5344CB8AC3E}">
        <p14:creationId xmlns:p14="http://schemas.microsoft.com/office/powerpoint/2010/main" val="11396902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FF0000"/>
                </a:solidFill>
                <a:latin typeface="Times New Roman" panose="02020603050405020304" pitchFamily="18" charset="0"/>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68494" y="2667000"/>
            <a:ext cx="1610431" cy="3581399"/>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latin typeface="Times New Roman" panose="02020603050405020304" pitchFamily="18" charset="0"/>
                <a:cs typeface="Times New Roman" panose="02020603050405020304" pitchFamily="18" charset="0"/>
              </a:rPr>
              <a:t>1. Phòng, chống vi phạm pháp luật bảo vệ môi trường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444232" y="1395410"/>
            <a:ext cx="5194522" cy="10144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a) Một số hành vi bị nghiêm cấm trong bảo vệ môi trường</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682" y="28854"/>
            <a:ext cx="1133954" cy="1152244"/>
          </a:xfrm>
          <a:prstGeom prst="rect">
            <a:avLst/>
          </a:prstGeom>
        </p:spPr>
      </p:pic>
      <p:graphicFrame>
        <p:nvGraphicFramePr>
          <p:cNvPr id="4" name="Diagram 3"/>
          <p:cNvGraphicFramePr/>
          <p:nvPr>
            <p:extLst>
              <p:ext uri="{D42A27DB-BD31-4B8C-83A1-F6EECF244321}">
                <p14:modId xmlns:p14="http://schemas.microsoft.com/office/powerpoint/2010/main" val="2154223280"/>
              </p:ext>
            </p:extLst>
          </p:nvPr>
        </p:nvGraphicFramePr>
        <p:xfrm>
          <a:off x="2362200" y="1902616"/>
          <a:ext cx="94488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42687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68494" y="2667000"/>
            <a:ext cx="1610431" cy="3581399"/>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Phòng, chống vi phạm pháp luật bảo vệ môi trường</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ounded Rectangle 1"/>
          <p:cNvSpPr/>
          <p:nvPr/>
        </p:nvSpPr>
        <p:spPr>
          <a:xfrm>
            <a:off x="444232" y="1395410"/>
            <a:ext cx="5194522" cy="10144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09137"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a) Một số hành vi bị nghiêm cấm trong bảo vệ môi trường</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682" y="28854"/>
            <a:ext cx="1133954" cy="1152244"/>
          </a:xfrm>
          <a:prstGeom prst="rect">
            <a:avLst/>
          </a:prstGeom>
        </p:spPr>
      </p:pic>
      <p:graphicFrame>
        <p:nvGraphicFramePr>
          <p:cNvPr id="4" name="Diagram 3"/>
          <p:cNvGraphicFramePr/>
          <p:nvPr>
            <p:extLst>
              <p:ext uri="{D42A27DB-BD31-4B8C-83A1-F6EECF244321}">
                <p14:modId xmlns:p14="http://schemas.microsoft.com/office/powerpoint/2010/main" val="3564264728"/>
              </p:ext>
            </p:extLst>
          </p:nvPr>
        </p:nvGraphicFramePr>
        <p:xfrm>
          <a:off x="2362200" y="2609847"/>
          <a:ext cx="5638800" cy="4248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7968343" y="2581270"/>
            <a:ext cx="4115828" cy="4115828"/>
          </a:xfrm>
          <a:prstGeom prst="rect">
            <a:avLst/>
          </a:prstGeom>
        </p:spPr>
      </p:pic>
    </p:spTree>
    <p:extLst>
      <p:ext uri="{BB962C8B-B14F-4D97-AF65-F5344CB8AC3E}">
        <p14:creationId xmlns:p14="http://schemas.microsoft.com/office/powerpoint/2010/main" val="6397876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68494" y="2667000"/>
            <a:ext cx="1610431" cy="3581399"/>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Phòng, chống vi phạm pháp luật bảo vệ môi trường</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ounded Rectangle 1"/>
          <p:cNvSpPr/>
          <p:nvPr/>
        </p:nvSpPr>
        <p:spPr>
          <a:xfrm>
            <a:off x="444232" y="1395410"/>
            <a:ext cx="5194522" cy="10144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09137"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a) Một số hành vi bị nghiêm cấm trong bảo vệ môi trường</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682" y="28854"/>
            <a:ext cx="1133954" cy="1152244"/>
          </a:xfrm>
          <a:prstGeom prst="rect">
            <a:avLst/>
          </a:prstGeom>
        </p:spPr>
      </p:pic>
      <p:graphicFrame>
        <p:nvGraphicFramePr>
          <p:cNvPr id="4" name="Diagram 3"/>
          <p:cNvGraphicFramePr/>
          <p:nvPr>
            <p:extLst>
              <p:ext uri="{D42A27DB-BD31-4B8C-83A1-F6EECF244321}">
                <p14:modId xmlns:p14="http://schemas.microsoft.com/office/powerpoint/2010/main" val="2874896964"/>
              </p:ext>
            </p:extLst>
          </p:nvPr>
        </p:nvGraphicFramePr>
        <p:xfrm>
          <a:off x="2240264" y="2740816"/>
          <a:ext cx="5989336" cy="4117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8229600" y="2719045"/>
            <a:ext cx="3718189" cy="3581399"/>
          </a:xfrm>
          <a:prstGeom prst="rect">
            <a:avLst/>
          </a:prstGeom>
        </p:spPr>
      </p:pic>
    </p:spTree>
    <p:extLst>
      <p:ext uri="{BB962C8B-B14F-4D97-AF65-F5344CB8AC3E}">
        <p14:creationId xmlns:p14="http://schemas.microsoft.com/office/powerpoint/2010/main" val="31942619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68494" y="2667000"/>
            <a:ext cx="1610431" cy="3581399"/>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Phòng, chống vi phạm pháp luật bảo vệ môi trường</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ounded Rectangle 1"/>
          <p:cNvSpPr/>
          <p:nvPr/>
        </p:nvSpPr>
        <p:spPr>
          <a:xfrm>
            <a:off x="444232" y="1395410"/>
            <a:ext cx="5194522" cy="10144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09137"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a) Một số hành vi bị nghiêm cấm trong bảo vệ môi trường</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682" y="28854"/>
            <a:ext cx="1133954" cy="1152244"/>
          </a:xfrm>
          <a:prstGeom prst="rect">
            <a:avLst/>
          </a:prstGeom>
        </p:spPr>
      </p:pic>
      <p:graphicFrame>
        <p:nvGraphicFramePr>
          <p:cNvPr id="4" name="Diagram 3"/>
          <p:cNvGraphicFramePr/>
          <p:nvPr>
            <p:extLst>
              <p:ext uri="{D42A27DB-BD31-4B8C-83A1-F6EECF244321}">
                <p14:modId xmlns:p14="http://schemas.microsoft.com/office/powerpoint/2010/main" val="2147400220"/>
              </p:ext>
            </p:extLst>
          </p:nvPr>
        </p:nvGraphicFramePr>
        <p:xfrm>
          <a:off x="2240264" y="2740816"/>
          <a:ext cx="5989336" cy="4117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8229600" y="2719045"/>
            <a:ext cx="3718189" cy="3581399"/>
          </a:xfrm>
          <a:prstGeom prst="rect">
            <a:avLst/>
          </a:prstGeom>
        </p:spPr>
      </p:pic>
    </p:spTree>
    <p:extLst>
      <p:ext uri="{BB962C8B-B14F-4D97-AF65-F5344CB8AC3E}">
        <p14:creationId xmlns:p14="http://schemas.microsoft.com/office/powerpoint/2010/main" val="42143086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68494" y="2667000"/>
            <a:ext cx="1610431" cy="3581399"/>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Phòng, chống vi phạm pháp luật bảo vệ môi trường</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ounded Rectangle 1"/>
          <p:cNvSpPr/>
          <p:nvPr/>
        </p:nvSpPr>
        <p:spPr>
          <a:xfrm>
            <a:off x="444232" y="1395410"/>
            <a:ext cx="5194522" cy="10144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lang="vi-VN" dirty="0" smtClean="0">
                <a:solidFill>
                  <a:schemeClr val="tx1"/>
                </a:solidFill>
                <a:latin typeface="Times New Roman" panose="02020603050405020304" pitchFamily="18" charset="0"/>
                <a:cs typeface="Times New Roman" panose="02020603050405020304" pitchFamily="18" charset="0"/>
              </a:rPr>
              <a:t>b</a:t>
            </a:r>
            <a:r>
              <a:rPr kumimoji="0" lang="vi-VN"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a:t>
            </a:r>
            <a:r>
              <a:rPr kumimoji="0" lang="vi-VN" sz="1800" b="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Xử lí vi phạm pháp luật bảo vệ môi trường</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682" y="28854"/>
            <a:ext cx="1133954" cy="1152244"/>
          </a:xfrm>
          <a:prstGeom prst="rect">
            <a:avLst/>
          </a:prstGeom>
        </p:spPr>
      </p:pic>
      <p:pic>
        <p:nvPicPr>
          <p:cNvPr id="8" name="Picture 7"/>
          <p:cNvPicPr>
            <a:picLocks noChangeAspect="1"/>
          </p:cNvPicPr>
          <p:nvPr/>
        </p:nvPicPr>
        <p:blipFill>
          <a:blip r:embed="rId3"/>
          <a:stretch>
            <a:fillRect/>
          </a:stretch>
        </p:blipFill>
        <p:spPr>
          <a:xfrm>
            <a:off x="2288721" y="3276600"/>
            <a:ext cx="3883479" cy="3137000"/>
          </a:xfrm>
          <a:prstGeom prst="rect">
            <a:avLst/>
          </a:prstGeom>
        </p:spPr>
      </p:pic>
      <p:pic>
        <p:nvPicPr>
          <p:cNvPr id="9" name="Picture 8"/>
          <p:cNvPicPr>
            <a:picLocks noChangeAspect="1"/>
          </p:cNvPicPr>
          <p:nvPr/>
        </p:nvPicPr>
        <p:blipFill>
          <a:blip r:embed="rId4"/>
          <a:stretch>
            <a:fillRect/>
          </a:stretch>
        </p:blipFill>
        <p:spPr>
          <a:xfrm>
            <a:off x="8604384" y="2536449"/>
            <a:ext cx="2859829" cy="4129164"/>
          </a:xfrm>
          <a:prstGeom prst="rect">
            <a:avLst/>
          </a:prstGeom>
        </p:spPr>
      </p:pic>
      <p:pic>
        <p:nvPicPr>
          <p:cNvPr id="10" name="Picture 9"/>
          <p:cNvPicPr>
            <a:picLocks noChangeAspect="1"/>
          </p:cNvPicPr>
          <p:nvPr/>
        </p:nvPicPr>
        <p:blipFill>
          <a:blip r:embed="rId5"/>
          <a:stretch>
            <a:fillRect/>
          </a:stretch>
        </p:blipFill>
        <p:spPr>
          <a:xfrm>
            <a:off x="6150820" y="1654285"/>
            <a:ext cx="2419350" cy="2144486"/>
          </a:xfrm>
          <a:prstGeom prst="rect">
            <a:avLst/>
          </a:prstGeom>
        </p:spPr>
      </p:pic>
    </p:spTree>
    <p:extLst>
      <p:ext uri="{BB962C8B-B14F-4D97-AF65-F5344CB8AC3E}">
        <p14:creationId xmlns:p14="http://schemas.microsoft.com/office/powerpoint/2010/main" val="34674894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FF0000"/>
                </a:solidFill>
                <a:latin typeface="Times New Roman" panose="02020603050405020304" pitchFamily="18" charset="0"/>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32984" y="2495542"/>
            <a:ext cx="1610431" cy="4340687"/>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latin typeface="Times New Roman" panose="02020603050405020304" pitchFamily="18" charset="0"/>
                <a:cs typeface="Times New Roman" panose="02020603050405020304" pitchFamily="18" charset="0"/>
              </a:rPr>
              <a:t>1. Phòng, chống vi phạm pháp luật bảo vệ môi trường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2" name="Oval 11"/>
          <p:cNvSpPr/>
          <p:nvPr/>
        </p:nvSpPr>
        <p:spPr>
          <a:xfrm>
            <a:off x="2133600" y="4876801"/>
            <a:ext cx="2133600" cy="19812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latin typeface="Times New Roman" panose="02020603050405020304" pitchFamily="18" charset="0"/>
                <a:cs typeface="Times New Roman" panose="02020603050405020304" pitchFamily="18" charset="0"/>
              </a:rPr>
              <a:t>Thực hiện tốt các quy định của pháp luật bảo vệ môi trường.</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3" name="Oval 12"/>
          <p:cNvSpPr/>
          <p:nvPr/>
        </p:nvSpPr>
        <p:spPr>
          <a:xfrm>
            <a:off x="5562600" y="4953000"/>
            <a:ext cx="2590800" cy="1905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latin typeface="Times New Roman" panose="02020603050405020304" pitchFamily="18" charset="0"/>
                <a:cs typeface="Times New Roman" panose="02020603050405020304" pitchFamily="18" charset="0"/>
              </a:rPr>
              <a:t>Không thực hiện hoặc tham gia thực hiện hành vi vi phạm pháp luật bảo vệ môi trường.</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991600" y="5507480"/>
            <a:ext cx="3114414" cy="135052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latin typeface="Times New Roman" panose="02020603050405020304" pitchFamily="18" charset="0"/>
                <a:cs typeface="Times New Roman" panose="02020603050405020304" pitchFamily="18" charset="0"/>
              </a:rPr>
              <a:t>Tích cực tham gia phòng, chống các vi phạm pháp luật bảo vệ môi trường</a:t>
            </a:r>
            <a:r>
              <a:rPr lang="vi-VN" dirty="0"/>
              <a:t>.</a:t>
            </a:r>
            <a:endParaRPr lang="en-US" dirty="0"/>
          </a:p>
        </p:txBody>
      </p:sp>
      <p:pic>
        <p:nvPicPr>
          <p:cNvPr id="4" name="Picture 3"/>
          <p:cNvPicPr>
            <a:picLocks noChangeAspect="1"/>
          </p:cNvPicPr>
          <p:nvPr/>
        </p:nvPicPr>
        <p:blipFill>
          <a:blip r:embed="rId2"/>
          <a:stretch>
            <a:fillRect/>
          </a:stretch>
        </p:blipFill>
        <p:spPr>
          <a:xfrm>
            <a:off x="-154450" y="28854"/>
            <a:ext cx="1133954" cy="1152244"/>
          </a:xfrm>
          <a:prstGeom prst="rect">
            <a:avLst/>
          </a:prstGeom>
        </p:spPr>
      </p:pic>
      <p:sp>
        <p:nvSpPr>
          <p:cNvPr id="6" name="Rounded Rectangle 5"/>
          <p:cNvSpPr/>
          <p:nvPr/>
        </p:nvSpPr>
        <p:spPr>
          <a:xfrm>
            <a:off x="412527" y="1524000"/>
            <a:ext cx="4997673" cy="78076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c) Một số biện pháp phòng, chống vi phạm pháp luật bảo vệ môi trường</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981199" y="2495542"/>
            <a:ext cx="3429001" cy="2000258"/>
          </a:xfrm>
          <a:prstGeom prst="rect">
            <a:avLst/>
          </a:prstGeom>
        </p:spPr>
      </p:pic>
      <p:pic>
        <p:nvPicPr>
          <p:cNvPr id="11" name="Picture 10"/>
          <p:cNvPicPr>
            <a:picLocks noChangeAspect="1"/>
          </p:cNvPicPr>
          <p:nvPr/>
        </p:nvPicPr>
        <p:blipFill>
          <a:blip r:embed="rId4"/>
          <a:stretch>
            <a:fillRect/>
          </a:stretch>
        </p:blipFill>
        <p:spPr>
          <a:xfrm>
            <a:off x="5645767" y="2895599"/>
            <a:ext cx="3110266" cy="2057401"/>
          </a:xfrm>
          <a:prstGeom prst="rect">
            <a:avLst/>
          </a:prstGeom>
        </p:spPr>
      </p:pic>
      <p:pic>
        <p:nvPicPr>
          <p:cNvPr id="15" name="Picture 14"/>
          <p:cNvPicPr>
            <a:picLocks noChangeAspect="1"/>
          </p:cNvPicPr>
          <p:nvPr/>
        </p:nvPicPr>
        <p:blipFill>
          <a:blip r:embed="rId5"/>
          <a:stretch>
            <a:fillRect/>
          </a:stretch>
        </p:blipFill>
        <p:spPr>
          <a:xfrm>
            <a:off x="8991600" y="3220050"/>
            <a:ext cx="2895600" cy="1994747"/>
          </a:xfrm>
          <a:prstGeom prst="rect">
            <a:avLst/>
          </a:prstGeom>
        </p:spPr>
      </p:pic>
    </p:spTree>
    <p:extLst>
      <p:ext uri="{BB962C8B-B14F-4D97-AF65-F5344CB8AC3E}">
        <p14:creationId xmlns:p14="http://schemas.microsoft.com/office/powerpoint/2010/main" val="4610951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0000"/>
                </a:solidFill>
                <a:latin typeface="Times New Roman" panose="02020603050405020304" pitchFamily="18" charset="0"/>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4181" y="1445836"/>
            <a:ext cx="4038600" cy="461665"/>
          </a:xfrm>
          <a:prstGeom prst="rect">
            <a:avLst/>
          </a:prstGeom>
          <a:solidFill>
            <a:srgbClr val="FFFF00"/>
          </a:solidFill>
          <a:ln>
            <a:solidFill>
              <a:srgbClr val="FF0000"/>
            </a:solidFill>
          </a:ln>
        </p:spPr>
        <p:txBody>
          <a:bodyPr wrap="square" rtlCol="0">
            <a:spAutoFit/>
          </a:bodyPr>
          <a:lstStyle/>
          <a:p>
            <a:pPr algn="ctr"/>
            <a:r>
              <a:rPr lang="vi-VN" sz="2400" b="1" dirty="0" smtClean="0">
                <a:solidFill>
                  <a:srgbClr val="0070C0"/>
                </a:solidFill>
                <a:latin typeface="Times New Roman" panose="02020603050405020304" pitchFamily="18" charset="0"/>
                <a:cs typeface="Times New Roman" panose="02020603050405020304" pitchFamily="18" charset="0"/>
              </a:rPr>
              <a:t>a)</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Trách</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nhiệm</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của</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công</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dân</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220580" y="2254988"/>
            <a:ext cx="4724401" cy="4154984"/>
          </a:xfrm>
          <a:prstGeom prst="rect">
            <a:avLst/>
          </a:prstGeom>
          <a:solidFill>
            <a:schemeClr val="bg1">
              <a:lumMod val="95000"/>
            </a:schemeClr>
          </a:solidFill>
          <a:ln>
            <a:solidFill>
              <a:srgbClr val="FF0000"/>
            </a:solidFill>
          </a:ln>
        </p:spPr>
        <p:txBody>
          <a:bodyPr wrap="square">
            <a:spAutoFit/>
          </a:bodyPr>
          <a:lstStyle/>
          <a:p>
            <a:pPr marL="342900" indent="-342900" algn="just">
              <a:buFont typeface="Wingdings" panose="05000000000000000000" pitchFamily="2" charset="2"/>
              <a:buChar char="Ø"/>
            </a:pPr>
            <a:r>
              <a:rPr lang="vi-VN" sz="2200" dirty="0">
                <a:latin typeface="Times New Roman" panose="02020603050405020304" pitchFamily="18" charset="0"/>
                <a:cs typeface="Times New Roman" panose="02020603050405020304" pitchFamily="18" charset="0"/>
              </a:rPr>
              <a:t>Bảo vệ môi trường Trái Đất là trách nhiệm của mỗi quốc gia, vùng lãnh thổ, các tổ chức và mọi công dân sống trên Trái Đất mà không phân biệt chế độ chính trị, tôn giáo, dân tộc hay vị trí địa </a:t>
            </a:r>
            <a:r>
              <a:rPr lang="vi-VN" sz="2200" dirty="0" smtClean="0">
                <a:latin typeface="Times New Roman" panose="02020603050405020304" pitchFamily="18" charset="0"/>
                <a:cs typeface="Times New Roman" panose="02020603050405020304" pitchFamily="18" charset="0"/>
              </a:rPr>
              <a:t>lí.</a:t>
            </a:r>
          </a:p>
          <a:p>
            <a:pPr marL="342900" indent="-342900" algn="just">
              <a:buFont typeface="Wingdings" panose="05000000000000000000" pitchFamily="2" charset="2"/>
              <a:buChar char="Ø"/>
            </a:pPr>
            <a:r>
              <a:rPr lang="vi-VN" sz="2200" dirty="0">
                <a:latin typeface="Times New Roman" panose="02020603050405020304" pitchFamily="18" charset="0"/>
                <a:cs typeface="Times New Roman" panose="02020603050405020304" pitchFamily="18" charset="0"/>
              </a:rPr>
              <a:t>Thực hiện đúng các quy định của pháp luật bảo vệ môi trường; chủ động phòng ngừa, ứng phó, khắc phục thiên tai, dịch bệnh; tham gia các hoạt động thích ứng, giảm nhẹ biến đổi khí hậu.</a:t>
            </a:r>
            <a:endParaRPr lang="en-US" sz="2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25" y="-46949"/>
            <a:ext cx="1133954" cy="1152244"/>
          </a:xfrm>
          <a:prstGeom prst="rect">
            <a:avLst/>
          </a:prstGeom>
        </p:spPr>
      </p:pic>
      <p:sp>
        <p:nvSpPr>
          <p:cNvPr id="13" name="Rounded Rectangle 12"/>
          <p:cNvSpPr/>
          <p:nvPr/>
        </p:nvSpPr>
        <p:spPr>
          <a:xfrm>
            <a:off x="255467" y="2147064"/>
            <a:ext cx="1610431" cy="4340687"/>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latin typeface="Times New Roman" panose="02020603050405020304" pitchFamily="18" charset="0"/>
                <a:cs typeface="Times New Roman" panose="02020603050405020304" pitchFamily="18" charset="0"/>
              </a:rPr>
              <a:t>2. Trách nhiệm bảo vệ môi trường</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7162800" y="1651857"/>
            <a:ext cx="3990255" cy="2266465"/>
          </a:xfrm>
          <a:prstGeom prst="rect">
            <a:avLst/>
          </a:prstGeom>
        </p:spPr>
      </p:pic>
      <p:pic>
        <p:nvPicPr>
          <p:cNvPr id="8" name="Picture 7"/>
          <p:cNvPicPr>
            <a:picLocks noChangeAspect="1"/>
          </p:cNvPicPr>
          <p:nvPr/>
        </p:nvPicPr>
        <p:blipFill>
          <a:blip r:embed="rId4"/>
          <a:stretch>
            <a:fillRect/>
          </a:stretch>
        </p:blipFill>
        <p:spPr>
          <a:xfrm>
            <a:off x="7848600" y="4027457"/>
            <a:ext cx="3990254" cy="2470126"/>
          </a:xfrm>
          <a:prstGeom prst="rect">
            <a:avLst/>
          </a:prstGeom>
        </p:spPr>
      </p:pic>
    </p:spTree>
    <p:extLst>
      <p:ext uri="{BB962C8B-B14F-4D97-AF65-F5344CB8AC3E}">
        <p14:creationId xmlns:p14="http://schemas.microsoft.com/office/powerpoint/2010/main" val="10220509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0000"/>
                </a:solidFill>
                <a:latin typeface="Times New Roman" panose="02020603050405020304" pitchFamily="18" charset="0"/>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6943" y="1337881"/>
            <a:ext cx="4232511" cy="461665"/>
          </a:xfrm>
          <a:prstGeom prst="rect">
            <a:avLst/>
          </a:prstGeom>
          <a:solidFill>
            <a:srgbClr val="FFFF00"/>
          </a:solidFill>
          <a:ln>
            <a:solidFill>
              <a:srgbClr val="FF0000"/>
            </a:solidFill>
          </a:ln>
        </p:spPr>
        <p:txBody>
          <a:bodyPr wrap="square" rtlCol="0">
            <a:spAutoFit/>
          </a:bodyPr>
          <a:lstStyle/>
          <a:p>
            <a:pPr marL="0" marR="0" lvl="0" indent="0" algn="ctr" defTabSz="909137" rtl="0" eaLnBrk="1" fontAlgn="auto" latinLnBrk="0" hangingPunct="1">
              <a:lnSpc>
                <a:spcPct val="100000"/>
              </a:lnSpc>
              <a:spcBef>
                <a:spcPts val="0"/>
              </a:spcBef>
              <a:spcAft>
                <a:spcPts val="0"/>
              </a:spcAft>
              <a:buClrTx/>
              <a:buSzTx/>
              <a:buFontTx/>
              <a:buNone/>
              <a:tabLst/>
              <a:defRPr/>
            </a:pPr>
            <a:r>
              <a:rPr lang="vi-VN" sz="2400" b="1" dirty="0" smtClean="0">
                <a:solidFill>
                  <a:srgbClr val="0070C0"/>
                </a:solidFill>
                <a:latin typeface="Times New Roman" panose="02020603050405020304" pitchFamily="18" charset="0"/>
                <a:cs typeface="Times New Roman" panose="02020603050405020304" pitchFamily="18" charset="0"/>
              </a:rPr>
              <a:t>b) </a:t>
            </a: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Trách</a:t>
            </a: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nhiệm</a:t>
            </a: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công</a:t>
            </a: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dân</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743198" y="2234527"/>
            <a:ext cx="3847101" cy="3816429"/>
          </a:xfrm>
          <a:prstGeom prst="rect">
            <a:avLst/>
          </a:prstGeom>
          <a:solidFill>
            <a:schemeClr val="bg1">
              <a:lumMod val="95000"/>
            </a:schemeClr>
          </a:solidFill>
          <a:ln>
            <a:solidFill>
              <a:srgbClr val="FF0000"/>
            </a:solidFill>
          </a:ln>
        </p:spPr>
        <p:txBody>
          <a:bodyPr wrap="square">
            <a:spAutoFit/>
          </a:bodyPr>
          <a:lstStyle/>
          <a:p>
            <a:pPr marL="342900" lvl="0" indent="-342900" algn="just">
              <a:buFont typeface="Wingdings" panose="05000000000000000000" pitchFamily="2" charset="2"/>
              <a:buChar char="Ø"/>
            </a:pPr>
            <a:r>
              <a:rPr lang="vi-VN" sz="2200" dirty="0">
                <a:solidFill>
                  <a:prstClr val="black"/>
                </a:solidFill>
                <a:latin typeface="Times New Roman" panose="02020603050405020304" pitchFamily="18" charset="0"/>
                <a:cs typeface="Times New Roman" panose="02020603050405020304" pitchFamily="18" charset="0"/>
              </a:rPr>
              <a:t>Chủ động phát hiện, tố giác các vi phạm pháp luật về bảo vệ môi trường; phối hợp cung cấp các thông tin cho cơ quan chức năng trong việc phát hiện, ngăn chặn điều tra, xử lí các hành vi vi phạm pháp luật về bảo vệ môi trường</a:t>
            </a:r>
            <a:r>
              <a:rPr lang="vi-VN" sz="2200" dirty="0" smtClean="0">
                <a:solidFill>
                  <a:prstClr val="black"/>
                </a:solidFill>
                <a:latin typeface="Times New Roman" panose="02020603050405020304" pitchFamily="18" charset="0"/>
                <a:cs typeface="Times New Roman" panose="02020603050405020304" pitchFamily="18" charset="0"/>
              </a:rPr>
              <a:t>.</a:t>
            </a:r>
          </a:p>
          <a:p>
            <a:pPr marL="342900" lvl="0" indent="-342900" algn="just">
              <a:buFont typeface="Wingdings" panose="05000000000000000000" pitchFamily="2" charset="2"/>
              <a:buChar char="Ø"/>
            </a:pPr>
            <a:r>
              <a:rPr lang="en-US" sz="2200" dirty="0" err="1">
                <a:solidFill>
                  <a:prstClr val="black"/>
                </a:solidFill>
                <a:latin typeface="Times New Roman" panose="02020603050405020304" pitchFamily="18" charset="0"/>
                <a:cs typeface="Times New Roman" panose="02020603050405020304" pitchFamily="18" charset="0"/>
              </a:rPr>
              <a:t>Thực</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hiện</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các</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nghĩa</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vụ</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khác</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theo</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quy</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định</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của</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pháp</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luật</a:t>
            </a:r>
            <a:r>
              <a:rPr lang="en-US" sz="2200" dirty="0">
                <a:solidFill>
                  <a:prstClr val="black"/>
                </a:solidFill>
                <a:latin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2796" y="28854"/>
            <a:ext cx="1133954" cy="1152244"/>
          </a:xfrm>
          <a:prstGeom prst="rect">
            <a:avLst/>
          </a:prstGeom>
        </p:spPr>
      </p:pic>
      <p:sp>
        <p:nvSpPr>
          <p:cNvPr id="11" name="Rounded Rectangle 10"/>
          <p:cNvSpPr/>
          <p:nvPr/>
        </p:nvSpPr>
        <p:spPr>
          <a:xfrm>
            <a:off x="174288" y="1876727"/>
            <a:ext cx="1610431" cy="4340687"/>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latin typeface="Times New Roman" panose="02020603050405020304" pitchFamily="18" charset="0"/>
                <a:cs typeface="Times New Roman" panose="02020603050405020304" pitchFamily="18" charset="0"/>
              </a:rPr>
              <a:t>2. Trách nhiệm bảo vệ môi trường</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696200" y="4267200"/>
            <a:ext cx="3742316" cy="2241644"/>
          </a:xfrm>
          <a:prstGeom prst="rect">
            <a:avLst/>
          </a:prstGeom>
        </p:spPr>
      </p:pic>
      <p:pic>
        <p:nvPicPr>
          <p:cNvPr id="6" name="Picture 5"/>
          <p:cNvPicPr>
            <a:picLocks noChangeAspect="1"/>
          </p:cNvPicPr>
          <p:nvPr/>
        </p:nvPicPr>
        <p:blipFill>
          <a:blip r:embed="rId4"/>
          <a:stretch>
            <a:fillRect/>
          </a:stretch>
        </p:blipFill>
        <p:spPr>
          <a:xfrm>
            <a:off x="7010400" y="1637652"/>
            <a:ext cx="3742316" cy="2490341"/>
          </a:xfrm>
          <a:prstGeom prst="rect">
            <a:avLst/>
          </a:prstGeom>
        </p:spPr>
      </p:pic>
    </p:spTree>
    <p:extLst>
      <p:ext uri="{BB962C8B-B14F-4D97-AF65-F5344CB8AC3E}">
        <p14:creationId xmlns:p14="http://schemas.microsoft.com/office/powerpoint/2010/main" val="3665892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0000"/>
                </a:solidFill>
                <a:latin typeface="Times New Roman" panose="02020603050405020304" pitchFamily="18" charset="0"/>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66767" y="1348177"/>
            <a:ext cx="4038600" cy="461665"/>
          </a:xfrm>
          <a:prstGeom prst="rect">
            <a:avLst/>
          </a:prstGeom>
          <a:solidFill>
            <a:srgbClr val="FFFF00"/>
          </a:solidFill>
          <a:ln>
            <a:solidFill>
              <a:srgbClr val="FF0000"/>
            </a:solidFill>
          </a:ln>
        </p:spPr>
        <p:txBody>
          <a:bodyPr wrap="square" rtlCol="0">
            <a:spAutoFit/>
          </a:bodyP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b)</a:t>
            </a:r>
            <a:r>
              <a:rPr kumimoji="0" lang="vi-VN" sz="2400" b="1"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Trách</a:t>
            </a: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nhiệm</a:t>
            </a: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học</a:t>
            </a:r>
            <a:r>
              <a:rPr kumimoji="0" lang="vi-VN" sz="2400" b="1"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sinh</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090393" y="2110219"/>
            <a:ext cx="4419869" cy="4457952"/>
          </a:xfrm>
          <a:prstGeom prst="rect">
            <a:avLst/>
          </a:prstGeom>
          <a:ln>
            <a:solidFill>
              <a:schemeClr val="accent1"/>
            </a:solidFill>
          </a:ln>
        </p:spPr>
        <p:txBody>
          <a:bodyPr wrap="square">
            <a:spAutoFit/>
          </a:bodyPr>
          <a:lstStyle/>
          <a:p>
            <a:pPr marL="285750" indent="-285750" algn="just">
              <a:lnSpc>
                <a:spcPct val="150000"/>
              </a:lnSpc>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Gương mẫu thực hiện nghĩa vụ của công dân trong bảo vệ môi </a:t>
            </a:r>
            <a:r>
              <a:rPr lang="vi-VN" sz="2400" dirty="0" smtClean="0">
                <a:latin typeface="Times New Roman" panose="02020603050405020304" pitchFamily="18" charset="0"/>
                <a:cs typeface="Times New Roman" panose="02020603050405020304" pitchFamily="18" charset="0"/>
              </a:rPr>
              <a:t>trường.</a:t>
            </a:r>
          </a:p>
          <a:p>
            <a:pPr marL="285750" indent="-285750" algn="just">
              <a:lnSpc>
                <a:spcPct val="150000"/>
              </a:lnSpc>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Tham gia tích cực vào các hoạt động bảo vệ môi trường do nhà trường, nơi cư trú (Khu dân cư, tổ dân phố,...) hoặc các tổ chức đoàn thể khác phát </a:t>
            </a:r>
            <a:r>
              <a:rPr lang="vi-VN" sz="2400" dirty="0" smtClean="0">
                <a:latin typeface="Times New Roman" panose="02020603050405020304" pitchFamily="18" charset="0"/>
                <a:cs typeface="Times New Roman" panose="02020603050405020304" pitchFamily="18" charset="0"/>
              </a:rPr>
              <a:t>động.</a:t>
            </a:r>
            <a:endParaRPr lang="en-US" sz="24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025" y="28854"/>
            <a:ext cx="1133954" cy="1152244"/>
          </a:xfrm>
          <a:prstGeom prst="rect">
            <a:avLst/>
          </a:prstGeom>
        </p:spPr>
      </p:pic>
      <p:sp>
        <p:nvSpPr>
          <p:cNvPr id="12" name="Rounded Rectangle 11"/>
          <p:cNvSpPr/>
          <p:nvPr/>
        </p:nvSpPr>
        <p:spPr>
          <a:xfrm>
            <a:off x="174288" y="1876727"/>
            <a:ext cx="1610431" cy="4340687"/>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latin typeface="Times New Roman" panose="02020603050405020304" pitchFamily="18" charset="0"/>
                <a:cs typeface="Times New Roman" panose="02020603050405020304" pitchFamily="18" charset="0"/>
              </a:rPr>
              <a:t>2. Trách nhiệm bảo vệ môi trường</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8305801" y="4267200"/>
            <a:ext cx="3733800" cy="2300971"/>
          </a:xfrm>
          <a:prstGeom prst="rect">
            <a:avLst/>
          </a:prstGeom>
        </p:spPr>
      </p:pic>
      <p:pic>
        <p:nvPicPr>
          <p:cNvPr id="10" name="Picture 9"/>
          <p:cNvPicPr>
            <a:picLocks noChangeAspect="1"/>
          </p:cNvPicPr>
          <p:nvPr/>
        </p:nvPicPr>
        <p:blipFill>
          <a:blip r:embed="rId4"/>
          <a:stretch>
            <a:fillRect/>
          </a:stretch>
        </p:blipFill>
        <p:spPr>
          <a:xfrm>
            <a:off x="6815936" y="1600200"/>
            <a:ext cx="3902610" cy="2479527"/>
          </a:xfrm>
          <a:prstGeom prst="rect">
            <a:avLst/>
          </a:prstGeom>
        </p:spPr>
      </p:pic>
    </p:spTree>
    <p:extLst>
      <p:ext uri="{BB962C8B-B14F-4D97-AF65-F5344CB8AC3E}">
        <p14:creationId xmlns:p14="http://schemas.microsoft.com/office/powerpoint/2010/main" val="31449953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950421" y="51746"/>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rgbClr val="FF0000"/>
                </a:solidFill>
                <a:latin typeface="Times New Roman" panose="02020603050405020304" pitchFamily="18" charset="0"/>
                <a:cs typeface="Times New Roman" panose="02020603050405020304" pitchFamily="18" charset="0"/>
              </a:rPr>
              <a:t>MỘT SỐ VẤN ĐỀ VỀ VI PHẠM PHÁP LUẬT BẢO VỆ MÔI TRƯỜNG</a:t>
            </a:r>
            <a:endParaRPr lang="en-US" sz="4000" b="1" dirty="0">
              <a:solidFill>
                <a:srgbClr val="FF0000"/>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2"/>
          <a:srcRect r="77158"/>
          <a:stretch/>
        </p:blipFill>
        <p:spPr>
          <a:xfrm>
            <a:off x="10393917" y="4952519"/>
            <a:ext cx="1779886" cy="1887284"/>
          </a:xfrm>
          <a:prstGeom prst="rect">
            <a:avLst/>
          </a:prstGeom>
          <a:ln>
            <a:noFill/>
          </a:ln>
        </p:spPr>
      </p:pic>
      <p:sp>
        <p:nvSpPr>
          <p:cNvPr id="11" name="Rounded Rectangle 10"/>
          <p:cNvSpPr/>
          <p:nvPr/>
        </p:nvSpPr>
        <p:spPr>
          <a:xfrm>
            <a:off x="1898161" y="2770630"/>
            <a:ext cx="9317015" cy="1312542"/>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I. </a:t>
            </a:r>
            <a:r>
              <a:rPr lang="vi-VN" sz="2400" b="1" dirty="0" smtClean="0">
                <a:solidFill>
                  <a:schemeClr val="tx1"/>
                </a:solidFill>
                <a:latin typeface="Times New Roman" panose="02020603050405020304" pitchFamily="18" charset="0"/>
                <a:cs typeface="Times New Roman" panose="02020603050405020304" pitchFamily="18" charset="0"/>
              </a:rPr>
              <a:t>NHỮNG VẤN ĐỀ CƠ BẢN VỀ MÔI TRƯỜNG VÀ VI PHẠM PHÁP LUẬT BẢO VỆ MÔI TRƯỜNG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61307" y="4526366"/>
            <a:ext cx="9753599" cy="1369795"/>
          </a:xfrm>
          <a:prstGeom prst="roundRect">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II. </a:t>
            </a:r>
            <a:r>
              <a:rPr lang="vi-VN" sz="2400" b="1" dirty="0" smtClean="0">
                <a:solidFill>
                  <a:schemeClr val="tx1"/>
                </a:solidFill>
                <a:latin typeface="Times New Roman" panose="02020603050405020304" pitchFamily="18" charset="0"/>
                <a:cs typeface="Times New Roman" panose="02020603050405020304" pitchFamily="18" charset="0"/>
              </a:rPr>
              <a:t>PHÒNG, CHỐNG VI PHẠM PHÁP LUẬT BẢO VỆ MÔI TRƯỜNG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4" name="Down Arrow Callout 13"/>
          <p:cNvSpPr/>
          <p:nvPr/>
        </p:nvSpPr>
        <p:spPr>
          <a:xfrm>
            <a:off x="3903464" y="1487911"/>
            <a:ext cx="4044455" cy="108574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6FFFF"/>
                </a:solidFill>
                <a:latin typeface="Times New Roman" panose="02020603050405020304" pitchFamily="18" charset="0"/>
                <a:cs typeface="Times New Roman" panose="02020603050405020304" pitchFamily="18" charset="0"/>
              </a:rPr>
              <a:t>HOẠT ĐỘNG KHÁM PHÁ</a:t>
            </a:r>
            <a:endParaRPr lang="en-US" sz="2400" b="1" dirty="0">
              <a:solidFill>
                <a:srgbClr val="66FF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3371" y="14285"/>
            <a:ext cx="1133333" cy="1152525"/>
          </a:xfrm>
          <a:prstGeom prst="rect">
            <a:avLst/>
          </a:prstGeom>
        </p:spPr>
      </p:pic>
    </p:spTree>
    <p:extLst>
      <p:ext uri="{BB962C8B-B14F-4D97-AF65-F5344CB8AC3E}">
        <p14:creationId xmlns:p14="http://schemas.microsoft.com/office/powerpoint/2010/main" val="40543706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FF0000"/>
                </a:solidFill>
                <a:latin typeface="Times New Roman" panose="02020603050405020304" pitchFamily="18" charset="0"/>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4288" y="1415062"/>
            <a:ext cx="4038600" cy="461665"/>
          </a:xfrm>
          <a:prstGeom prst="rect">
            <a:avLst/>
          </a:prstGeom>
          <a:solidFill>
            <a:srgbClr val="FFFF00"/>
          </a:solidFill>
          <a:ln>
            <a:solidFill>
              <a:srgbClr val="FF0000"/>
            </a:solidFill>
          </a:ln>
        </p:spPr>
        <p:txBody>
          <a:bodyPr wrap="square" rtlCol="0">
            <a:spAutoFit/>
          </a:bodyPr>
          <a:lstStyle/>
          <a:p>
            <a:pPr marL="0" marR="0" lvl="0" indent="0" algn="ctr" defTabSz="909137" rtl="0" eaLnBrk="1" fontAlgn="auto" latinLnBrk="0" hangingPunct="1">
              <a:lnSpc>
                <a:spcPct val="100000"/>
              </a:lnSpc>
              <a:spcBef>
                <a:spcPts val="0"/>
              </a:spcBef>
              <a:spcAft>
                <a:spcPts val="0"/>
              </a:spcAft>
              <a:buClrTx/>
              <a:buSzTx/>
              <a:buFontTx/>
              <a:buNone/>
              <a:tabLst/>
              <a:defRPr/>
            </a:pPr>
            <a:r>
              <a:rPr lang="vi-VN" sz="2400" b="1" noProof="0" dirty="0" smtClean="0">
                <a:solidFill>
                  <a:srgbClr val="0070C0"/>
                </a:solidFill>
                <a:latin typeface="Times New Roman" panose="02020603050405020304" pitchFamily="18" charset="0"/>
                <a:cs typeface="Times New Roman" panose="02020603050405020304" pitchFamily="18" charset="0"/>
              </a:rPr>
              <a:t>b)</a:t>
            </a: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Trách</a:t>
            </a: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nhiệm</a:t>
            </a: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học</a:t>
            </a:r>
            <a:r>
              <a:rPr kumimoji="0" lang="vi-VN" sz="2400" b="1"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sinh</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385003" y="1928362"/>
            <a:ext cx="5948011" cy="2831544"/>
          </a:xfrm>
          <a:prstGeom prst="rect">
            <a:avLst/>
          </a:prstGeom>
          <a:solidFill>
            <a:schemeClr val="bg1">
              <a:lumMod val="95000"/>
            </a:schemeClr>
          </a:solidFill>
          <a:ln>
            <a:solidFill>
              <a:srgbClr val="FF0000"/>
            </a:solidFill>
          </a:ln>
        </p:spPr>
        <p:txBody>
          <a:bodyPr wrap="square">
            <a:spAutoFit/>
          </a:bodyPr>
          <a:lstStyle/>
          <a:p>
            <a:pPr marL="342900" lvl="0" indent="-342900" algn="just">
              <a:buFont typeface="Wingdings" panose="05000000000000000000" pitchFamily="2" charset="2"/>
              <a:buChar char="Ø"/>
              <a:defRPr/>
            </a:pPr>
            <a:r>
              <a:rPr lang="vi-VN" sz="2200" dirty="0">
                <a:solidFill>
                  <a:prstClr val="black"/>
                </a:solidFill>
                <a:latin typeface="Times New Roman" panose="02020603050405020304" pitchFamily="18" charset="0"/>
                <a:cs typeface="Times New Roman" panose="02020603050405020304" pitchFamily="18" charset="0"/>
              </a:rPr>
              <a:t>Sử dụng tiết kiệm, hiệu quả các nguồn tài nguyên, tích cực tuyên truyền, vận động người thân, gia đình và cộng đồng thực hiện các biện pháp bảo vệ môi trường</a:t>
            </a:r>
            <a:r>
              <a:rPr lang="vi-VN" sz="2200" dirty="0" smtClean="0">
                <a:solidFill>
                  <a:prstClr val="black"/>
                </a:solidFill>
                <a:latin typeface="Times New Roman" panose="02020603050405020304" pitchFamily="18" charset="0"/>
                <a:cs typeface="Times New Roman" panose="02020603050405020304" pitchFamily="18" charset="0"/>
              </a:rPr>
              <a:t>.</a:t>
            </a:r>
          </a:p>
          <a:p>
            <a:pPr marL="342900" lvl="0" indent="-342900" algn="just">
              <a:buFont typeface="Wingdings" panose="05000000000000000000" pitchFamily="2" charset="2"/>
              <a:buChar char="Ø"/>
              <a:defRPr/>
            </a:pPr>
            <a:r>
              <a:rPr lang="vi-VN" sz="2200" dirty="0">
                <a:solidFill>
                  <a:prstClr val="black"/>
                </a:solidFill>
                <a:latin typeface="Times New Roman" panose="02020603050405020304" pitchFamily="18" charset="0"/>
                <a:cs typeface="Times New Roman" panose="02020603050405020304" pitchFamily="18" charset="0"/>
              </a:rPr>
              <a:t>Phản ánh, thông tin với thầy, cô giáo, nhà trường và cơ quan chức năng biết các hành vi vi phạm pháp luật bảo vệ môi trường để có biện pháp phòng, chống phù hợp</a:t>
            </a:r>
            <a:r>
              <a:rPr lang="vi-VN" sz="2400" dirty="0">
                <a:solidFill>
                  <a:prstClr val="black"/>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911" y="-21771"/>
            <a:ext cx="1133954" cy="1152244"/>
          </a:xfrm>
          <a:prstGeom prst="rect">
            <a:avLst/>
          </a:prstGeom>
        </p:spPr>
      </p:pic>
      <p:sp>
        <p:nvSpPr>
          <p:cNvPr id="11" name="Rounded Rectangle 10"/>
          <p:cNvSpPr/>
          <p:nvPr/>
        </p:nvSpPr>
        <p:spPr>
          <a:xfrm>
            <a:off x="174288" y="1876727"/>
            <a:ext cx="1610431" cy="4340687"/>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tx1"/>
                </a:solidFill>
                <a:latin typeface="Times New Roman" panose="02020603050405020304" pitchFamily="18" charset="0"/>
                <a:cs typeface="Times New Roman" panose="02020603050405020304" pitchFamily="18" charset="0"/>
              </a:rPr>
              <a:t>2. Trách nhiệm bảo vệ môi trường</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2568183" y="4991278"/>
            <a:ext cx="2918217" cy="1713083"/>
          </a:xfrm>
          <a:prstGeom prst="rect">
            <a:avLst/>
          </a:prstGeom>
        </p:spPr>
      </p:pic>
      <p:pic>
        <p:nvPicPr>
          <p:cNvPr id="10" name="Picture 9"/>
          <p:cNvPicPr>
            <a:picLocks noChangeAspect="1"/>
          </p:cNvPicPr>
          <p:nvPr/>
        </p:nvPicPr>
        <p:blipFill>
          <a:blip r:embed="rId4"/>
          <a:stretch>
            <a:fillRect/>
          </a:stretch>
        </p:blipFill>
        <p:spPr>
          <a:xfrm>
            <a:off x="6585752" y="5051313"/>
            <a:ext cx="2971800" cy="1783080"/>
          </a:xfrm>
          <a:prstGeom prst="rect">
            <a:avLst/>
          </a:prstGeom>
        </p:spPr>
      </p:pic>
      <p:pic>
        <p:nvPicPr>
          <p:cNvPr id="12" name="Picture 11"/>
          <p:cNvPicPr>
            <a:picLocks noChangeAspect="1"/>
          </p:cNvPicPr>
          <p:nvPr/>
        </p:nvPicPr>
        <p:blipFill>
          <a:blip r:embed="rId5"/>
          <a:stretch>
            <a:fillRect/>
          </a:stretch>
        </p:blipFill>
        <p:spPr>
          <a:xfrm>
            <a:off x="8534400" y="2254087"/>
            <a:ext cx="3198167" cy="2395538"/>
          </a:xfrm>
          <a:prstGeom prst="rect">
            <a:avLst/>
          </a:prstGeom>
        </p:spPr>
      </p:pic>
    </p:spTree>
    <p:extLst>
      <p:ext uri="{BB962C8B-B14F-4D97-AF65-F5344CB8AC3E}">
        <p14:creationId xmlns:p14="http://schemas.microsoft.com/office/powerpoint/2010/main" val="20445303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Times New Roman" panose="02020603050405020304" pitchFamily="18" charset="0"/>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400" y="1828801"/>
            <a:ext cx="2971800" cy="2899708"/>
          </a:xfrm>
          <a:prstGeom prst="flowChartMagneticTape">
            <a:avLst/>
          </a:prstGeom>
          <a:solidFill>
            <a:srgbClr val="B2DE82"/>
          </a:solidFill>
          <a:ln>
            <a:solidFill>
              <a:srgbClr val="FF0000"/>
            </a:solidFill>
          </a:ln>
          <a:scene3d>
            <a:camera prst="orthographicFront"/>
            <a:lightRig rig="threePt" dir="t"/>
          </a:scene3d>
          <a:sp3d>
            <a:bevelT prst="slope"/>
          </a:sp3d>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HOẠT ĐỘNG LUYỆN TẬP</a:t>
            </a:r>
            <a:endParaRPr lang="en-US" sz="3200" b="1" dirty="0">
              <a:solidFill>
                <a:srgbClr val="0072C8"/>
              </a:solidFill>
              <a:latin typeface="Times New Roman" panose="02020603050405020304" pitchFamily="18" charset="0"/>
              <a:cs typeface="Times New Roman" panose="02020603050405020304" pitchFamily="18" charset="0"/>
            </a:endParaRPr>
          </a:p>
        </p:txBody>
      </p:sp>
      <p:sp>
        <p:nvSpPr>
          <p:cNvPr id="3" name="Rectangle 2"/>
          <p:cNvSpPr/>
          <p:nvPr/>
        </p:nvSpPr>
        <p:spPr>
          <a:xfrm>
            <a:off x="3124200" y="1932413"/>
            <a:ext cx="8763000" cy="461665"/>
          </a:xfrm>
          <a:prstGeom prst="rect">
            <a:avLst/>
          </a:prstGeom>
          <a:solidFill>
            <a:srgbClr val="FFFF99"/>
          </a:solidFill>
          <a:ln>
            <a:solidFill>
              <a:srgbClr val="FF0000"/>
            </a:solidFill>
          </a:ln>
        </p:spPr>
        <p:txBody>
          <a:bodyPr wrap="square">
            <a:spAutoFit/>
          </a:bodyPr>
          <a:lstStyle/>
          <a:p>
            <a:pPr algn="just">
              <a:spcBef>
                <a:spcPts val="600"/>
              </a:spcBef>
              <a:spcAft>
                <a:spcPts val="600"/>
              </a:spcAft>
            </a:pPr>
            <a:r>
              <a:rPr lang="en-US" sz="2400" b="1" dirty="0">
                <a:latin typeface="Times New Roman" panose="02020603050405020304" pitchFamily="18" charset="0"/>
                <a:cs typeface="Times New Roman" panose="02020603050405020304" pitchFamily="18" charset="0"/>
              </a:rPr>
              <a:t>1. </a:t>
            </a:r>
            <a:r>
              <a:rPr lang="vi-VN" sz="2400" b="1" dirty="0" smtClean="0">
                <a:latin typeface="Times New Roman" panose="02020603050405020304" pitchFamily="18" charset="0"/>
                <a:cs typeface="Times New Roman" panose="02020603050405020304" pitchFamily="18" charset="0"/>
              </a:rPr>
              <a:t>Liệt kê các biểu hiện của biến đổi khí hậu ở Việt Nam hiện nay.</a:t>
            </a:r>
            <a:endParaRPr lang="en-US" sz="24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163285" y="5113451"/>
            <a:ext cx="2960915" cy="1658112"/>
          </a:xfrm>
          <a:prstGeom prst="rect">
            <a:avLst/>
          </a:prstGeom>
        </p:spPr>
      </p:pic>
      <p:pic>
        <p:nvPicPr>
          <p:cNvPr id="4" name="Picture 3"/>
          <p:cNvPicPr>
            <a:picLocks noChangeAspect="1"/>
          </p:cNvPicPr>
          <p:nvPr/>
        </p:nvPicPr>
        <p:blipFill>
          <a:blip r:embed="rId3"/>
          <a:stretch>
            <a:fillRect/>
          </a:stretch>
        </p:blipFill>
        <p:spPr>
          <a:xfrm>
            <a:off x="-154450" y="0"/>
            <a:ext cx="1133954" cy="1152244"/>
          </a:xfrm>
          <a:prstGeom prst="rect">
            <a:avLst/>
          </a:prstGeom>
        </p:spPr>
      </p:pic>
      <p:pic>
        <p:nvPicPr>
          <p:cNvPr id="6" name="Picture 5"/>
          <p:cNvPicPr>
            <a:picLocks noChangeAspect="1"/>
          </p:cNvPicPr>
          <p:nvPr/>
        </p:nvPicPr>
        <p:blipFill>
          <a:blip r:embed="rId4"/>
          <a:stretch>
            <a:fillRect/>
          </a:stretch>
        </p:blipFill>
        <p:spPr>
          <a:xfrm>
            <a:off x="5945552" y="3392646"/>
            <a:ext cx="6246448" cy="3498011"/>
          </a:xfrm>
          <a:prstGeom prst="rect">
            <a:avLst/>
          </a:prstGeom>
        </p:spPr>
      </p:pic>
      <p:pic>
        <p:nvPicPr>
          <p:cNvPr id="11" name="Picture 10"/>
          <p:cNvPicPr>
            <a:picLocks noChangeAspect="1"/>
          </p:cNvPicPr>
          <p:nvPr/>
        </p:nvPicPr>
        <p:blipFill>
          <a:blip r:embed="rId5"/>
          <a:stretch>
            <a:fillRect/>
          </a:stretch>
        </p:blipFill>
        <p:spPr>
          <a:xfrm>
            <a:off x="3296626" y="2770068"/>
            <a:ext cx="2476500" cy="1847850"/>
          </a:xfrm>
          <a:prstGeom prst="rect">
            <a:avLst/>
          </a:prstGeom>
        </p:spPr>
      </p:pic>
    </p:spTree>
    <p:extLst>
      <p:ext uri="{BB962C8B-B14F-4D97-AF65-F5344CB8AC3E}">
        <p14:creationId xmlns:p14="http://schemas.microsoft.com/office/powerpoint/2010/main" val="37648468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Times New Roman" panose="02020603050405020304" pitchFamily="18" charset="0"/>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400" y="1828801"/>
            <a:ext cx="2971800" cy="2899708"/>
          </a:xfrm>
          <a:prstGeom prst="flowChartMagneticTape">
            <a:avLst/>
          </a:prstGeom>
          <a:solidFill>
            <a:srgbClr val="B2DE82"/>
          </a:solidFill>
          <a:ln>
            <a:solidFill>
              <a:srgbClr val="FF0000"/>
            </a:solidFill>
          </a:ln>
          <a:scene3d>
            <a:camera prst="orthographicFront"/>
            <a:lightRig rig="threePt" dir="t"/>
          </a:scene3d>
          <a:sp3d>
            <a:bevelT prst="slope"/>
          </a:sp3d>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HOẠT ĐỘNG LUYỆN TẬP</a:t>
            </a:r>
            <a:endParaRPr lang="en-US" sz="3200" b="1" dirty="0">
              <a:solidFill>
                <a:srgbClr val="0072C8"/>
              </a:solidFill>
              <a:latin typeface="Times New Roman" panose="02020603050405020304" pitchFamily="18" charset="0"/>
              <a:cs typeface="Times New Roman" panose="02020603050405020304" pitchFamily="18" charset="0"/>
            </a:endParaRPr>
          </a:p>
        </p:txBody>
      </p:sp>
      <p:sp>
        <p:nvSpPr>
          <p:cNvPr id="3" name="Rectangle 2"/>
          <p:cNvSpPr/>
          <p:nvPr/>
        </p:nvSpPr>
        <p:spPr>
          <a:xfrm>
            <a:off x="2667000" y="1758805"/>
            <a:ext cx="9525000" cy="461665"/>
          </a:xfrm>
          <a:prstGeom prst="rect">
            <a:avLst/>
          </a:prstGeom>
          <a:solidFill>
            <a:srgbClr val="FFFF99"/>
          </a:solidFill>
          <a:ln>
            <a:solidFill>
              <a:srgbClr val="FF0000"/>
            </a:solidFill>
          </a:ln>
        </p:spPr>
        <p:txBody>
          <a:bodyPr wrap="square">
            <a:spAutoFit/>
          </a:bodyPr>
          <a:lstStyle/>
          <a:p>
            <a:pPr algn="just">
              <a:spcBef>
                <a:spcPts val="600"/>
              </a:spcBef>
              <a:spcAft>
                <a:spcPts val="600"/>
              </a:spcAft>
            </a:pPr>
            <a:r>
              <a:rPr lang="vi-VN" sz="2400" b="1" dirty="0">
                <a:latin typeface="Times New Roman" panose="02020603050405020304" pitchFamily="18" charset="0"/>
                <a:cs typeface="Times New Roman" panose="02020603050405020304" pitchFamily="18" charset="0"/>
              </a:rPr>
              <a:t>2. </a:t>
            </a:r>
            <a:r>
              <a:rPr lang="vi-VN" sz="2400" b="1" dirty="0" smtClean="0">
                <a:latin typeface="Times New Roman" panose="02020603050405020304" pitchFamily="18" charset="0"/>
                <a:cs typeface="Times New Roman" panose="02020603050405020304" pitchFamily="18" charset="0"/>
              </a:rPr>
              <a:t>Em hiểu thế nào là chất thải? Theo em, có những loại chất thải nào?</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163285" y="5113451"/>
            <a:ext cx="2960915" cy="1658112"/>
          </a:xfrm>
          <a:prstGeom prst="rect">
            <a:avLst/>
          </a:prstGeom>
        </p:spPr>
      </p:pic>
      <p:pic>
        <p:nvPicPr>
          <p:cNvPr id="6" name="Picture 5"/>
          <p:cNvPicPr>
            <a:picLocks noChangeAspect="1"/>
          </p:cNvPicPr>
          <p:nvPr/>
        </p:nvPicPr>
        <p:blipFill>
          <a:blip r:embed="rId3"/>
          <a:stretch>
            <a:fillRect/>
          </a:stretch>
        </p:blipFill>
        <p:spPr>
          <a:xfrm>
            <a:off x="-33682" y="-14292"/>
            <a:ext cx="1133954" cy="1152244"/>
          </a:xfrm>
          <a:prstGeom prst="rect">
            <a:avLst/>
          </a:prstGeom>
        </p:spPr>
      </p:pic>
      <p:pic>
        <p:nvPicPr>
          <p:cNvPr id="11" name="Picture 10"/>
          <p:cNvPicPr>
            <a:picLocks noChangeAspect="1"/>
          </p:cNvPicPr>
          <p:nvPr/>
        </p:nvPicPr>
        <p:blipFill>
          <a:blip r:embed="rId4"/>
          <a:stretch>
            <a:fillRect/>
          </a:stretch>
        </p:blipFill>
        <p:spPr>
          <a:xfrm>
            <a:off x="3659702" y="2616584"/>
            <a:ext cx="3998397" cy="2246591"/>
          </a:xfrm>
          <a:prstGeom prst="rect">
            <a:avLst/>
          </a:prstGeom>
        </p:spPr>
      </p:pic>
      <p:pic>
        <p:nvPicPr>
          <p:cNvPr id="12" name="Picture 11"/>
          <p:cNvPicPr>
            <a:picLocks noChangeAspect="1"/>
          </p:cNvPicPr>
          <p:nvPr/>
        </p:nvPicPr>
        <p:blipFill>
          <a:blip r:embed="rId5"/>
          <a:stretch>
            <a:fillRect/>
          </a:stretch>
        </p:blipFill>
        <p:spPr>
          <a:xfrm>
            <a:off x="8001000" y="4399128"/>
            <a:ext cx="3962400" cy="2458872"/>
          </a:xfrm>
          <a:prstGeom prst="rect">
            <a:avLst/>
          </a:prstGeom>
        </p:spPr>
      </p:pic>
    </p:spTree>
    <p:extLst>
      <p:ext uri="{BB962C8B-B14F-4D97-AF65-F5344CB8AC3E}">
        <p14:creationId xmlns:p14="http://schemas.microsoft.com/office/powerpoint/2010/main" val="9335276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Times New Roman" panose="02020603050405020304" pitchFamily="18" charset="0"/>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400" y="1828801"/>
            <a:ext cx="2971800" cy="2899708"/>
          </a:xfrm>
          <a:prstGeom prst="flowChartMagneticTape">
            <a:avLst/>
          </a:prstGeom>
          <a:solidFill>
            <a:srgbClr val="B2DE82"/>
          </a:solidFill>
          <a:ln>
            <a:solidFill>
              <a:srgbClr val="FF0000"/>
            </a:solidFill>
          </a:ln>
          <a:scene3d>
            <a:camera prst="orthographicFront"/>
            <a:lightRig rig="threePt" dir="t"/>
          </a:scene3d>
          <a:sp3d>
            <a:bevelT prst="slope"/>
          </a:sp3d>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HOẠT ĐỘNG LUYỆN TẬP</a:t>
            </a:r>
            <a:endParaRPr lang="en-US" sz="3200" b="1" dirty="0">
              <a:solidFill>
                <a:srgbClr val="0072C8"/>
              </a:solidFill>
              <a:latin typeface="Times New Roman" panose="02020603050405020304" pitchFamily="18" charset="0"/>
              <a:cs typeface="Times New Roman" panose="02020603050405020304" pitchFamily="18" charset="0"/>
            </a:endParaRPr>
          </a:p>
        </p:txBody>
      </p:sp>
      <p:sp>
        <p:nvSpPr>
          <p:cNvPr id="3" name="Rectangle 2"/>
          <p:cNvSpPr/>
          <p:nvPr/>
        </p:nvSpPr>
        <p:spPr>
          <a:xfrm>
            <a:off x="3243943" y="1566188"/>
            <a:ext cx="8120848" cy="1200329"/>
          </a:xfrm>
          <a:prstGeom prst="rect">
            <a:avLst/>
          </a:prstGeom>
          <a:solidFill>
            <a:srgbClr val="FFFF99"/>
          </a:solidFill>
          <a:ln>
            <a:solidFill>
              <a:srgbClr val="FF0000"/>
            </a:solidFill>
          </a:ln>
        </p:spPr>
        <p:txBody>
          <a:bodyPr wrap="square">
            <a:spAutoFit/>
          </a:bodyPr>
          <a:lstStyle/>
          <a:p>
            <a:pPr algn="just">
              <a:spcBef>
                <a:spcPts val="600"/>
              </a:spcBef>
              <a:spcAft>
                <a:spcPts val="600"/>
              </a:spcAft>
            </a:pPr>
            <a:r>
              <a:rPr lang="vi-VN" sz="2400" b="1" dirty="0">
                <a:latin typeface="Times New Roman" panose="02020603050405020304" pitchFamily="18" charset="0"/>
                <a:cs typeface="Times New Roman" panose="02020603050405020304" pitchFamily="18" charset="0"/>
              </a:rPr>
              <a:t>3. </a:t>
            </a:r>
            <a:r>
              <a:rPr lang="vi-VN" sz="2400" b="1" dirty="0" smtClean="0">
                <a:latin typeface="Times New Roman" panose="02020603050405020304" pitchFamily="18" charset="0"/>
                <a:cs typeface="Times New Roman" panose="02020603050405020304" pitchFamily="18" charset="0"/>
              </a:rPr>
              <a:t>Nêu các nguyên nhân của vi phạm pháp luật bảo vệ môi trường ở Việt Nam hiện nay. Theo em, nguyên nhân nào là chủ yếu? Vì sao?</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163285" y="5113451"/>
            <a:ext cx="2960915" cy="1658112"/>
          </a:xfrm>
          <a:prstGeom prst="rect">
            <a:avLst/>
          </a:prstGeom>
        </p:spPr>
      </p:pic>
      <p:pic>
        <p:nvPicPr>
          <p:cNvPr id="6" name="Picture 5"/>
          <p:cNvPicPr>
            <a:picLocks noChangeAspect="1"/>
          </p:cNvPicPr>
          <p:nvPr/>
        </p:nvPicPr>
        <p:blipFill>
          <a:blip r:embed="rId3"/>
          <a:stretch>
            <a:fillRect/>
          </a:stretch>
        </p:blipFill>
        <p:spPr>
          <a:xfrm>
            <a:off x="-154450" y="43143"/>
            <a:ext cx="1133954" cy="1152244"/>
          </a:xfrm>
          <a:prstGeom prst="rect">
            <a:avLst/>
          </a:prstGeom>
        </p:spPr>
      </p:pic>
      <p:pic>
        <p:nvPicPr>
          <p:cNvPr id="9" name="Picture 8"/>
          <p:cNvPicPr>
            <a:picLocks noChangeAspect="1"/>
          </p:cNvPicPr>
          <p:nvPr/>
        </p:nvPicPr>
        <p:blipFill>
          <a:blip r:embed="rId4"/>
          <a:stretch>
            <a:fillRect/>
          </a:stretch>
        </p:blipFill>
        <p:spPr>
          <a:xfrm>
            <a:off x="6299805" y="3686354"/>
            <a:ext cx="5892195" cy="3069246"/>
          </a:xfrm>
          <a:prstGeom prst="rect">
            <a:avLst/>
          </a:prstGeom>
        </p:spPr>
      </p:pic>
      <p:pic>
        <p:nvPicPr>
          <p:cNvPr id="12" name="Picture 11"/>
          <p:cNvPicPr>
            <a:picLocks noChangeAspect="1"/>
          </p:cNvPicPr>
          <p:nvPr/>
        </p:nvPicPr>
        <p:blipFill>
          <a:blip r:embed="rId5"/>
          <a:stretch>
            <a:fillRect/>
          </a:stretch>
        </p:blipFill>
        <p:spPr>
          <a:xfrm>
            <a:off x="3502327" y="3137318"/>
            <a:ext cx="2419350" cy="1885950"/>
          </a:xfrm>
          <a:prstGeom prst="rect">
            <a:avLst/>
          </a:prstGeom>
          <a:ln>
            <a:solidFill>
              <a:schemeClr val="accent1"/>
            </a:solidFill>
          </a:ln>
        </p:spPr>
      </p:pic>
    </p:spTree>
    <p:extLst>
      <p:ext uri="{BB962C8B-B14F-4D97-AF65-F5344CB8AC3E}">
        <p14:creationId xmlns:p14="http://schemas.microsoft.com/office/powerpoint/2010/main" val="16892384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Times New Roman" panose="02020603050405020304" pitchFamily="18" charset="0"/>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400" y="1828801"/>
            <a:ext cx="2971800" cy="2899708"/>
          </a:xfrm>
          <a:prstGeom prst="flowChartMagneticTape">
            <a:avLst/>
          </a:prstGeom>
          <a:blipFill>
            <a:blip r:embed="rId2"/>
            <a:tile tx="0" ty="0" sx="100000" sy="100000" flip="none" algn="tl"/>
          </a:blipFill>
          <a:ln>
            <a:solidFill>
              <a:srgbClr val="0060A8"/>
            </a:solidFill>
          </a:ln>
          <a:scene3d>
            <a:camera prst="orthographicFront"/>
            <a:lightRig rig="threePt" dir="t"/>
          </a:scene3d>
          <a:sp3d>
            <a:bevelT prst="slope"/>
          </a:sp3d>
        </p:spPr>
        <p:txBody>
          <a:bodyPr wrap="square" rtlCol="0">
            <a:spAutoFit/>
          </a:bodyPr>
          <a:lstStyle/>
          <a:p>
            <a:pPr algn="ctr"/>
            <a:r>
              <a:rPr lang="en-US" sz="3200" b="1" dirty="0" smtClean="0">
                <a:solidFill>
                  <a:srgbClr val="0070C0"/>
                </a:solidFill>
                <a:latin typeface="Times New Roman" panose="02020603050405020304" pitchFamily="18" charset="0"/>
                <a:cs typeface="Times New Roman" panose="02020603050405020304" pitchFamily="18" charset="0"/>
              </a:rPr>
              <a:t>HOẠT ĐỘNG VẬN DỤNG</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429000" y="1676400"/>
            <a:ext cx="8120848" cy="1569660"/>
          </a:xfrm>
          <a:prstGeom prst="rect">
            <a:avLst/>
          </a:prstGeom>
          <a:solidFill>
            <a:srgbClr val="FFFF99"/>
          </a:solidFill>
          <a:ln>
            <a:solidFill>
              <a:srgbClr val="FF0000"/>
            </a:solidFill>
          </a:ln>
        </p:spPr>
        <p:txBody>
          <a:bodyPr wrap="square">
            <a:spAutoFit/>
          </a:bodyPr>
          <a:lstStyle/>
          <a:p>
            <a:pPr algn="just">
              <a:spcBef>
                <a:spcPts val="600"/>
              </a:spcBef>
              <a:spcAft>
                <a:spcPts val="600"/>
              </a:spcAft>
            </a:pPr>
            <a:r>
              <a:rPr lang="en-US" sz="2400" b="1" dirty="0" smtClean="0">
                <a:latin typeface="Times New Roman" panose="02020603050405020304" pitchFamily="18" charset="0"/>
                <a:cs typeface="Times New Roman" panose="02020603050405020304" pitchFamily="18" charset="0"/>
              </a:rPr>
              <a:t>1</a:t>
            </a:r>
            <a:r>
              <a:rPr lang="vi-VN" sz="2400" b="1" dirty="0" smtClean="0">
                <a:latin typeface="Times New Roman" panose="02020603050405020304" pitchFamily="18" charset="0"/>
                <a:cs typeface="Times New Roman" panose="02020603050405020304" pitchFamily="18" charset="0"/>
              </a:rPr>
              <a:t>. Từ vấn đề ô nhiễm môi trường hoặc suy thoái môi trường tại khu dân cư (tổ dân phố) nơi sinh sống, em hãy tìm hiếm, thu thập các hình ảnh, bài viết, video phản ánh, minh hoạ về vấn đề đó.</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25" y="28854"/>
            <a:ext cx="1133954" cy="1152244"/>
          </a:xfrm>
          <a:prstGeom prst="rect">
            <a:avLst/>
          </a:prstGeom>
        </p:spPr>
      </p:pic>
      <p:pic>
        <p:nvPicPr>
          <p:cNvPr id="12" name="Picture 11"/>
          <p:cNvPicPr>
            <a:picLocks noChangeAspect="1"/>
          </p:cNvPicPr>
          <p:nvPr/>
        </p:nvPicPr>
        <p:blipFill>
          <a:blip r:embed="rId4"/>
          <a:stretch>
            <a:fillRect/>
          </a:stretch>
        </p:blipFill>
        <p:spPr>
          <a:xfrm>
            <a:off x="3962400" y="3246060"/>
            <a:ext cx="6934200" cy="3627608"/>
          </a:xfrm>
          <a:prstGeom prst="rect">
            <a:avLst/>
          </a:prstGeom>
        </p:spPr>
      </p:pic>
    </p:spTree>
    <p:extLst>
      <p:ext uri="{BB962C8B-B14F-4D97-AF65-F5344CB8AC3E}">
        <p14:creationId xmlns:p14="http://schemas.microsoft.com/office/powerpoint/2010/main" val="20880775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Times New Roman" panose="02020603050405020304" pitchFamily="18" charset="0"/>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400" y="1828801"/>
            <a:ext cx="2971800" cy="2899708"/>
          </a:xfrm>
          <a:prstGeom prst="flowChartMagneticTape">
            <a:avLst/>
          </a:prstGeom>
          <a:blipFill>
            <a:blip r:embed="rId2"/>
            <a:tile tx="0" ty="0" sx="100000" sy="100000" flip="none" algn="tl"/>
          </a:blipFill>
          <a:ln>
            <a:solidFill>
              <a:srgbClr val="0060A8"/>
            </a:solidFill>
          </a:ln>
          <a:scene3d>
            <a:camera prst="orthographicFront"/>
            <a:lightRig rig="threePt" dir="t"/>
          </a:scene3d>
          <a:sp3d>
            <a:bevelT prst="slope"/>
          </a:sp3d>
        </p:spPr>
        <p:txBody>
          <a:bodyPr wrap="square" rtlCol="0">
            <a:spAutoFit/>
          </a:bodyPr>
          <a:lstStyle/>
          <a:p>
            <a:pPr algn="ctr"/>
            <a:r>
              <a:rPr lang="en-US" sz="3200" b="1" dirty="0" smtClean="0">
                <a:solidFill>
                  <a:srgbClr val="0070C0"/>
                </a:solidFill>
                <a:latin typeface="Times New Roman" panose="02020603050405020304" pitchFamily="18" charset="0"/>
                <a:cs typeface="Times New Roman" panose="02020603050405020304" pitchFamily="18" charset="0"/>
              </a:rPr>
              <a:t>HOẠT ĐỘNG VẬN DỤNG</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124200" y="1392287"/>
            <a:ext cx="8120848" cy="1200329"/>
          </a:xfrm>
          <a:prstGeom prst="rect">
            <a:avLst/>
          </a:prstGeom>
          <a:noFill/>
          <a:ln>
            <a:solidFill>
              <a:srgbClr val="FF0000"/>
            </a:solidFill>
          </a:ln>
        </p:spPr>
        <p:txBody>
          <a:bodyPr wrap="square">
            <a:spAutoFit/>
          </a:bodyPr>
          <a:lstStyle/>
          <a:p>
            <a:pPr algn="just">
              <a:spcBef>
                <a:spcPts val="600"/>
              </a:spcBef>
              <a:spcAft>
                <a:spcPts val="600"/>
              </a:spcAft>
            </a:pPr>
            <a:r>
              <a:rPr lang="en-US" sz="2400" b="1" dirty="0" smtClean="0">
                <a:latin typeface="Times New Roman" panose="02020603050405020304" pitchFamily="18" charset="0"/>
                <a:cs typeface="Times New Roman" panose="02020603050405020304" pitchFamily="18" charset="0"/>
              </a:rPr>
              <a:t>2</a:t>
            </a:r>
            <a:r>
              <a:rPr lang="vi-VN" sz="2400" b="1" dirty="0" smtClean="0">
                <a:latin typeface="Times New Roman" panose="02020603050405020304" pitchFamily="18" charset="0"/>
                <a:cs typeface="Times New Roman" panose="02020603050405020304" pitchFamily="18" charset="0"/>
              </a:rPr>
              <a:t>. Em hãy lựa chọn, xây dựng một ý tưởng tuyên truyền về bảo vệ môi trường và cùng các bạn trong lớp (nhóm) thực hiện theo ý tưởng tuyên truyền đó.</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25" y="-14292"/>
            <a:ext cx="1133954" cy="1152244"/>
          </a:xfrm>
          <a:prstGeom prst="rect">
            <a:avLst/>
          </a:prstGeom>
        </p:spPr>
      </p:pic>
      <p:pic>
        <p:nvPicPr>
          <p:cNvPr id="6" name="Picture 5"/>
          <p:cNvPicPr>
            <a:picLocks noChangeAspect="1"/>
          </p:cNvPicPr>
          <p:nvPr/>
        </p:nvPicPr>
        <p:blipFill>
          <a:blip r:embed="rId4"/>
          <a:stretch>
            <a:fillRect/>
          </a:stretch>
        </p:blipFill>
        <p:spPr>
          <a:xfrm>
            <a:off x="2527470" y="4337985"/>
            <a:ext cx="3644730" cy="2047875"/>
          </a:xfrm>
          <a:prstGeom prst="rect">
            <a:avLst/>
          </a:prstGeom>
        </p:spPr>
      </p:pic>
      <p:pic>
        <p:nvPicPr>
          <p:cNvPr id="9" name="Picture 8"/>
          <p:cNvPicPr>
            <a:picLocks noChangeAspect="1"/>
          </p:cNvPicPr>
          <p:nvPr/>
        </p:nvPicPr>
        <p:blipFill>
          <a:blip r:embed="rId5"/>
          <a:stretch>
            <a:fillRect/>
          </a:stretch>
        </p:blipFill>
        <p:spPr>
          <a:xfrm>
            <a:off x="7162852" y="2789516"/>
            <a:ext cx="4926495" cy="3278359"/>
          </a:xfrm>
          <a:prstGeom prst="rect">
            <a:avLst/>
          </a:prstGeom>
        </p:spPr>
      </p:pic>
    </p:spTree>
    <p:extLst>
      <p:ext uri="{BB962C8B-B14F-4D97-AF65-F5344CB8AC3E}">
        <p14:creationId xmlns:p14="http://schemas.microsoft.com/office/powerpoint/2010/main" val="35117437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ight Arrow Callout 14"/>
          <p:cNvSpPr/>
          <p:nvPr/>
        </p:nvSpPr>
        <p:spPr>
          <a:xfrm>
            <a:off x="38100" y="1752600"/>
            <a:ext cx="3765078" cy="4267200"/>
          </a:xfrm>
          <a:prstGeom prst="rightArrowCallou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smtClean="0">
                <a:solidFill>
                  <a:schemeClr val="tx1"/>
                </a:solidFill>
                <a:latin typeface="Times New Roman" panose="02020603050405020304" pitchFamily="18" charset="0"/>
                <a:cs typeface="Times New Roman" panose="02020603050405020304" pitchFamily="18" charset="0"/>
              </a:rPr>
              <a:t>I. </a:t>
            </a:r>
            <a:r>
              <a:rPr lang="vi-VN" sz="2400" b="1" dirty="0" smtClean="0">
                <a:solidFill>
                  <a:schemeClr val="tx1"/>
                </a:solidFill>
                <a:latin typeface="Times New Roman" panose="02020603050405020304" pitchFamily="18" charset="0"/>
                <a:cs typeface="Times New Roman" panose="02020603050405020304" pitchFamily="18" charset="0"/>
              </a:rPr>
              <a:t>NHỮNG VẤN ĐỀ CƠ BẢN VỀ MÔI TRƯỜNG VÀ VI PHẠM PHÁP LUẬT BẢO VỆ MÔI TRƯỜNG</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051736" y="-156588"/>
            <a:ext cx="11211516" cy="1682642"/>
          </a:xfrm>
          <a:prstGeom prst="rect">
            <a:avLst/>
          </a:prstGeom>
        </p:spPr>
      </p:pic>
      <p:pic>
        <p:nvPicPr>
          <p:cNvPr id="6" name="Picture 5"/>
          <p:cNvPicPr>
            <a:picLocks noChangeAspect="1"/>
          </p:cNvPicPr>
          <p:nvPr/>
        </p:nvPicPr>
        <p:blipFill>
          <a:blip r:embed="rId3"/>
          <a:stretch>
            <a:fillRect/>
          </a:stretch>
        </p:blipFill>
        <p:spPr>
          <a:xfrm>
            <a:off x="-65236" y="0"/>
            <a:ext cx="1127858" cy="1152244"/>
          </a:xfrm>
          <a:prstGeom prst="rect">
            <a:avLst/>
          </a:prstGeom>
        </p:spPr>
      </p:pic>
      <p:graphicFrame>
        <p:nvGraphicFramePr>
          <p:cNvPr id="11" name="Diagram 10"/>
          <p:cNvGraphicFramePr/>
          <p:nvPr>
            <p:extLst>
              <p:ext uri="{D42A27DB-BD31-4B8C-83A1-F6EECF244321}">
                <p14:modId xmlns:p14="http://schemas.microsoft.com/office/powerpoint/2010/main" val="4090462560"/>
              </p:ext>
            </p:extLst>
          </p:nvPr>
        </p:nvGraphicFramePr>
        <p:xfrm>
          <a:off x="4114800" y="1905000"/>
          <a:ext cx="6356822" cy="4385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61506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FF0000"/>
                </a:solidFill>
                <a:latin typeface="Times New Roman" panose="02020603050405020304" pitchFamily="18" charset="0"/>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340321" y="2872631"/>
            <a:ext cx="5293583" cy="3289411"/>
          </a:xfrm>
          <a:prstGeom prst="roundRect">
            <a:avLst/>
          </a:prstGeom>
          <a:solidFill>
            <a:schemeClr val="accent1">
              <a:lumMod val="20000"/>
              <a:lumOff val="80000"/>
            </a:schemeClr>
          </a:solidFill>
          <a:ln>
            <a:solidFill>
              <a:schemeClr val="bg1">
                <a:lumMod val="50000"/>
              </a:schemeClr>
            </a:solidFill>
          </a:ln>
        </p:spPr>
        <p:txBody>
          <a:bodyPr wrap="square">
            <a:spAutoFit/>
          </a:bodyPr>
          <a:lstStyle/>
          <a:p>
            <a:pPr algn="just">
              <a:lnSpc>
                <a:spcPct val="130000"/>
              </a:lnSpc>
              <a:spcBef>
                <a:spcPts val="600"/>
              </a:spcBef>
              <a:spcAft>
                <a:spcPts val="600"/>
              </a:spcAft>
            </a:pPr>
            <a:r>
              <a:rPr lang="vi-VN" sz="2400" dirty="0">
                <a:latin typeface="Times New Roman" panose="02020603050405020304" pitchFamily="18" charset="0"/>
                <a:ea typeface="Calibri" panose="020F0502020204030204" pitchFamily="34" charset="0"/>
              </a:rPr>
              <a:t>Môi trường bao gồm các yếu tố vật chất tự nhiên và nhân tạo quan hệ mật thiết với nhau, bao quanh con người, có ảnh hưởng đến đời sống, kinh tế, xã hội, sự tồn tại, phát triển của con người, sinh vật và tự nhiên.</a:t>
            </a:r>
            <a:endParaRPr lang="en-US" sz="2400" dirty="0">
              <a:effectLst/>
              <a:latin typeface="Times New Roman" panose="02020603050405020304" pitchFamily="18" charset="0"/>
              <a:ea typeface="Calibri" panose="020F0502020204030204" pitchFamily="34" charset="0"/>
            </a:endParaRPr>
          </a:p>
        </p:txBody>
      </p:sp>
      <p:sp>
        <p:nvSpPr>
          <p:cNvPr id="4" name="Rounded Rectangle 3"/>
          <p:cNvSpPr/>
          <p:nvPr/>
        </p:nvSpPr>
        <p:spPr>
          <a:xfrm>
            <a:off x="152400" y="2393445"/>
            <a:ext cx="1524000" cy="39311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tx1"/>
                </a:solidFill>
                <a:latin typeface="Times New Roman" panose="02020603050405020304" pitchFamily="18" charset="0"/>
                <a:cs typeface="Times New Roman" panose="02020603050405020304" pitchFamily="18" charset="0"/>
              </a:rPr>
              <a:t>1. Môi trường và các vấn đề môi trường toàn cầu</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52399" y="1524498"/>
            <a:ext cx="3614057" cy="6784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a) Môi trường và các trạng thái môi trường</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Oval 7"/>
          <p:cNvSpPr/>
          <p:nvPr/>
        </p:nvSpPr>
        <p:spPr>
          <a:xfrm>
            <a:off x="3929636" y="1758148"/>
            <a:ext cx="2514600" cy="11144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Khái niệm môi trường</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stretch>
            <a:fillRect/>
          </a:stretch>
        </p:blipFill>
        <p:spPr>
          <a:xfrm>
            <a:off x="7797084" y="1758148"/>
            <a:ext cx="4240683" cy="2385384"/>
          </a:xfrm>
          <a:prstGeom prst="rect">
            <a:avLst/>
          </a:prstGeom>
        </p:spPr>
      </p:pic>
      <p:pic>
        <p:nvPicPr>
          <p:cNvPr id="14" name="Picture 13"/>
          <p:cNvPicPr>
            <a:picLocks noChangeAspect="1"/>
          </p:cNvPicPr>
          <p:nvPr/>
        </p:nvPicPr>
        <p:blipFill>
          <a:blip r:embed="rId3"/>
          <a:stretch>
            <a:fillRect/>
          </a:stretch>
        </p:blipFill>
        <p:spPr>
          <a:xfrm>
            <a:off x="7843309" y="4267200"/>
            <a:ext cx="4081532" cy="2558143"/>
          </a:xfrm>
          <a:prstGeom prst="rect">
            <a:avLst/>
          </a:prstGeom>
        </p:spPr>
      </p:pic>
      <p:pic>
        <p:nvPicPr>
          <p:cNvPr id="15" name="Picture 14"/>
          <p:cNvPicPr>
            <a:picLocks noChangeAspect="1"/>
          </p:cNvPicPr>
          <p:nvPr/>
        </p:nvPicPr>
        <p:blipFill>
          <a:blip r:embed="rId4"/>
          <a:stretch>
            <a:fillRect/>
          </a:stretch>
        </p:blipFill>
        <p:spPr>
          <a:xfrm>
            <a:off x="2023" y="28854"/>
            <a:ext cx="1127858" cy="1152244"/>
          </a:xfrm>
          <a:prstGeom prst="rect">
            <a:avLst/>
          </a:prstGeom>
        </p:spPr>
      </p:pic>
    </p:spTree>
    <p:extLst>
      <p:ext uri="{BB962C8B-B14F-4D97-AF65-F5344CB8AC3E}">
        <p14:creationId xmlns:p14="http://schemas.microsoft.com/office/powerpoint/2010/main" val="16142361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113063" y="2872631"/>
            <a:ext cx="5293583" cy="2174000"/>
          </a:xfrm>
          <a:prstGeom prst="roundRect">
            <a:avLst/>
          </a:prstGeom>
          <a:solidFill>
            <a:schemeClr val="accent1">
              <a:lumMod val="20000"/>
              <a:lumOff val="80000"/>
            </a:schemeClr>
          </a:solidFill>
          <a:ln>
            <a:solidFill>
              <a:schemeClr val="bg1">
                <a:lumMod val="50000"/>
              </a:schemeClr>
            </a:solidFill>
          </a:ln>
        </p:spPr>
        <p:txBody>
          <a:bodyPr wrap="square">
            <a:spAutoFit/>
          </a:bodyPr>
          <a:lstStyle/>
          <a:p>
            <a:pPr lvl="0" algn="just">
              <a:lnSpc>
                <a:spcPct val="130000"/>
              </a:lnSpc>
              <a:spcBef>
                <a:spcPts val="600"/>
              </a:spcBef>
              <a:spcAft>
                <a:spcPts val="600"/>
              </a:spcAft>
            </a:pPr>
            <a:r>
              <a:rPr lang="vi-VN" sz="2400" dirty="0">
                <a:solidFill>
                  <a:prstClr val="black"/>
                </a:solidFill>
                <a:latin typeface="Times New Roman" panose="02020603050405020304" pitchFamily="18" charset="0"/>
                <a:ea typeface="Calibri" panose="020F0502020204030204" pitchFamily="34" charset="0"/>
              </a:rPr>
              <a:t>Thành phần môi trường là yếu tố vật chất tạo thành môi trường gồm đất, nước, không khí, sinh vật, âm thanh, ánh sáng và các hình thái vật chất khác.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4" name="Rounded Rectangle 3"/>
          <p:cNvSpPr/>
          <p:nvPr/>
        </p:nvSpPr>
        <p:spPr>
          <a:xfrm>
            <a:off x="152400" y="2393445"/>
            <a:ext cx="1524000" cy="39311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1. Môi trường và các vấn đề môi trường toàn cầu</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152399" y="1524498"/>
            <a:ext cx="3614057" cy="6784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a) Môi trường và các trạng thái môi trường</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8" name="Oval 7"/>
          <p:cNvSpPr/>
          <p:nvPr/>
        </p:nvSpPr>
        <p:spPr>
          <a:xfrm>
            <a:off x="3929636" y="1758148"/>
            <a:ext cx="2514600" cy="1114483"/>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Thành</a:t>
            </a:r>
            <a:r>
              <a:rPr kumimoji="0" lang="vi-VN" sz="1800" b="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phần môi trường</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2023" y="28854"/>
            <a:ext cx="1127858" cy="1152244"/>
          </a:xfrm>
          <a:prstGeom prst="rect">
            <a:avLst/>
          </a:prstGeom>
        </p:spPr>
      </p:pic>
      <p:pic>
        <p:nvPicPr>
          <p:cNvPr id="2" name="Picture 1"/>
          <p:cNvPicPr>
            <a:picLocks noChangeAspect="1"/>
          </p:cNvPicPr>
          <p:nvPr/>
        </p:nvPicPr>
        <p:blipFill>
          <a:blip r:embed="rId3"/>
          <a:stretch>
            <a:fillRect/>
          </a:stretch>
        </p:blipFill>
        <p:spPr>
          <a:xfrm>
            <a:off x="5519539" y="5325363"/>
            <a:ext cx="1547648" cy="1161633"/>
          </a:xfrm>
          <a:prstGeom prst="rect">
            <a:avLst/>
          </a:prstGeom>
        </p:spPr>
      </p:pic>
      <p:pic>
        <p:nvPicPr>
          <p:cNvPr id="3" name="Picture 2"/>
          <p:cNvPicPr>
            <a:picLocks noChangeAspect="1"/>
          </p:cNvPicPr>
          <p:nvPr/>
        </p:nvPicPr>
        <p:blipFill>
          <a:blip r:embed="rId4"/>
          <a:stretch>
            <a:fillRect/>
          </a:stretch>
        </p:blipFill>
        <p:spPr>
          <a:xfrm>
            <a:off x="1876424" y="5333774"/>
            <a:ext cx="1676301" cy="1166495"/>
          </a:xfrm>
          <a:prstGeom prst="rect">
            <a:avLst/>
          </a:prstGeom>
        </p:spPr>
      </p:pic>
      <p:pic>
        <p:nvPicPr>
          <p:cNvPr id="9" name="Picture 8"/>
          <p:cNvPicPr>
            <a:picLocks noChangeAspect="1"/>
          </p:cNvPicPr>
          <p:nvPr/>
        </p:nvPicPr>
        <p:blipFill>
          <a:blip r:embed="rId5"/>
          <a:stretch>
            <a:fillRect/>
          </a:stretch>
        </p:blipFill>
        <p:spPr>
          <a:xfrm>
            <a:off x="3755570" y="5344563"/>
            <a:ext cx="1561124" cy="1193319"/>
          </a:xfrm>
          <a:prstGeom prst="rect">
            <a:avLst/>
          </a:prstGeom>
        </p:spPr>
      </p:pic>
      <p:pic>
        <p:nvPicPr>
          <p:cNvPr id="10" name="Picture 9"/>
          <p:cNvPicPr>
            <a:picLocks noChangeAspect="1"/>
          </p:cNvPicPr>
          <p:nvPr/>
        </p:nvPicPr>
        <p:blipFill>
          <a:blip r:embed="rId6"/>
          <a:stretch>
            <a:fillRect/>
          </a:stretch>
        </p:blipFill>
        <p:spPr>
          <a:xfrm>
            <a:off x="7239965" y="5352176"/>
            <a:ext cx="1490962" cy="1191829"/>
          </a:xfrm>
          <a:prstGeom prst="rect">
            <a:avLst/>
          </a:prstGeom>
        </p:spPr>
      </p:pic>
      <p:pic>
        <p:nvPicPr>
          <p:cNvPr id="12" name="Picture 11"/>
          <p:cNvPicPr>
            <a:picLocks noChangeAspect="1"/>
          </p:cNvPicPr>
          <p:nvPr/>
        </p:nvPicPr>
        <p:blipFill>
          <a:blip r:embed="rId7"/>
          <a:stretch>
            <a:fillRect/>
          </a:stretch>
        </p:blipFill>
        <p:spPr>
          <a:xfrm>
            <a:off x="8931928" y="5352176"/>
            <a:ext cx="1535583" cy="1171548"/>
          </a:xfrm>
          <a:prstGeom prst="rect">
            <a:avLst/>
          </a:prstGeom>
        </p:spPr>
      </p:pic>
      <p:pic>
        <p:nvPicPr>
          <p:cNvPr id="16" name="Picture 15"/>
          <p:cNvPicPr>
            <a:picLocks noChangeAspect="1"/>
          </p:cNvPicPr>
          <p:nvPr/>
        </p:nvPicPr>
        <p:blipFill>
          <a:blip r:embed="rId8"/>
          <a:stretch>
            <a:fillRect/>
          </a:stretch>
        </p:blipFill>
        <p:spPr>
          <a:xfrm>
            <a:off x="10654198" y="5365449"/>
            <a:ext cx="1523488" cy="1134820"/>
          </a:xfrm>
          <a:prstGeom prst="rect">
            <a:avLst/>
          </a:prstGeom>
        </p:spPr>
      </p:pic>
      <p:pic>
        <p:nvPicPr>
          <p:cNvPr id="17" name="Picture 16"/>
          <p:cNvPicPr>
            <a:picLocks noChangeAspect="1"/>
          </p:cNvPicPr>
          <p:nvPr/>
        </p:nvPicPr>
        <p:blipFill>
          <a:blip r:embed="rId9"/>
          <a:stretch>
            <a:fillRect/>
          </a:stretch>
        </p:blipFill>
        <p:spPr>
          <a:xfrm>
            <a:off x="7400014" y="2045866"/>
            <a:ext cx="4777672" cy="3153537"/>
          </a:xfrm>
          <a:prstGeom prst="rect">
            <a:avLst/>
          </a:prstGeom>
        </p:spPr>
      </p:pic>
    </p:spTree>
    <p:extLst>
      <p:ext uri="{BB962C8B-B14F-4D97-AF65-F5344CB8AC3E}">
        <p14:creationId xmlns:p14="http://schemas.microsoft.com/office/powerpoint/2010/main" val="41650786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52400" y="2393445"/>
            <a:ext cx="1524000" cy="39311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1. Môi trường và các vấn đề môi trường toàn cầu</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152399" y="1524498"/>
            <a:ext cx="3614057" cy="6784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a) Môi trường và các trạng thái môi trường</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2023" y="28854"/>
            <a:ext cx="1127858" cy="1152244"/>
          </a:xfrm>
          <a:prstGeom prst="rect">
            <a:avLst/>
          </a:prstGeom>
        </p:spPr>
      </p:pic>
      <p:pic>
        <p:nvPicPr>
          <p:cNvPr id="2" name="Picture 1"/>
          <p:cNvPicPr>
            <a:picLocks noChangeAspect="1"/>
          </p:cNvPicPr>
          <p:nvPr/>
        </p:nvPicPr>
        <p:blipFill>
          <a:blip r:embed="rId3"/>
          <a:stretch>
            <a:fillRect/>
          </a:stretch>
        </p:blipFill>
        <p:spPr>
          <a:xfrm>
            <a:off x="2819399" y="2202939"/>
            <a:ext cx="6718719" cy="4369038"/>
          </a:xfrm>
          <a:prstGeom prst="rect">
            <a:avLst/>
          </a:prstGeom>
          <a:ln>
            <a:solidFill>
              <a:schemeClr val="accent2">
                <a:lumMod val="20000"/>
                <a:lumOff val="80000"/>
              </a:schemeClr>
            </a:solidFill>
          </a:ln>
        </p:spPr>
      </p:pic>
      <p:sp>
        <p:nvSpPr>
          <p:cNvPr id="3" name="Cloud Callout 2"/>
          <p:cNvSpPr/>
          <p:nvPr/>
        </p:nvSpPr>
        <p:spPr>
          <a:xfrm>
            <a:off x="8991600" y="1166810"/>
            <a:ext cx="2971800" cy="1804990"/>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Vai trò </a:t>
            </a:r>
            <a:endParaRPr lang="vi-VN" sz="2400" dirty="0" smtClean="0">
              <a:solidFill>
                <a:schemeClr val="tx1"/>
              </a:solidFill>
              <a:latin typeface="Times New Roman" panose="02020603050405020304" pitchFamily="18" charset="0"/>
              <a:cs typeface="Times New Roman" panose="02020603050405020304" pitchFamily="18" charset="0"/>
            </a:endParaRPr>
          </a:p>
          <a:p>
            <a:pPr algn="ctr"/>
            <a:r>
              <a:rPr lang="vi-VN" sz="2400" dirty="0" smtClean="0">
                <a:solidFill>
                  <a:schemeClr val="tx1"/>
                </a:solidFill>
                <a:latin typeface="Times New Roman" panose="02020603050405020304" pitchFamily="18" charset="0"/>
                <a:cs typeface="Times New Roman" panose="02020603050405020304" pitchFamily="18" charset="0"/>
              </a:rPr>
              <a:t>môi </a:t>
            </a:r>
            <a:r>
              <a:rPr lang="vi-VN" sz="2400" dirty="0">
                <a:solidFill>
                  <a:schemeClr val="tx1"/>
                </a:solidFill>
                <a:latin typeface="Times New Roman" panose="02020603050405020304" pitchFamily="18" charset="0"/>
                <a:cs typeface="Times New Roman" panose="02020603050405020304" pitchFamily="18" charset="0"/>
              </a:rPr>
              <a:t>trường</a:t>
            </a:r>
          </a:p>
        </p:txBody>
      </p:sp>
    </p:spTree>
    <p:extLst>
      <p:ext uri="{BB962C8B-B14F-4D97-AF65-F5344CB8AC3E}">
        <p14:creationId xmlns:p14="http://schemas.microsoft.com/office/powerpoint/2010/main" val="18351825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52400" y="2393445"/>
            <a:ext cx="1524000" cy="39311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1. Môi trường và các vấn đề môi trường toàn cầu</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152399" y="1524498"/>
            <a:ext cx="3614057" cy="6784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a) Môi trường và các trạng thái môi trường</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2023" y="28854"/>
            <a:ext cx="1127858" cy="1152244"/>
          </a:xfrm>
          <a:prstGeom prst="rect">
            <a:avLst/>
          </a:prstGeom>
        </p:spPr>
      </p:pic>
      <p:sp>
        <p:nvSpPr>
          <p:cNvPr id="9" name="Oval 8"/>
          <p:cNvSpPr/>
          <p:nvPr/>
        </p:nvSpPr>
        <p:spPr>
          <a:xfrm>
            <a:off x="4746745" y="1231572"/>
            <a:ext cx="4958444" cy="167590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Các trạng thái môi trường</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0" name="Oval 9"/>
          <p:cNvSpPr/>
          <p:nvPr/>
        </p:nvSpPr>
        <p:spPr>
          <a:xfrm>
            <a:off x="2619163" y="2546338"/>
            <a:ext cx="2612572" cy="15591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Ô nhiễm</a:t>
            </a:r>
          </a:p>
          <a:p>
            <a:pPr algn="ctr"/>
            <a:r>
              <a:rPr lang="vi-VN" dirty="0" smtClean="0">
                <a:solidFill>
                  <a:schemeClr val="tx1"/>
                </a:solidFill>
                <a:latin typeface="Times New Roman" panose="02020603050405020304" pitchFamily="18" charset="0"/>
                <a:cs typeface="Times New Roman" panose="02020603050405020304" pitchFamily="18" charset="0"/>
              </a:rPr>
              <a:t> môi trường</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1" name="Oval 10"/>
          <p:cNvSpPr/>
          <p:nvPr/>
        </p:nvSpPr>
        <p:spPr>
          <a:xfrm>
            <a:off x="5907043" y="2673477"/>
            <a:ext cx="2743200" cy="145614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Suy thoái </a:t>
            </a:r>
          </a:p>
          <a:p>
            <a:pPr algn="ctr"/>
            <a:r>
              <a:rPr lang="vi-VN" dirty="0" smtClean="0">
                <a:solidFill>
                  <a:schemeClr val="tx1"/>
                </a:solidFill>
                <a:latin typeface="Times New Roman" panose="02020603050405020304" pitchFamily="18" charset="0"/>
                <a:cs typeface="Times New Roman" panose="02020603050405020304" pitchFamily="18" charset="0"/>
              </a:rPr>
              <a:t>môi trường</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2" name="Oval 11"/>
          <p:cNvSpPr/>
          <p:nvPr/>
        </p:nvSpPr>
        <p:spPr>
          <a:xfrm>
            <a:off x="9252540" y="2503827"/>
            <a:ext cx="2514600" cy="162579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Sự cố </a:t>
            </a:r>
          </a:p>
          <a:p>
            <a:pPr algn="ctr"/>
            <a:r>
              <a:rPr lang="vi-VN" dirty="0" smtClean="0">
                <a:solidFill>
                  <a:schemeClr val="tx1"/>
                </a:solidFill>
                <a:latin typeface="Times New Roman" panose="02020603050405020304" pitchFamily="18" charset="0"/>
                <a:cs typeface="Times New Roman" panose="02020603050405020304" pitchFamily="18" charset="0"/>
              </a:rPr>
              <a:t>môi trường</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2057401" y="4105438"/>
            <a:ext cx="3286032" cy="2458648"/>
          </a:xfrm>
          <a:prstGeom prst="rect">
            <a:avLst/>
          </a:prstGeom>
        </p:spPr>
      </p:pic>
      <p:pic>
        <p:nvPicPr>
          <p:cNvPr id="16" name="Picture 15"/>
          <p:cNvPicPr>
            <a:picLocks noChangeAspect="1"/>
          </p:cNvPicPr>
          <p:nvPr/>
        </p:nvPicPr>
        <p:blipFill>
          <a:blip r:embed="rId4"/>
          <a:stretch>
            <a:fillRect/>
          </a:stretch>
        </p:blipFill>
        <p:spPr>
          <a:xfrm>
            <a:off x="5721599" y="4179729"/>
            <a:ext cx="3152775" cy="2466089"/>
          </a:xfrm>
          <a:prstGeom prst="rect">
            <a:avLst/>
          </a:prstGeom>
        </p:spPr>
      </p:pic>
      <p:pic>
        <p:nvPicPr>
          <p:cNvPr id="17" name="Picture 16"/>
          <p:cNvPicPr>
            <a:picLocks noChangeAspect="1"/>
          </p:cNvPicPr>
          <p:nvPr/>
        </p:nvPicPr>
        <p:blipFill>
          <a:blip r:embed="rId5"/>
          <a:stretch>
            <a:fillRect/>
          </a:stretch>
        </p:blipFill>
        <p:spPr>
          <a:xfrm>
            <a:off x="8956102" y="4179729"/>
            <a:ext cx="3235898" cy="2373471"/>
          </a:xfrm>
          <a:prstGeom prst="rect">
            <a:avLst/>
          </a:prstGeom>
        </p:spPr>
      </p:pic>
    </p:spTree>
    <p:extLst>
      <p:ext uri="{BB962C8B-B14F-4D97-AF65-F5344CB8AC3E}">
        <p14:creationId xmlns:p14="http://schemas.microsoft.com/office/powerpoint/2010/main" val="920812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9504" y="14285"/>
            <a:ext cx="11212496" cy="1152525"/>
          </a:xfrm>
          <a:prstGeom prst="rect">
            <a:avLst/>
          </a:prstGeom>
          <a:solidFill>
            <a:srgbClr val="DA76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MỘT SỐ VẤN ĐỀ VỀ VI PHẠM PHÁP LUẬT BẢO VỆ MÔI TRƯỜNG</a:t>
            </a:r>
          </a:p>
        </p:txBody>
      </p:sp>
      <p:cxnSp>
        <p:nvCxnSpPr>
          <p:cNvPr id="7" name="Straight Connector 6"/>
          <p:cNvCxnSpPr/>
          <p:nvPr/>
        </p:nvCxnSpPr>
        <p:spPr>
          <a:xfrm>
            <a:off x="152400" y="1166810"/>
            <a:ext cx="12039600" cy="2857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52400" y="2393445"/>
            <a:ext cx="1524000" cy="39311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1. Môi trường và các vấn đề môi trường toàn cầu</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Rounded Rectangle 5"/>
          <p:cNvSpPr/>
          <p:nvPr/>
        </p:nvSpPr>
        <p:spPr>
          <a:xfrm>
            <a:off x="152399" y="1524498"/>
            <a:ext cx="3614057" cy="6784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a) Môi trường và các trạng thái môi trường</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2023" y="28854"/>
            <a:ext cx="1127858" cy="1152244"/>
          </a:xfrm>
          <a:prstGeom prst="rect">
            <a:avLst/>
          </a:prstGeom>
        </p:spPr>
      </p:pic>
      <p:sp>
        <p:nvSpPr>
          <p:cNvPr id="9" name="Oval 8"/>
          <p:cNvSpPr/>
          <p:nvPr/>
        </p:nvSpPr>
        <p:spPr>
          <a:xfrm>
            <a:off x="4746745" y="1231572"/>
            <a:ext cx="4958444" cy="167590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Nguyên</a:t>
            </a:r>
            <a:r>
              <a:rPr kumimoji="0" lang="en-US" sz="1800" b="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nhân</a:t>
            </a:r>
            <a:r>
              <a:rPr kumimoji="0" lang="en-US" sz="1800" b="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ô </a:t>
            </a:r>
            <a:r>
              <a:rPr kumimoji="0" lang="en-US" sz="1800" b="0" i="0" u="none" strike="noStrike" kern="1200" cap="none" spc="0" normalizeH="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nhiễm</a:t>
            </a:r>
            <a:r>
              <a:rPr kumimoji="0" lang="en-US" sz="1800" b="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môi</a:t>
            </a:r>
            <a:r>
              <a:rPr kumimoji="0" lang="en-US" sz="1800" b="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trường</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0" name="Oval 9"/>
          <p:cNvSpPr/>
          <p:nvPr/>
        </p:nvSpPr>
        <p:spPr>
          <a:xfrm>
            <a:off x="3375145" y="2409821"/>
            <a:ext cx="2612572" cy="15591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Tự</a:t>
            </a:r>
            <a:r>
              <a:rPr kumimoji="0" lang="en-US" sz="1800" b="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nhiên</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 name="Oval 10"/>
          <p:cNvSpPr/>
          <p:nvPr/>
        </p:nvSpPr>
        <p:spPr>
          <a:xfrm>
            <a:off x="8333589" y="2492102"/>
            <a:ext cx="2743200" cy="1456146"/>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13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Con</a:t>
            </a:r>
            <a:r>
              <a:rPr kumimoji="0" lang="en-US" sz="1800" b="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người</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603705" y="3924300"/>
            <a:ext cx="2857500" cy="1600200"/>
          </a:xfrm>
          <a:prstGeom prst="rect">
            <a:avLst/>
          </a:prstGeom>
        </p:spPr>
      </p:pic>
      <p:pic>
        <p:nvPicPr>
          <p:cNvPr id="3" name="Picture 2"/>
          <p:cNvPicPr>
            <a:picLocks noChangeAspect="1"/>
          </p:cNvPicPr>
          <p:nvPr/>
        </p:nvPicPr>
        <p:blipFill>
          <a:blip r:embed="rId4"/>
          <a:stretch>
            <a:fillRect/>
          </a:stretch>
        </p:blipFill>
        <p:spPr>
          <a:xfrm>
            <a:off x="4468373" y="5127898"/>
            <a:ext cx="2714625" cy="1685925"/>
          </a:xfrm>
          <a:prstGeom prst="rect">
            <a:avLst/>
          </a:prstGeom>
        </p:spPr>
      </p:pic>
      <p:pic>
        <p:nvPicPr>
          <p:cNvPr id="8" name="Picture 7"/>
          <p:cNvPicPr>
            <a:picLocks noChangeAspect="1"/>
          </p:cNvPicPr>
          <p:nvPr/>
        </p:nvPicPr>
        <p:blipFill>
          <a:blip r:embed="rId5"/>
          <a:stretch>
            <a:fillRect/>
          </a:stretch>
        </p:blipFill>
        <p:spPr>
          <a:xfrm>
            <a:off x="6893484" y="3852862"/>
            <a:ext cx="2619375" cy="1743075"/>
          </a:xfrm>
          <a:prstGeom prst="rect">
            <a:avLst/>
          </a:prstGeom>
        </p:spPr>
      </p:pic>
      <p:pic>
        <p:nvPicPr>
          <p:cNvPr id="14" name="Picture 13"/>
          <p:cNvPicPr>
            <a:picLocks noChangeAspect="1"/>
          </p:cNvPicPr>
          <p:nvPr/>
        </p:nvPicPr>
        <p:blipFill>
          <a:blip r:embed="rId6"/>
          <a:stretch>
            <a:fillRect/>
          </a:stretch>
        </p:blipFill>
        <p:spPr>
          <a:xfrm>
            <a:off x="9398453" y="4903842"/>
            <a:ext cx="2895600" cy="1581150"/>
          </a:xfrm>
          <a:prstGeom prst="rect">
            <a:avLst/>
          </a:prstGeom>
        </p:spPr>
      </p:pic>
    </p:spTree>
    <p:extLst>
      <p:ext uri="{BB962C8B-B14F-4D97-AF65-F5344CB8AC3E}">
        <p14:creationId xmlns:p14="http://schemas.microsoft.com/office/powerpoint/2010/main" val="17229590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4614</TotalTime>
  <Words>2813</Words>
  <Application>Microsoft Office PowerPoint</Application>
  <PresentationFormat>Custom</PresentationFormat>
  <Paragraphs>181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chaunguyen</dc:creator>
  <cp:lastModifiedBy>pc</cp:lastModifiedBy>
  <cp:revision>579</cp:revision>
  <cp:lastPrinted>2021-09-15T03:24:58Z</cp:lastPrinted>
  <dcterms:created xsi:type="dcterms:W3CDTF">2006-08-16T00:00:00Z</dcterms:created>
  <dcterms:modified xsi:type="dcterms:W3CDTF">2024-11-25T08:04:47Z</dcterms:modified>
</cp:coreProperties>
</file>