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6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7.xml" ContentType="application/vnd.openxmlformats-officedocument.theme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8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9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10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theme/theme11.xml" ContentType="application/vnd.openxmlformats-officedocument.theme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theme/theme12.xml" ContentType="application/vnd.openxmlformats-officedocument.theme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theme/theme13.xml" ContentType="application/vnd.openxmlformats-officedocument.theme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4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5.xml" ContentType="application/vnd.openxmlformats-officedocument.theme+xml"/>
  <Override PartName="/ppt/theme/theme16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5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72" r:id="rId3"/>
    <p:sldMasterId id="2147483686" r:id="rId4"/>
    <p:sldMasterId id="2147483700" r:id="rId5"/>
    <p:sldMasterId id="2147483713" r:id="rId6"/>
    <p:sldMasterId id="2147483729" r:id="rId7"/>
    <p:sldMasterId id="2147483742" r:id="rId8"/>
    <p:sldMasterId id="2147483755" r:id="rId9"/>
    <p:sldMasterId id="2147483768" r:id="rId10"/>
    <p:sldMasterId id="2147483780" r:id="rId11"/>
    <p:sldMasterId id="2147483793" r:id="rId12"/>
    <p:sldMasterId id="2147483805" r:id="rId13"/>
    <p:sldMasterId id="2147483819" r:id="rId14"/>
    <p:sldMasterId id="2147483831" r:id="rId15"/>
  </p:sldMasterIdLst>
  <p:notesMasterIdLst>
    <p:notesMasterId r:id="rId57"/>
  </p:notesMasterIdLst>
  <p:sldIdLst>
    <p:sldId id="257" r:id="rId16"/>
    <p:sldId id="259" r:id="rId17"/>
    <p:sldId id="260" r:id="rId18"/>
    <p:sldId id="261" r:id="rId19"/>
    <p:sldId id="262" r:id="rId20"/>
    <p:sldId id="263" r:id="rId21"/>
    <p:sldId id="264" r:id="rId22"/>
    <p:sldId id="266" r:id="rId23"/>
    <p:sldId id="269" r:id="rId24"/>
    <p:sldId id="270" r:id="rId25"/>
    <p:sldId id="267" r:id="rId26"/>
    <p:sldId id="268" r:id="rId27"/>
    <p:sldId id="271" r:id="rId28"/>
    <p:sldId id="273" r:id="rId29"/>
    <p:sldId id="276" r:id="rId30"/>
    <p:sldId id="277" r:id="rId31"/>
    <p:sldId id="280" r:id="rId32"/>
    <p:sldId id="278" r:id="rId33"/>
    <p:sldId id="281" r:id="rId34"/>
    <p:sldId id="283" r:id="rId35"/>
    <p:sldId id="282" r:id="rId36"/>
    <p:sldId id="287" r:id="rId37"/>
    <p:sldId id="284" r:id="rId38"/>
    <p:sldId id="288" r:id="rId39"/>
    <p:sldId id="289" r:id="rId40"/>
    <p:sldId id="285" r:id="rId41"/>
    <p:sldId id="290" r:id="rId42"/>
    <p:sldId id="291" r:id="rId43"/>
    <p:sldId id="293" r:id="rId44"/>
    <p:sldId id="294" r:id="rId45"/>
    <p:sldId id="295" r:id="rId46"/>
    <p:sldId id="296" r:id="rId47"/>
    <p:sldId id="297" r:id="rId48"/>
    <p:sldId id="300" r:id="rId49"/>
    <p:sldId id="301" r:id="rId50"/>
    <p:sldId id="302" r:id="rId51"/>
    <p:sldId id="303" r:id="rId52"/>
    <p:sldId id="304" r:id="rId53"/>
    <p:sldId id="305" r:id="rId54"/>
    <p:sldId id="306" r:id="rId55"/>
    <p:sldId id="307" r:id="rId5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3CC"/>
    <a:srgbClr val="00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117" d="100"/>
          <a:sy n="117" d="100"/>
        </p:scale>
        <p:origin x="-354" y="-1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3.xml"/><Relationship Id="rId26" Type="http://schemas.openxmlformats.org/officeDocument/2006/relationships/slide" Target="slides/slide11.xml"/><Relationship Id="rId39" Type="http://schemas.openxmlformats.org/officeDocument/2006/relationships/slide" Target="slides/slide24.xml"/><Relationship Id="rId21" Type="http://schemas.openxmlformats.org/officeDocument/2006/relationships/slide" Target="slides/slide6.xml"/><Relationship Id="rId34" Type="http://schemas.openxmlformats.org/officeDocument/2006/relationships/slide" Target="slides/slide19.xml"/><Relationship Id="rId42" Type="http://schemas.openxmlformats.org/officeDocument/2006/relationships/slide" Target="slides/slide27.xml"/><Relationship Id="rId47" Type="http://schemas.openxmlformats.org/officeDocument/2006/relationships/slide" Target="slides/slide32.xml"/><Relationship Id="rId50" Type="http://schemas.openxmlformats.org/officeDocument/2006/relationships/slide" Target="slides/slide35.xml"/><Relationship Id="rId55" Type="http://schemas.openxmlformats.org/officeDocument/2006/relationships/slide" Target="slides/slide40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.xml"/><Relationship Id="rId20" Type="http://schemas.openxmlformats.org/officeDocument/2006/relationships/slide" Target="slides/slide5.xml"/><Relationship Id="rId29" Type="http://schemas.openxmlformats.org/officeDocument/2006/relationships/slide" Target="slides/slide14.xml"/><Relationship Id="rId41" Type="http://schemas.openxmlformats.org/officeDocument/2006/relationships/slide" Target="slides/slide26.xml"/><Relationship Id="rId54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9.xml"/><Relationship Id="rId32" Type="http://schemas.openxmlformats.org/officeDocument/2006/relationships/slide" Target="slides/slide17.xml"/><Relationship Id="rId37" Type="http://schemas.openxmlformats.org/officeDocument/2006/relationships/slide" Target="slides/slide22.xml"/><Relationship Id="rId40" Type="http://schemas.openxmlformats.org/officeDocument/2006/relationships/slide" Target="slides/slide25.xml"/><Relationship Id="rId45" Type="http://schemas.openxmlformats.org/officeDocument/2006/relationships/slide" Target="slides/slide30.xml"/><Relationship Id="rId53" Type="http://schemas.openxmlformats.org/officeDocument/2006/relationships/slide" Target="slides/slide38.xml"/><Relationship Id="rId58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8.xml"/><Relationship Id="rId28" Type="http://schemas.openxmlformats.org/officeDocument/2006/relationships/slide" Target="slides/slide13.xml"/><Relationship Id="rId36" Type="http://schemas.openxmlformats.org/officeDocument/2006/relationships/slide" Target="slides/slide21.xml"/><Relationship Id="rId49" Type="http://schemas.openxmlformats.org/officeDocument/2006/relationships/slide" Target="slides/slide34.xml"/><Relationship Id="rId57" Type="http://schemas.openxmlformats.org/officeDocument/2006/relationships/notesMaster" Target="notesMasters/notesMaster1.xml"/><Relationship Id="rId61" Type="http://schemas.openxmlformats.org/officeDocument/2006/relationships/tableStyles" Target="tableStyle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4.xml"/><Relationship Id="rId31" Type="http://schemas.openxmlformats.org/officeDocument/2006/relationships/slide" Target="slides/slide16.xml"/><Relationship Id="rId44" Type="http://schemas.openxmlformats.org/officeDocument/2006/relationships/slide" Target="slides/slide29.xml"/><Relationship Id="rId52" Type="http://schemas.openxmlformats.org/officeDocument/2006/relationships/slide" Target="slides/slide37.xml"/><Relationship Id="rId60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7.xml"/><Relationship Id="rId27" Type="http://schemas.openxmlformats.org/officeDocument/2006/relationships/slide" Target="slides/slide12.xml"/><Relationship Id="rId30" Type="http://schemas.openxmlformats.org/officeDocument/2006/relationships/slide" Target="slides/slide15.xml"/><Relationship Id="rId35" Type="http://schemas.openxmlformats.org/officeDocument/2006/relationships/slide" Target="slides/slide20.xml"/><Relationship Id="rId43" Type="http://schemas.openxmlformats.org/officeDocument/2006/relationships/slide" Target="slides/slide28.xml"/><Relationship Id="rId48" Type="http://schemas.openxmlformats.org/officeDocument/2006/relationships/slide" Target="slides/slide33.xml"/><Relationship Id="rId56" Type="http://schemas.openxmlformats.org/officeDocument/2006/relationships/slide" Target="slides/slide4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2.xml"/><Relationship Id="rId25" Type="http://schemas.openxmlformats.org/officeDocument/2006/relationships/slide" Target="slides/slide10.xml"/><Relationship Id="rId33" Type="http://schemas.openxmlformats.org/officeDocument/2006/relationships/slide" Target="slides/slide18.xml"/><Relationship Id="rId38" Type="http://schemas.openxmlformats.org/officeDocument/2006/relationships/slide" Target="slides/slide23.xml"/><Relationship Id="rId46" Type="http://schemas.openxmlformats.org/officeDocument/2006/relationships/slide" Target="slides/slide31.xml"/><Relationship Id="rId5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3F20E0-3C1B-4771-9177-5B1756DDA7DD}" type="datetimeFigureOut">
              <a:rPr lang="en-US" smtClean="0"/>
              <a:t>11/25/2024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C76EC10-347F-4360-8E7C-3A882CD22B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19614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</p:spPr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/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Google Shape;310;g35ed75ccf_015:notes"/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Google Shape;311;g35ed75ccf_015:notes"/>
          <p:cNvSpPr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91425" rIns="91425" bIns="91425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15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16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17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18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19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20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21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22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23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6AD9F8-C5F4-44F1-B06C-F2E34AD3C735}" type="slidenum">
              <a:rPr lang="zh-CN" altLang="en-US" smtClean="0">
                <a:solidFill>
                  <a:prstClr val="black"/>
                </a:solidFill>
              </a:rPr>
              <a:t>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24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25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26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27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t>28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6AD9F8-C5F4-44F1-B06C-F2E34AD3C735}" type="slidenum">
              <a:rPr lang="zh-CN" altLang="en-US" smtClean="0">
                <a:solidFill>
                  <a:prstClr val="black"/>
                </a:solidFill>
              </a:rPr>
              <a:t>33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6AD9F8-C5F4-44F1-B06C-F2E34AD3C735}" type="slidenum">
              <a:rPr lang="zh-CN" altLang="en-US" smtClean="0">
                <a:solidFill>
                  <a:prstClr val="black"/>
                </a:solidFill>
              </a:rPr>
              <a:t>40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560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8BB8A49-949A-4A6F-9358-8B6F64A3CB97}" type="slidenum">
              <a:rPr lang="en-US" altLang="en-US">
                <a:solidFill>
                  <a:prstClr val="black"/>
                </a:solidFill>
              </a:rPr>
              <a:t>41</a:t>
            </a:fld>
            <a:endParaRPr lang="en-US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Google Shape;296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7" name="Google Shape;297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Google Shape;310;g35ed75ccf_015:notes"/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Google Shape;311;g35ed75ccf_015:notes"/>
          <p:cNvSpPr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91425" rIns="91425" bIns="91425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Google Shape;310;g35ed75ccf_015:notes"/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Google Shape;311;g35ed75ccf_015:notes"/>
          <p:cNvSpPr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91425" rIns="91425" bIns="91425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1" name="Google Shape;291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Google Shape;310;g35ed75ccf_015:notes"/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Google Shape;311;g35ed75ccf_015:notes"/>
          <p:cNvSpPr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91425" rIns="91425" bIns="91425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Google Shape;310;g35ed75ccf_015:notes"/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Google Shape;311;g35ed75ccf_015:notes"/>
          <p:cNvSpPr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91425" rIns="91425" bIns="91425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eg"/><Relationship Id="rId7" Type="http://schemas.openxmlformats.org/officeDocument/2006/relationships/image" Target="../media/image11.jpe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0.jpeg"/><Relationship Id="rId11" Type="http://schemas.openxmlformats.org/officeDocument/2006/relationships/image" Target="../media/image15.jpeg"/><Relationship Id="rId5" Type="http://schemas.openxmlformats.org/officeDocument/2006/relationships/image" Target="../media/image9.jpeg"/><Relationship Id="rId10" Type="http://schemas.openxmlformats.org/officeDocument/2006/relationships/image" Target="../media/image14.jpeg"/><Relationship Id="rId4" Type="http://schemas.openxmlformats.org/officeDocument/2006/relationships/image" Target="../media/image8.jpeg"/><Relationship Id="rId9" Type="http://schemas.openxmlformats.org/officeDocument/2006/relationships/image" Target="../media/image13.jpeg"/></Relationships>
</file>

<file path=ppt/slideLayouts/_rels/slideLayout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eg"/><Relationship Id="rId7" Type="http://schemas.openxmlformats.org/officeDocument/2006/relationships/image" Target="../media/image11.jpe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0.jpeg"/><Relationship Id="rId11" Type="http://schemas.openxmlformats.org/officeDocument/2006/relationships/image" Target="../media/image15.jpeg"/><Relationship Id="rId5" Type="http://schemas.openxmlformats.org/officeDocument/2006/relationships/image" Target="../media/image9.jpeg"/><Relationship Id="rId10" Type="http://schemas.openxmlformats.org/officeDocument/2006/relationships/image" Target="../media/image14.jpeg"/><Relationship Id="rId4" Type="http://schemas.openxmlformats.org/officeDocument/2006/relationships/image" Target="../media/image8.jpeg"/><Relationship Id="rId9" Type="http://schemas.openxmlformats.org/officeDocument/2006/relationships/image" Target="../media/image13.jpe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7.jpeg"/><Relationship Id="rId4" Type="http://schemas.openxmlformats.org/officeDocument/2006/relationships/image" Target="../media/image18.jpe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19.jpeg"/><Relationship Id="rId4" Type="http://schemas.openxmlformats.org/officeDocument/2006/relationships/image" Target="../media/image7.jpeg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1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47.png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image" Target="../media/image1.png"/><Relationship Id="rId4" Type="http://schemas.openxmlformats.org/officeDocument/2006/relationships/image" Target="../media/image4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eg"/><Relationship Id="rId7" Type="http://schemas.openxmlformats.org/officeDocument/2006/relationships/image" Target="../media/image11.jpe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0.jpeg"/><Relationship Id="rId11" Type="http://schemas.openxmlformats.org/officeDocument/2006/relationships/image" Target="../media/image15.jpeg"/><Relationship Id="rId5" Type="http://schemas.openxmlformats.org/officeDocument/2006/relationships/image" Target="../media/image9.jpeg"/><Relationship Id="rId10" Type="http://schemas.openxmlformats.org/officeDocument/2006/relationships/image" Target="../media/image14.jpeg"/><Relationship Id="rId4" Type="http://schemas.openxmlformats.org/officeDocument/2006/relationships/image" Target="../media/image8.jpeg"/><Relationship Id="rId9" Type="http://schemas.openxmlformats.org/officeDocument/2006/relationships/image" Target="../media/image13.jpe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eg"/><Relationship Id="rId7" Type="http://schemas.openxmlformats.org/officeDocument/2006/relationships/image" Target="../media/image11.jpe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0.jpeg"/><Relationship Id="rId11" Type="http://schemas.openxmlformats.org/officeDocument/2006/relationships/image" Target="../media/image15.jpeg"/><Relationship Id="rId5" Type="http://schemas.openxmlformats.org/officeDocument/2006/relationships/image" Target="../media/image9.jpeg"/><Relationship Id="rId10" Type="http://schemas.openxmlformats.org/officeDocument/2006/relationships/image" Target="../media/image14.jpeg"/><Relationship Id="rId4" Type="http://schemas.openxmlformats.org/officeDocument/2006/relationships/image" Target="../media/image8.jpeg"/><Relationship Id="rId9" Type="http://schemas.openxmlformats.org/officeDocument/2006/relationships/image" Target="../media/image13.jpe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7.jpeg"/><Relationship Id="rId4" Type="http://schemas.openxmlformats.org/officeDocument/2006/relationships/image" Target="../media/image18.jpe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19.jpeg"/><Relationship Id="rId4" Type="http://schemas.openxmlformats.org/officeDocument/2006/relationships/image" Target="../media/image7.jpe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Relationship Id="rId5" Type="http://schemas.openxmlformats.org/officeDocument/2006/relationships/image" Target="../media/image1.png"/><Relationship Id="rId4" Type="http://schemas.openxmlformats.org/officeDocument/2006/relationships/image" Target="../media/image4.png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23.jpeg"/><Relationship Id="rId7" Type="http://schemas.openxmlformats.org/officeDocument/2006/relationships/image" Target="../media/image25.jpeg"/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0.jpeg"/><Relationship Id="rId11" Type="http://schemas.openxmlformats.org/officeDocument/2006/relationships/image" Target="../media/image28.jpeg"/><Relationship Id="rId5" Type="http://schemas.openxmlformats.org/officeDocument/2006/relationships/image" Target="../media/image9.jpeg"/><Relationship Id="rId10" Type="http://schemas.openxmlformats.org/officeDocument/2006/relationships/image" Target="../media/image27.jpeg"/><Relationship Id="rId4" Type="http://schemas.openxmlformats.org/officeDocument/2006/relationships/image" Target="../media/image24.jpeg"/><Relationship Id="rId9" Type="http://schemas.openxmlformats.org/officeDocument/2006/relationships/image" Target="../media/image26.jpeg"/></Relationships>
</file>

<file path=ppt/slideLayouts/_rels/slideLayout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23.jpeg"/><Relationship Id="rId7" Type="http://schemas.openxmlformats.org/officeDocument/2006/relationships/image" Target="../media/image25.jpeg"/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0.jpeg"/><Relationship Id="rId11" Type="http://schemas.openxmlformats.org/officeDocument/2006/relationships/image" Target="../media/image28.jpeg"/><Relationship Id="rId5" Type="http://schemas.openxmlformats.org/officeDocument/2006/relationships/image" Target="../media/image9.jpeg"/><Relationship Id="rId10" Type="http://schemas.openxmlformats.org/officeDocument/2006/relationships/image" Target="../media/image27.jpeg"/><Relationship Id="rId4" Type="http://schemas.openxmlformats.org/officeDocument/2006/relationships/image" Target="../media/image24.jpeg"/><Relationship Id="rId9" Type="http://schemas.openxmlformats.org/officeDocument/2006/relationships/image" Target="../media/image26.jpe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26.jpeg"/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7.jpeg"/><Relationship Id="rId4" Type="http://schemas.openxmlformats.org/officeDocument/2006/relationships/image" Target="../media/image32.jpe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44.jpeg"/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eg"/><Relationship Id="rId7" Type="http://schemas.openxmlformats.org/officeDocument/2006/relationships/image" Target="../media/image11.jpe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jpeg"/><Relationship Id="rId11" Type="http://schemas.openxmlformats.org/officeDocument/2006/relationships/image" Target="../media/image15.jpeg"/><Relationship Id="rId5" Type="http://schemas.openxmlformats.org/officeDocument/2006/relationships/image" Target="../media/image9.jpeg"/><Relationship Id="rId10" Type="http://schemas.openxmlformats.org/officeDocument/2006/relationships/image" Target="../media/image14.jpeg"/><Relationship Id="rId4" Type="http://schemas.openxmlformats.org/officeDocument/2006/relationships/image" Target="../media/image8.jpeg"/><Relationship Id="rId9" Type="http://schemas.openxmlformats.org/officeDocument/2006/relationships/image" Target="../media/image13.jpeg"/></Relationships>
</file>

<file path=ppt/slideLayouts/_rels/slideLayout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eg"/><Relationship Id="rId7" Type="http://schemas.openxmlformats.org/officeDocument/2006/relationships/image" Target="../media/image11.jpe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jpeg"/><Relationship Id="rId11" Type="http://schemas.openxmlformats.org/officeDocument/2006/relationships/image" Target="../media/image15.jpeg"/><Relationship Id="rId5" Type="http://schemas.openxmlformats.org/officeDocument/2006/relationships/image" Target="../media/image9.jpeg"/><Relationship Id="rId10" Type="http://schemas.openxmlformats.org/officeDocument/2006/relationships/image" Target="../media/image14.jpeg"/><Relationship Id="rId4" Type="http://schemas.openxmlformats.org/officeDocument/2006/relationships/image" Target="../media/image8.jpeg"/><Relationship Id="rId9" Type="http://schemas.openxmlformats.org/officeDocument/2006/relationships/image" Target="../media/image13.jpe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7.jpeg"/><Relationship Id="rId4" Type="http://schemas.openxmlformats.org/officeDocument/2006/relationships/image" Target="../media/image18.jpeg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9.jpeg"/><Relationship Id="rId4" Type="http://schemas.openxmlformats.org/officeDocument/2006/relationships/image" Target="../media/image7.jpeg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 descr="Death_to_stock_photography_Vibrant-(9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11;p2" descr="Death_to_stock_communicate_hands_2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 descr="Death_to_stock_photography_Vibrant-(10-of-10)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 descr="Death_to_stock_communicate_hands_5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 descr="Death_to_stock_communicate_hands_9-.jpg"/>
          <p:cNvPicPr preferRelativeResize="0"/>
          <p:nvPr/>
        </p:nvPicPr>
        <p:blipFill>
          <a:blip r:embed="rId6"/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2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286764" y="54865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7" name="Google Shape;17;p2" descr="DeathtoStock_Clementine10.jpg"/>
          <p:cNvPicPr preferRelativeResize="0"/>
          <p:nvPr/>
        </p:nvPicPr>
        <p:blipFill>
          <a:blip r:embed="rId7"/>
          <a:stretch>
            <a:fillRect/>
          </a:stretch>
        </p:blipFill>
        <p:spPr>
          <a:xfrm>
            <a:off x="5408857" y="5481878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 descr="Death_to_stock_communicate_hands_4.jpg"/>
          <p:cNvPicPr preferRelativeResize="0"/>
          <p:nvPr/>
        </p:nvPicPr>
        <p:blipFill>
          <a:blip r:embed="rId8"/>
          <a:stretch>
            <a:fillRect/>
          </a:stretch>
        </p:blipFill>
        <p:spPr>
          <a:xfrm>
            <a:off x="9523386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Google Shape;19;p2" descr="DeathtoStock_Simplify3.jpg"/>
          <p:cNvPicPr preferRelativeResize="0"/>
          <p:nvPr/>
        </p:nvPicPr>
        <p:blipFill>
          <a:blip r:embed="rId9"/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Google Shape;20;p2" descr="Death_to_stock_communicate_hands_1.jpg"/>
          <p:cNvPicPr preferRelativeResize="0"/>
          <p:nvPr/>
        </p:nvPicPr>
        <p:blipFill>
          <a:blip r:embed="rId10"/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" name="Google Shape;21;p2" descr="Death_to_stock_communicate_hands_3.jpg"/>
          <p:cNvPicPr preferRelativeResize="0"/>
          <p:nvPr/>
        </p:nvPicPr>
        <p:blipFill>
          <a:blip r:embed="rId11"/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22" name="Google Shape;22;p2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3;p2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4;p2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5;p2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6;p2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7;p2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8;p2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2667000" y="1358900"/>
            <a:ext cx="68580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30;p2"/>
          <p:cNvSpPr txBox="1">
            <a:spLocks noGrp="1"/>
          </p:cNvSpPr>
          <p:nvPr>
            <p:ph type="ctrTitle"/>
          </p:nvPr>
        </p:nvSpPr>
        <p:spPr>
          <a:xfrm>
            <a:off x="3948733" y="2655767"/>
            <a:ext cx="42944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1" name="Google Shape;31;p2"/>
          <p:cNvSpPr/>
          <p:nvPr/>
        </p:nvSpPr>
        <p:spPr>
          <a:xfrm flipH="1">
            <a:off x="9526445" y="34174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32;p2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33;p2"/>
          <p:cNvSpPr/>
          <p:nvPr/>
        </p:nvSpPr>
        <p:spPr>
          <a:xfrm flipH="1">
            <a:off x="10896388" y="11"/>
            <a:ext cx="1295600" cy="1295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35;p2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9518247" y="41138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37;p2"/>
          <p:cNvSpPr/>
          <p:nvPr/>
        </p:nvSpPr>
        <p:spPr>
          <a:xfrm flipH="1">
            <a:off x="9525000" y="274326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p:transition>
    <p:fade thruBlk="1"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Google Shape;39;p3" descr="Death_to_stock_photography_Vibrant-(9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Google Shape;40;p3" descr="Death_to_stock_communicate_hands_2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41;p3" descr="Death_to_stock_photography_Vibrant-(10-of-10)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3" descr="Death_to_stock_communicate_hands_5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3" descr="Death_to_stock_communicate_hands_9-.jpg"/>
          <p:cNvPicPr preferRelativeResize="0"/>
          <p:nvPr/>
        </p:nvPicPr>
        <p:blipFill>
          <a:blip r:embed="rId6"/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44" name="Google Shape;44;p3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45" name="Google Shape;45;p3" descr="DeathtoStock_Clementine10.jpg"/>
          <p:cNvPicPr preferRelativeResize="0"/>
          <p:nvPr/>
        </p:nvPicPr>
        <p:blipFill>
          <a:blip r:embed="rId7"/>
          <a:stretch>
            <a:fillRect/>
          </a:stretch>
        </p:blipFill>
        <p:spPr>
          <a:xfrm>
            <a:off x="5408857" y="5481878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6" name="Google Shape;46;p3" descr="Death_to_stock_communicate_hands_4.jpg"/>
          <p:cNvPicPr preferRelativeResize="0"/>
          <p:nvPr/>
        </p:nvPicPr>
        <p:blipFill>
          <a:blip r:embed="rId8"/>
          <a:stretch>
            <a:fillRect/>
          </a:stretch>
        </p:blipFill>
        <p:spPr>
          <a:xfrm>
            <a:off x="9523386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7" name="Google Shape;47;p3" descr="DeathtoStock_Simplify3.jpg"/>
          <p:cNvPicPr preferRelativeResize="0"/>
          <p:nvPr/>
        </p:nvPicPr>
        <p:blipFill>
          <a:blip r:embed="rId9"/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48" name="Google Shape;48;p3" descr="Death_to_stock_communicate_hands_1.jpg"/>
          <p:cNvPicPr preferRelativeResize="0"/>
          <p:nvPr/>
        </p:nvPicPr>
        <p:blipFill>
          <a:blip r:embed="rId10"/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9" name="Google Shape;49;p3" descr="Death_to_stock_communicate_hands_3.jpg"/>
          <p:cNvPicPr preferRelativeResize="0"/>
          <p:nvPr/>
        </p:nvPicPr>
        <p:blipFill>
          <a:blip r:embed="rId11"/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Google Shape;50;p3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51;p3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52;p3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53;p3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54;p3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55;p3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56;p3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57;p3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58;p3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59;p3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60;p3"/>
          <p:cNvSpPr/>
          <p:nvPr/>
        </p:nvSpPr>
        <p:spPr>
          <a:xfrm>
            <a:off x="1286767" y="1358900"/>
            <a:ext cx="96096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1;p3"/>
          <p:cNvSpPr txBox="1">
            <a:spLocks noGrp="1"/>
          </p:cNvSpPr>
          <p:nvPr>
            <p:ph type="ctrTitle"/>
          </p:nvPr>
        </p:nvSpPr>
        <p:spPr>
          <a:xfrm>
            <a:off x="2686100" y="2111133"/>
            <a:ext cx="68196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3"/>
          <p:cNvSpPr txBox="1">
            <a:spLocks noGrp="1"/>
          </p:cNvSpPr>
          <p:nvPr>
            <p:ph type="subTitle" idx="1"/>
          </p:nvPr>
        </p:nvSpPr>
        <p:spPr>
          <a:xfrm>
            <a:off x="2686100" y="3481939"/>
            <a:ext cx="68196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3"/>
          <p:cNvSpPr/>
          <p:nvPr/>
        </p:nvSpPr>
        <p:spPr>
          <a:xfrm>
            <a:off x="6763757" y="6153868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p:transition>
    <p:fade thruBlk="1"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oogle Shape;65;p4" descr="Death_to_stock_communicate_hands_10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4733" y="1326733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6" name="Google Shape;66;p4" descr="DeathtoStock_Simplify2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-4733" y="4087635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67" name="Google Shape;67;p4"/>
          <p:cNvSpPr/>
          <p:nvPr/>
        </p:nvSpPr>
        <p:spPr>
          <a:xfrm>
            <a:off x="10810393" y="41468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68" name="Google Shape;68;p4" descr="DeathtoStock_Wired3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9426702" y="1383601"/>
            <a:ext cx="2779300" cy="2779300"/>
          </a:xfrm>
          <a:prstGeom prst="rect">
            <a:avLst/>
          </a:prstGeom>
          <a:noFill/>
          <a:ln>
            <a:noFill/>
          </a:ln>
        </p:spPr>
      </p:pic>
      <p:sp>
        <p:nvSpPr>
          <p:cNvPr id="69" name="Google Shape;69;p4"/>
          <p:cNvSpPr txBox="1">
            <a:spLocks noGrp="1"/>
          </p:cNvSpPr>
          <p:nvPr>
            <p:ph type="body" idx="1"/>
          </p:nvPr>
        </p:nvSpPr>
        <p:spPr>
          <a:xfrm>
            <a:off x="3868500" y="2882400"/>
            <a:ext cx="44552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spcBef>
                <a:spcPts val="60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□"/>
              <a:defRPr i="1">
                <a:latin typeface="Arvo"/>
                <a:ea typeface="Arvo"/>
                <a:cs typeface="Arvo"/>
                <a:sym typeface="Arvo"/>
              </a:defRPr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●"/>
              <a:defRPr i="1">
                <a:latin typeface="Arvo"/>
                <a:ea typeface="Arvo"/>
                <a:cs typeface="Arvo"/>
                <a:sym typeface="Arvo"/>
              </a:defRPr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8pPr>
            <a:lvl9pPr marL="4114800" lvl="8" indent="-330200" algn="ctr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70" name="Google Shape;70;p4"/>
          <p:cNvSpPr/>
          <p:nvPr/>
        </p:nvSpPr>
        <p:spPr>
          <a:xfrm>
            <a:off x="9426697" y="1383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1;p4"/>
          <p:cNvSpPr/>
          <p:nvPr/>
        </p:nvSpPr>
        <p:spPr>
          <a:xfrm>
            <a:off x="9426697" y="56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2;p4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3;p4"/>
          <p:cNvSpPr/>
          <p:nvPr/>
        </p:nvSpPr>
        <p:spPr>
          <a:xfrm>
            <a:off x="10810304" y="41628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4;p4"/>
          <p:cNvSpPr/>
          <p:nvPr/>
        </p:nvSpPr>
        <p:spPr>
          <a:xfrm flipH="1">
            <a:off x="1376969" y="1326740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75;p4"/>
          <p:cNvSpPr/>
          <p:nvPr/>
        </p:nvSpPr>
        <p:spPr>
          <a:xfrm flipH="1">
            <a:off x="-4659" y="2710349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76;p4"/>
          <p:cNvSpPr/>
          <p:nvPr/>
        </p:nvSpPr>
        <p:spPr>
          <a:xfrm flipH="1">
            <a:off x="1376969" y="40876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77;p4"/>
          <p:cNvSpPr/>
          <p:nvPr/>
        </p:nvSpPr>
        <p:spPr>
          <a:xfrm flipH="1">
            <a:off x="2760571" y="6166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78;p4"/>
          <p:cNvSpPr/>
          <p:nvPr/>
        </p:nvSpPr>
        <p:spPr>
          <a:xfrm flipH="1">
            <a:off x="2068979" y="20187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79" name="Google Shape;79;p4" descr="Death_to_stock_communicate_hands_2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10810314" y="-6"/>
            <a:ext cx="1383753" cy="13837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" name="Google Shape;80;p4"/>
          <p:cNvGrpSpPr/>
          <p:nvPr/>
        </p:nvGrpSpPr>
        <p:grpSpPr>
          <a:xfrm>
            <a:off x="1746843" y="4441900"/>
            <a:ext cx="643853" cy="675071"/>
            <a:chOff x="5961125" y="1623900"/>
            <a:chExt cx="427450" cy="448175"/>
          </a:xfrm>
        </p:grpSpPr>
        <p:sp>
          <p:nvSpPr>
            <p:cNvPr id="81" name="Google Shape;81;p4"/>
            <p:cNvSpPr/>
            <p:nvPr/>
          </p:nvSpPr>
          <p:spPr>
            <a:xfrm>
              <a:off x="5961125" y="1678700"/>
              <a:ext cx="376925" cy="376925"/>
            </a:xfrm>
            <a:custGeom>
              <a:avLst/>
              <a:gdLst/>
              <a:ahLst/>
              <a:cxnLst/>
              <a:rect l="l" t="t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6009825" y="1727425"/>
              <a:ext cx="279500" cy="279500"/>
            </a:xfrm>
            <a:custGeom>
              <a:avLst/>
              <a:gdLst/>
              <a:ahLst/>
              <a:cxnLst/>
              <a:rect l="l" t="t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6107250" y="1824850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6058550" y="1776125"/>
              <a:ext cx="182075" cy="182075"/>
            </a:xfrm>
            <a:custGeom>
              <a:avLst/>
              <a:gdLst/>
              <a:ahLst/>
              <a:cxnLst/>
              <a:rect l="l" t="t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5971475" y="2001400"/>
              <a:ext cx="74925" cy="70675"/>
            </a:xfrm>
            <a:custGeom>
              <a:avLst/>
              <a:gdLst/>
              <a:ahLst/>
              <a:cxnLst/>
              <a:rect l="l" t="t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6253375" y="2001400"/>
              <a:ext cx="74325" cy="70675"/>
            </a:xfrm>
            <a:custGeom>
              <a:avLst/>
              <a:gdLst/>
              <a:ahLst/>
              <a:cxnLst/>
              <a:rect l="l" t="t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6137700" y="1623900"/>
              <a:ext cx="250875" cy="255150"/>
            </a:xfrm>
            <a:custGeom>
              <a:avLst/>
              <a:gdLst/>
              <a:ahLst/>
              <a:cxnLst/>
              <a:rect l="l" t="t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8" name="Google Shape;88;p4"/>
          <p:cNvSpPr/>
          <p:nvPr/>
        </p:nvSpPr>
        <p:spPr>
          <a:xfrm>
            <a:off x="9798733" y="1755633"/>
            <a:ext cx="639531" cy="639531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89;p4"/>
          <p:cNvSpPr txBox="1">
            <a:spLocks noGrp="1"/>
          </p:cNvSpPr>
          <p:nvPr>
            <p:ph type="sldNum" idx="12"/>
          </p:nvPr>
        </p:nvSpPr>
        <p:spPr>
          <a:xfrm>
            <a:off x="5750200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5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SzPts val="1600"/>
              <a:buChar char="■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□"/>
              <a:defRPr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pic>
        <p:nvPicPr>
          <p:cNvPr id="93" name="Google Shape;93;p5" descr="Death_to_stock_communicate_hands_2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808248" y="2760910"/>
            <a:ext cx="1383753" cy="1383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" name="Google Shape;94;p5" descr="Death_to_stock_communicate_hands_5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421628" y="12"/>
            <a:ext cx="2770373" cy="2770360"/>
          </a:xfrm>
          <a:prstGeom prst="rect">
            <a:avLst/>
          </a:prstGeom>
          <a:noFill/>
          <a:ln>
            <a:noFill/>
          </a:ln>
        </p:spPr>
      </p:pic>
      <p:sp>
        <p:nvSpPr>
          <p:cNvPr id="95" name="Google Shape;95;p5"/>
          <p:cNvSpPr/>
          <p:nvPr/>
        </p:nvSpPr>
        <p:spPr>
          <a:xfrm>
            <a:off x="9426697" y="27631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96;p5"/>
          <p:cNvSpPr/>
          <p:nvPr/>
        </p:nvSpPr>
        <p:spPr>
          <a:xfrm>
            <a:off x="10808327" y="41446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97;p5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98;p5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99;p5"/>
          <p:cNvSpPr/>
          <p:nvPr/>
        </p:nvSpPr>
        <p:spPr>
          <a:xfrm>
            <a:off x="0" y="47827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0;p5"/>
          <p:cNvSpPr/>
          <p:nvPr/>
        </p:nvSpPr>
        <p:spPr>
          <a:xfrm>
            <a:off x="691588" y="5474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1;p5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2;p5"/>
          <p:cNvSpPr/>
          <p:nvPr/>
        </p:nvSpPr>
        <p:spPr>
          <a:xfrm>
            <a:off x="10116621" y="3444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03" name="Google Shape;103;p5"/>
          <p:cNvGrpSpPr/>
          <p:nvPr/>
        </p:nvGrpSpPr>
        <p:grpSpPr>
          <a:xfrm>
            <a:off x="9777256" y="359735"/>
            <a:ext cx="664173" cy="664135"/>
            <a:chOff x="1923675" y="1633650"/>
            <a:chExt cx="436000" cy="435975"/>
          </a:xfrm>
        </p:grpSpPr>
        <p:sp>
          <p:nvSpPr>
            <p:cNvPr id="104" name="Google Shape;104;p5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105;p5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106;p5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107;p5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108;p5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109;p5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" name="Google Shape;110;p5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Google Shape;112;p6" descr="Death_to_stock_photography_Vibrant-(10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426369" y="1383601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" name="Google Shape;113;p6"/>
          <p:cNvSpPr/>
          <p:nvPr/>
        </p:nvSpPr>
        <p:spPr>
          <a:xfrm>
            <a:off x="9426697" y="27631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14" name="Google Shape;114;p6" descr="Death_to_stock_photography_Vibrant-(9-of-10)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803502" y="2"/>
            <a:ext cx="1383767" cy="1383767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875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6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28972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7" name="Google Shape;117;p6"/>
          <p:cNvSpPr txBox="1">
            <a:spLocks noGrp="1"/>
          </p:cNvSpPr>
          <p:nvPr>
            <p:ph type="body" idx="2"/>
          </p:nvPr>
        </p:nvSpPr>
        <p:spPr>
          <a:xfrm>
            <a:off x="5417515" y="2425300"/>
            <a:ext cx="29144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6"/>
          <p:cNvSpPr/>
          <p:nvPr/>
        </p:nvSpPr>
        <p:spPr>
          <a:xfrm>
            <a:off x="10803581" y="4146789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19;p6"/>
          <p:cNvSpPr/>
          <p:nvPr/>
        </p:nvSpPr>
        <p:spPr>
          <a:xfrm>
            <a:off x="9426709" y="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0;p6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1;p6"/>
          <p:cNvSpPr/>
          <p:nvPr/>
        </p:nvSpPr>
        <p:spPr>
          <a:xfrm>
            <a:off x="13836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2;p6"/>
          <p:cNvSpPr/>
          <p:nvPr/>
        </p:nvSpPr>
        <p:spPr>
          <a:xfrm>
            <a:off x="-12" y="5474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3;p6"/>
          <p:cNvSpPr/>
          <p:nvPr/>
        </p:nvSpPr>
        <p:spPr>
          <a:xfrm>
            <a:off x="11495664" y="5528421"/>
            <a:ext cx="691600" cy="69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4;p6"/>
          <p:cNvSpPr/>
          <p:nvPr/>
        </p:nvSpPr>
        <p:spPr>
          <a:xfrm>
            <a:off x="11495671" y="48368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5" name="Google Shape;125;p6"/>
          <p:cNvGrpSpPr/>
          <p:nvPr/>
        </p:nvGrpSpPr>
        <p:grpSpPr>
          <a:xfrm>
            <a:off x="9898696" y="3124609"/>
            <a:ext cx="439624" cy="696937"/>
            <a:chOff x="6718575" y="2318625"/>
            <a:chExt cx="256950" cy="407375"/>
          </a:xfrm>
        </p:grpSpPr>
        <p:sp>
          <p:nvSpPr>
            <p:cNvPr id="126" name="Google Shape;126;p6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127;p6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128;p6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131;p6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133;p6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4" name="Google Shape;134;p6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Google Shape;136;p7" descr="DeathtoStock_Clementine10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424469" y="2760901"/>
            <a:ext cx="1383767" cy="1383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" name="Google Shape;137;p7" descr="Death_to_stock_communicate_hands_9-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421635" y="2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38" name="Google Shape;138;p7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9224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0" name="Google Shape;140;p7"/>
          <p:cNvSpPr txBox="1">
            <a:spLocks noGrp="1"/>
          </p:cNvSpPr>
          <p:nvPr>
            <p:ph type="body" idx="2"/>
          </p:nvPr>
        </p:nvSpPr>
        <p:spPr>
          <a:xfrm>
            <a:off x="4463300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body" idx="3"/>
          </p:nvPr>
        </p:nvSpPr>
        <p:spPr>
          <a:xfrm>
            <a:off x="6469965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8040881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3;p7"/>
          <p:cNvSpPr/>
          <p:nvPr/>
        </p:nvSpPr>
        <p:spPr>
          <a:xfrm>
            <a:off x="10808327" y="2762341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4;p7"/>
          <p:cNvSpPr/>
          <p:nvPr/>
        </p:nvSpPr>
        <p:spPr>
          <a:xfrm>
            <a:off x="10808315" y="13795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45;p7"/>
          <p:cNvSpPr/>
          <p:nvPr/>
        </p:nvSpPr>
        <p:spPr>
          <a:xfrm>
            <a:off x="-391" y="4782392"/>
            <a:ext cx="1383600" cy="1383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46;p7"/>
          <p:cNvSpPr/>
          <p:nvPr/>
        </p:nvSpPr>
        <p:spPr>
          <a:xfrm>
            <a:off x="-4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47;p7"/>
          <p:cNvSpPr/>
          <p:nvPr/>
        </p:nvSpPr>
        <p:spPr>
          <a:xfrm>
            <a:off x="-412" y="4782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48;p7"/>
          <p:cNvSpPr/>
          <p:nvPr/>
        </p:nvSpPr>
        <p:spPr>
          <a:xfrm>
            <a:off x="11500297" y="4150888"/>
            <a:ext cx="691600" cy="69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49;p7"/>
          <p:cNvSpPr/>
          <p:nvPr/>
        </p:nvSpPr>
        <p:spPr>
          <a:xfrm>
            <a:off x="9424455" y="-12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50" name="Google Shape;150;p7"/>
          <p:cNvGrpSpPr/>
          <p:nvPr/>
        </p:nvGrpSpPr>
        <p:grpSpPr>
          <a:xfrm>
            <a:off x="11136361" y="1707529"/>
            <a:ext cx="727539" cy="727539"/>
            <a:chOff x="5941025" y="3634400"/>
            <a:chExt cx="467650" cy="467650"/>
          </a:xfrm>
        </p:grpSpPr>
        <p:sp>
          <p:nvSpPr>
            <p:cNvPr id="151" name="Google Shape;151;p7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152;p7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153;p7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154;p7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155;p7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156;p7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7" name="Google Shape;157;p7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" name="Google Shape;159;p8" descr="DeathtoStock_Simplify3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0" name="Google Shape;160;p8" descr="Death_to_stock_communicate_hands_4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421635" y="2760902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8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8"/>
          <p:cNvSpPr/>
          <p:nvPr/>
        </p:nvSpPr>
        <p:spPr>
          <a:xfrm>
            <a:off x="9426697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3;p8"/>
          <p:cNvSpPr/>
          <p:nvPr/>
        </p:nvSpPr>
        <p:spPr>
          <a:xfrm>
            <a:off x="10808327" y="13836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4;p8"/>
          <p:cNvSpPr/>
          <p:nvPr/>
        </p:nvSpPr>
        <p:spPr>
          <a:xfrm>
            <a:off x="9426697" y="4136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65;p8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66;p8"/>
          <p:cNvSpPr/>
          <p:nvPr/>
        </p:nvSpPr>
        <p:spPr>
          <a:xfrm>
            <a:off x="1383600" y="54743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67;p8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68;p8"/>
          <p:cNvSpPr/>
          <p:nvPr/>
        </p:nvSpPr>
        <p:spPr>
          <a:xfrm>
            <a:off x="10116631" y="1383588"/>
            <a:ext cx="691600" cy="69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69;p8"/>
          <p:cNvSpPr/>
          <p:nvPr/>
        </p:nvSpPr>
        <p:spPr>
          <a:xfrm>
            <a:off x="11500388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0;p8"/>
          <p:cNvSpPr/>
          <p:nvPr/>
        </p:nvSpPr>
        <p:spPr>
          <a:xfrm>
            <a:off x="10039799" y="4587431"/>
            <a:ext cx="607135" cy="552300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1;p8"/>
          <p:cNvSpPr/>
          <p:nvPr/>
        </p:nvSpPr>
        <p:spPr>
          <a:xfrm flipH="1">
            <a:off x="9590054" y="4517081"/>
            <a:ext cx="403948" cy="367432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2;p8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" name="Google Shape;174;p9" descr="Death_to_stock_communicate_hands_1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" name="Google Shape;175;p9" descr="Death_to_stock_communicate_hands_3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0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76" name="Google Shape;176;p9"/>
          <p:cNvSpPr txBox="1">
            <a:spLocks noGrp="1"/>
          </p:cNvSpPr>
          <p:nvPr>
            <p:ph type="body" idx="1"/>
          </p:nvPr>
        </p:nvSpPr>
        <p:spPr>
          <a:xfrm>
            <a:off x="1833633" y="5271200"/>
            <a:ext cx="2654000" cy="10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>
              <a:spcBef>
                <a:spcPts val="360"/>
              </a:spcBef>
              <a:spcAft>
                <a:spcPts val="0"/>
              </a:spcAft>
              <a:buSzPts val="1400"/>
              <a:buNone/>
              <a:defRPr sz="1400"/>
            </a:lvl1pPr>
          </a:lstStyle>
          <a:p>
            <a:endParaRPr/>
          </a:p>
        </p:txBody>
      </p:sp>
      <p:pic>
        <p:nvPicPr>
          <p:cNvPr id="177" name="Google Shape;177;p9" descr="Death_to_stock_communicate_hands_2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-64" y="4090737"/>
            <a:ext cx="1383600" cy="1383667"/>
          </a:xfrm>
          <a:prstGeom prst="rect">
            <a:avLst/>
          </a:prstGeom>
          <a:noFill/>
          <a:ln>
            <a:noFill/>
          </a:ln>
        </p:spPr>
      </p:pic>
      <p:sp>
        <p:nvSpPr>
          <p:cNvPr id="178" name="Google Shape;178;p9"/>
          <p:cNvSpPr/>
          <p:nvPr/>
        </p:nvSpPr>
        <p:spPr>
          <a:xfrm>
            <a:off x="10808331" y="13836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79;p9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0;p9"/>
          <p:cNvSpPr/>
          <p:nvPr/>
        </p:nvSpPr>
        <p:spPr>
          <a:xfrm>
            <a:off x="9426709" y="1383592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1;p9"/>
          <p:cNvSpPr/>
          <p:nvPr/>
        </p:nvSpPr>
        <p:spPr>
          <a:xfrm>
            <a:off x="691600" y="3399129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2;p9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3;p9"/>
          <p:cNvSpPr/>
          <p:nvPr/>
        </p:nvSpPr>
        <p:spPr>
          <a:xfrm>
            <a:off x="11498264" y="41526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4;p9"/>
          <p:cNvSpPr/>
          <p:nvPr/>
        </p:nvSpPr>
        <p:spPr>
          <a:xfrm>
            <a:off x="11498255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85" name="Google Shape;185;p9" descr="DeathtoStock_CreativeSpace4-11.45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10808333" y="2763100"/>
            <a:ext cx="1383600" cy="13836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6" name="Google Shape;186;p9"/>
          <p:cNvGrpSpPr/>
          <p:nvPr/>
        </p:nvGrpSpPr>
        <p:grpSpPr>
          <a:xfrm>
            <a:off x="9775634" y="387184"/>
            <a:ext cx="685741" cy="609235"/>
            <a:chOff x="5292575" y="3681900"/>
            <a:chExt cx="420150" cy="373275"/>
          </a:xfrm>
        </p:grpSpPr>
        <p:sp>
          <p:nvSpPr>
            <p:cNvPr id="187" name="Google Shape;187;p9"/>
            <p:cNvSpPr/>
            <p:nvPr/>
          </p:nvSpPr>
          <p:spPr>
            <a:xfrm>
              <a:off x="5292575" y="3706875"/>
              <a:ext cx="420150" cy="266700"/>
            </a:xfrm>
            <a:custGeom>
              <a:avLst/>
              <a:gdLst/>
              <a:ahLst/>
              <a:cxnLst/>
              <a:rect l="l" t="t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" name="Google Shape;188;p9"/>
            <p:cNvSpPr/>
            <p:nvPr/>
          </p:nvSpPr>
          <p:spPr>
            <a:xfrm>
              <a:off x="5490475" y="3681900"/>
              <a:ext cx="24375" cy="25000"/>
            </a:xfrm>
            <a:custGeom>
              <a:avLst/>
              <a:gdLst/>
              <a:ahLst/>
              <a:cxnLst/>
              <a:rect l="l" t="t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5358350" y="3973550"/>
              <a:ext cx="60900" cy="81625"/>
            </a:xfrm>
            <a:custGeom>
              <a:avLst/>
              <a:gdLst/>
              <a:ahLst/>
              <a:cxnLst/>
              <a:rect l="l" t="t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9"/>
            <p:cNvSpPr/>
            <p:nvPr/>
          </p:nvSpPr>
          <p:spPr>
            <a:xfrm>
              <a:off x="5586050" y="3973550"/>
              <a:ext cx="60925" cy="81625"/>
            </a:xfrm>
            <a:custGeom>
              <a:avLst/>
              <a:gdLst/>
              <a:ahLst/>
              <a:cxnLst/>
              <a:rect l="l" t="t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" name="Google Shape;191;p9"/>
            <p:cNvSpPr/>
            <p:nvPr/>
          </p:nvSpPr>
          <p:spPr>
            <a:xfrm>
              <a:off x="5316925" y="3731225"/>
              <a:ext cx="371450" cy="218000"/>
            </a:xfrm>
            <a:custGeom>
              <a:avLst/>
              <a:gdLst/>
              <a:ahLst/>
              <a:cxnLst/>
              <a:rect l="l" t="t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" name="Google Shape;192;p9"/>
            <p:cNvSpPr/>
            <p:nvPr/>
          </p:nvSpPr>
          <p:spPr>
            <a:xfrm>
              <a:off x="5380250" y="3784800"/>
              <a:ext cx="230200" cy="115725"/>
            </a:xfrm>
            <a:custGeom>
              <a:avLst/>
              <a:gdLst/>
              <a:ahLst/>
              <a:cxnLst/>
              <a:rect l="l" t="t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9"/>
            <p:cNvSpPr/>
            <p:nvPr/>
          </p:nvSpPr>
          <p:spPr>
            <a:xfrm>
              <a:off x="5547700" y="3779925"/>
              <a:ext cx="68825" cy="68825"/>
            </a:xfrm>
            <a:custGeom>
              <a:avLst/>
              <a:gdLst/>
              <a:ahLst/>
              <a:cxnLst/>
              <a:rect l="l" t="t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" name="Google Shape;194;p9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 type="blank">
  <p:cSld name="Blank 1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" name="Google Shape;196;p10" descr="Death_to_stock_communicate_hands_2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951045" y="2476011"/>
            <a:ext cx="1240956" cy="12409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" name="Google Shape;197;p10" descr="Death_to_stock_communicate_hands_5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707519" y="23"/>
            <a:ext cx="2484480" cy="2484477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10"/>
          <p:cNvSpPr/>
          <p:nvPr/>
        </p:nvSpPr>
        <p:spPr>
          <a:xfrm>
            <a:off x="9712065" y="2477981"/>
            <a:ext cx="1240800" cy="1240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199;p10"/>
          <p:cNvSpPr/>
          <p:nvPr/>
        </p:nvSpPr>
        <p:spPr>
          <a:xfrm>
            <a:off x="10951115" y="3716987"/>
            <a:ext cx="1240800" cy="1240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0;p10"/>
          <p:cNvSpPr/>
          <p:nvPr/>
        </p:nvSpPr>
        <p:spPr>
          <a:xfrm>
            <a:off x="9712065" y="12"/>
            <a:ext cx="1240800" cy="1240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1;p10"/>
          <p:cNvSpPr/>
          <p:nvPr/>
        </p:nvSpPr>
        <p:spPr>
          <a:xfrm>
            <a:off x="8" y="5617179"/>
            <a:ext cx="1240800" cy="12408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2;p10"/>
          <p:cNvSpPr/>
          <p:nvPr/>
        </p:nvSpPr>
        <p:spPr>
          <a:xfrm>
            <a:off x="0" y="4996951"/>
            <a:ext cx="620400" cy="620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03;p10"/>
          <p:cNvSpPr/>
          <p:nvPr/>
        </p:nvSpPr>
        <p:spPr>
          <a:xfrm>
            <a:off x="620219" y="5617175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04;p10"/>
          <p:cNvSpPr/>
          <p:nvPr/>
        </p:nvSpPr>
        <p:spPr>
          <a:xfrm>
            <a:off x="9091835" y="-1"/>
            <a:ext cx="620400" cy="6204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05;p10"/>
          <p:cNvSpPr/>
          <p:nvPr/>
        </p:nvSpPr>
        <p:spPr>
          <a:xfrm>
            <a:off x="10330792" y="3089496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6" name="Google Shape;206;p10"/>
          <p:cNvGrpSpPr/>
          <p:nvPr/>
        </p:nvGrpSpPr>
        <p:grpSpPr>
          <a:xfrm>
            <a:off x="10026451" y="322620"/>
            <a:ext cx="595635" cy="595600"/>
            <a:chOff x="1923675" y="1633650"/>
            <a:chExt cx="436000" cy="435975"/>
          </a:xfrm>
        </p:grpSpPr>
        <p:sp>
          <p:nvSpPr>
            <p:cNvPr id="207" name="Google Shape;207;p10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10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10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10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10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10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3" name="Google Shape;213;p10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2">
  <p:cSld name="Blank 2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Google Shape;215;p11" descr="Death_to_stock_photography_Vibrant-(10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699562" y="1249014"/>
            <a:ext cx="2492333" cy="2492340"/>
          </a:xfrm>
          <a:prstGeom prst="rect">
            <a:avLst/>
          </a:prstGeom>
          <a:noFill/>
          <a:ln>
            <a:noFill/>
          </a:ln>
        </p:spPr>
      </p:pic>
      <p:sp>
        <p:nvSpPr>
          <p:cNvPr id="216" name="Google Shape;216;p11"/>
          <p:cNvSpPr/>
          <p:nvPr/>
        </p:nvSpPr>
        <p:spPr>
          <a:xfrm>
            <a:off x="9699860" y="2494328"/>
            <a:ext cx="1249200" cy="12492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217" name="Google Shape;217;p11" descr="Death_to_stock_photography_Vibrant-(9-of-10)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942733" y="-2"/>
            <a:ext cx="1249160" cy="1249163"/>
          </a:xfrm>
          <a:prstGeom prst="rect">
            <a:avLst/>
          </a:prstGeom>
          <a:noFill/>
          <a:ln>
            <a:noFill/>
          </a:ln>
        </p:spPr>
      </p:pic>
      <p:sp>
        <p:nvSpPr>
          <p:cNvPr id="218" name="Google Shape;218;p11"/>
          <p:cNvSpPr/>
          <p:nvPr/>
        </p:nvSpPr>
        <p:spPr>
          <a:xfrm>
            <a:off x="10942807" y="3743421"/>
            <a:ext cx="1249200" cy="1249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19" name="Google Shape;219;p11"/>
          <p:cNvSpPr/>
          <p:nvPr/>
        </p:nvSpPr>
        <p:spPr>
          <a:xfrm>
            <a:off x="9699869" y="75"/>
            <a:ext cx="1249200" cy="12492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20;p11"/>
          <p:cNvSpPr/>
          <p:nvPr/>
        </p:nvSpPr>
        <p:spPr>
          <a:xfrm>
            <a:off x="17" y="5608985"/>
            <a:ext cx="1249200" cy="12492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1" name="Google Shape;221;p11"/>
          <p:cNvSpPr/>
          <p:nvPr/>
        </p:nvSpPr>
        <p:spPr>
          <a:xfrm>
            <a:off x="1249020" y="6233316"/>
            <a:ext cx="624400" cy="624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2" name="Google Shape;222;p11"/>
          <p:cNvSpPr/>
          <p:nvPr/>
        </p:nvSpPr>
        <p:spPr>
          <a:xfrm>
            <a:off x="-1" y="5608981"/>
            <a:ext cx="624400" cy="6244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3" name="Google Shape;223;p11"/>
          <p:cNvSpPr/>
          <p:nvPr/>
        </p:nvSpPr>
        <p:spPr>
          <a:xfrm>
            <a:off x="11567567" y="4990659"/>
            <a:ext cx="624400" cy="6244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4" name="Google Shape;224;p11"/>
          <p:cNvSpPr/>
          <p:nvPr/>
        </p:nvSpPr>
        <p:spPr>
          <a:xfrm>
            <a:off x="11567573" y="4366332"/>
            <a:ext cx="624400" cy="624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5" name="Google Shape;225;p11"/>
          <p:cNvGrpSpPr/>
          <p:nvPr/>
        </p:nvGrpSpPr>
        <p:grpSpPr>
          <a:xfrm>
            <a:off x="10126154" y="2820701"/>
            <a:ext cx="396868" cy="629149"/>
            <a:chOff x="6718575" y="2318625"/>
            <a:chExt cx="256950" cy="407375"/>
          </a:xfrm>
        </p:grpSpPr>
        <p:sp>
          <p:nvSpPr>
            <p:cNvPr id="226" name="Google Shape;226;p11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11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11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11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11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11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11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11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4" name="Google Shape;234;p11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3">
  <p:cSld name="Blank 3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" name="Google Shape;236;p12" descr="DeathtoStock_Clementine10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703672" y="2482280"/>
            <a:ext cx="1244113" cy="12441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" name="Google Shape;237;p12" descr="Death_to_stock_communicate_hands_9-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701121" y="11"/>
            <a:ext cx="2490776" cy="2490780"/>
          </a:xfrm>
          <a:prstGeom prst="rect">
            <a:avLst/>
          </a:prstGeom>
          <a:noFill/>
          <a:ln>
            <a:noFill/>
          </a:ln>
        </p:spPr>
      </p:pic>
      <p:sp>
        <p:nvSpPr>
          <p:cNvPr id="238" name="Google Shape;238;p12"/>
          <p:cNvSpPr/>
          <p:nvPr/>
        </p:nvSpPr>
        <p:spPr>
          <a:xfrm>
            <a:off x="8459717" y="16"/>
            <a:ext cx="1244000" cy="1244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39" name="Google Shape;239;p12"/>
          <p:cNvSpPr/>
          <p:nvPr/>
        </p:nvSpPr>
        <p:spPr>
          <a:xfrm>
            <a:off x="10947867" y="2483573"/>
            <a:ext cx="1244000" cy="12440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0" name="Google Shape;240;p12"/>
          <p:cNvSpPr/>
          <p:nvPr/>
        </p:nvSpPr>
        <p:spPr>
          <a:xfrm>
            <a:off x="10947857" y="1240292"/>
            <a:ext cx="1244000" cy="1244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1" name="Google Shape;241;p12"/>
          <p:cNvSpPr/>
          <p:nvPr/>
        </p:nvSpPr>
        <p:spPr>
          <a:xfrm>
            <a:off x="-383" y="4991827"/>
            <a:ext cx="1244000" cy="1244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2" name="Google Shape;242;p12"/>
          <p:cNvSpPr/>
          <p:nvPr/>
        </p:nvSpPr>
        <p:spPr>
          <a:xfrm>
            <a:off x="-391" y="6235796"/>
            <a:ext cx="622000" cy="622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3" name="Google Shape;243;p12"/>
          <p:cNvSpPr/>
          <p:nvPr/>
        </p:nvSpPr>
        <p:spPr>
          <a:xfrm>
            <a:off x="-401" y="4991823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4" name="Google Shape;244;p12"/>
          <p:cNvSpPr/>
          <p:nvPr/>
        </p:nvSpPr>
        <p:spPr>
          <a:xfrm>
            <a:off x="11570003" y="3731988"/>
            <a:ext cx="622000" cy="622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5" name="Google Shape;245;p12"/>
          <p:cNvSpPr/>
          <p:nvPr/>
        </p:nvSpPr>
        <p:spPr>
          <a:xfrm>
            <a:off x="9703659" y="0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46" name="Google Shape;246;p12"/>
          <p:cNvGrpSpPr/>
          <p:nvPr/>
        </p:nvGrpSpPr>
        <p:grpSpPr>
          <a:xfrm>
            <a:off x="11242446" y="1534995"/>
            <a:ext cx="654087" cy="654087"/>
            <a:chOff x="5941025" y="3634400"/>
            <a:chExt cx="467650" cy="467650"/>
          </a:xfrm>
        </p:grpSpPr>
        <p:sp>
          <p:nvSpPr>
            <p:cNvPr id="247" name="Google Shape;247;p12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12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12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53" name="Google Shape;253;p12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4">
  <p:cSld name="Blank 4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5" name="Google Shape;255;p13" descr="DeathtoStock_Simplify3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945209" y="-1"/>
            <a:ext cx="1246700" cy="1246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13" descr="Death_to_stock_communicate_hands_4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695717" y="2487725"/>
            <a:ext cx="2496249" cy="2496253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13"/>
          <p:cNvSpPr/>
          <p:nvPr/>
        </p:nvSpPr>
        <p:spPr>
          <a:xfrm>
            <a:off x="9700279" y="5"/>
            <a:ext cx="1246800" cy="1246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8" name="Google Shape;258;p13"/>
          <p:cNvSpPr/>
          <p:nvPr/>
        </p:nvSpPr>
        <p:spPr>
          <a:xfrm>
            <a:off x="10945199" y="1246715"/>
            <a:ext cx="1246800" cy="1246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9" name="Google Shape;259;p13"/>
          <p:cNvSpPr/>
          <p:nvPr/>
        </p:nvSpPr>
        <p:spPr>
          <a:xfrm>
            <a:off x="9700279" y="3727308"/>
            <a:ext cx="1246800" cy="1246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0" name="Google Shape;260;p13"/>
          <p:cNvSpPr/>
          <p:nvPr/>
        </p:nvSpPr>
        <p:spPr>
          <a:xfrm>
            <a:off x="17" y="5611299"/>
            <a:ext cx="1246800" cy="12468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1" name="Google Shape;261;p13"/>
          <p:cNvSpPr/>
          <p:nvPr/>
        </p:nvSpPr>
        <p:spPr>
          <a:xfrm>
            <a:off x="1246709" y="5611303"/>
            <a:ext cx="623200" cy="623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2" name="Google Shape;262;p13"/>
          <p:cNvSpPr/>
          <p:nvPr/>
        </p:nvSpPr>
        <p:spPr>
          <a:xfrm>
            <a:off x="-1" y="6234825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3" name="Google Shape;263;p13"/>
          <p:cNvSpPr/>
          <p:nvPr/>
        </p:nvSpPr>
        <p:spPr>
          <a:xfrm>
            <a:off x="10321944" y="1246689"/>
            <a:ext cx="623200" cy="6232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4" name="Google Shape;264;p13"/>
          <p:cNvSpPr/>
          <p:nvPr/>
        </p:nvSpPr>
        <p:spPr>
          <a:xfrm>
            <a:off x="11568785" y="623519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5" name="Google Shape;265;p13"/>
          <p:cNvSpPr/>
          <p:nvPr/>
        </p:nvSpPr>
        <p:spPr>
          <a:xfrm>
            <a:off x="10252717" y="4133533"/>
            <a:ext cx="547079" cy="497673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6" name="Google Shape;266;p13"/>
          <p:cNvSpPr/>
          <p:nvPr/>
        </p:nvSpPr>
        <p:spPr>
          <a:xfrm flipH="1">
            <a:off x="9847447" y="4070140"/>
            <a:ext cx="364000" cy="331096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7" name="Google Shape;267;p13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81E4A5-49B4-4719-9A13-630A89E8A8DC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D8B6CD9-D344-46A8-9A3A-5B54B9FBED03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9AEB30-369D-417D-94BF-C2E4662D1F25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1056614-2F1E-484B-B9EA-C2D4E4E66379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8889E1-50EB-405B-89E4-49E49ACA65B6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31E094-A6D0-4411-B6E3-8B6C8E5E38C3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156668F-FDE4-4ED1-AACB-7E234F1C62B8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5E2F8D-3B01-4698-99A8-96426EC6E543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81E4A5-49B4-4719-9A13-630A89E8A8DC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780DE29-148C-4932-A8CC-ADEBB2FA427B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E3152B-B303-42BA-864A-9A623F08B13D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D35369-BB6B-4E94-B20B-A37A9F5B7205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7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6565" indent="0" algn="ctr">
              <a:buNone/>
              <a:defRPr sz="2000"/>
            </a:lvl2pPr>
            <a:lvl3pPr marL="913765" indent="0" algn="ctr">
              <a:buNone/>
              <a:defRPr sz="1900"/>
            </a:lvl3pPr>
            <a:lvl4pPr marL="1370330" indent="0" algn="ctr">
              <a:buNone/>
              <a:defRPr sz="1600"/>
            </a:lvl4pPr>
            <a:lvl5pPr marL="1826895" indent="0" algn="ctr">
              <a:buNone/>
              <a:defRPr sz="1600"/>
            </a:lvl5pPr>
            <a:lvl6pPr marL="2283460" indent="0" algn="ctr">
              <a:buNone/>
              <a:defRPr sz="1600"/>
            </a:lvl6pPr>
            <a:lvl7pPr marL="2740660" indent="0" algn="ctr">
              <a:buNone/>
              <a:defRPr sz="1600"/>
            </a:lvl7pPr>
            <a:lvl8pPr marL="3197225" indent="0" algn="ctr">
              <a:buNone/>
              <a:defRPr sz="1600"/>
            </a:lvl8pPr>
            <a:lvl9pPr marL="365379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2024/11/25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 advClick="0" advTm="2000">
    <p:comb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2024/11/25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 advClick="0" advTm="2000">
    <p:comb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6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7"/>
            <a:ext cx="10515600" cy="150018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656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37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37033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689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34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06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722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379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2024/11/25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 advClick="0" advTm="2000">
    <p:comb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9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9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2024/11/25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 advClick="0" advTm="2000">
    <p:comb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9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9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2024/11/25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2251509" y="6677433"/>
            <a:ext cx="2400267" cy="153771"/>
          </a:xfrm>
          <a:prstGeom prst="rect">
            <a:avLst/>
          </a:prstGeom>
          <a:noFill/>
        </p:spPr>
        <p:txBody>
          <a:bodyPr wrap="square" lIns="121805" tIns="60902" rIns="121805" bIns="60902" rtlCol="0">
            <a:spAutoFit/>
          </a:bodyPr>
          <a:lstStyle/>
          <a:p>
            <a:pPr defTabSz="1217930"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ea typeface="Microsoft YaHei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ea typeface="Microsoft YaHei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ea typeface="Microsoft YaHei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ea typeface="Microsoft YaHei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ea typeface="Microsoft YaHei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slow" advClick="0" advTm="2000">
    <p:comb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椭圆 9"/>
          <p:cNvSpPr/>
          <p:nvPr userDrawn="1"/>
        </p:nvSpPr>
        <p:spPr>
          <a:xfrm>
            <a:off x="2860622" y="495329"/>
            <a:ext cx="517607" cy="517607"/>
          </a:xfrm>
          <a:prstGeom prst="ellipse">
            <a:avLst/>
          </a:prstGeom>
          <a:solidFill>
            <a:srgbClr val="FAD19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1" name="椭圆 10"/>
          <p:cNvSpPr/>
          <p:nvPr userDrawn="1"/>
        </p:nvSpPr>
        <p:spPr>
          <a:xfrm>
            <a:off x="3227471" y="223879"/>
            <a:ext cx="622300" cy="622300"/>
          </a:xfrm>
          <a:prstGeom prst="ellipse">
            <a:avLst/>
          </a:prstGeom>
          <a:solidFill>
            <a:srgbClr val="AFCFBD">
              <a:alpha val="5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2" name="椭圆 11"/>
          <p:cNvSpPr/>
          <p:nvPr userDrawn="1"/>
        </p:nvSpPr>
        <p:spPr>
          <a:xfrm>
            <a:off x="4929341" y="293649"/>
            <a:ext cx="403307" cy="403307"/>
          </a:xfrm>
          <a:prstGeom prst="ellipse">
            <a:avLst/>
          </a:prstGeom>
          <a:solidFill>
            <a:srgbClr val="FAD1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3" name="椭圆 12"/>
          <p:cNvSpPr/>
          <p:nvPr userDrawn="1"/>
        </p:nvSpPr>
        <p:spPr>
          <a:xfrm>
            <a:off x="7040320" y="495303"/>
            <a:ext cx="292101" cy="292100"/>
          </a:xfrm>
          <a:prstGeom prst="ellipse">
            <a:avLst/>
          </a:prstGeom>
          <a:solidFill>
            <a:srgbClr val="AFCF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4" name="椭圆 13"/>
          <p:cNvSpPr/>
          <p:nvPr userDrawn="1"/>
        </p:nvSpPr>
        <p:spPr>
          <a:xfrm>
            <a:off x="3650091" y="641353"/>
            <a:ext cx="315952" cy="315952"/>
          </a:xfrm>
          <a:prstGeom prst="ellipse">
            <a:avLst/>
          </a:prstGeom>
          <a:solidFill>
            <a:srgbClr val="D2B297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5" name="椭圆 14"/>
          <p:cNvSpPr/>
          <p:nvPr userDrawn="1"/>
        </p:nvSpPr>
        <p:spPr>
          <a:xfrm>
            <a:off x="6674955" y="477823"/>
            <a:ext cx="517607" cy="517607"/>
          </a:xfrm>
          <a:prstGeom prst="ellipse">
            <a:avLst/>
          </a:prstGeom>
          <a:solidFill>
            <a:srgbClr val="CCE1DE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6" name="椭圆 15"/>
          <p:cNvSpPr/>
          <p:nvPr userDrawn="1"/>
        </p:nvSpPr>
        <p:spPr>
          <a:xfrm>
            <a:off x="1084428" y="696953"/>
            <a:ext cx="298448" cy="298448"/>
          </a:xfrm>
          <a:prstGeom prst="ellipse">
            <a:avLst/>
          </a:prstGeom>
          <a:solidFill>
            <a:srgbClr val="D1C9E0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7" name="椭圆 16"/>
          <p:cNvSpPr/>
          <p:nvPr userDrawn="1"/>
        </p:nvSpPr>
        <p:spPr>
          <a:xfrm>
            <a:off x="10912422" y="439725"/>
            <a:ext cx="517607" cy="517607"/>
          </a:xfrm>
          <a:prstGeom prst="ellipse">
            <a:avLst/>
          </a:prstGeom>
          <a:solidFill>
            <a:srgbClr val="FAD1DC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8" name="椭圆 17"/>
          <p:cNvSpPr/>
          <p:nvPr userDrawn="1"/>
        </p:nvSpPr>
        <p:spPr>
          <a:xfrm>
            <a:off x="8629373" y="477797"/>
            <a:ext cx="219160" cy="219160"/>
          </a:xfrm>
          <a:prstGeom prst="ellipse">
            <a:avLst/>
          </a:prstGeom>
          <a:solidFill>
            <a:srgbClr val="FAD194">
              <a:alpha val="6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9" name="椭圆 18"/>
          <p:cNvSpPr/>
          <p:nvPr userDrawn="1"/>
        </p:nvSpPr>
        <p:spPr>
          <a:xfrm>
            <a:off x="8846135" y="413522"/>
            <a:ext cx="163556" cy="163556"/>
          </a:xfrm>
          <a:prstGeom prst="ellipse">
            <a:avLst/>
          </a:prstGeom>
          <a:solidFill>
            <a:srgbClr val="FCC6B7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20" name="椭圆 19"/>
          <p:cNvSpPr/>
          <p:nvPr userDrawn="1"/>
        </p:nvSpPr>
        <p:spPr>
          <a:xfrm>
            <a:off x="8832573" y="680997"/>
            <a:ext cx="219160" cy="219160"/>
          </a:xfrm>
          <a:prstGeom prst="ellipse">
            <a:avLst/>
          </a:prstGeom>
          <a:solidFill>
            <a:srgbClr val="D1C9E0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21" name="椭圆 20"/>
          <p:cNvSpPr/>
          <p:nvPr userDrawn="1"/>
        </p:nvSpPr>
        <p:spPr>
          <a:xfrm>
            <a:off x="5561151" y="1216979"/>
            <a:ext cx="534852" cy="534852"/>
          </a:xfrm>
          <a:prstGeom prst="ellipse">
            <a:avLst/>
          </a:prstGeom>
          <a:solidFill>
            <a:srgbClr val="FCC6B7">
              <a:alpha val="5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pic>
        <p:nvPicPr>
          <p:cNvPr id="22" name="图片 21"/>
          <p:cNvPicPr>
            <a:picLocks noChangeAspect="1"/>
          </p:cNvPicPr>
          <p:nvPr userDrawn="1"/>
        </p:nvPicPr>
        <p:blipFill rotWithShape="1">
          <a:blip r:embed="rId2" cstate="screen"/>
          <a:srcRect/>
          <a:stretch>
            <a:fillRect/>
          </a:stretch>
        </p:blipFill>
        <p:spPr>
          <a:xfrm>
            <a:off x="0" y="3314709"/>
            <a:ext cx="12192000" cy="3543299"/>
          </a:xfrm>
          <a:prstGeom prst="rect">
            <a:avLst/>
          </a:prstGeom>
        </p:spPr>
      </p:pic>
    </p:spTree>
  </p:cSld>
  <p:clrMapOvr>
    <a:masterClrMapping/>
  </p:clrMapOvr>
  <p:transition spd="slow" advClick="0" advTm="2000">
    <p:comb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椭圆 5"/>
          <p:cNvSpPr/>
          <p:nvPr userDrawn="1"/>
        </p:nvSpPr>
        <p:spPr>
          <a:xfrm>
            <a:off x="2860622" y="495329"/>
            <a:ext cx="517607" cy="517607"/>
          </a:xfrm>
          <a:prstGeom prst="ellipse">
            <a:avLst/>
          </a:prstGeom>
          <a:solidFill>
            <a:srgbClr val="FAD19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7" name="椭圆 6"/>
          <p:cNvSpPr/>
          <p:nvPr userDrawn="1"/>
        </p:nvSpPr>
        <p:spPr>
          <a:xfrm>
            <a:off x="3227471" y="223879"/>
            <a:ext cx="622300" cy="622300"/>
          </a:xfrm>
          <a:prstGeom prst="ellipse">
            <a:avLst/>
          </a:prstGeom>
          <a:solidFill>
            <a:srgbClr val="AFCFBD">
              <a:alpha val="5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8" name="椭圆 7"/>
          <p:cNvSpPr/>
          <p:nvPr userDrawn="1"/>
        </p:nvSpPr>
        <p:spPr>
          <a:xfrm>
            <a:off x="4929341" y="293649"/>
            <a:ext cx="403307" cy="403307"/>
          </a:xfrm>
          <a:prstGeom prst="ellipse">
            <a:avLst/>
          </a:prstGeom>
          <a:solidFill>
            <a:srgbClr val="FAD1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9" name="椭圆 8"/>
          <p:cNvSpPr/>
          <p:nvPr userDrawn="1"/>
        </p:nvSpPr>
        <p:spPr>
          <a:xfrm>
            <a:off x="7040320" y="495303"/>
            <a:ext cx="292101" cy="292100"/>
          </a:xfrm>
          <a:prstGeom prst="ellipse">
            <a:avLst/>
          </a:prstGeom>
          <a:solidFill>
            <a:srgbClr val="AFCF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0" name="椭圆 9"/>
          <p:cNvSpPr/>
          <p:nvPr userDrawn="1"/>
        </p:nvSpPr>
        <p:spPr>
          <a:xfrm>
            <a:off x="3650091" y="641353"/>
            <a:ext cx="315952" cy="315952"/>
          </a:xfrm>
          <a:prstGeom prst="ellipse">
            <a:avLst/>
          </a:prstGeom>
          <a:solidFill>
            <a:srgbClr val="D2B297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1" name="椭圆 10"/>
          <p:cNvSpPr/>
          <p:nvPr userDrawn="1"/>
        </p:nvSpPr>
        <p:spPr>
          <a:xfrm>
            <a:off x="6674955" y="477823"/>
            <a:ext cx="517607" cy="517607"/>
          </a:xfrm>
          <a:prstGeom prst="ellipse">
            <a:avLst/>
          </a:prstGeom>
          <a:solidFill>
            <a:srgbClr val="CCE1DE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2" name="椭圆 11"/>
          <p:cNvSpPr/>
          <p:nvPr userDrawn="1"/>
        </p:nvSpPr>
        <p:spPr>
          <a:xfrm>
            <a:off x="1084428" y="696953"/>
            <a:ext cx="298448" cy="298448"/>
          </a:xfrm>
          <a:prstGeom prst="ellipse">
            <a:avLst/>
          </a:prstGeom>
          <a:solidFill>
            <a:srgbClr val="D1C9E0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3" name="椭圆 12"/>
          <p:cNvSpPr/>
          <p:nvPr userDrawn="1"/>
        </p:nvSpPr>
        <p:spPr>
          <a:xfrm>
            <a:off x="10912422" y="439725"/>
            <a:ext cx="517607" cy="517607"/>
          </a:xfrm>
          <a:prstGeom prst="ellipse">
            <a:avLst/>
          </a:prstGeom>
          <a:solidFill>
            <a:srgbClr val="FAD1DC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4" name="椭圆 13"/>
          <p:cNvSpPr/>
          <p:nvPr userDrawn="1"/>
        </p:nvSpPr>
        <p:spPr>
          <a:xfrm>
            <a:off x="8629373" y="477797"/>
            <a:ext cx="219160" cy="219160"/>
          </a:xfrm>
          <a:prstGeom prst="ellipse">
            <a:avLst/>
          </a:prstGeom>
          <a:solidFill>
            <a:srgbClr val="FAD194">
              <a:alpha val="6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5" name="椭圆 14"/>
          <p:cNvSpPr/>
          <p:nvPr userDrawn="1"/>
        </p:nvSpPr>
        <p:spPr>
          <a:xfrm>
            <a:off x="8846135" y="413522"/>
            <a:ext cx="163556" cy="163556"/>
          </a:xfrm>
          <a:prstGeom prst="ellipse">
            <a:avLst/>
          </a:prstGeom>
          <a:solidFill>
            <a:srgbClr val="FCC6B7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6" name="椭圆 15"/>
          <p:cNvSpPr/>
          <p:nvPr userDrawn="1"/>
        </p:nvSpPr>
        <p:spPr>
          <a:xfrm>
            <a:off x="8832573" y="680997"/>
            <a:ext cx="219160" cy="219160"/>
          </a:xfrm>
          <a:prstGeom prst="ellipse">
            <a:avLst/>
          </a:prstGeom>
          <a:solidFill>
            <a:srgbClr val="D1C9E0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7" name="椭圆 16"/>
          <p:cNvSpPr/>
          <p:nvPr userDrawn="1"/>
        </p:nvSpPr>
        <p:spPr>
          <a:xfrm>
            <a:off x="5561151" y="1216979"/>
            <a:ext cx="534852" cy="534852"/>
          </a:xfrm>
          <a:prstGeom prst="ellipse">
            <a:avLst/>
          </a:prstGeom>
          <a:solidFill>
            <a:srgbClr val="FCC6B7">
              <a:alpha val="5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pic>
        <p:nvPicPr>
          <p:cNvPr id="18" name="图片 1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691269" y="5084375"/>
            <a:ext cx="2510131" cy="1789384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736629" y="5883173"/>
            <a:ext cx="2292959" cy="97485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8207636" y="0"/>
            <a:ext cx="3803185" cy="685800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7277653" y="5918874"/>
            <a:ext cx="2391539" cy="954895"/>
          </a:xfrm>
          <a:prstGeom prst="rect">
            <a:avLst/>
          </a:prstGeom>
        </p:spPr>
      </p:pic>
    </p:spTree>
  </p:cSld>
  <p:clrMapOvr>
    <a:masterClrMapping/>
  </p:clrMapOvr>
  <p:transition spd="slow" advClick="0" advTm="2000">
    <p:comb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D8B6CD9-D344-46A8-9A3A-5B54B9FBED03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2024/11/25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椭圆 4"/>
          <p:cNvSpPr/>
          <p:nvPr userDrawn="1"/>
        </p:nvSpPr>
        <p:spPr>
          <a:xfrm>
            <a:off x="2860622" y="495329"/>
            <a:ext cx="517607" cy="517607"/>
          </a:xfrm>
          <a:prstGeom prst="ellipse">
            <a:avLst/>
          </a:prstGeom>
          <a:solidFill>
            <a:srgbClr val="FAD194">
              <a:alpha val="4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6" name="椭圆 5"/>
          <p:cNvSpPr/>
          <p:nvPr userDrawn="1"/>
        </p:nvSpPr>
        <p:spPr>
          <a:xfrm>
            <a:off x="3227471" y="223879"/>
            <a:ext cx="622300" cy="622300"/>
          </a:xfrm>
          <a:prstGeom prst="ellipse">
            <a:avLst/>
          </a:prstGeom>
          <a:solidFill>
            <a:srgbClr val="AFCFBD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7" name="椭圆 6"/>
          <p:cNvSpPr/>
          <p:nvPr userDrawn="1"/>
        </p:nvSpPr>
        <p:spPr>
          <a:xfrm>
            <a:off x="4929341" y="293649"/>
            <a:ext cx="403307" cy="403307"/>
          </a:xfrm>
          <a:prstGeom prst="ellipse">
            <a:avLst/>
          </a:prstGeom>
          <a:solidFill>
            <a:srgbClr val="FAD1DC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8" name="椭圆 7"/>
          <p:cNvSpPr/>
          <p:nvPr userDrawn="1"/>
        </p:nvSpPr>
        <p:spPr>
          <a:xfrm>
            <a:off x="7040320" y="495303"/>
            <a:ext cx="292101" cy="292100"/>
          </a:xfrm>
          <a:prstGeom prst="ellipse">
            <a:avLst/>
          </a:prstGeom>
          <a:solidFill>
            <a:srgbClr val="AFCFBD">
              <a:alpha val="5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9" name="椭圆 8"/>
          <p:cNvSpPr/>
          <p:nvPr userDrawn="1"/>
        </p:nvSpPr>
        <p:spPr>
          <a:xfrm>
            <a:off x="3650091" y="641353"/>
            <a:ext cx="315952" cy="315952"/>
          </a:xfrm>
          <a:prstGeom prst="ellipse">
            <a:avLst/>
          </a:prstGeom>
          <a:solidFill>
            <a:srgbClr val="D2B297">
              <a:alpha val="2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0" name="椭圆 9"/>
          <p:cNvSpPr/>
          <p:nvPr userDrawn="1"/>
        </p:nvSpPr>
        <p:spPr>
          <a:xfrm>
            <a:off x="6674955" y="477823"/>
            <a:ext cx="517607" cy="517607"/>
          </a:xfrm>
          <a:prstGeom prst="ellipse">
            <a:avLst/>
          </a:prstGeom>
          <a:solidFill>
            <a:srgbClr val="CCE1DE">
              <a:alpha val="5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1" name="椭圆 10"/>
          <p:cNvSpPr/>
          <p:nvPr userDrawn="1"/>
        </p:nvSpPr>
        <p:spPr>
          <a:xfrm>
            <a:off x="1084428" y="696953"/>
            <a:ext cx="298448" cy="298448"/>
          </a:xfrm>
          <a:prstGeom prst="ellipse">
            <a:avLst/>
          </a:prstGeom>
          <a:solidFill>
            <a:srgbClr val="D1C9E0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2" name="椭圆 11"/>
          <p:cNvSpPr/>
          <p:nvPr userDrawn="1"/>
        </p:nvSpPr>
        <p:spPr>
          <a:xfrm>
            <a:off x="10912422" y="439725"/>
            <a:ext cx="517607" cy="517607"/>
          </a:xfrm>
          <a:prstGeom prst="ellipse">
            <a:avLst/>
          </a:prstGeom>
          <a:solidFill>
            <a:srgbClr val="FAD1DC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3" name="椭圆 12"/>
          <p:cNvSpPr/>
          <p:nvPr userDrawn="1"/>
        </p:nvSpPr>
        <p:spPr>
          <a:xfrm>
            <a:off x="8629373" y="477797"/>
            <a:ext cx="219160" cy="219160"/>
          </a:xfrm>
          <a:prstGeom prst="ellipse">
            <a:avLst/>
          </a:prstGeom>
          <a:solidFill>
            <a:srgbClr val="FAD194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4" name="椭圆 13"/>
          <p:cNvSpPr/>
          <p:nvPr userDrawn="1"/>
        </p:nvSpPr>
        <p:spPr>
          <a:xfrm>
            <a:off x="8846135" y="413522"/>
            <a:ext cx="163556" cy="163556"/>
          </a:xfrm>
          <a:prstGeom prst="ellipse">
            <a:avLst/>
          </a:prstGeom>
          <a:solidFill>
            <a:srgbClr val="FCC6B7">
              <a:alpha val="4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5" name="椭圆 14"/>
          <p:cNvSpPr/>
          <p:nvPr userDrawn="1"/>
        </p:nvSpPr>
        <p:spPr>
          <a:xfrm>
            <a:off x="8832573" y="680997"/>
            <a:ext cx="219160" cy="219160"/>
          </a:xfrm>
          <a:prstGeom prst="ellipse">
            <a:avLst/>
          </a:prstGeom>
          <a:solidFill>
            <a:srgbClr val="D1C9E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6" name="椭圆 15"/>
          <p:cNvSpPr/>
          <p:nvPr userDrawn="1"/>
        </p:nvSpPr>
        <p:spPr>
          <a:xfrm>
            <a:off x="5561151" y="1216979"/>
            <a:ext cx="534852" cy="534852"/>
          </a:xfrm>
          <a:prstGeom prst="ellipse">
            <a:avLst/>
          </a:prstGeom>
          <a:solidFill>
            <a:srgbClr val="FCC6B7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7" name="矩形 16"/>
          <p:cNvSpPr/>
          <p:nvPr userDrawn="1"/>
        </p:nvSpPr>
        <p:spPr>
          <a:xfrm rot="-1680000">
            <a:off x="196400" y="-107212"/>
            <a:ext cx="80165" cy="942912"/>
          </a:xfrm>
          <a:prstGeom prst="rect">
            <a:avLst/>
          </a:prstGeom>
          <a:solidFill>
            <a:srgbClr val="B09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8" name="矩形 17"/>
          <p:cNvSpPr/>
          <p:nvPr userDrawn="1"/>
        </p:nvSpPr>
        <p:spPr>
          <a:xfrm rot="-1680000">
            <a:off x="682287" y="-362573"/>
            <a:ext cx="48000" cy="731232"/>
          </a:xfrm>
          <a:prstGeom prst="rect">
            <a:avLst/>
          </a:prstGeom>
          <a:solidFill>
            <a:srgbClr val="B09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765"/>
            <a:endParaRPr lang="zh-CN" altLang="en-US" sz="1900">
              <a:solidFill>
                <a:prstClr val="white"/>
              </a:solidFill>
            </a:endParaRPr>
          </a:p>
        </p:txBody>
      </p:sp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2" cstate="screen"/>
          <a:srcRect/>
          <a:stretch>
            <a:fillRect/>
          </a:stretch>
        </p:blipFill>
        <p:spPr>
          <a:xfrm>
            <a:off x="-1" y="6148571"/>
            <a:ext cx="9588500" cy="709436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9143999" y="6305768"/>
            <a:ext cx="1460500" cy="58314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 userDrawn="1"/>
        </p:nvPicPr>
        <p:blipFill>
          <a:blip r:embed="rId4" cstate="screen"/>
          <a:stretch>
            <a:fillRect/>
          </a:stretch>
        </p:blipFill>
        <p:spPr>
          <a:xfrm>
            <a:off x="10508956" y="5613426"/>
            <a:ext cx="1683073" cy="1275513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 userDrawn="1"/>
        </p:nvPicPr>
        <p:blipFill>
          <a:blip r:embed="rId5" cstate="screen"/>
          <a:stretch>
            <a:fillRect/>
          </a:stretch>
        </p:blipFill>
        <p:spPr>
          <a:xfrm rot="19928532">
            <a:off x="-53928" y="381837"/>
            <a:ext cx="972504" cy="951051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 userDrawn="1"/>
        </p:nvPicPr>
        <p:blipFill>
          <a:blip r:embed="rId6" cstate="screen"/>
          <a:stretch>
            <a:fillRect/>
          </a:stretch>
        </p:blipFill>
        <p:spPr>
          <a:xfrm rot="19928532">
            <a:off x="570559" y="70364"/>
            <a:ext cx="572228" cy="559605"/>
          </a:xfrm>
          <a:prstGeom prst="rect">
            <a:avLst/>
          </a:prstGeom>
        </p:spPr>
      </p:pic>
    </p:spTree>
  </p:cSld>
  <p:clrMapOvr>
    <a:masterClrMapping/>
  </p:clrMapOvr>
  <p:transition spd="slow" advClick="0" advTm="2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14"/>
            <a:ext cx="3932237" cy="160020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54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4"/>
            <a:ext cx="3932237" cy="3811589"/>
          </a:xfrm>
        </p:spPr>
        <p:txBody>
          <a:bodyPr/>
          <a:lstStyle>
            <a:lvl1pPr marL="0" indent="0">
              <a:buNone/>
              <a:defRPr sz="1600"/>
            </a:lvl1pPr>
            <a:lvl2pPr marL="456565" indent="0">
              <a:buNone/>
              <a:defRPr sz="1500"/>
            </a:lvl2pPr>
            <a:lvl3pPr marL="913765" indent="0">
              <a:buNone/>
              <a:defRPr sz="1200"/>
            </a:lvl3pPr>
            <a:lvl4pPr marL="1370330" indent="0">
              <a:buNone/>
              <a:defRPr sz="1100"/>
            </a:lvl4pPr>
            <a:lvl5pPr marL="1826895" indent="0">
              <a:buNone/>
              <a:defRPr sz="1100"/>
            </a:lvl5pPr>
            <a:lvl6pPr marL="2283460" indent="0">
              <a:buNone/>
              <a:defRPr sz="1100"/>
            </a:lvl6pPr>
            <a:lvl7pPr marL="2740660" indent="0">
              <a:buNone/>
              <a:defRPr sz="1100"/>
            </a:lvl7pPr>
            <a:lvl8pPr marL="3197225" indent="0">
              <a:buNone/>
              <a:defRPr sz="1100"/>
            </a:lvl8pPr>
            <a:lvl9pPr marL="3653790" indent="0">
              <a:buNone/>
              <a:defRPr sz="11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2024/11/25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 advClick="0" advTm="2000">
    <p:comb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14"/>
            <a:ext cx="3932237" cy="160020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54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6565" indent="0">
              <a:buNone/>
              <a:defRPr sz="2800"/>
            </a:lvl2pPr>
            <a:lvl3pPr marL="913765" indent="0">
              <a:buNone/>
              <a:defRPr sz="2400"/>
            </a:lvl3pPr>
            <a:lvl4pPr marL="1370330" indent="0">
              <a:buNone/>
              <a:defRPr sz="2000"/>
            </a:lvl4pPr>
            <a:lvl5pPr marL="1826895" indent="0">
              <a:buNone/>
              <a:defRPr sz="2000"/>
            </a:lvl5pPr>
            <a:lvl6pPr marL="2283460" indent="0">
              <a:buNone/>
              <a:defRPr sz="2000"/>
            </a:lvl6pPr>
            <a:lvl7pPr marL="2740660" indent="0">
              <a:buNone/>
              <a:defRPr sz="2000"/>
            </a:lvl7pPr>
            <a:lvl8pPr marL="3197225" indent="0">
              <a:buNone/>
              <a:defRPr sz="2000"/>
            </a:lvl8pPr>
            <a:lvl9pPr marL="365379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4"/>
            <a:ext cx="3932237" cy="3811589"/>
          </a:xfrm>
        </p:spPr>
        <p:txBody>
          <a:bodyPr/>
          <a:lstStyle>
            <a:lvl1pPr marL="0" indent="0">
              <a:buNone/>
              <a:defRPr sz="1600"/>
            </a:lvl1pPr>
            <a:lvl2pPr marL="456565" indent="0">
              <a:buNone/>
              <a:defRPr sz="1500"/>
            </a:lvl2pPr>
            <a:lvl3pPr marL="913765" indent="0">
              <a:buNone/>
              <a:defRPr sz="1200"/>
            </a:lvl3pPr>
            <a:lvl4pPr marL="1370330" indent="0">
              <a:buNone/>
              <a:defRPr sz="1100"/>
            </a:lvl4pPr>
            <a:lvl5pPr marL="1826895" indent="0">
              <a:buNone/>
              <a:defRPr sz="1100"/>
            </a:lvl5pPr>
            <a:lvl6pPr marL="2283460" indent="0">
              <a:buNone/>
              <a:defRPr sz="1100"/>
            </a:lvl6pPr>
            <a:lvl7pPr marL="2740660" indent="0">
              <a:buNone/>
              <a:defRPr sz="1100"/>
            </a:lvl7pPr>
            <a:lvl8pPr marL="3197225" indent="0">
              <a:buNone/>
              <a:defRPr sz="1100"/>
            </a:lvl8pPr>
            <a:lvl9pPr marL="3653790" indent="0">
              <a:buNone/>
              <a:defRPr sz="11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2024/11/25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 advClick="0" advTm="2000">
    <p:comb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2024/11/25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 advClick="0" advTm="2000">
    <p:comb/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54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54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2024/11/25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 advClick="0" advTm="2000">
    <p:comb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E30B25F-546D-4FCB-95FC-14E8FF7BAFE8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C675D2-7432-4B25-A972-FFB818B79DE4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230C36-A932-4C29-BB85-9EBDC0ECA737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02AEBA-A8B6-4C6F-9AAD-300C7AAC4955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F5AE15-05E4-41B7-8DB9-F7CD2FEE8736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9AEB30-369D-417D-94BF-C2E4662D1F25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9CE6D5F-A65F-401B-9D91-43F716EF3651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559EDD0-3AB4-4DDD-9727-E04825E678B8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678D002-29FA-4EEF-9B60-68A95DFDDC04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0898E5-944C-47E2-9B10-9307553624EA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89B2E-A94C-4EA4-A6AD-EE83CFD6820A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6C89D34-7E27-4AE4-9255-F187B66FD3FA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1056614-2F1E-484B-B9EA-C2D4E4E66379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fld id="{530820CF-B880-4189-942D-D702A7CBA730}" type="datetimeFigureOut">
              <a:rPr lang="zh-CN" altLang="en-US" smtClean="0">
                <a:solidFill>
                  <a:srgbClr val="000000"/>
                </a:solidFill>
              </a:rPr>
              <a:t>2024/11/25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fld id="{0C913308-F349-4B6D-A68A-DD1791B4A57B}" type="slidenum">
              <a:rPr lang="zh-CN" altLang="en-US" smtClean="0">
                <a:solidFill>
                  <a:srgbClr val="000000"/>
                </a:solidFill>
              </a:rPr>
              <a:t>‹#›</a:t>
            </a:fld>
            <a:endParaRPr lang="zh-CN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7" y="273059"/>
            <a:ext cx="4011084" cy="1162051"/>
          </a:xfrm>
          <a:prstGeom prst="rect">
            <a:avLst/>
          </a:prstGeom>
        </p:spPr>
        <p:txBody>
          <a:bodyPr lIns="121834" tIns="60917" rIns="121834" bIns="60917" anchor="b"/>
          <a:lstStyle>
            <a:lvl1pPr algn="l">
              <a:defRPr sz="2025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63"/>
            <a:ext cx="6815667" cy="5853113"/>
          </a:xfrm>
          <a:prstGeom prst="rect">
            <a:avLst/>
          </a:prstGeom>
        </p:spPr>
        <p:txBody>
          <a:bodyPr lIns="121834" tIns="60917" rIns="121834" bIns="60917"/>
          <a:lstStyle>
            <a:lvl1pPr>
              <a:defRPr sz="3225"/>
            </a:lvl1pPr>
            <a:lvl2pPr>
              <a:defRPr sz="2775"/>
            </a:lvl2pPr>
            <a:lvl3pPr>
              <a:defRPr sz="2400"/>
            </a:lvl3pPr>
            <a:lvl4pPr>
              <a:defRPr sz="2025"/>
            </a:lvl4pPr>
            <a:lvl5pPr>
              <a:defRPr sz="2025"/>
            </a:lvl5pPr>
            <a:lvl6pPr>
              <a:defRPr sz="2025"/>
            </a:lvl6pPr>
            <a:lvl7pPr>
              <a:defRPr sz="2025"/>
            </a:lvl7pPr>
            <a:lvl8pPr>
              <a:defRPr sz="2025"/>
            </a:lvl8pPr>
            <a:lvl9pPr>
              <a:defRPr sz="202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7" y="1435104"/>
            <a:ext cx="4011084" cy="4691063"/>
          </a:xfrm>
          <a:prstGeom prst="rect">
            <a:avLst/>
          </a:prstGeom>
        </p:spPr>
        <p:txBody>
          <a:bodyPr lIns="121834" tIns="60917" rIns="121834" bIns="60917"/>
          <a:lstStyle>
            <a:lvl1pPr marL="0" indent="0">
              <a:buNone/>
              <a:defRPr sz="1425"/>
            </a:lvl1pPr>
            <a:lvl2pPr marL="456565" indent="0">
              <a:buNone/>
              <a:defRPr sz="1200"/>
            </a:lvl2pPr>
            <a:lvl3pPr marL="913765" indent="0">
              <a:buNone/>
              <a:defRPr sz="975"/>
            </a:lvl3pPr>
            <a:lvl4pPr marL="1370330" indent="0">
              <a:buNone/>
              <a:defRPr sz="900"/>
            </a:lvl4pPr>
            <a:lvl5pPr marL="1827530" indent="0">
              <a:buNone/>
              <a:defRPr sz="900"/>
            </a:lvl5pPr>
            <a:lvl6pPr marL="2284095" indent="0">
              <a:buNone/>
              <a:defRPr sz="900"/>
            </a:lvl6pPr>
            <a:lvl7pPr marL="2741295" indent="0">
              <a:buNone/>
              <a:defRPr sz="900"/>
            </a:lvl7pPr>
            <a:lvl8pPr marL="3197860" indent="0">
              <a:buNone/>
              <a:defRPr sz="900"/>
            </a:lvl8pPr>
            <a:lvl9pPr marL="365506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fld id="{530820CF-B880-4189-942D-D702A7CBA730}" type="datetimeFigureOut">
              <a:rPr lang="zh-CN" altLang="en-US" smtClean="0">
                <a:solidFill>
                  <a:srgbClr val="000000"/>
                </a:solidFill>
              </a:rPr>
              <a:t>2024/11/25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fld id="{0C913308-F349-4B6D-A68A-DD1791B4A57B}" type="slidenum">
              <a:rPr lang="zh-CN" altLang="en-US" smtClean="0">
                <a:solidFill>
                  <a:srgbClr val="000000"/>
                </a:solidFill>
              </a:rPr>
              <a:t>‹#›</a:t>
            </a:fld>
            <a:endParaRPr lang="zh-CN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7" y="273059"/>
            <a:ext cx="4011084" cy="1162051"/>
          </a:xfrm>
          <a:prstGeom prst="rect">
            <a:avLst/>
          </a:prstGeom>
        </p:spPr>
        <p:txBody>
          <a:bodyPr lIns="121834" tIns="60917" rIns="121834" bIns="60917" anchor="b"/>
          <a:lstStyle>
            <a:lvl1pPr algn="l">
              <a:defRPr sz="2025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63"/>
            <a:ext cx="6815667" cy="5853113"/>
          </a:xfrm>
          <a:prstGeom prst="rect">
            <a:avLst/>
          </a:prstGeom>
        </p:spPr>
        <p:txBody>
          <a:bodyPr lIns="121834" tIns="60917" rIns="121834" bIns="60917"/>
          <a:lstStyle>
            <a:lvl1pPr>
              <a:defRPr sz="3225"/>
            </a:lvl1pPr>
            <a:lvl2pPr>
              <a:defRPr sz="2775"/>
            </a:lvl2pPr>
            <a:lvl3pPr>
              <a:defRPr sz="2400"/>
            </a:lvl3pPr>
            <a:lvl4pPr>
              <a:defRPr sz="2025"/>
            </a:lvl4pPr>
            <a:lvl5pPr>
              <a:defRPr sz="2025"/>
            </a:lvl5pPr>
            <a:lvl6pPr>
              <a:defRPr sz="2025"/>
            </a:lvl6pPr>
            <a:lvl7pPr>
              <a:defRPr sz="2025"/>
            </a:lvl7pPr>
            <a:lvl8pPr>
              <a:defRPr sz="2025"/>
            </a:lvl8pPr>
            <a:lvl9pPr>
              <a:defRPr sz="202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7" y="1435104"/>
            <a:ext cx="4011084" cy="4691063"/>
          </a:xfrm>
          <a:prstGeom prst="rect">
            <a:avLst/>
          </a:prstGeom>
        </p:spPr>
        <p:txBody>
          <a:bodyPr lIns="121834" tIns="60917" rIns="121834" bIns="60917"/>
          <a:lstStyle>
            <a:lvl1pPr marL="0" indent="0">
              <a:buNone/>
              <a:defRPr sz="1425"/>
            </a:lvl1pPr>
            <a:lvl2pPr marL="456565" indent="0">
              <a:buNone/>
              <a:defRPr sz="1200"/>
            </a:lvl2pPr>
            <a:lvl3pPr marL="913765" indent="0">
              <a:buNone/>
              <a:defRPr sz="975"/>
            </a:lvl3pPr>
            <a:lvl4pPr marL="1370330" indent="0">
              <a:buNone/>
              <a:defRPr sz="900"/>
            </a:lvl4pPr>
            <a:lvl5pPr marL="1827530" indent="0">
              <a:buNone/>
              <a:defRPr sz="900"/>
            </a:lvl5pPr>
            <a:lvl6pPr marL="2284095" indent="0">
              <a:buNone/>
              <a:defRPr sz="900"/>
            </a:lvl6pPr>
            <a:lvl7pPr marL="2741295" indent="0">
              <a:buNone/>
              <a:defRPr sz="900"/>
            </a:lvl7pPr>
            <a:lvl8pPr marL="3197860" indent="0">
              <a:buNone/>
              <a:defRPr sz="900"/>
            </a:lvl8pPr>
            <a:lvl9pPr marL="365506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fld id="{530820CF-B880-4189-942D-D702A7CBA730}" type="datetimeFigureOut">
              <a:rPr lang="zh-CN" altLang="en-US" smtClean="0">
                <a:solidFill>
                  <a:srgbClr val="000000"/>
                </a:solidFill>
              </a:rPr>
              <a:t>2024/11/25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fld id="{0C913308-F349-4B6D-A68A-DD1791B4A57B}" type="slidenum">
              <a:rPr lang="zh-CN" altLang="en-US" smtClean="0">
                <a:solidFill>
                  <a:srgbClr val="000000"/>
                </a:solidFill>
              </a:rPr>
              <a:t>‹#›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2506921" y="6700146"/>
            <a:ext cx="2400267" cy="123046"/>
          </a:xfrm>
          <a:prstGeom prst="rect">
            <a:avLst/>
          </a:prstGeom>
          <a:noFill/>
        </p:spPr>
        <p:txBody>
          <a:bodyPr wrap="square" lIns="91376" tIns="45688" rIns="91376" bIns="45688" rtlCol="0">
            <a:spAutoFit/>
          </a:bodyPr>
          <a:lstStyle/>
          <a:p>
            <a:pPr defTabSz="913765">
              <a:lnSpc>
                <a:spcPct val="200000"/>
              </a:lnSpc>
              <a:defRPr/>
            </a:pPr>
            <a:r>
              <a:rPr lang="en-US" altLang="zh-CN" sz="100" kern="0" dirty="0">
                <a:solidFill>
                  <a:prstClr val="black"/>
                </a:solidFill>
                <a:hlinkClick r:id="rId2"/>
              </a:rPr>
              <a:t>PPT</a:t>
            </a:r>
            <a:r>
              <a:rPr lang="zh-CN" altLang="en-US" sz="100" kern="0" dirty="0">
                <a:solidFill>
                  <a:prstClr val="black"/>
                </a:solidFill>
                <a:hlinkClick r:id="rId2"/>
              </a:rPr>
              <a:t>模板</a:t>
            </a:r>
            <a:r>
              <a:rPr lang="zh-CN" altLang="en-US" sz="100" kern="0" dirty="0">
                <a:solidFill>
                  <a:prstClr val="black"/>
                </a:solidFill>
              </a:rPr>
              <a:t> </a:t>
            </a:r>
            <a:r>
              <a:rPr lang="en-US" altLang="zh-CN" sz="100" kern="0" dirty="0">
                <a:solidFill>
                  <a:prstClr val="black"/>
                </a:solidFill>
              </a:rPr>
              <a:t>http://www.1ppt.com/moban/</a:t>
            </a:r>
            <a:r>
              <a:rPr lang="zh-CN" altLang="en-US" sz="100" kern="0" dirty="0">
                <a:solidFill>
                  <a:prstClr val="black"/>
                </a:solidFill>
              </a:rPr>
              <a:t> </a:t>
            </a:r>
            <a:endParaRPr lang="en-US" altLang="zh-CN" sz="100" kern="0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3"/>
            <a:ext cx="7315200" cy="566739"/>
          </a:xfrm>
          <a:prstGeom prst="rect">
            <a:avLst/>
          </a:prstGeom>
        </p:spPr>
        <p:txBody>
          <a:bodyPr lIns="121834" tIns="60917" rIns="121834" bIns="60917" anchor="b"/>
          <a:lstStyle>
            <a:lvl1pPr algn="l">
              <a:defRPr sz="2025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9"/>
            <a:ext cx="7315200" cy="4114800"/>
          </a:xfrm>
          <a:prstGeom prst="rect">
            <a:avLst/>
          </a:prstGeom>
        </p:spPr>
        <p:txBody>
          <a:bodyPr lIns="121834" tIns="60917" rIns="121834" bIns="60917"/>
          <a:lstStyle>
            <a:lvl1pPr marL="0" indent="0">
              <a:buNone/>
              <a:defRPr sz="3225"/>
            </a:lvl1pPr>
            <a:lvl2pPr marL="456565" indent="0">
              <a:buNone/>
              <a:defRPr sz="2775"/>
            </a:lvl2pPr>
            <a:lvl3pPr marL="913765" indent="0">
              <a:buNone/>
              <a:defRPr sz="2400"/>
            </a:lvl3pPr>
            <a:lvl4pPr marL="1370330" indent="0">
              <a:buNone/>
              <a:defRPr sz="2025"/>
            </a:lvl4pPr>
            <a:lvl5pPr marL="1827530" indent="0">
              <a:buNone/>
              <a:defRPr sz="2025"/>
            </a:lvl5pPr>
            <a:lvl6pPr marL="2284095" indent="0">
              <a:buNone/>
              <a:defRPr sz="2025"/>
            </a:lvl6pPr>
            <a:lvl7pPr marL="2741295" indent="0">
              <a:buNone/>
              <a:defRPr sz="2025"/>
            </a:lvl7pPr>
            <a:lvl8pPr marL="3197860" indent="0">
              <a:buNone/>
              <a:defRPr sz="2025"/>
            </a:lvl8pPr>
            <a:lvl9pPr marL="3655060" indent="0">
              <a:buNone/>
              <a:defRPr sz="202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49"/>
            <a:ext cx="7315200" cy="804863"/>
          </a:xfrm>
          <a:prstGeom prst="rect">
            <a:avLst/>
          </a:prstGeom>
        </p:spPr>
        <p:txBody>
          <a:bodyPr lIns="121834" tIns="60917" rIns="121834" bIns="60917"/>
          <a:lstStyle>
            <a:lvl1pPr marL="0" indent="0">
              <a:buNone/>
              <a:defRPr sz="1425"/>
            </a:lvl1pPr>
            <a:lvl2pPr marL="456565" indent="0">
              <a:buNone/>
              <a:defRPr sz="1200"/>
            </a:lvl2pPr>
            <a:lvl3pPr marL="913765" indent="0">
              <a:buNone/>
              <a:defRPr sz="975"/>
            </a:lvl3pPr>
            <a:lvl4pPr marL="1370330" indent="0">
              <a:buNone/>
              <a:defRPr sz="900"/>
            </a:lvl4pPr>
            <a:lvl5pPr marL="1827530" indent="0">
              <a:buNone/>
              <a:defRPr sz="900"/>
            </a:lvl5pPr>
            <a:lvl6pPr marL="2284095" indent="0">
              <a:buNone/>
              <a:defRPr sz="900"/>
            </a:lvl6pPr>
            <a:lvl7pPr marL="2741295" indent="0">
              <a:buNone/>
              <a:defRPr sz="900"/>
            </a:lvl7pPr>
            <a:lvl8pPr marL="3197860" indent="0">
              <a:buNone/>
              <a:defRPr sz="900"/>
            </a:lvl8pPr>
            <a:lvl9pPr marL="365506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fld id="{530820CF-B880-4189-942D-D702A7CBA730}" type="datetimeFigureOut">
              <a:rPr lang="zh-CN" altLang="en-US" smtClean="0">
                <a:solidFill>
                  <a:srgbClr val="000000"/>
                </a:solidFill>
              </a:rPr>
              <a:t>2024/11/25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fld id="{0C913308-F349-4B6D-A68A-DD1791B4A57B}" type="slidenum">
              <a:rPr lang="zh-CN" altLang="en-US" smtClean="0">
                <a:solidFill>
                  <a:srgbClr val="000000"/>
                </a:solidFill>
              </a:rPr>
              <a:t>‹#›</a:t>
            </a:fld>
            <a:endParaRPr lang="zh-CN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40"/>
            <a:ext cx="10972800" cy="1143000"/>
          </a:xfrm>
          <a:prstGeom prst="rect">
            <a:avLst/>
          </a:prstGeom>
        </p:spPr>
        <p:txBody>
          <a:bodyPr lIns="121834" tIns="60917" rIns="121834" bIns="60917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3"/>
            <a:ext cx="10972800" cy="4525963"/>
          </a:xfrm>
          <a:prstGeom prst="rect">
            <a:avLst/>
          </a:prstGeom>
        </p:spPr>
        <p:txBody>
          <a:bodyPr vert="eaVert" lIns="121834" tIns="60917" rIns="121834" bIns="60917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fld id="{530820CF-B880-4189-942D-D702A7CBA730}" type="datetimeFigureOut">
              <a:rPr lang="zh-CN" altLang="en-US" smtClean="0">
                <a:solidFill>
                  <a:srgbClr val="000000"/>
                </a:solidFill>
              </a:rPr>
              <a:t>2024/11/25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65"/>
            <a:fld id="{0C913308-F349-4B6D-A68A-DD1791B4A57B}" type="slidenum">
              <a:rPr lang="zh-CN" altLang="en-US" smtClean="0">
                <a:solidFill>
                  <a:srgbClr val="000000"/>
                </a:solidFill>
              </a:rPr>
              <a:t>‹#›</a:t>
            </a:fld>
            <a:endParaRPr lang="zh-CN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6073"/>
            <a:ext cx="10515600" cy="1324624"/>
          </a:xfrm>
          <a:prstGeom prst="rect">
            <a:avLst/>
          </a:prstGeom>
        </p:spPr>
        <p:txBody>
          <a:bodyPr lIns="121834" tIns="60917" rIns="121834" bIns="60917"/>
          <a:lstStyle/>
          <a:p>
            <a:r>
              <a:rPr lang="zh-CN" altLang="en-US"/>
              <a:t>单击此处编辑母版标题样式</a:t>
            </a:r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t>2024/11/25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8889E1-50EB-405B-89E4-49E49ACA65B6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t>2024/11/25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t>2024/11/25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t>2024/11/25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t>2024/11/25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t>2024/11/25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t>2024/11/25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t>2024/11/25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t>2024/11/25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t>2024/11/25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t>2024/11/25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31E094-A6D0-4411-B6E3-8B6C8E5E38C3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E30B25F-546D-4FCB-95FC-14E8FF7BAFE8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C675D2-7432-4B25-A972-FFB818B79DE4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230C36-A932-4C29-BB85-9EBDC0ECA737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02AEBA-A8B6-4C6F-9AAD-300C7AAC4955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F5AE15-05E4-41B7-8DB9-F7CD2FEE8736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9CE6D5F-A65F-401B-9D91-43F716EF3651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559EDD0-3AB4-4DDD-9727-E04825E678B8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678D002-29FA-4EEF-9B60-68A95DFDDC04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0898E5-944C-47E2-9B10-9307553624EA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89B2E-A94C-4EA4-A6AD-EE83CFD6820A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156668F-FDE4-4ED1-AACB-7E234F1C62B8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6C89D34-7E27-4AE4-9255-F187B66FD3FA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5E2F8D-3B01-4698-99A8-96426EC6E543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780DE29-148C-4932-A8CC-ADEBB2FA427B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E3152B-B303-42BA-864A-9A623F08B13D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D35369-BB6B-4E94-B20B-A37A9F5B7205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3" name="Group 131"/>
          <p:cNvGrpSpPr/>
          <p:nvPr/>
        </p:nvGrpSpPr>
        <p:grpSpPr bwMode="auto">
          <a:xfrm flipH="1">
            <a:off x="16933" y="692150"/>
            <a:ext cx="12124267" cy="6165850"/>
            <a:chOff x="0" y="436"/>
            <a:chExt cx="5760" cy="3884"/>
          </a:xfrm>
        </p:grpSpPr>
        <p:sp>
          <p:nvSpPr>
            <p:cNvPr id="3204" name="Line 13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94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05" name="Line 13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347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06" name="Line 13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06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07" name="Line 13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340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08" name="Line 13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78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09" name="Line 13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16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0" name="Line 13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61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1" name="Line 13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065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2" name="Line 14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514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3" name="Line 14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0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4" name="Line 14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4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5" name="Line 14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19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6" name="Line 14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89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7" name="Line 14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58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8" name="Line 146"/>
            <p:cNvSpPr>
              <a:spLocks noChangeShapeType="1"/>
            </p:cNvSpPr>
            <p:nvPr userDrawn="1"/>
          </p:nvSpPr>
          <p:spPr bwMode="gray">
            <a:xfrm>
              <a:off x="1515" y="462"/>
              <a:ext cx="4245" cy="130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9" name="Line 14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0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0" name="Line 14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83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1" name="Line 14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61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2" name="Line 15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43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3" name="Line 15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4" name="Line 15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3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5" name="Line 153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6" name="Line 154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251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7" name="Line 155"/>
            <p:cNvSpPr>
              <a:spLocks noChangeShapeType="1"/>
            </p:cNvSpPr>
            <p:nvPr userDrawn="1"/>
          </p:nvSpPr>
          <p:spPr bwMode="gray">
            <a:xfrm flipH="1">
              <a:off x="0" y="462"/>
              <a:ext cx="1461" cy="346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8" name="Line 156"/>
            <p:cNvSpPr>
              <a:spLocks noChangeShapeType="1"/>
            </p:cNvSpPr>
            <p:nvPr userDrawn="1"/>
          </p:nvSpPr>
          <p:spPr bwMode="gray">
            <a:xfrm flipH="1">
              <a:off x="249" y="463"/>
              <a:ext cx="1215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9" name="Line 157"/>
            <p:cNvSpPr>
              <a:spLocks noChangeShapeType="1"/>
            </p:cNvSpPr>
            <p:nvPr userDrawn="1"/>
          </p:nvSpPr>
          <p:spPr bwMode="gray">
            <a:xfrm flipH="1">
              <a:off x="657" y="472"/>
              <a:ext cx="808" cy="384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0" name="Line 158"/>
            <p:cNvSpPr>
              <a:spLocks noChangeShapeType="1"/>
            </p:cNvSpPr>
            <p:nvPr userDrawn="1"/>
          </p:nvSpPr>
          <p:spPr bwMode="gray">
            <a:xfrm flipH="1">
              <a:off x="1066" y="463"/>
              <a:ext cx="404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1" name="Line 159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87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2" name="Line 160"/>
            <p:cNvSpPr>
              <a:spLocks noChangeShapeType="1"/>
            </p:cNvSpPr>
            <p:nvPr userDrawn="1"/>
          </p:nvSpPr>
          <p:spPr bwMode="gray">
            <a:xfrm flipH="1">
              <a:off x="0" y="466"/>
              <a:ext cx="1447" cy="132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3" name="Line 161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89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4" name="Line 162"/>
            <p:cNvSpPr>
              <a:spLocks noChangeShapeType="1"/>
            </p:cNvSpPr>
            <p:nvPr userDrawn="1"/>
          </p:nvSpPr>
          <p:spPr bwMode="gray">
            <a:xfrm flipH="1">
              <a:off x="0" y="471"/>
              <a:ext cx="1435" cy="50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5" name="Line 163"/>
            <p:cNvSpPr>
              <a:spLocks noChangeShapeType="1"/>
            </p:cNvSpPr>
            <p:nvPr userDrawn="1"/>
          </p:nvSpPr>
          <p:spPr bwMode="gray">
            <a:xfrm flipH="1">
              <a:off x="0" y="463"/>
              <a:ext cx="1464" cy="20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6" name="Line 164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2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3237" name="Group 165"/>
            <p:cNvGrpSpPr/>
            <p:nvPr userDrawn="1"/>
          </p:nvGrpSpPr>
          <p:grpSpPr bwMode="auto">
            <a:xfrm>
              <a:off x="0" y="2063"/>
              <a:ext cx="5760" cy="1220"/>
              <a:chOff x="235" y="2750"/>
              <a:chExt cx="5241" cy="699"/>
            </a:xfrm>
          </p:grpSpPr>
          <p:sp>
            <p:nvSpPr>
              <p:cNvPr id="3238" name="Line 166"/>
              <p:cNvSpPr>
                <a:spLocks noChangeShapeType="1"/>
              </p:cNvSpPr>
              <p:nvPr/>
            </p:nvSpPr>
            <p:spPr bwMode="gray">
              <a:xfrm>
                <a:off x="235" y="3449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239" name="Line 167"/>
              <p:cNvSpPr>
                <a:spLocks noChangeShapeType="1"/>
              </p:cNvSpPr>
              <p:nvPr/>
            </p:nvSpPr>
            <p:spPr bwMode="gray">
              <a:xfrm>
                <a:off x="235" y="3191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240" name="Line 168"/>
              <p:cNvSpPr>
                <a:spLocks noChangeShapeType="1"/>
              </p:cNvSpPr>
              <p:nvPr/>
            </p:nvSpPr>
            <p:spPr bwMode="gray">
              <a:xfrm>
                <a:off x="235" y="2958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241" name="Line 169"/>
              <p:cNvSpPr>
                <a:spLocks noChangeShapeType="1"/>
              </p:cNvSpPr>
              <p:nvPr/>
            </p:nvSpPr>
            <p:spPr bwMode="gray">
              <a:xfrm>
                <a:off x="235" y="2750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3242" name="Line 170"/>
            <p:cNvSpPr>
              <a:spLocks noChangeShapeType="1"/>
            </p:cNvSpPr>
            <p:nvPr userDrawn="1"/>
          </p:nvSpPr>
          <p:spPr bwMode="gray">
            <a:xfrm>
              <a:off x="0" y="1753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3" name="Line 171"/>
            <p:cNvSpPr>
              <a:spLocks noChangeShapeType="1"/>
            </p:cNvSpPr>
            <p:nvPr userDrawn="1"/>
          </p:nvSpPr>
          <p:spPr bwMode="gray">
            <a:xfrm flipV="1">
              <a:off x="0" y="1455"/>
              <a:ext cx="5760" cy="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4" name="Line 172"/>
            <p:cNvSpPr>
              <a:spLocks noChangeShapeType="1"/>
            </p:cNvSpPr>
            <p:nvPr userDrawn="1"/>
          </p:nvSpPr>
          <p:spPr bwMode="gray">
            <a:xfrm>
              <a:off x="0" y="1182"/>
              <a:ext cx="5760" cy="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5" name="Line 173"/>
            <p:cNvSpPr>
              <a:spLocks noChangeShapeType="1"/>
            </p:cNvSpPr>
            <p:nvPr userDrawn="1"/>
          </p:nvSpPr>
          <p:spPr bwMode="gray">
            <a:xfrm>
              <a:off x="0" y="965"/>
              <a:ext cx="573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6" name="Line 174"/>
            <p:cNvSpPr>
              <a:spLocks noChangeShapeType="1"/>
            </p:cNvSpPr>
            <p:nvPr userDrawn="1"/>
          </p:nvSpPr>
          <p:spPr bwMode="gray">
            <a:xfrm flipV="1">
              <a:off x="0" y="780"/>
              <a:ext cx="5760" cy="1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7" name="Line 175"/>
            <p:cNvSpPr>
              <a:spLocks noChangeShapeType="1"/>
            </p:cNvSpPr>
            <p:nvPr userDrawn="1"/>
          </p:nvSpPr>
          <p:spPr bwMode="gray">
            <a:xfrm>
              <a:off x="0" y="661"/>
              <a:ext cx="5760" cy="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8" name="Line 176"/>
            <p:cNvSpPr>
              <a:spLocks noChangeShapeType="1"/>
            </p:cNvSpPr>
            <p:nvPr userDrawn="1"/>
          </p:nvSpPr>
          <p:spPr bwMode="gray">
            <a:xfrm flipV="1">
              <a:off x="0" y="558"/>
              <a:ext cx="5760" cy="1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9" name="Line 177"/>
            <p:cNvSpPr>
              <a:spLocks noChangeShapeType="1"/>
            </p:cNvSpPr>
            <p:nvPr userDrawn="1"/>
          </p:nvSpPr>
          <p:spPr bwMode="gray">
            <a:xfrm>
              <a:off x="25" y="521"/>
              <a:ext cx="5735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50" name="Line 178"/>
            <p:cNvSpPr>
              <a:spLocks noChangeShapeType="1"/>
            </p:cNvSpPr>
            <p:nvPr userDrawn="1"/>
          </p:nvSpPr>
          <p:spPr bwMode="gray">
            <a:xfrm>
              <a:off x="0" y="482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3075" name="Rectangle 3"/>
          <p:cNvSpPr>
            <a:spLocks noGrp="1" noChangeArrowheads="1"/>
          </p:cNvSpPr>
          <p:nvPr>
            <p:ph type="subTitle" idx="1" hasCustomPrompt="1"/>
          </p:nvPr>
        </p:nvSpPr>
        <p:spPr bwMode="black">
          <a:xfrm>
            <a:off x="609600" y="5334000"/>
            <a:ext cx="9448800" cy="381000"/>
          </a:xfrm>
        </p:spPr>
        <p:txBody>
          <a:bodyPr/>
          <a:lstStyle>
            <a:lvl1pPr marL="0" indent="0">
              <a:buFont typeface="Wingdings" panose="05000000000000000000" pitchFamily="2" charset="2"/>
              <a:buNone/>
              <a:defRPr sz="2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</a:t>
            </a:r>
          </a:p>
          <a:p>
            <a:pPr lvl="0"/>
            <a:r>
              <a:rPr lang="en-US" noProof="0" smtClean="0"/>
              <a:t>style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609600" y="6477001"/>
            <a:ext cx="2844800" cy="244475"/>
          </a:xfrm>
        </p:spPr>
        <p:txBody>
          <a:bodyPr/>
          <a:lstStyle>
            <a:lvl1pPr>
              <a:defRPr sz="1200"/>
            </a:lvl1pPr>
          </a:lstStyle>
          <a:p>
            <a:fld id="{6AFB49A5-B1B4-41B5-A3E2-81D23BF48FAF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>
          <a:xfrm>
            <a:off x="4165600" y="6477001"/>
            <a:ext cx="3860800" cy="244475"/>
          </a:xfrm>
        </p:spPr>
        <p:txBody>
          <a:bodyPr/>
          <a:lstStyle>
            <a:lvl1pPr>
              <a:defRPr sz="1200"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8737600" y="6477001"/>
            <a:ext cx="2844800" cy="244475"/>
          </a:xfrm>
        </p:spPr>
        <p:txBody>
          <a:bodyPr/>
          <a:lstStyle>
            <a:lvl1pPr>
              <a:defRPr sz="1200"/>
            </a:lvl1pPr>
          </a:lstStyle>
          <a:p>
            <a:fld id="{225FA52C-0EB0-4FD7-9A21-771B63B759EB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  <p:grpSp>
        <p:nvGrpSpPr>
          <p:cNvPr id="3251" name="Group 179"/>
          <p:cNvGrpSpPr/>
          <p:nvPr/>
        </p:nvGrpSpPr>
        <p:grpSpPr bwMode="auto">
          <a:xfrm flipH="1">
            <a:off x="0" y="0"/>
            <a:ext cx="12192000" cy="2159000"/>
            <a:chOff x="-1" y="0"/>
            <a:chExt cx="5769" cy="1360"/>
          </a:xfrm>
        </p:grpSpPr>
        <p:sp>
          <p:nvSpPr>
            <p:cNvPr id="3252" name="Freeform 180"/>
            <p:cNvSpPr/>
            <p:nvPr/>
          </p:nvSpPr>
          <p:spPr bwMode="gray">
            <a:xfrm>
              <a:off x="0" y="0"/>
              <a:ext cx="5768" cy="1360"/>
            </a:xfrm>
            <a:custGeom>
              <a:avLst/>
              <a:gdLst>
                <a:gd name="T0" fmla="*/ 0 w 5768"/>
                <a:gd name="T1" fmla="*/ 0 h 1360"/>
                <a:gd name="T2" fmla="*/ 0 w 5768"/>
                <a:gd name="T3" fmla="*/ 616 h 1360"/>
                <a:gd name="T4" fmla="*/ 1496 w 5768"/>
                <a:gd name="T5" fmla="*/ 460 h 1360"/>
                <a:gd name="T6" fmla="*/ 5768 w 5768"/>
                <a:gd name="T7" fmla="*/ 1360 h 1360"/>
                <a:gd name="T8" fmla="*/ 5768 w 5768"/>
                <a:gd name="T9" fmla="*/ 0 h 1360"/>
                <a:gd name="T10" fmla="*/ 0 w 5768"/>
                <a:gd name="T1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68" h="1360">
                  <a:moveTo>
                    <a:pt x="0" y="0"/>
                  </a:moveTo>
                  <a:lnTo>
                    <a:pt x="0" y="616"/>
                  </a:lnTo>
                  <a:cubicBezTo>
                    <a:pt x="72" y="608"/>
                    <a:pt x="264" y="510"/>
                    <a:pt x="1496" y="460"/>
                  </a:cubicBezTo>
                  <a:cubicBezTo>
                    <a:pt x="2728" y="411"/>
                    <a:pt x="4632" y="672"/>
                    <a:pt x="5768" y="1360"/>
                  </a:cubicBezTo>
                  <a:lnTo>
                    <a:pt x="5768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63529"/>
                    <a:invGamma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53" name="Freeform 181"/>
            <p:cNvSpPr/>
            <p:nvPr/>
          </p:nvSpPr>
          <p:spPr bwMode="gray">
            <a:xfrm>
              <a:off x="-1" y="0"/>
              <a:ext cx="5761" cy="1104"/>
            </a:xfrm>
            <a:custGeom>
              <a:avLst/>
              <a:gdLst>
                <a:gd name="T0" fmla="*/ 0 w 5761"/>
                <a:gd name="T1" fmla="*/ 0 h 1104"/>
                <a:gd name="T2" fmla="*/ 0 w 5761"/>
                <a:gd name="T3" fmla="*/ 632 h 1104"/>
                <a:gd name="T4" fmla="*/ 1521 w 5761"/>
                <a:gd name="T5" fmla="*/ 448 h 1104"/>
                <a:gd name="T6" fmla="*/ 5761 w 5761"/>
                <a:gd name="T7" fmla="*/ 1104 h 1104"/>
                <a:gd name="T8" fmla="*/ 5760 w 5761"/>
                <a:gd name="T9" fmla="*/ 8 h 1104"/>
                <a:gd name="T10" fmla="*/ 0 w 5761"/>
                <a:gd name="T11" fmla="*/ 0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61" h="1104">
                  <a:moveTo>
                    <a:pt x="0" y="0"/>
                  </a:moveTo>
                  <a:lnTo>
                    <a:pt x="0" y="632"/>
                  </a:lnTo>
                  <a:cubicBezTo>
                    <a:pt x="72" y="625"/>
                    <a:pt x="401" y="504"/>
                    <a:pt x="1521" y="448"/>
                  </a:cubicBezTo>
                  <a:cubicBezTo>
                    <a:pt x="2641" y="392"/>
                    <a:pt x="4505" y="504"/>
                    <a:pt x="5761" y="1104"/>
                  </a:cubicBezTo>
                  <a:lnTo>
                    <a:pt x="5760" y="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>
                    <a:gamma/>
                    <a:shade val="63529"/>
                    <a:invGamma/>
                  </a:schemeClr>
                </a:gs>
                <a:gs pos="100000">
                  <a:schemeClr val="hlink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</p:grpSp>
      <p:pic>
        <p:nvPicPr>
          <p:cNvPr id="3254" name="Picture 182" descr="figure07_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7518401" y="3124200"/>
            <a:ext cx="3263900" cy="204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55" name="Picture 183" descr="figure07_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9359901" y="4005264"/>
            <a:ext cx="2832100" cy="1774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56" name="Picture 184" descr="figure07_o copy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8303684" y="4868863"/>
            <a:ext cx="2159000" cy="135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58" name="Rectangle 186"/>
          <p:cNvSpPr>
            <a:spLocks noGrp="1" noChangeArrowheads="1"/>
          </p:cNvSpPr>
          <p:nvPr>
            <p:ph type="ctrTitle" sz="quarter" hasCustomPrompt="1"/>
          </p:nvPr>
        </p:nvSpPr>
        <p:spPr bwMode="gray">
          <a:xfrm>
            <a:off x="609600" y="4191000"/>
            <a:ext cx="7213600" cy="1219200"/>
          </a:xfrm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tx1"/>
                    </a:gs>
                    <a:gs pos="50000">
                      <a:schemeClr val="hlink"/>
                    </a:gs>
                    <a:gs pos="100000">
                      <a:schemeClr val="tx1"/>
                    </a:gs>
                  </a:gsLst>
                  <a:lin ang="0" scaled="1"/>
                </a:gradFill>
              </a14:hiddenFill>
            </a:ext>
          </a:extLst>
        </p:spPr>
        <p:txBody>
          <a:bodyPr/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altLang="ko-KR" noProof="0" smtClean="0"/>
              <a:t>Click to edit </a:t>
            </a:r>
            <a:br>
              <a:rPr lang="en-US" altLang="ko-KR" noProof="0" smtClean="0"/>
            </a:br>
            <a:r>
              <a:rPr lang="en-US" altLang="ko-KR" noProof="0" smtClean="0"/>
              <a:t>Master title </a:t>
            </a:r>
            <a:br>
              <a:rPr lang="en-US" altLang="ko-KR" noProof="0" smtClean="0"/>
            </a:br>
            <a:r>
              <a:rPr lang="en-US" altLang="ko-KR" noProof="0" smtClean="0"/>
              <a:t>style</a:t>
            </a:r>
          </a:p>
        </p:txBody>
      </p:sp>
      <p:sp>
        <p:nvSpPr>
          <p:cNvPr id="3086" name="Text Box 14"/>
          <p:cNvSpPr txBox="1">
            <a:spLocks noChangeArrowheads="1"/>
          </p:cNvSpPr>
          <p:nvPr/>
        </p:nvSpPr>
        <p:spPr bwMode="white">
          <a:xfrm>
            <a:off x="304800" y="304800"/>
            <a:ext cx="2032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FFFFFF"/>
                </a:solidFill>
              </a:rPr>
              <a:t>LOGO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6" name="arrow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err="1" smtClean="0"/>
              <a:t>Clik</a:t>
            </a:r>
            <a:r>
              <a:rPr lang="en-US" dirty="0" smtClean="0"/>
              <a:t>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17140" y="6429376"/>
            <a:ext cx="2844800" cy="320675"/>
          </a:xfrm>
        </p:spPr>
        <p:txBody>
          <a:bodyPr/>
          <a:lstStyle>
            <a:lvl1pPr>
              <a:defRPr sz="13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94ECF323-2019-4854-AE57-96FC8ED78374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 dirty="0">
              <a:solidFill>
                <a:srgbClr val="335338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6768075" y="6429376"/>
            <a:ext cx="3860800" cy="320675"/>
          </a:xfrm>
        </p:spPr>
        <p:txBody>
          <a:bodyPr/>
          <a:lstStyle>
            <a:lvl1pPr>
              <a:defRPr b="1"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 dirty="0">
              <a:solidFill>
                <a:srgbClr val="335338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10992544" y="6429376"/>
            <a:ext cx="589856" cy="320675"/>
          </a:xfrm>
        </p:spPr>
        <p:txBody>
          <a:bodyPr/>
          <a:lstStyle>
            <a:lvl1pPr>
              <a:defRPr sz="13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C441A6AE-69E6-4AD5-ABAC-396E309F3AC6}" type="slidenum">
              <a:rPr lang="en-US" smtClean="0">
                <a:solidFill>
                  <a:srgbClr val="335338"/>
                </a:solidFill>
              </a:rPr>
              <a:t>‹#›</a:t>
            </a:fld>
            <a:endParaRPr lang="en-US" dirty="0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0A0BEC5-2166-4E05-BA34-DA03F23381B9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7A2BBB-CD50-4C4A-AEEA-C971C2C51839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35051" y="1347788"/>
            <a:ext cx="5069416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7667" y="1347788"/>
            <a:ext cx="5071533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C49443B-9BD0-4121-8E5C-1312E68C0D69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169E06D-92C1-4319-A0A5-1ADCA35D65E8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C656F9A-5687-4CA7-963C-6927D71814CF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6F670CA-33F3-4BAD-90C5-47FC016948CA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78F27EF-258E-441D-A95E-77B770228C2A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00FBDA6-B813-4C83-8C27-F7DF94456023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3935FFB-F167-44A2-BE48-1EB05E9E2595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44DF87-7ED4-4ED1-99FE-32A9905DE919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E2FBF59-1753-47BB-A21D-97986FEA245C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9E771A-A088-4D14-B33C-11BC9F64A752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C1DACBA-A46E-4CC1-8298-A40CD20908B4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14E919-8441-436B-94E3-C19B9C5637C1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AB6AE97-7ADE-4240-8A30-0F5F3780A77C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85B53E-94CA-4C3D-874A-E5D61CEB44E5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37651" y="209550"/>
            <a:ext cx="2698749" cy="60531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35051" y="209550"/>
            <a:ext cx="7899400" cy="60531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54E2378-8177-4F38-B216-CFF8F5DB41F2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5A9442E-302F-4BB0-BB54-75E78E93C72E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209551"/>
            <a:ext cx="9855200" cy="563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35051" y="1347788"/>
            <a:ext cx="5069416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307667" y="1347788"/>
            <a:ext cx="5071533" cy="23812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307667" y="3881438"/>
            <a:ext cx="5071533" cy="23812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>
          <a:xfrm>
            <a:off x="609600" y="6429376"/>
            <a:ext cx="2844800" cy="320675"/>
          </a:xfrm>
        </p:spPr>
        <p:txBody>
          <a:bodyPr/>
          <a:lstStyle>
            <a:lvl1pPr>
              <a:defRPr/>
            </a:lvl1pPr>
          </a:lstStyle>
          <a:p>
            <a:fld id="{B1D270D9-815F-4789-B843-C10D227A6927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>
          <a:xfrm>
            <a:off x="4165600" y="6429376"/>
            <a:ext cx="3860800" cy="320675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>
          <a:xfrm>
            <a:off x="8737600" y="6429376"/>
            <a:ext cx="2844800" cy="320675"/>
          </a:xfrm>
        </p:spPr>
        <p:txBody>
          <a:bodyPr/>
          <a:lstStyle>
            <a:lvl1pPr>
              <a:defRPr/>
            </a:lvl1pPr>
          </a:lstStyle>
          <a:p>
            <a:fld id="{A8281515-F3F9-4ABF-BA55-492C822CB6B2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1035051" y="209550"/>
            <a:ext cx="10801349" cy="60531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600" y="6429376"/>
            <a:ext cx="2844800" cy="320675"/>
          </a:xfrm>
        </p:spPr>
        <p:txBody>
          <a:bodyPr/>
          <a:lstStyle>
            <a:lvl1pPr>
              <a:defRPr/>
            </a:lvl1pPr>
          </a:lstStyle>
          <a:p>
            <a:fld id="{8665F590-990A-4CCF-A699-CB4FF8930EE4}" type="datetime8">
              <a:rPr lang="en-US" smtClean="0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5600" y="6429376"/>
            <a:ext cx="3860800" cy="320675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7600" y="6429376"/>
            <a:ext cx="2844800" cy="320675"/>
          </a:xfrm>
        </p:spPr>
        <p:txBody>
          <a:bodyPr/>
          <a:lstStyle>
            <a:lvl1pPr>
              <a:defRPr/>
            </a:lvl1pPr>
          </a:lstStyle>
          <a:p>
            <a:fld id="{9E514A06-B657-422D-90C7-C666A010E5FD}" type="slidenum">
              <a:rPr lang="en-US">
                <a:solidFill>
                  <a:srgbClr val="335338"/>
                </a:solidFill>
              </a:rPr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fld id="{530820CF-B880-4189-942D-D702A7CBA730}" type="datetimeFigureOut">
              <a:rPr lang="zh-CN" altLang="en-US" sz="2400">
                <a:solidFill>
                  <a:srgbClr val="000000"/>
                </a:solidFill>
              </a:rPr>
              <a:t>2024/11/25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fld id="{0C913308-F349-4B6D-A68A-DD1791B4A57B}" type="slidenum">
              <a:rPr lang="zh-CN" altLang="en-US" sz="2400">
                <a:solidFill>
                  <a:srgbClr val="000000"/>
                </a:solidFill>
              </a:rPr>
              <a:t>‹#›</a:t>
            </a:fld>
            <a:endParaRPr lang="zh-CN" altLang="en-US" sz="2400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7" y="273057"/>
            <a:ext cx="4011084" cy="1162051"/>
          </a:xfrm>
          <a:prstGeom prst="rect">
            <a:avLst/>
          </a:prstGeom>
        </p:spPr>
        <p:txBody>
          <a:bodyPr lIns="121778" tIns="60889" rIns="121778" bIns="60889" anchor="b"/>
          <a:lstStyle>
            <a:lvl1pPr algn="l">
              <a:defRPr sz="27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80"/>
            <a:ext cx="6815667" cy="5853113"/>
          </a:xfrm>
          <a:prstGeom prst="rect">
            <a:avLst/>
          </a:prstGeom>
        </p:spPr>
        <p:txBody>
          <a:bodyPr lIns="121778" tIns="60889" rIns="121778" bIns="60889"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7" y="1435117"/>
            <a:ext cx="4011084" cy="4691063"/>
          </a:xfrm>
          <a:prstGeom prst="rect">
            <a:avLst/>
          </a:prstGeom>
        </p:spPr>
        <p:txBody>
          <a:bodyPr lIns="121778" tIns="60889" rIns="121778" bIns="60889"/>
          <a:lstStyle>
            <a:lvl1pPr marL="0" indent="0">
              <a:buNone/>
              <a:defRPr sz="1900"/>
            </a:lvl1pPr>
            <a:lvl2pPr marL="608965" indent="0">
              <a:buNone/>
              <a:defRPr sz="1600"/>
            </a:lvl2pPr>
            <a:lvl3pPr marL="1217930" indent="0">
              <a:buNone/>
              <a:defRPr sz="1300"/>
            </a:lvl3pPr>
            <a:lvl4pPr marL="1826260" indent="0">
              <a:buNone/>
              <a:defRPr sz="1200"/>
            </a:lvl4pPr>
            <a:lvl5pPr marL="2435225" indent="0">
              <a:buNone/>
              <a:defRPr sz="1200"/>
            </a:lvl5pPr>
            <a:lvl6pPr marL="3044190" indent="0">
              <a:buNone/>
              <a:defRPr sz="1200"/>
            </a:lvl6pPr>
            <a:lvl7pPr marL="3653155" indent="0">
              <a:buNone/>
              <a:defRPr sz="1200"/>
            </a:lvl7pPr>
            <a:lvl8pPr marL="4262120" indent="0">
              <a:buNone/>
              <a:defRPr sz="1200"/>
            </a:lvl8pPr>
            <a:lvl9pPr marL="4871085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fld id="{530820CF-B880-4189-942D-D702A7CBA730}" type="datetimeFigureOut">
              <a:rPr lang="zh-CN" altLang="en-US" sz="2400">
                <a:solidFill>
                  <a:srgbClr val="000000"/>
                </a:solidFill>
              </a:rPr>
              <a:t>2024/11/25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fld id="{0C913308-F349-4B6D-A68A-DD1791B4A57B}" type="slidenum">
              <a:rPr lang="zh-CN" altLang="en-US" sz="2400">
                <a:solidFill>
                  <a:srgbClr val="000000"/>
                </a:solidFill>
              </a:rPr>
              <a:t>‹#›</a:t>
            </a:fld>
            <a:endParaRPr lang="zh-CN" altLang="en-US" sz="2400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7" y="273057"/>
            <a:ext cx="4011084" cy="1162051"/>
          </a:xfrm>
          <a:prstGeom prst="rect">
            <a:avLst/>
          </a:prstGeom>
        </p:spPr>
        <p:txBody>
          <a:bodyPr lIns="121778" tIns="60889" rIns="121778" bIns="60889" anchor="b"/>
          <a:lstStyle>
            <a:lvl1pPr algn="l">
              <a:defRPr sz="27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80"/>
            <a:ext cx="6815667" cy="5853113"/>
          </a:xfrm>
          <a:prstGeom prst="rect">
            <a:avLst/>
          </a:prstGeom>
        </p:spPr>
        <p:txBody>
          <a:bodyPr lIns="121778" tIns="60889" rIns="121778" bIns="60889"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7" y="1435117"/>
            <a:ext cx="4011084" cy="4691063"/>
          </a:xfrm>
          <a:prstGeom prst="rect">
            <a:avLst/>
          </a:prstGeom>
        </p:spPr>
        <p:txBody>
          <a:bodyPr lIns="121778" tIns="60889" rIns="121778" bIns="60889"/>
          <a:lstStyle>
            <a:lvl1pPr marL="0" indent="0">
              <a:buNone/>
              <a:defRPr sz="1900"/>
            </a:lvl1pPr>
            <a:lvl2pPr marL="608965" indent="0">
              <a:buNone/>
              <a:defRPr sz="1600"/>
            </a:lvl2pPr>
            <a:lvl3pPr marL="1217930" indent="0">
              <a:buNone/>
              <a:defRPr sz="1300"/>
            </a:lvl3pPr>
            <a:lvl4pPr marL="1826260" indent="0">
              <a:buNone/>
              <a:defRPr sz="1200"/>
            </a:lvl4pPr>
            <a:lvl5pPr marL="2435225" indent="0">
              <a:buNone/>
              <a:defRPr sz="1200"/>
            </a:lvl5pPr>
            <a:lvl6pPr marL="3044190" indent="0">
              <a:buNone/>
              <a:defRPr sz="1200"/>
            </a:lvl6pPr>
            <a:lvl7pPr marL="3653155" indent="0">
              <a:buNone/>
              <a:defRPr sz="1200"/>
            </a:lvl7pPr>
            <a:lvl8pPr marL="4262120" indent="0">
              <a:buNone/>
              <a:defRPr sz="1200"/>
            </a:lvl8pPr>
            <a:lvl9pPr marL="4871085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fld id="{530820CF-B880-4189-942D-D702A7CBA730}" type="datetimeFigureOut">
              <a:rPr lang="zh-CN" altLang="en-US" sz="2400">
                <a:solidFill>
                  <a:srgbClr val="000000"/>
                </a:solidFill>
              </a:rPr>
              <a:t>2024/11/25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fld id="{0C913308-F349-4B6D-A68A-DD1791B4A57B}" type="slidenum">
              <a:rPr lang="zh-CN" altLang="en-US" sz="2400">
                <a:solidFill>
                  <a:srgbClr val="000000"/>
                </a:solidFill>
              </a:rPr>
              <a:t>‹#›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2506921" y="6700149"/>
            <a:ext cx="2400267" cy="153745"/>
          </a:xfrm>
          <a:prstGeom prst="rect">
            <a:avLst/>
          </a:prstGeom>
          <a:noFill/>
        </p:spPr>
        <p:txBody>
          <a:bodyPr wrap="square" lIns="121778" tIns="60889" rIns="121778" bIns="60889" rtlCol="0">
            <a:spAutoFit/>
          </a:bodyPr>
          <a:lstStyle/>
          <a:p>
            <a:pPr defTabSz="1217930">
              <a:lnSpc>
                <a:spcPct val="200000"/>
              </a:lnSpc>
              <a:defRPr/>
            </a:pPr>
            <a:r>
              <a:rPr lang="en-US" altLang="zh-CN" sz="100" kern="0" dirty="0">
                <a:solidFill>
                  <a:prstClr val="black"/>
                </a:solidFill>
                <a:hlinkClick r:id="rId2"/>
              </a:rPr>
              <a:t>PPT</a:t>
            </a:r>
            <a:r>
              <a:rPr lang="zh-CN" altLang="en-US" sz="100" kern="0" dirty="0">
                <a:solidFill>
                  <a:prstClr val="black"/>
                </a:solidFill>
                <a:hlinkClick r:id="rId2"/>
              </a:rPr>
              <a:t>模板</a:t>
            </a:r>
            <a:r>
              <a:rPr lang="zh-CN" altLang="en-US" sz="100" kern="0" dirty="0">
                <a:solidFill>
                  <a:prstClr val="black"/>
                </a:solidFill>
              </a:rPr>
              <a:t> </a:t>
            </a:r>
            <a:r>
              <a:rPr lang="en-US" altLang="zh-CN" sz="100" kern="0" dirty="0">
                <a:solidFill>
                  <a:prstClr val="black"/>
                </a:solidFill>
              </a:rPr>
              <a:t>http://www.1ppt.com/moban/</a:t>
            </a:r>
            <a:r>
              <a:rPr lang="zh-CN" altLang="en-US" sz="100" kern="0" dirty="0">
                <a:solidFill>
                  <a:prstClr val="black"/>
                </a:solidFill>
              </a:rPr>
              <a:t> </a:t>
            </a:r>
            <a:endParaRPr lang="en-US" altLang="zh-CN" sz="100" kern="0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5"/>
            <a:ext cx="7315200" cy="566739"/>
          </a:xfrm>
          <a:prstGeom prst="rect">
            <a:avLst/>
          </a:prstGeom>
        </p:spPr>
        <p:txBody>
          <a:bodyPr lIns="121778" tIns="60889" rIns="121778" bIns="60889" anchor="b"/>
          <a:lstStyle>
            <a:lvl1pPr algn="l">
              <a:defRPr sz="27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9"/>
            <a:ext cx="7315200" cy="4114800"/>
          </a:xfrm>
          <a:prstGeom prst="rect">
            <a:avLst/>
          </a:prstGeom>
        </p:spPr>
        <p:txBody>
          <a:bodyPr lIns="121778" tIns="60889" rIns="121778" bIns="60889"/>
          <a:lstStyle>
            <a:lvl1pPr marL="0" indent="0">
              <a:buNone/>
              <a:defRPr sz="4300"/>
            </a:lvl1pPr>
            <a:lvl2pPr marL="608965" indent="0">
              <a:buNone/>
              <a:defRPr sz="3700"/>
            </a:lvl2pPr>
            <a:lvl3pPr marL="1217930" indent="0">
              <a:buNone/>
              <a:defRPr sz="3200"/>
            </a:lvl3pPr>
            <a:lvl4pPr marL="1826260" indent="0">
              <a:buNone/>
              <a:defRPr sz="2700"/>
            </a:lvl4pPr>
            <a:lvl5pPr marL="2435225" indent="0">
              <a:buNone/>
              <a:defRPr sz="2700"/>
            </a:lvl5pPr>
            <a:lvl6pPr marL="3044190" indent="0">
              <a:buNone/>
              <a:defRPr sz="2700"/>
            </a:lvl6pPr>
            <a:lvl7pPr marL="3653155" indent="0">
              <a:buNone/>
              <a:defRPr sz="2700"/>
            </a:lvl7pPr>
            <a:lvl8pPr marL="4262120" indent="0">
              <a:buNone/>
              <a:defRPr sz="2700"/>
            </a:lvl8pPr>
            <a:lvl9pPr marL="4871085" indent="0">
              <a:buNone/>
              <a:defRPr sz="27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55"/>
            <a:ext cx="7315200" cy="804864"/>
          </a:xfrm>
          <a:prstGeom prst="rect">
            <a:avLst/>
          </a:prstGeom>
        </p:spPr>
        <p:txBody>
          <a:bodyPr lIns="121778" tIns="60889" rIns="121778" bIns="60889"/>
          <a:lstStyle>
            <a:lvl1pPr marL="0" indent="0">
              <a:buNone/>
              <a:defRPr sz="1900"/>
            </a:lvl1pPr>
            <a:lvl2pPr marL="608965" indent="0">
              <a:buNone/>
              <a:defRPr sz="1600"/>
            </a:lvl2pPr>
            <a:lvl3pPr marL="1217930" indent="0">
              <a:buNone/>
              <a:defRPr sz="1300"/>
            </a:lvl3pPr>
            <a:lvl4pPr marL="1826260" indent="0">
              <a:buNone/>
              <a:defRPr sz="1200"/>
            </a:lvl4pPr>
            <a:lvl5pPr marL="2435225" indent="0">
              <a:buNone/>
              <a:defRPr sz="1200"/>
            </a:lvl5pPr>
            <a:lvl6pPr marL="3044190" indent="0">
              <a:buNone/>
              <a:defRPr sz="1200"/>
            </a:lvl6pPr>
            <a:lvl7pPr marL="3653155" indent="0">
              <a:buNone/>
              <a:defRPr sz="1200"/>
            </a:lvl7pPr>
            <a:lvl8pPr marL="4262120" indent="0">
              <a:buNone/>
              <a:defRPr sz="1200"/>
            </a:lvl8pPr>
            <a:lvl9pPr marL="4871085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fld id="{530820CF-B880-4189-942D-D702A7CBA730}" type="datetimeFigureOut">
              <a:rPr lang="zh-CN" altLang="en-US" sz="2400">
                <a:solidFill>
                  <a:srgbClr val="000000"/>
                </a:solidFill>
              </a:rPr>
              <a:t>2024/11/25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fld id="{0C913308-F349-4B6D-A68A-DD1791B4A57B}" type="slidenum">
              <a:rPr lang="zh-CN" altLang="en-US" sz="2400">
                <a:solidFill>
                  <a:srgbClr val="000000"/>
                </a:solidFill>
              </a:rPr>
              <a:t>‹#›</a:t>
            </a:fld>
            <a:endParaRPr lang="zh-CN" altLang="en-US" sz="2400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40"/>
            <a:ext cx="10972800" cy="1143000"/>
          </a:xfrm>
          <a:prstGeom prst="rect">
            <a:avLst/>
          </a:prstGeom>
        </p:spPr>
        <p:txBody>
          <a:bodyPr lIns="121778" tIns="60889" rIns="121778" bIns="60889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vert="eaVert" lIns="121778" tIns="60889" rIns="121778" bIns="60889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fld id="{530820CF-B880-4189-942D-D702A7CBA730}" type="datetimeFigureOut">
              <a:rPr lang="zh-CN" altLang="en-US" sz="2400">
                <a:solidFill>
                  <a:srgbClr val="000000"/>
                </a:solidFill>
              </a:rPr>
              <a:t>2024/11/25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930"/>
            <a:fld id="{0C913308-F349-4B6D-A68A-DD1791B4A57B}" type="slidenum">
              <a:rPr lang="zh-CN" altLang="en-US" sz="2400">
                <a:solidFill>
                  <a:srgbClr val="000000"/>
                </a:solidFill>
              </a:rPr>
              <a:t>‹#›</a:t>
            </a:fld>
            <a:endParaRPr lang="zh-CN" altLang="en-US" sz="2400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6073"/>
            <a:ext cx="10515600" cy="1324624"/>
          </a:xfrm>
          <a:prstGeom prst="rect">
            <a:avLst/>
          </a:prstGeom>
        </p:spPr>
        <p:txBody>
          <a:bodyPr lIns="121778" tIns="60889" rIns="121778" bIns="60889"/>
          <a:lstStyle/>
          <a:p>
            <a:r>
              <a:rPr lang="zh-CN" altLang="en-US"/>
              <a:t>单击此处编辑母版标题样式</a:t>
            </a: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 descr="Death_to_stock_photography_Vibrant-(9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11;p2" descr="Death_to_stock_communicate_hands_2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 descr="Death_to_stock_photography_Vibrant-(10-of-10)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 descr="Death_to_stock_communicate_hands_5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 descr="Death_to_stock_communicate_hands_9-.jpg"/>
          <p:cNvPicPr preferRelativeResize="0"/>
          <p:nvPr/>
        </p:nvPicPr>
        <p:blipFill>
          <a:blip r:embed="rId6"/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2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286764" y="54865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7" name="Google Shape;17;p2" descr="DeathtoStock_Clementine10.jpg"/>
          <p:cNvPicPr preferRelativeResize="0"/>
          <p:nvPr/>
        </p:nvPicPr>
        <p:blipFill>
          <a:blip r:embed="rId7"/>
          <a:stretch>
            <a:fillRect/>
          </a:stretch>
        </p:blipFill>
        <p:spPr>
          <a:xfrm>
            <a:off x="5408857" y="5481877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 descr="Death_to_stock_communicate_hands_4.jpg"/>
          <p:cNvPicPr preferRelativeResize="0"/>
          <p:nvPr/>
        </p:nvPicPr>
        <p:blipFill>
          <a:blip r:embed="rId8"/>
          <a:stretch>
            <a:fillRect/>
          </a:stretch>
        </p:blipFill>
        <p:spPr>
          <a:xfrm>
            <a:off x="9523385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Google Shape;19;p2" descr="DeathtoStock_Simplify3.jpg"/>
          <p:cNvPicPr preferRelativeResize="0"/>
          <p:nvPr/>
        </p:nvPicPr>
        <p:blipFill>
          <a:blip r:embed="rId9"/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Google Shape;20;p2" descr="Death_to_stock_communicate_hands_1.jpg"/>
          <p:cNvPicPr preferRelativeResize="0"/>
          <p:nvPr/>
        </p:nvPicPr>
        <p:blipFill>
          <a:blip r:embed="rId10"/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" name="Google Shape;21;p2" descr="Death_to_stock_communicate_hands_3.jpg"/>
          <p:cNvPicPr preferRelativeResize="0"/>
          <p:nvPr/>
        </p:nvPicPr>
        <p:blipFill>
          <a:blip r:embed="rId11"/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22" name="Google Shape;22;p2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3;p2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4;p2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5;p2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6;p2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7;p2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8;p2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2667000" y="1358900"/>
            <a:ext cx="68580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30;p2"/>
          <p:cNvSpPr txBox="1">
            <a:spLocks noGrp="1"/>
          </p:cNvSpPr>
          <p:nvPr>
            <p:ph type="ctrTitle"/>
          </p:nvPr>
        </p:nvSpPr>
        <p:spPr>
          <a:xfrm>
            <a:off x="3948733" y="2655767"/>
            <a:ext cx="42944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1" name="Google Shape;31;p2"/>
          <p:cNvSpPr/>
          <p:nvPr/>
        </p:nvSpPr>
        <p:spPr>
          <a:xfrm flipH="1">
            <a:off x="9526445" y="34174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32;p2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33;p2"/>
          <p:cNvSpPr/>
          <p:nvPr/>
        </p:nvSpPr>
        <p:spPr>
          <a:xfrm flipH="1">
            <a:off x="10896388" y="11"/>
            <a:ext cx="1295600" cy="1295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35;p2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9518247" y="41138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37;p2"/>
          <p:cNvSpPr/>
          <p:nvPr/>
        </p:nvSpPr>
        <p:spPr>
          <a:xfrm flipH="1">
            <a:off x="9525000" y="274326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p:transition>
    <p:fade thruBlk="1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Google Shape;39;p3" descr="Death_to_stock_photography_Vibrant-(9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Google Shape;40;p3" descr="Death_to_stock_communicate_hands_2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41;p3" descr="Death_to_stock_photography_Vibrant-(10-of-10)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3" descr="Death_to_stock_communicate_hands_5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3" descr="Death_to_stock_communicate_hands_9-.jpg"/>
          <p:cNvPicPr preferRelativeResize="0"/>
          <p:nvPr/>
        </p:nvPicPr>
        <p:blipFill>
          <a:blip r:embed="rId6"/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44" name="Google Shape;44;p3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45" name="Google Shape;45;p3" descr="DeathtoStock_Clementine10.jpg"/>
          <p:cNvPicPr preferRelativeResize="0"/>
          <p:nvPr/>
        </p:nvPicPr>
        <p:blipFill>
          <a:blip r:embed="rId7"/>
          <a:stretch>
            <a:fillRect/>
          </a:stretch>
        </p:blipFill>
        <p:spPr>
          <a:xfrm>
            <a:off x="5408857" y="5481877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6" name="Google Shape;46;p3" descr="Death_to_stock_communicate_hands_4.jpg"/>
          <p:cNvPicPr preferRelativeResize="0"/>
          <p:nvPr/>
        </p:nvPicPr>
        <p:blipFill>
          <a:blip r:embed="rId8"/>
          <a:stretch>
            <a:fillRect/>
          </a:stretch>
        </p:blipFill>
        <p:spPr>
          <a:xfrm>
            <a:off x="9523385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7" name="Google Shape;47;p3" descr="DeathtoStock_Simplify3.jpg"/>
          <p:cNvPicPr preferRelativeResize="0"/>
          <p:nvPr/>
        </p:nvPicPr>
        <p:blipFill>
          <a:blip r:embed="rId9"/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48" name="Google Shape;48;p3" descr="Death_to_stock_communicate_hands_1.jpg"/>
          <p:cNvPicPr preferRelativeResize="0"/>
          <p:nvPr/>
        </p:nvPicPr>
        <p:blipFill>
          <a:blip r:embed="rId10"/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9" name="Google Shape;49;p3" descr="Death_to_stock_communicate_hands_3.jpg"/>
          <p:cNvPicPr preferRelativeResize="0"/>
          <p:nvPr/>
        </p:nvPicPr>
        <p:blipFill>
          <a:blip r:embed="rId11"/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Google Shape;50;p3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51;p3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52;p3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53;p3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54;p3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55;p3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56;p3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57;p3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58;p3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59;p3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60;p3"/>
          <p:cNvSpPr/>
          <p:nvPr/>
        </p:nvSpPr>
        <p:spPr>
          <a:xfrm>
            <a:off x="1286767" y="1358900"/>
            <a:ext cx="96096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1;p3"/>
          <p:cNvSpPr txBox="1">
            <a:spLocks noGrp="1"/>
          </p:cNvSpPr>
          <p:nvPr>
            <p:ph type="ctrTitle"/>
          </p:nvPr>
        </p:nvSpPr>
        <p:spPr>
          <a:xfrm>
            <a:off x="2686100" y="2111133"/>
            <a:ext cx="68196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3"/>
          <p:cNvSpPr txBox="1">
            <a:spLocks noGrp="1"/>
          </p:cNvSpPr>
          <p:nvPr>
            <p:ph type="subTitle" idx="1"/>
          </p:nvPr>
        </p:nvSpPr>
        <p:spPr>
          <a:xfrm>
            <a:off x="2686100" y="3481939"/>
            <a:ext cx="68196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5">
                <a:solidFill>
                  <a:srgbClr val="7198A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5">
                <a:solidFill>
                  <a:srgbClr val="7198A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5">
                <a:solidFill>
                  <a:srgbClr val="7198A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5">
                <a:solidFill>
                  <a:srgbClr val="7198A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5">
                <a:solidFill>
                  <a:srgbClr val="7198A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5">
                <a:solidFill>
                  <a:srgbClr val="7198A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5">
                <a:solidFill>
                  <a:srgbClr val="7198A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5">
                <a:solidFill>
                  <a:srgbClr val="7198A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5">
                <a:solidFill>
                  <a:srgbClr val="7198A9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3"/>
          <p:cNvSpPr/>
          <p:nvPr/>
        </p:nvSpPr>
        <p:spPr>
          <a:xfrm>
            <a:off x="6763757" y="6153868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p:transition>
    <p:fade thruBlk="1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oogle Shape;65;p4" descr="Death_to_stock_communicate_hands_10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4733" y="1326733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6" name="Google Shape;66;p4" descr="DeathtoStock_Simplify2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-4733" y="4087634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67" name="Google Shape;67;p4"/>
          <p:cNvSpPr/>
          <p:nvPr/>
        </p:nvSpPr>
        <p:spPr>
          <a:xfrm>
            <a:off x="10810393" y="41468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68" name="Google Shape;68;p4" descr="DeathtoStock_Wired3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9426701" y="1383601"/>
            <a:ext cx="2779300" cy="2779300"/>
          </a:xfrm>
          <a:prstGeom prst="rect">
            <a:avLst/>
          </a:prstGeom>
          <a:noFill/>
          <a:ln>
            <a:noFill/>
          </a:ln>
        </p:spPr>
      </p:pic>
      <p:sp>
        <p:nvSpPr>
          <p:cNvPr id="69" name="Google Shape;69;p4"/>
          <p:cNvSpPr txBox="1">
            <a:spLocks noGrp="1"/>
          </p:cNvSpPr>
          <p:nvPr>
            <p:ph type="body" idx="1"/>
          </p:nvPr>
        </p:nvSpPr>
        <p:spPr>
          <a:xfrm>
            <a:off x="3868500" y="2882400"/>
            <a:ext cx="44552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40055" algn="ctr" rtl="0">
              <a:spcBef>
                <a:spcPts val="80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1pPr>
            <a:lvl2pPr marL="1219200" lvl="1" indent="-440055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□"/>
              <a:defRPr i="1">
                <a:latin typeface="Arvo"/>
                <a:ea typeface="Arvo"/>
                <a:cs typeface="Arvo"/>
                <a:sym typeface="Arvo"/>
              </a:defRPr>
            </a:lvl2pPr>
            <a:lvl3pPr marL="1828800" lvl="2" indent="-440055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3pPr>
            <a:lvl4pPr marL="2438400" lvl="3" indent="-440055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4pPr>
            <a:lvl5pPr marL="3048000" lvl="4" indent="-440055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5pPr>
            <a:lvl6pPr marL="3657600" lvl="5" indent="-440055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6pPr>
            <a:lvl7pPr marL="4267200" lvl="6" indent="-440055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●"/>
              <a:defRPr i="1">
                <a:latin typeface="Arvo"/>
                <a:ea typeface="Arvo"/>
                <a:cs typeface="Arvo"/>
                <a:sym typeface="Arvo"/>
              </a:defRPr>
            </a:lvl7pPr>
            <a:lvl8pPr marL="4876800" lvl="7" indent="-440055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8pPr>
            <a:lvl9pPr marL="5486400" lvl="8" indent="-440055" algn="ctr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70" name="Google Shape;70;p4"/>
          <p:cNvSpPr/>
          <p:nvPr/>
        </p:nvSpPr>
        <p:spPr>
          <a:xfrm>
            <a:off x="9426697" y="1383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1;p4"/>
          <p:cNvSpPr/>
          <p:nvPr/>
        </p:nvSpPr>
        <p:spPr>
          <a:xfrm>
            <a:off x="9426697" y="56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2;p4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3;p4"/>
          <p:cNvSpPr/>
          <p:nvPr/>
        </p:nvSpPr>
        <p:spPr>
          <a:xfrm>
            <a:off x="10810304" y="41628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4;p4"/>
          <p:cNvSpPr/>
          <p:nvPr/>
        </p:nvSpPr>
        <p:spPr>
          <a:xfrm flipH="1">
            <a:off x="1376969" y="1326740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75;p4"/>
          <p:cNvSpPr/>
          <p:nvPr/>
        </p:nvSpPr>
        <p:spPr>
          <a:xfrm flipH="1">
            <a:off x="-4659" y="2710349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76;p4"/>
          <p:cNvSpPr/>
          <p:nvPr/>
        </p:nvSpPr>
        <p:spPr>
          <a:xfrm flipH="1">
            <a:off x="1376969" y="40876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77;p4"/>
          <p:cNvSpPr/>
          <p:nvPr/>
        </p:nvSpPr>
        <p:spPr>
          <a:xfrm flipH="1">
            <a:off x="2760571" y="6166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78;p4"/>
          <p:cNvSpPr/>
          <p:nvPr/>
        </p:nvSpPr>
        <p:spPr>
          <a:xfrm flipH="1">
            <a:off x="2068979" y="20187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79" name="Google Shape;79;p4" descr="Death_to_stock_communicate_hands_2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10810313" y="-6"/>
            <a:ext cx="1383753" cy="13837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" name="Google Shape;80;p4"/>
          <p:cNvGrpSpPr/>
          <p:nvPr/>
        </p:nvGrpSpPr>
        <p:grpSpPr>
          <a:xfrm>
            <a:off x="1746843" y="4441899"/>
            <a:ext cx="643853" cy="675071"/>
            <a:chOff x="5961125" y="1623900"/>
            <a:chExt cx="427450" cy="448175"/>
          </a:xfrm>
        </p:grpSpPr>
        <p:sp>
          <p:nvSpPr>
            <p:cNvPr id="81" name="Google Shape;81;p4"/>
            <p:cNvSpPr/>
            <p:nvPr/>
          </p:nvSpPr>
          <p:spPr>
            <a:xfrm>
              <a:off x="5961125" y="1678700"/>
              <a:ext cx="376925" cy="376925"/>
            </a:xfrm>
            <a:custGeom>
              <a:avLst/>
              <a:gdLst/>
              <a:ahLst/>
              <a:cxnLst/>
              <a:rect l="l" t="t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6009825" y="1727425"/>
              <a:ext cx="279500" cy="279500"/>
            </a:xfrm>
            <a:custGeom>
              <a:avLst/>
              <a:gdLst/>
              <a:ahLst/>
              <a:cxnLst/>
              <a:rect l="l" t="t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6107250" y="1824850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6058550" y="1776125"/>
              <a:ext cx="182075" cy="182075"/>
            </a:xfrm>
            <a:custGeom>
              <a:avLst/>
              <a:gdLst/>
              <a:ahLst/>
              <a:cxnLst/>
              <a:rect l="l" t="t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5971475" y="2001400"/>
              <a:ext cx="74925" cy="70675"/>
            </a:xfrm>
            <a:custGeom>
              <a:avLst/>
              <a:gdLst/>
              <a:ahLst/>
              <a:cxnLst/>
              <a:rect l="l" t="t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6253375" y="2001400"/>
              <a:ext cx="74325" cy="70675"/>
            </a:xfrm>
            <a:custGeom>
              <a:avLst/>
              <a:gdLst/>
              <a:ahLst/>
              <a:cxnLst/>
              <a:rect l="l" t="t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6137700" y="1623900"/>
              <a:ext cx="250875" cy="255150"/>
            </a:xfrm>
            <a:custGeom>
              <a:avLst/>
              <a:gdLst/>
              <a:ahLst/>
              <a:cxnLst/>
              <a:rect l="l" t="t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8" name="Google Shape;88;p4"/>
          <p:cNvSpPr/>
          <p:nvPr/>
        </p:nvSpPr>
        <p:spPr>
          <a:xfrm>
            <a:off x="9798733" y="1755632"/>
            <a:ext cx="639531" cy="639531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89;p4"/>
          <p:cNvSpPr txBox="1">
            <a:spLocks noGrp="1"/>
          </p:cNvSpPr>
          <p:nvPr>
            <p:ph type="sldNum" idx="12"/>
          </p:nvPr>
        </p:nvSpPr>
        <p:spPr>
          <a:xfrm>
            <a:off x="5750200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5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5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5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5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5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5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5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5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5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5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40055">
              <a:spcBef>
                <a:spcPts val="800"/>
              </a:spcBef>
              <a:spcAft>
                <a:spcPts val="0"/>
              </a:spcAft>
              <a:buSzPts val="1600"/>
              <a:buChar char="■"/>
              <a:defRPr/>
            </a:lvl1pPr>
            <a:lvl2pPr marL="1219200" lvl="1" indent="-440055">
              <a:spcBef>
                <a:spcPts val="0"/>
              </a:spcBef>
              <a:spcAft>
                <a:spcPts val="0"/>
              </a:spcAft>
              <a:buSzPts val="1600"/>
              <a:buChar char="□"/>
              <a:defRPr/>
            </a:lvl2pPr>
            <a:lvl3pPr marL="1828800" lvl="2" indent="-440055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3pPr>
            <a:lvl4pPr marL="2438400" lvl="3" indent="-440055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4pPr>
            <a:lvl5pPr marL="3048000" lvl="4" indent="-440055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600" lvl="5" indent="-440055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200" lvl="6" indent="-440055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800" lvl="7" indent="-440055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400" lvl="8" indent="-440055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pic>
        <p:nvPicPr>
          <p:cNvPr id="93" name="Google Shape;93;p5" descr="Death_to_stock_communicate_hands_2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808246" y="2760910"/>
            <a:ext cx="1383753" cy="1383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" name="Google Shape;94;p5" descr="Death_to_stock_communicate_hands_5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421628" y="12"/>
            <a:ext cx="2770373" cy="2770360"/>
          </a:xfrm>
          <a:prstGeom prst="rect">
            <a:avLst/>
          </a:prstGeom>
          <a:noFill/>
          <a:ln>
            <a:noFill/>
          </a:ln>
        </p:spPr>
      </p:pic>
      <p:sp>
        <p:nvSpPr>
          <p:cNvPr id="95" name="Google Shape;95;p5"/>
          <p:cNvSpPr/>
          <p:nvPr/>
        </p:nvSpPr>
        <p:spPr>
          <a:xfrm>
            <a:off x="9426697" y="27631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96;p5"/>
          <p:cNvSpPr/>
          <p:nvPr/>
        </p:nvSpPr>
        <p:spPr>
          <a:xfrm>
            <a:off x="10808327" y="41446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97;p5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98;p5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99;p5"/>
          <p:cNvSpPr/>
          <p:nvPr/>
        </p:nvSpPr>
        <p:spPr>
          <a:xfrm>
            <a:off x="0" y="47827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0;p5"/>
          <p:cNvSpPr/>
          <p:nvPr/>
        </p:nvSpPr>
        <p:spPr>
          <a:xfrm>
            <a:off x="691588" y="5474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1;p5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2;p5"/>
          <p:cNvSpPr/>
          <p:nvPr/>
        </p:nvSpPr>
        <p:spPr>
          <a:xfrm>
            <a:off x="10116621" y="3444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03" name="Google Shape;103;p5"/>
          <p:cNvGrpSpPr/>
          <p:nvPr/>
        </p:nvGrpSpPr>
        <p:grpSpPr>
          <a:xfrm>
            <a:off x="9777256" y="359734"/>
            <a:ext cx="664173" cy="664135"/>
            <a:chOff x="1923675" y="1633650"/>
            <a:chExt cx="436000" cy="435975"/>
          </a:xfrm>
        </p:grpSpPr>
        <p:sp>
          <p:nvSpPr>
            <p:cNvPr id="104" name="Google Shape;104;p5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105;p5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106;p5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107;p5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108;p5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109;p5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" name="Google Shape;110;p5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Google Shape;112;p6" descr="Death_to_stock_photography_Vibrant-(10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426367" y="1383601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" name="Google Shape;113;p6"/>
          <p:cNvSpPr/>
          <p:nvPr/>
        </p:nvSpPr>
        <p:spPr>
          <a:xfrm>
            <a:off x="9426697" y="27631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14" name="Google Shape;114;p6" descr="Death_to_stock_photography_Vibrant-(9-of-10)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803501" y="1"/>
            <a:ext cx="1383767" cy="1383767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875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6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28972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800"/>
              </a:spcBef>
              <a:spcAft>
                <a:spcPts val="0"/>
              </a:spcAft>
              <a:buSzPts val="1400"/>
              <a:buChar char="■"/>
              <a:defRPr sz="1865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865"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865"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865"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5"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5"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5"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5"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5"/>
            </a:lvl9pPr>
          </a:lstStyle>
          <a:p>
            <a:endParaRPr/>
          </a:p>
        </p:txBody>
      </p:sp>
      <p:sp>
        <p:nvSpPr>
          <p:cNvPr id="117" name="Google Shape;117;p6"/>
          <p:cNvSpPr txBox="1">
            <a:spLocks noGrp="1"/>
          </p:cNvSpPr>
          <p:nvPr>
            <p:ph type="body" idx="2"/>
          </p:nvPr>
        </p:nvSpPr>
        <p:spPr>
          <a:xfrm>
            <a:off x="5417515" y="2425300"/>
            <a:ext cx="29144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800"/>
              </a:spcBef>
              <a:spcAft>
                <a:spcPts val="0"/>
              </a:spcAft>
              <a:buSzPts val="1400"/>
              <a:buChar char="■"/>
              <a:defRPr sz="1865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865"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865"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865"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5"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5"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5"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5"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5"/>
            </a:lvl9pPr>
          </a:lstStyle>
          <a:p>
            <a:endParaRPr/>
          </a:p>
        </p:txBody>
      </p:sp>
      <p:sp>
        <p:nvSpPr>
          <p:cNvPr id="118" name="Google Shape;118;p6"/>
          <p:cNvSpPr/>
          <p:nvPr/>
        </p:nvSpPr>
        <p:spPr>
          <a:xfrm>
            <a:off x="10803581" y="4146789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19;p6"/>
          <p:cNvSpPr/>
          <p:nvPr/>
        </p:nvSpPr>
        <p:spPr>
          <a:xfrm>
            <a:off x="9426709" y="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0;p6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1;p6"/>
          <p:cNvSpPr/>
          <p:nvPr/>
        </p:nvSpPr>
        <p:spPr>
          <a:xfrm>
            <a:off x="13836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2;p6"/>
          <p:cNvSpPr/>
          <p:nvPr/>
        </p:nvSpPr>
        <p:spPr>
          <a:xfrm>
            <a:off x="-12" y="5474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3;p6"/>
          <p:cNvSpPr/>
          <p:nvPr/>
        </p:nvSpPr>
        <p:spPr>
          <a:xfrm>
            <a:off x="11495664" y="5528421"/>
            <a:ext cx="691600" cy="69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4;p6"/>
          <p:cNvSpPr/>
          <p:nvPr/>
        </p:nvSpPr>
        <p:spPr>
          <a:xfrm>
            <a:off x="11495671" y="48368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5" name="Google Shape;125;p6"/>
          <p:cNvGrpSpPr/>
          <p:nvPr/>
        </p:nvGrpSpPr>
        <p:grpSpPr>
          <a:xfrm>
            <a:off x="9898696" y="3124608"/>
            <a:ext cx="439624" cy="696937"/>
            <a:chOff x="6718575" y="2318625"/>
            <a:chExt cx="256950" cy="407375"/>
          </a:xfrm>
        </p:grpSpPr>
        <p:sp>
          <p:nvSpPr>
            <p:cNvPr id="126" name="Google Shape;126;p6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127;p6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128;p6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131;p6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133;p6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4" name="Google Shape;134;p6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Google Shape;136;p7" descr="DeathtoStock_Clementine10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424467" y="2760901"/>
            <a:ext cx="1383767" cy="1383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" name="Google Shape;137;p7" descr="Death_to_stock_communicate_hands_9-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421634" y="1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38" name="Google Shape;138;p7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9224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064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600"/>
            </a:lvl1pPr>
            <a:lvl2pPr marL="1219200" lvl="1" indent="-4064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600"/>
            </a:lvl2pPr>
            <a:lvl3pPr marL="1828800" lvl="2" indent="-4064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3pPr>
            <a:lvl4pPr marL="2438400" lvl="3" indent="-4064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4pPr>
            <a:lvl5pPr marL="3048000" lvl="4" indent="-406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600" lvl="5" indent="-4064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200" lvl="6" indent="-406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800" lvl="7" indent="-406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400" lvl="8" indent="-4064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40" name="Google Shape;140;p7"/>
          <p:cNvSpPr txBox="1">
            <a:spLocks noGrp="1"/>
          </p:cNvSpPr>
          <p:nvPr>
            <p:ph type="body" idx="2"/>
          </p:nvPr>
        </p:nvSpPr>
        <p:spPr>
          <a:xfrm>
            <a:off x="4463300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064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600"/>
            </a:lvl1pPr>
            <a:lvl2pPr marL="1219200" lvl="1" indent="-4064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600"/>
            </a:lvl2pPr>
            <a:lvl3pPr marL="1828800" lvl="2" indent="-4064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3pPr>
            <a:lvl4pPr marL="2438400" lvl="3" indent="-4064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4pPr>
            <a:lvl5pPr marL="3048000" lvl="4" indent="-406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600" lvl="5" indent="-4064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200" lvl="6" indent="-406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800" lvl="7" indent="-406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400" lvl="8" indent="-4064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body" idx="3"/>
          </p:nvPr>
        </p:nvSpPr>
        <p:spPr>
          <a:xfrm>
            <a:off x="6469965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064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600"/>
            </a:lvl1pPr>
            <a:lvl2pPr marL="1219200" lvl="1" indent="-4064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600"/>
            </a:lvl2pPr>
            <a:lvl3pPr marL="1828800" lvl="2" indent="-4064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3pPr>
            <a:lvl4pPr marL="2438400" lvl="3" indent="-4064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4pPr>
            <a:lvl5pPr marL="3048000" lvl="4" indent="-406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600" lvl="5" indent="-4064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200" lvl="6" indent="-406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800" lvl="7" indent="-406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400" lvl="8" indent="-4064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8040881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3;p7"/>
          <p:cNvSpPr/>
          <p:nvPr/>
        </p:nvSpPr>
        <p:spPr>
          <a:xfrm>
            <a:off x="10808327" y="2762341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4;p7"/>
          <p:cNvSpPr/>
          <p:nvPr/>
        </p:nvSpPr>
        <p:spPr>
          <a:xfrm>
            <a:off x="10808315" y="13795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45;p7"/>
          <p:cNvSpPr/>
          <p:nvPr/>
        </p:nvSpPr>
        <p:spPr>
          <a:xfrm>
            <a:off x="-391" y="4782392"/>
            <a:ext cx="1383600" cy="1383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46;p7"/>
          <p:cNvSpPr/>
          <p:nvPr/>
        </p:nvSpPr>
        <p:spPr>
          <a:xfrm>
            <a:off x="-4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47;p7"/>
          <p:cNvSpPr/>
          <p:nvPr/>
        </p:nvSpPr>
        <p:spPr>
          <a:xfrm>
            <a:off x="-412" y="4782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48;p7"/>
          <p:cNvSpPr/>
          <p:nvPr/>
        </p:nvSpPr>
        <p:spPr>
          <a:xfrm>
            <a:off x="11500297" y="4150888"/>
            <a:ext cx="691600" cy="69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49;p7"/>
          <p:cNvSpPr/>
          <p:nvPr/>
        </p:nvSpPr>
        <p:spPr>
          <a:xfrm>
            <a:off x="9424455" y="-12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50" name="Google Shape;150;p7"/>
          <p:cNvGrpSpPr/>
          <p:nvPr/>
        </p:nvGrpSpPr>
        <p:grpSpPr>
          <a:xfrm>
            <a:off x="11136361" y="1707529"/>
            <a:ext cx="727539" cy="727539"/>
            <a:chOff x="5941025" y="3634400"/>
            <a:chExt cx="467650" cy="467650"/>
          </a:xfrm>
        </p:grpSpPr>
        <p:sp>
          <p:nvSpPr>
            <p:cNvPr id="151" name="Google Shape;151;p7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152;p7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153;p7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154;p7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155;p7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156;p7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7" name="Google Shape;157;p7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" name="Google Shape;159;p8" descr="DeathtoStock_Simplify3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0" name="Google Shape;160;p8" descr="Death_to_stock_communicate_hands_4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421634" y="2760901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8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8"/>
          <p:cNvSpPr/>
          <p:nvPr/>
        </p:nvSpPr>
        <p:spPr>
          <a:xfrm>
            <a:off x="9426697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3;p8"/>
          <p:cNvSpPr/>
          <p:nvPr/>
        </p:nvSpPr>
        <p:spPr>
          <a:xfrm>
            <a:off x="10808327" y="13836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4;p8"/>
          <p:cNvSpPr/>
          <p:nvPr/>
        </p:nvSpPr>
        <p:spPr>
          <a:xfrm>
            <a:off x="9426697" y="4136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65;p8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66;p8"/>
          <p:cNvSpPr/>
          <p:nvPr/>
        </p:nvSpPr>
        <p:spPr>
          <a:xfrm>
            <a:off x="1383600" y="54743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67;p8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68;p8"/>
          <p:cNvSpPr/>
          <p:nvPr/>
        </p:nvSpPr>
        <p:spPr>
          <a:xfrm>
            <a:off x="10116631" y="1383588"/>
            <a:ext cx="691600" cy="69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69;p8"/>
          <p:cNvSpPr/>
          <p:nvPr/>
        </p:nvSpPr>
        <p:spPr>
          <a:xfrm>
            <a:off x="11500388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0;p8"/>
          <p:cNvSpPr/>
          <p:nvPr/>
        </p:nvSpPr>
        <p:spPr>
          <a:xfrm>
            <a:off x="10039798" y="4587431"/>
            <a:ext cx="607135" cy="552300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1;p8"/>
          <p:cNvSpPr/>
          <p:nvPr/>
        </p:nvSpPr>
        <p:spPr>
          <a:xfrm flipH="1">
            <a:off x="9590053" y="4517081"/>
            <a:ext cx="403948" cy="367432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2;p8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" name="Google Shape;174;p9" descr="Death_to_stock_communicate_hands_1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" name="Google Shape;175;p9" descr="Death_to_stock_communicate_hands_3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0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76" name="Google Shape;176;p9"/>
          <p:cNvSpPr txBox="1">
            <a:spLocks noGrp="1"/>
          </p:cNvSpPr>
          <p:nvPr>
            <p:ph type="body" idx="1"/>
          </p:nvPr>
        </p:nvSpPr>
        <p:spPr>
          <a:xfrm>
            <a:off x="1833633" y="5271200"/>
            <a:ext cx="2654000" cy="10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304800">
              <a:spcBef>
                <a:spcPts val="480"/>
              </a:spcBef>
              <a:spcAft>
                <a:spcPts val="0"/>
              </a:spcAft>
              <a:buSzPts val="1400"/>
              <a:buNone/>
              <a:defRPr sz="1865"/>
            </a:lvl1pPr>
          </a:lstStyle>
          <a:p>
            <a:endParaRPr/>
          </a:p>
        </p:txBody>
      </p:sp>
      <p:pic>
        <p:nvPicPr>
          <p:cNvPr id="177" name="Google Shape;177;p9" descr="Death_to_stock_communicate_hands_2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-64" y="4090736"/>
            <a:ext cx="1383600" cy="1383667"/>
          </a:xfrm>
          <a:prstGeom prst="rect">
            <a:avLst/>
          </a:prstGeom>
          <a:noFill/>
          <a:ln>
            <a:noFill/>
          </a:ln>
        </p:spPr>
      </p:pic>
      <p:sp>
        <p:nvSpPr>
          <p:cNvPr id="178" name="Google Shape;178;p9"/>
          <p:cNvSpPr/>
          <p:nvPr/>
        </p:nvSpPr>
        <p:spPr>
          <a:xfrm>
            <a:off x="10808331" y="13836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79;p9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0;p9"/>
          <p:cNvSpPr/>
          <p:nvPr/>
        </p:nvSpPr>
        <p:spPr>
          <a:xfrm>
            <a:off x="9426709" y="1383592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1;p9"/>
          <p:cNvSpPr/>
          <p:nvPr/>
        </p:nvSpPr>
        <p:spPr>
          <a:xfrm>
            <a:off x="691600" y="3399129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2;p9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3;p9"/>
          <p:cNvSpPr/>
          <p:nvPr/>
        </p:nvSpPr>
        <p:spPr>
          <a:xfrm>
            <a:off x="11498264" y="41526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4;p9"/>
          <p:cNvSpPr/>
          <p:nvPr/>
        </p:nvSpPr>
        <p:spPr>
          <a:xfrm>
            <a:off x="11498255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85" name="Google Shape;185;p9" descr="DeathtoStock_CreativeSpace4-11.45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10808333" y="2763100"/>
            <a:ext cx="1383600" cy="13836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6" name="Google Shape;186;p9"/>
          <p:cNvGrpSpPr/>
          <p:nvPr/>
        </p:nvGrpSpPr>
        <p:grpSpPr>
          <a:xfrm>
            <a:off x="9775634" y="387183"/>
            <a:ext cx="685741" cy="609235"/>
            <a:chOff x="5292575" y="3681900"/>
            <a:chExt cx="420150" cy="373275"/>
          </a:xfrm>
        </p:grpSpPr>
        <p:sp>
          <p:nvSpPr>
            <p:cNvPr id="187" name="Google Shape;187;p9"/>
            <p:cNvSpPr/>
            <p:nvPr/>
          </p:nvSpPr>
          <p:spPr>
            <a:xfrm>
              <a:off x="5292575" y="3706875"/>
              <a:ext cx="420150" cy="266700"/>
            </a:xfrm>
            <a:custGeom>
              <a:avLst/>
              <a:gdLst/>
              <a:ahLst/>
              <a:cxnLst/>
              <a:rect l="l" t="t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" name="Google Shape;188;p9"/>
            <p:cNvSpPr/>
            <p:nvPr/>
          </p:nvSpPr>
          <p:spPr>
            <a:xfrm>
              <a:off x="5490475" y="3681900"/>
              <a:ext cx="24375" cy="25000"/>
            </a:xfrm>
            <a:custGeom>
              <a:avLst/>
              <a:gdLst/>
              <a:ahLst/>
              <a:cxnLst/>
              <a:rect l="l" t="t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5358350" y="3973550"/>
              <a:ext cx="60900" cy="81625"/>
            </a:xfrm>
            <a:custGeom>
              <a:avLst/>
              <a:gdLst/>
              <a:ahLst/>
              <a:cxnLst/>
              <a:rect l="l" t="t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9"/>
            <p:cNvSpPr/>
            <p:nvPr/>
          </p:nvSpPr>
          <p:spPr>
            <a:xfrm>
              <a:off x="5586050" y="3973550"/>
              <a:ext cx="60925" cy="81625"/>
            </a:xfrm>
            <a:custGeom>
              <a:avLst/>
              <a:gdLst/>
              <a:ahLst/>
              <a:cxnLst/>
              <a:rect l="l" t="t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" name="Google Shape;191;p9"/>
            <p:cNvSpPr/>
            <p:nvPr/>
          </p:nvSpPr>
          <p:spPr>
            <a:xfrm>
              <a:off x="5316925" y="3731225"/>
              <a:ext cx="371450" cy="218000"/>
            </a:xfrm>
            <a:custGeom>
              <a:avLst/>
              <a:gdLst/>
              <a:ahLst/>
              <a:cxnLst/>
              <a:rect l="l" t="t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" name="Google Shape;192;p9"/>
            <p:cNvSpPr/>
            <p:nvPr/>
          </p:nvSpPr>
          <p:spPr>
            <a:xfrm>
              <a:off x="5380250" y="3784800"/>
              <a:ext cx="230200" cy="115725"/>
            </a:xfrm>
            <a:custGeom>
              <a:avLst/>
              <a:gdLst/>
              <a:ahLst/>
              <a:cxnLst/>
              <a:rect l="l" t="t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9"/>
            <p:cNvSpPr/>
            <p:nvPr/>
          </p:nvSpPr>
          <p:spPr>
            <a:xfrm>
              <a:off x="5547700" y="3779925"/>
              <a:ext cx="68825" cy="68825"/>
            </a:xfrm>
            <a:custGeom>
              <a:avLst/>
              <a:gdLst/>
              <a:ahLst/>
              <a:cxnLst/>
              <a:rect l="l" t="t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" name="Google Shape;194;p9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 type="blank">
  <p:cSld name="Blank 1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" name="Google Shape;196;p10" descr="Death_to_stock_communicate_hands_2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951043" y="2476011"/>
            <a:ext cx="1240956" cy="12409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" name="Google Shape;197;p10" descr="Death_to_stock_communicate_hands_5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707519" y="22"/>
            <a:ext cx="2484480" cy="2484477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10"/>
          <p:cNvSpPr/>
          <p:nvPr/>
        </p:nvSpPr>
        <p:spPr>
          <a:xfrm>
            <a:off x="9712065" y="2477981"/>
            <a:ext cx="1240800" cy="1240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199;p10"/>
          <p:cNvSpPr/>
          <p:nvPr/>
        </p:nvSpPr>
        <p:spPr>
          <a:xfrm>
            <a:off x="10951115" y="3716987"/>
            <a:ext cx="1240800" cy="1240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0;p10"/>
          <p:cNvSpPr/>
          <p:nvPr/>
        </p:nvSpPr>
        <p:spPr>
          <a:xfrm>
            <a:off x="9712065" y="12"/>
            <a:ext cx="1240800" cy="1240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1;p10"/>
          <p:cNvSpPr/>
          <p:nvPr/>
        </p:nvSpPr>
        <p:spPr>
          <a:xfrm>
            <a:off x="8" y="5617179"/>
            <a:ext cx="1240800" cy="12408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2;p10"/>
          <p:cNvSpPr/>
          <p:nvPr/>
        </p:nvSpPr>
        <p:spPr>
          <a:xfrm>
            <a:off x="0" y="4996951"/>
            <a:ext cx="620400" cy="620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03;p10"/>
          <p:cNvSpPr/>
          <p:nvPr/>
        </p:nvSpPr>
        <p:spPr>
          <a:xfrm>
            <a:off x="620219" y="5617175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04;p10"/>
          <p:cNvSpPr/>
          <p:nvPr/>
        </p:nvSpPr>
        <p:spPr>
          <a:xfrm>
            <a:off x="9091835" y="-1"/>
            <a:ext cx="620400" cy="6204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05;p10"/>
          <p:cNvSpPr/>
          <p:nvPr/>
        </p:nvSpPr>
        <p:spPr>
          <a:xfrm>
            <a:off x="10330792" y="3089496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6" name="Google Shape;206;p10"/>
          <p:cNvGrpSpPr/>
          <p:nvPr/>
        </p:nvGrpSpPr>
        <p:grpSpPr>
          <a:xfrm>
            <a:off x="10026451" y="322620"/>
            <a:ext cx="595635" cy="595600"/>
            <a:chOff x="1923675" y="1633650"/>
            <a:chExt cx="436000" cy="435975"/>
          </a:xfrm>
        </p:grpSpPr>
        <p:sp>
          <p:nvSpPr>
            <p:cNvPr id="207" name="Google Shape;207;p10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10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10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10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10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10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3" name="Google Shape;213;p10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2">
  <p:cSld name="Blank 2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Google Shape;215;p11" descr="Death_to_stock_photography_Vibrant-(10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699562" y="1249014"/>
            <a:ext cx="2492333" cy="2492340"/>
          </a:xfrm>
          <a:prstGeom prst="rect">
            <a:avLst/>
          </a:prstGeom>
          <a:noFill/>
          <a:ln>
            <a:noFill/>
          </a:ln>
        </p:spPr>
      </p:pic>
      <p:sp>
        <p:nvSpPr>
          <p:cNvPr id="216" name="Google Shape;216;p11"/>
          <p:cNvSpPr/>
          <p:nvPr/>
        </p:nvSpPr>
        <p:spPr>
          <a:xfrm>
            <a:off x="9699860" y="2494328"/>
            <a:ext cx="1249200" cy="12492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217" name="Google Shape;217;p11" descr="Death_to_stock_photography_Vibrant-(9-of-10)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942733" y="-2"/>
            <a:ext cx="1249160" cy="1249163"/>
          </a:xfrm>
          <a:prstGeom prst="rect">
            <a:avLst/>
          </a:prstGeom>
          <a:noFill/>
          <a:ln>
            <a:noFill/>
          </a:ln>
        </p:spPr>
      </p:pic>
      <p:sp>
        <p:nvSpPr>
          <p:cNvPr id="218" name="Google Shape;218;p11"/>
          <p:cNvSpPr/>
          <p:nvPr/>
        </p:nvSpPr>
        <p:spPr>
          <a:xfrm>
            <a:off x="10942807" y="3743421"/>
            <a:ext cx="1249200" cy="1249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19" name="Google Shape;219;p11"/>
          <p:cNvSpPr/>
          <p:nvPr/>
        </p:nvSpPr>
        <p:spPr>
          <a:xfrm>
            <a:off x="9699869" y="75"/>
            <a:ext cx="1249200" cy="12492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20;p11"/>
          <p:cNvSpPr/>
          <p:nvPr/>
        </p:nvSpPr>
        <p:spPr>
          <a:xfrm>
            <a:off x="17" y="5608985"/>
            <a:ext cx="1249200" cy="12492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1" name="Google Shape;221;p11"/>
          <p:cNvSpPr/>
          <p:nvPr/>
        </p:nvSpPr>
        <p:spPr>
          <a:xfrm>
            <a:off x="1249020" y="6233316"/>
            <a:ext cx="624400" cy="624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2" name="Google Shape;222;p11"/>
          <p:cNvSpPr/>
          <p:nvPr/>
        </p:nvSpPr>
        <p:spPr>
          <a:xfrm>
            <a:off x="-1" y="5608981"/>
            <a:ext cx="624400" cy="6244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3" name="Google Shape;223;p11"/>
          <p:cNvSpPr/>
          <p:nvPr/>
        </p:nvSpPr>
        <p:spPr>
          <a:xfrm>
            <a:off x="11567567" y="4990659"/>
            <a:ext cx="624400" cy="6244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4" name="Google Shape;224;p11"/>
          <p:cNvSpPr/>
          <p:nvPr/>
        </p:nvSpPr>
        <p:spPr>
          <a:xfrm>
            <a:off x="11567573" y="4366332"/>
            <a:ext cx="624400" cy="624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5" name="Google Shape;225;p11"/>
          <p:cNvGrpSpPr/>
          <p:nvPr/>
        </p:nvGrpSpPr>
        <p:grpSpPr>
          <a:xfrm>
            <a:off x="10126153" y="2820700"/>
            <a:ext cx="396868" cy="629149"/>
            <a:chOff x="6718575" y="2318625"/>
            <a:chExt cx="256950" cy="407375"/>
          </a:xfrm>
        </p:grpSpPr>
        <p:sp>
          <p:nvSpPr>
            <p:cNvPr id="226" name="Google Shape;226;p11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11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11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11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11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11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11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11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4" name="Google Shape;234;p11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3">
  <p:cSld name="Blank 3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" name="Google Shape;236;p12" descr="DeathtoStock_Clementine10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703670" y="2482279"/>
            <a:ext cx="1244113" cy="12441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" name="Google Shape;237;p12" descr="Death_to_stock_communicate_hands_9-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701121" y="11"/>
            <a:ext cx="2490776" cy="2490780"/>
          </a:xfrm>
          <a:prstGeom prst="rect">
            <a:avLst/>
          </a:prstGeom>
          <a:noFill/>
          <a:ln>
            <a:noFill/>
          </a:ln>
        </p:spPr>
      </p:pic>
      <p:sp>
        <p:nvSpPr>
          <p:cNvPr id="238" name="Google Shape;238;p12"/>
          <p:cNvSpPr/>
          <p:nvPr/>
        </p:nvSpPr>
        <p:spPr>
          <a:xfrm>
            <a:off x="8459717" y="16"/>
            <a:ext cx="1244000" cy="1244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39" name="Google Shape;239;p12"/>
          <p:cNvSpPr/>
          <p:nvPr/>
        </p:nvSpPr>
        <p:spPr>
          <a:xfrm>
            <a:off x="10947867" y="2483573"/>
            <a:ext cx="1244000" cy="12440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0" name="Google Shape;240;p12"/>
          <p:cNvSpPr/>
          <p:nvPr/>
        </p:nvSpPr>
        <p:spPr>
          <a:xfrm>
            <a:off x="10947857" y="1240292"/>
            <a:ext cx="1244000" cy="1244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1" name="Google Shape;241;p12"/>
          <p:cNvSpPr/>
          <p:nvPr/>
        </p:nvSpPr>
        <p:spPr>
          <a:xfrm>
            <a:off x="-383" y="4991827"/>
            <a:ext cx="1244000" cy="1244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2" name="Google Shape;242;p12"/>
          <p:cNvSpPr/>
          <p:nvPr/>
        </p:nvSpPr>
        <p:spPr>
          <a:xfrm>
            <a:off x="-391" y="6235796"/>
            <a:ext cx="622000" cy="622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3" name="Google Shape;243;p12"/>
          <p:cNvSpPr/>
          <p:nvPr/>
        </p:nvSpPr>
        <p:spPr>
          <a:xfrm>
            <a:off x="-401" y="4991823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4" name="Google Shape;244;p12"/>
          <p:cNvSpPr/>
          <p:nvPr/>
        </p:nvSpPr>
        <p:spPr>
          <a:xfrm>
            <a:off x="11570003" y="3731988"/>
            <a:ext cx="622000" cy="622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5" name="Google Shape;245;p12"/>
          <p:cNvSpPr/>
          <p:nvPr/>
        </p:nvSpPr>
        <p:spPr>
          <a:xfrm>
            <a:off x="9703659" y="0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46" name="Google Shape;246;p12"/>
          <p:cNvGrpSpPr/>
          <p:nvPr/>
        </p:nvGrpSpPr>
        <p:grpSpPr>
          <a:xfrm>
            <a:off x="11242445" y="1534994"/>
            <a:ext cx="654087" cy="654087"/>
            <a:chOff x="5941025" y="3634400"/>
            <a:chExt cx="467650" cy="467650"/>
          </a:xfrm>
        </p:grpSpPr>
        <p:sp>
          <p:nvSpPr>
            <p:cNvPr id="247" name="Google Shape;247;p12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12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12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865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53" name="Google Shape;253;p12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4">
  <p:cSld name="Blank 4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5" name="Google Shape;255;p13" descr="DeathtoStock_Simplify3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945207" y="-1"/>
            <a:ext cx="1246700" cy="1246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13" descr="Death_to_stock_communicate_hands_4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695716" y="2487724"/>
            <a:ext cx="2496249" cy="2496253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13"/>
          <p:cNvSpPr/>
          <p:nvPr/>
        </p:nvSpPr>
        <p:spPr>
          <a:xfrm>
            <a:off x="9700279" y="5"/>
            <a:ext cx="1246800" cy="1246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8" name="Google Shape;258;p13"/>
          <p:cNvSpPr/>
          <p:nvPr/>
        </p:nvSpPr>
        <p:spPr>
          <a:xfrm>
            <a:off x="10945199" y="1246715"/>
            <a:ext cx="1246800" cy="1246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9" name="Google Shape;259;p13"/>
          <p:cNvSpPr/>
          <p:nvPr/>
        </p:nvSpPr>
        <p:spPr>
          <a:xfrm>
            <a:off x="9700279" y="3727308"/>
            <a:ext cx="1246800" cy="1246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0" name="Google Shape;260;p13"/>
          <p:cNvSpPr/>
          <p:nvPr/>
        </p:nvSpPr>
        <p:spPr>
          <a:xfrm>
            <a:off x="17" y="5611299"/>
            <a:ext cx="1246800" cy="12468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1" name="Google Shape;261;p13"/>
          <p:cNvSpPr/>
          <p:nvPr/>
        </p:nvSpPr>
        <p:spPr>
          <a:xfrm>
            <a:off x="1246709" y="5611303"/>
            <a:ext cx="623200" cy="623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2" name="Google Shape;262;p13"/>
          <p:cNvSpPr/>
          <p:nvPr/>
        </p:nvSpPr>
        <p:spPr>
          <a:xfrm>
            <a:off x="-1" y="6234825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3" name="Google Shape;263;p13"/>
          <p:cNvSpPr/>
          <p:nvPr/>
        </p:nvSpPr>
        <p:spPr>
          <a:xfrm>
            <a:off x="10321944" y="1246689"/>
            <a:ext cx="623200" cy="6232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4" name="Google Shape;264;p13"/>
          <p:cNvSpPr/>
          <p:nvPr/>
        </p:nvSpPr>
        <p:spPr>
          <a:xfrm>
            <a:off x="11568785" y="623519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5" name="Google Shape;265;p13"/>
          <p:cNvSpPr/>
          <p:nvPr/>
        </p:nvSpPr>
        <p:spPr>
          <a:xfrm>
            <a:off x="10252715" y="4133532"/>
            <a:ext cx="547079" cy="497673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6" name="Google Shape;266;p13"/>
          <p:cNvSpPr/>
          <p:nvPr/>
        </p:nvSpPr>
        <p:spPr>
          <a:xfrm flipH="1">
            <a:off x="9847447" y="4070140"/>
            <a:ext cx="364000" cy="331096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865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7" name="Google Shape;267;p13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31"/>
          <p:cNvGrpSpPr/>
          <p:nvPr/>
        </p:nvGrpSpPr>
        <p:grpSpPr bwMode="auto">
          <a:xfrm flipH="1">
            <a:off x="16933" y="692150"/>
            <a:ext cx="12124267" cy="6165850"/>
            <a:chOff x="0" y="436"/>
            <a:chExt cx="5760" cy="3884"/>
          </a:xfrm>
        </p:grpSpPr>
        <p:sp>
          <p:nvSpPr>
            <p:cNvPr id="5" name="Line 13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94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" name="Line 13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347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" name="Line 13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06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" name="Line 13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340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Line 13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783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Line 13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16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" name="Line 13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61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" name="Line 13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065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" name="Line 14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514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" name="Line 14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0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" name="Line 14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4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Line 14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19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Line 14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89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Line 14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58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Line 146"/>
            <p:cNvSpPr>
              <a:spLocks noChangeShapeType="1"/>
            </p:cNvSpPr>
            <p:nvPr userDrawn="1"/>
          </p:nvSpPr>
          <p:spPr bwMode="gray">
            <a:xfrm>
              <a:off x="1515" y="462"/>
              <a:ext cx="4245" cy="130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Line 14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0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Line 14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83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Line 14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61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" name="Line 15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43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4" name="Line 15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5" name="Line 15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3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Line 153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" name="Line 154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251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8" name="Line 155"/>
            <p:cNvSpPr>
              <a:spLocks noChangeShapeType="1"/>
            </p:cNvSpPr>
            <p:nvPr userDrawn="1"/>
          </p:nvSpPr>
          <p:spPr bwMode="gray">
            <a:xfrm flipH="1">
              <a:off x="0" y="462"/>
              <a:ext cx="1461" cy="346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9" name="Line 156"/>
            <p:cNvSpPr>
              <a:spLocks noChangeShapeType="1"/>
            </p:cNvSpPr>
            <p:nvPr userDrawn="1"/>
          </p:nvSpPr>
          <p:spPr bwMode="gray">
            <a:xfrm flipH="1">
              <a:off x="249" y="463"/>
              <a:ext cx="1215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0" name="Line 157"/>
            <p:cNvSpPr>
              <a:spLocks noChangeShapeType="1"/>
            </p:cNvSpPr>
            <p:nvPr userDrawn="1"/>
          </p:nvSpPr>
          <p:spPr bwMode="gray">
            <a:xfrm flipH="1">
              <a:off x="657" y="472"/>
              <a:ext cx="808" cy="384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1" name="Line 158"/>
            <p:cNvSpPr>
              <a:spLocks noChangeShapeType="1"/>
            </p:cNvSpPr>
            <p:nvPr userDrawn="1"/>
          </p:nvSpPr>
          <p:spPr bwMode="gray">
            <a:xfrm flipH="1">
              <a:off x="1066" y="463"/>
              <a:ext cx="404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2" name="Line 159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87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3" name="Line 160"/>
            <p:cNvSpPr>
              <a:spLocks noChangeShapeType="1"/>
            </p:cNvSpPr>
            <p:nvPr userDrawn="1"/>
          </p:nvSpPr>
          <p:spPr bwMode="gray">
            <a:xfrm flipH="1">
              <a:off x="0" y="466"/>
              <a:ext cx="1447" cy="132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4" name="Line 161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89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5" name="Line 162"/>
            <p:cNvSpPr>
              <a:spLocks noChangeShapeType="1"/>
            </p:cNvSpPr>
            <p:nvPr userDrawn="1"/>
          </p:nvSpPr>
          <p:spPr bwMode="gray">
            <a:xfrm flipH="1">
              <a:off x="0" y="471"/>
              <a:ext cx="1435" cy="50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6" name="Line 163"/>
            <p:cNvSpPr>
              <a:spLocks noChangeShapeType="1"/>
            </p:cNvSpPr>
            <p:nvPr userDrawn="1"/>
          </p:nvSpPr>
          <p:spPr bwMode="gray">
            <a:xfrm flipH="1">
              <a:off x="0" y="463"/>
              <a:ext cx="1464" cy="20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7" name="Line 164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2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38" name="Group 165"/>
            <p:cNvGrpSpPr/>
            <p:nvPr userDrawn="1"/>
          </p:nvGrpSpPr>
          <p:grpSpPr bwMode="auto">
            <a:xfrm>
              <a:off x="0" y="13"/>
              <a:ext cx="5760" cy="699"/>
              <a:chOff x="235" y="2750"/>
              <a:chExt cx="5241" cy="699"/>
            </a:xfrm>
          </p:grpSpPr>
          <p:sp>
            <p:nvSpPr>
              <p:cNvPr id="48" name="Line 166"/>
              <p:cNvSpPr>
                <a:spLocks noChangeShapeType="1"/>
              </p:cNvSpPr>
              <p:nvPr/>
            </p:nvSpPr>
            <p:spPr bwMode="gray">
              <a:xfrm>
                <a:off x="235" y="3449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Line 167"/>
              <p:cNvSpPr>
                <a:spLocks noChangeShapeType="1"/>
              </p:cNvSpPr>
              <p:nvPr/>
            </p:nvSpPr>
            <p:spPr bwMode="gray">
              <a:xfrm>
                <a:off x="235" y="3191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Line 168"/>
              <p:cNvSpPr>
                <a:spLocks noChangeShapeType="1"/>
              </p:cNvSpPr>
              <p:nvPr/>
            </p:nvSpPr>
            <p:spPr bwMode="gray">
              <a:xfrm>
                <a:off x="235" y="2958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Line 169"/>
              <p:cNvSpPr>
                <a:spLocks noChangeShapeType="1"/>
              </p:cNvSpPr>
              <p:nvPr/>
            </p:nvSpPr>
            <p:spPr bwMode="gray">
              <a:xfrm>
                <a:off x="235" y="2750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9" name="Line 170"/>
            <p:cNvSpPr>
              <a:spLocks noChangeShapeType="1"/>
            </p:cNvSpPr>
            <p:nvPr userDrawn="1"/>
          </p:nvSpPr>
          <p:spPr bwMode="gray">
            <a:xfrm>
              <a:off x="0" y="1753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0" name="Line 171"/>
            <p:cNvSpPr>
              <a:spLocks noChangeShapeType="1"/>
            </p:cNvSpPr>
            <p:nvPr userDrawn="1"/>
          </p:nvSpPr>
          <p:spPr bwMode="gray">
            <a:xfrm flipV="1">
              <a:off x="0" y="1455"/>
              <a:ext cx="5760" cy="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1" name="Line 172"/>
            <p:cNvSpPr>
              <a:spLocks noChangeShapeType="1"/>
            </p:cNvSpPr>
            <p:nvPr userDrawn="1"/>
          </p:nvSpPr>
          <p:spPr bwMode="gray">
            <a:xfrm>
              <a:off x="0" y="1182"/>
              <a:ext cx="5760" cy="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2" name="Line 173"/>
            <p:cNvSpPr>
              <a:spLocks noChangeShapeType="1"/>
            </p:cNvSpPr>
            <p:nvPr userDrawn="1"/>
          </p:nvSpPr>
          <p:spPr bwMode="gray">
            <a:xfrm>
              <a:off x="0" y="965"/>
              <a:ext cx="573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3" name="Line 174"/>
            <p:cNvSpPr>
              <a:spLocks noChangeShapeType="1"/>
            </p:cNvSpPr>
            <p:nvPr userDrawn="1"/>
          </p:nvSpPr>
          <p:spPr bwMode="gray">
            <a:xfrm flipV="1">
              <a:off x="0" y="780"/>
              <a:ext cx="5760" cy="1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" name="Line 175"/>
            <p:cNvSpPr>
              <a:spLocks noChangeShapeType="1"/>
            </p:cNvSpPr>
            <p:nvPr userDrawn="1"/>
          </p:nvSpPr>
          <p:spPr bwMode="gray">
            <a:xfrm>
              <a:off x="0" y="661"/>
              <a:ext cx="5760" cy="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" name="Line 176"/>
            <p:cNvSpPr>
              <a:spLocks noChangeShapeType="1"/>
            </p:cNvSpPr>
            <p:nvPr userDrawn="1"/>
          </p:nvSpPr>
          <p:spPr bwMode="gray">
            <a:xfrm flipV="1">
              <a:off x="0" y="558"/>
              <a:ext cx="5760" cy="1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6" name="Line 177"/>
            <p:cNvSpPr>
              <a:spLocks noChangeShapeType="1"/>
            </p:cNvSpPr>
            <p:nvPr userDrawn="1"/>
          </p:nvSpPr>
          <p:spPr bwMode="gray">
            <a:xfrm>
              <a:off x="25" y="521"/>
              <a:ext cx="5735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7" name="Line 178"/>
            <p:cNvSpPr>
              <a:spLocks noChangeShapeType="1"/>
            </p:cNvSpPr>
            <p:nvPr userDrawn="1"/>
          </p:nvSpPr>
          <p:spPr bwMode="gray">
            <a:xfrm>
              <a:off x="0" y="482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52" name="Group 179"/>
          <p:cNvGrpSpPr/>
          <p:nvPr/>
        </p:nvGrpSpPr>
        <p:grpSpPr bwMode="auto">
          <a:xfrm flipH="1">
            <a:off x="0" y="0"/>
            <a:ext cx="12192000" cy="2159000"/>
            <a:chOff x="-1" y="0"/>
            <a:chExt cx="5769" cy="1360"/>
          </a:xfrm>
        </p:grpSpPr>
        <p:sp>
          <p:nvSpPr>
            <p:cNvPr id="53" name="Freeform 180"/>
            <p:cNvSpPr/>
            <p:nvPr/>
          </p:nvSpPr>
          <p:spPr bwMode="gray">
            <a:xfrm>
              <a:off x="0" y="0"/>
              <a:ext cx="5768" cy="1360"/>
            </a:xfrm>
            <a:custGeom>
              <a:avLst/>
              <a:gdLst>
                <a:gd name="T0" fmla="*/ 0 w 5768"/>
                <a:gd name="T1" fmla="*/ 0 h 1360"/>
                <a:gd name="T2" fmla="*/ 0 w 5768"/>
                <a:gd name="T3" fmla="*/ 616 h 1360"/>
                <a:gd name="T4" fmla="*/ 1496 w 5768"/>
                <a:gd name="T5" fmla="*/ 460 h 1360"/>
                <a:gd name="T6" fmla="*/ 5768 w 5768"/>
                <a:gd name="T7" fmla="*/ 1360 h 1360"/>
                <a:gd name="T8" fmla="*/ 5768 w 5768"/>
                <a:gd name="T9" fmla="*/ 0 h 1360"/>
                <a:gd name="T10" fmla="*/ 0 w 5768"/>
                <a:gd name="T1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68" h="1360">
                  <a:moveTo>
                    <a:pt x="0" y="0"/>
                  </a:moveTo>
                  <a:lnTo>
                    <a:pt x="0" y="616"/>
                  </a:lnTo>
                  <a:cubicBezTo>
                    <a:pt x="72" y="608"/>
                    <a:pt x="264" y="510"/>
                    <a:pt x="1496" y="460"/>
                  </a:cubicBezTo>
                  <a:cubicBezTo>
                    <a:pt x="2728" y="411"/>
                    <a:pt x="4632" y="672"/>
                    <a:pt x="5768" y="1360"/>
                  </a:cubicBezTo>
                  <a:lnTo>
                    <a:pt x="5768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63529"/>
                    <a:invGamma/>
                  </a:schemeClr>
                </a:gs>
              </a:gsLst>
              <a:lin ang="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4" name="Freeform 181"/>
            <p:cNvSpPr/>
            <p:nvPr/>
          </p:nvSpPr>
          <p:spPr bwMode="gray">
            <a:xfrm>
              <a:off x="-1" y="0"/>
              <a:ext cx="5761" cy="1104"/>
            </a:xfrm>
            <a:custGeom>
              <a:avLst/>
              <a:gdLst>
                <a:gd name="T0" fmla="*/ 0 w 5761"/>
                <a:gd name="T1" fmla="*/ 0 h 1104"/>
                <a:gd name="T2" fmla="*/ 0 w 5761"/>
                <a:gd name="T3" fmla="*/ 632 h 1104"/>
                <a:gd name="T4" fmla="*/ 1521 w 5761"/>
                <a:gd name="T5" fmla="*/ 448 h 1104"/>
                <a:gd name="T6" fmla="*/ 5761 w 5761"/>
                <a:gd name="T7" fmla="*/ 1104 h 1104"/>
                <a:gd name="T8" fmla="*/ 5760 w 5761"/>
                <a:gd name="T9" fmla="*/ 8 h 1104"/>
                <a:gd name="T10" fmla="*/ 0 w 5761"/>
                <a:gd name="T11" fmla="*/ 0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61" h="1104">
                  <a:moveTo>
                    <a:pt x="0" y="0"/>
                  </a:moveTo>
                  <a:lnTo>
                    <a:pt x="0" y="632"/>
                  </a:lnTo>
                  <a:cubicBezTo>
                    <a:pt x="72" y="625"/>
                    <a:pt x="401" y="504"/>
                    <a:pt x="1521" y="448"/>
                  </a:cubicBezTo>
                  <a:cubicBezTo>
                    <a:pt x="2641" y="392"/>
                    <a:pt x="4505" y="504"/>
                    <a:pt x="5761" y="1104"/>
                  </a:cubicBezTo>
                  <a:lnTo>
                    <a:pt x="5760" y="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>
                    <a:gamma/>
                    <a:shade val="63529"/>
                    <a:invGamma/>
                  </a:schemeClr>
                </a:gs>
                <a:gs pos="100000">
                  <a:schemeClr val="hlink"/>
                </a:gs>
              </a:gsLst>
              <a:lin ang="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55" name="Picture 182" descr="figure07_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7518401" y="3124200"/>
            <a:ext cx="3263900" cy="204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" name="Picture 183" descr="figure07_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9359901" y="4005264"/>
            <a:ext cx="28321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Picture 184" descr="figure07_o copy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8303684" y="4868863"/>
            <a:ext cx="2159000" cy="135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" name="Text Box 14"/>
          <p:cNvSpPr txBox="1">
            <a:spLocks noChangeArrowheads="1"/>
          </p:cNvSpPr>
          <p:nvPr/>
        </p:nvSpPr>
        <p:spPr bwMode="white">
          <a:xfrm>
            <a:off x="304800" y="304800"/>
            <a:ext cx="2032000" cy="579438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3200" b="1">
                <a:solidFill>
                  <a:srgbClr val="FFFFFF"/>
                </a:solidFill>
                <a:cs typeface="Arial" panose="020B0604020202020204" pitchFamily="34" charset="0"/>
              </a:rPr>
              <a:t>LOGO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 hasCustomPrompt="1"/>
          </p:nvPr>
        </p:nvSpPr>
        <p:spPr bwMode="black">
          <a:xfrm>
            <a:off x="609600" y="5334000"/>
            <a:ext cx="9448800" cy="381000"/>
          </a:xfrm>
        </p:spPr>
        <p:txBody>
          <a:bodyPr/>
          <a:lstStyle>
            <a:lvl1pPr marL="0" indent="0">
              <a:buFont typeface="Wingdings" panose="05000000000000000000" pitchFamily="2" charset="2"/>
              <a:buNone/>
              <a:defRPr sz="2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</a:t>
            </a:r>
          </a:p>
          <a:p>
            <a:pPr lvl="0"/>
            <a:r>
              <a:rPr lang="en-US" noProof="0" smtClean="0"/>
              <a:t>style</a:t>
            </a:r>
          </a:p>
        </p:txBody>
      </p:sp>
      <p:sp>
        <p:nvSpPr>
          <p:cNvPr id="3258" name="Rectangle 186"/>
          <p:cNvSpPr>
            <a:spLocks noGrp="1" noChangeArrowheads="1"/>
          </p:cNvSpPr>
          <p:nvPr>
            <p:ph type="ctrTitle" sz="quarter" hasCustomPrompt="1"/>
          </p:nvPr>
        </p:nvSpPr>
        <p:spPr bwMode="gray">
          <a:xfrm>
            <a:off x="609600" y="4191000"/>
            <a:ext cx="7213600" cy="1219200"/>
          </a:xfrm>
          <a:effectLst>
            <a:outerShdw dist="35921" dir="2700000" algn="ctr" rotWithShape="0">
              <a:schemeClr val="bg2"/>
            </a:outerShdw>
          </a:effectLst>
        </p:spPr>
        <p:txBody>
          <a:bodyPr/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altLang="ko-KR" noProof="0" smtClean="0"/>
              <a:t>Click to edit </a:t>
            </a:r>
            <a:br>
              <a:rPr lang="en-US" altLang="ko-KR" noProof="0" smtClean="0"/>
            </a:br>
            <a:r>
              <a:rPr lang="en-US" altLang="ko-KR" noProof="0" smtClean="0"/>
              <a:t>Master title </a:t>
            </a:r>
            <a:br>
              <a:rPr lang="en-US" altLang="ko-KR" noProof="0" smtClean="0"/>
            </a:br>
            <a:r>
              <a:rPr lang="en-US" altLang="ko-KR" noProof="0" smtClean="0"/>
              <a:t>style</a:t>
            </a:r>
          </a:p>
        </p:txBody>
      </p:sp>
      <p:sp>
        <p:nvSpPr>
          <p:cNvPr id="59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477001"/>
            <a:ext cx="2844800" cy="244475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EA6F8C19-3B2E-4FC9-B574-3508D642EE79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0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477001"/>
            <a:ext cx="3860800" cy="244475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61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477001"/>
            <a:ext cx="2844800" cy="244475"/>
          </a:xfrm>
        </p:spPr>
        <p:txBody>
          <a:bodyPr/>
          <a:lstStyle>
            <a:lvl1pPr>
              <a:defRPr sz="1200"/>
            </a:lvl1pPr>
          </a:lstStyle>
          <a:p>
            <a:fld id="{896F669F-F28B-47BE-AC12-BBA6287B1E8F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 userDrawn="1"/>
        </p:nvSpPr>
        <p:spPr>
          <a:xfrm>
            <a:off x="3225801" y="6457950"/>
            <a:ext cx="2681817" cy="2921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1300" dirty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GV: </a:t>
            </a:r>
            <a:r>
              <a:rPr lang="en-US" sz="1300" dirty="0" err="1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Trịnh</a:t>
            </a:r>
            <a:r>
              <a:rPr lang="en-US" sz="1300" dirty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dirty="0" err="1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</a:t>
            </a:r>
            <a:r>
              <a:rPr lang="en-US" sz="1300" dirty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Minh </a:t>
            </a:r>
            <a:r>
              <a:rPr lang="en-US" sz="1300" dirty="0" err="1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Vy</a:t>
            </a:r>
            <a:endParaRPr lang="en-US" sz="1300" dirty="0">
              <a:solidFill>
                <a:srgbClr val="33533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6"/>
          <p:cNvSpPr>
            <a:spLocks noGrp="1"/>
          </p:cNvSpPr>
          <p:nvPr>
            <p:ph type="dt" sz="half" idx="10"/>
          </p:nvPr>
        </p:nvSpPr>
        <p:spPr>
          <a:xfrm>
            <a:off x="16933" y="6429376"/>
            <a:ext cx="2844800" cy="320675"/>
          </a:xfrm>
        </p:spPr>
        <p:txBody>
          <a:bodyPr/>
          <a:lstStyle>
            <a:lvl1pPr>
              <a:defRPr sz="13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fld id="{6CEFE1AA-D838-4064-91A8-69EC4F2AA923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 dirty="0">
              <a:solidFill>
                <a:srgbClr val="335338"/>
              </a:solidFill>
            </a:endParaRPr>
          </a:p>
        </p:txBody>
      </p:sp>
      <p:sp>
        <p:nvSpPr>
          <p:cNvPr id="6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6769100" y="6429376"/>
            <a:ext cx="3860800" cy="320675"/>
          </a:xfrm>
        </p:spPr>
        <p:txBody>
          <a:bodyPr/>
          <a:lstStyle>
            <a:lvl1pPr>
              <a:defRPr b="1"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  <a:endParaRPr lang="en-US" dirty="0">
              <a:solidFill>
                <a:srgbClr val="335338"/>
              </a:solidFill>
            </a:endParaRPr>
          </a:p>
        </p:txBody>
      </p:sp>
      <p:sp>
        <p:nvSpPr>
          <p:cNvPr id="7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10991851" y="6429376"/>
            <a:ext cx="590549" cy="320675"/>
          </a:xfrm>
        </p:spPr>
        <p:txBody>
          <a:bodyPr/>
          <a:lstStyle>
            <a:lvl1pPr>
              <a:defRPr sz="13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88DB3A0A-8733-4A74-AF24-7638C7B83A24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8BE9C1-DDE6-4EC9-B6F0-525C768CC291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51E830-3310-4D59-B76B-55B0859887AC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35051" y="1347788"/>
            <a:ext cx="5069416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7667" y="1347788"/>
            <a:ext cx="5071533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FAA6C7-F552-4B5D-839D-9F89524861C6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9097BE-B341-4419-A1BF-B665FCC3A9BB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474C13-449C-40C9-909A-9BE91634A0D0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DE899F7-C894-4CF4-AECA-6B49AAA99380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F13819-ADB0-42DA-8F7E-D8CDD533EDAF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7FF345-0721-4E1A-8B27-6A6BB4EEDEC7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097F82-EDF4-4340-A14D-80ADDAC464BB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77DE6A-3539-4482-8310-9820AE624CAE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519BAB-68DD-4397-B646-8AF02111F3EC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6E63D7F-615B-4775-A945-3E241E8F769F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FC2639-566F-4C9A-84BC-84494B0142DA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348633-9284-4538-89FF-A7F22E802F7F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983940-4D74-4FAD-AAC3-0533FE7B8D57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8AED03-5230-4B66-99CD-93B8414EB324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37651" y="209550"/>
            <a:ext cx="2698749" cy="60531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35051" y="209550"/>
            <a:ext cx="7899400" cy="60531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F7C1FA-BF55-4710-9076-5347C747CAF4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3582D3-F36E-4E30-BD59-EE78F75647D5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209551"/>
            <a:ext cx="9855200" cy="563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35051" y="1347788"/>
            <a:ext cx="5069416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307667" y="1347788"/>
            <a:ext cx="5071533" cy="23812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307667" y="3881438"/>
            <a:ext cx="5071533" cy="23812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2EDACD-ABD1-40E5-8612-519712AD29AA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61416-9FF4-4F85-A256-F9EE61E1DA8E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1035051" y="209550"/>
            <a:ext cx="10801349" cy="60531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101CD6-D437-4242-8E7E-533389B6F624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CBA106-12C1-48E4-BC2D-C8F89F5709A5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7813"/>
            <a:ext cx="109728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1"/>
            <a:ext cx="5384800" cy="45307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307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600" y="6248400"/>
            <a:ext cx="28448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5600" y="6248400"/>
            <a:ext cx="38608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7600" y="6248400"/>
            <a:ext cx="2844800" cy="457200"/>
          </a:xfrm>
        </p:spPr>
        <p:txBody>
          <a:bodyPr/>
          <a:lstStyle>
            <a:lvl1pPr>
              <a:defRPr/>
            </a:lvl1pPr>
          </a:lstStyle>
          <a:p>
            <a:fld id="{454BB40D-7163-4563-B39E-F2D7D7D7F679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D012277-D083-40CD-83D8-BEB88CF9261E}" type="slidenum">
              <a:rPr lang="en-US" altLang="en-US">
                <a:solidFill>
                  <a:srgbClr val="335338"/>
                </a:solidFill>
              </a:rPr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oogle Shape;10;p2" descr="Death_to_stock_photography_Vibrant-(9-of-10)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4300" y="-20638"/>
            <a:ext cx="1382184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Google Shape;11;p2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20917" y="2655889"/>
            <a:ext cx="1547283" cy="154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Google Shape;12;p2" descr="Death_to_stock_photography_Vibrant-(10-of-10).jpg"/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133" y="4108450"/>
            <a:ext cx="2760133" cy="276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oogle Shape;13;p2" descr="Death_to_stock_communicate_hands_5.jpg"/>
          <p:cNvPicPr preferRelativeResize="0"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000" y="3175"/>
            <a:ext cx="274320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Google Shape;14;p2" descr="Death_to_stock_communicate_hands_9-.jpg"/>
          <p:cNvPicPr preferRelativeResize="0"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0" y="1355726"/>
            <a:ext cx="2760135" cy="276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Google Shape;15;p2"/>
          <p:cNvSpPr>
            <a:spLocks noChangeArrowheads="1"/>
          </p:cNvSpPr>
          <p:nvPr/>
        </p:nvSpPr>
        <p:spPr bwMode="auto">
          <a:xfrm>
            <a:off x="-97366" y="2730500"/>
            <a:ext cx="1384300" cy="1384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16;p2"/>
          <p:cNvSpPr>
            <a:spLocks noChangeArrowheads="1"/>
          </p:cNvSpPr>
          <p:nvPr/>
        </p:nvSpPr>
        <p:spPr bwMode="auto">
          <a:xfrm>
            <a:off x="1286934" y="5486400"/>
            <a:ext cx="1384300" cy="1384300"/>
          </a:xfrm>
          <a:prstGeom prst="rect">
            <a:avLst/>
          </a:prstGeom>
          <a:solidFill>
            <a:srgbClr val="CEDBE0">
              <a:alpha val="3254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10" name="Google Shape;17;p2" descr="DeathtoStock_Clementine10.jpg"/>
          <p:cNvPicPr preferRelativeResize="0"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8085" y="5481638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Google Shape;18;p2" descr="Death_to_stock_communicate_hands_4.jpg"/>
          <p:cNvPicPr preferRelativeResize="0"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2885" y="4113213"/>
            <a:ext cx="2762249" cy="276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9;p2" descr="DeathtoStock_Simplify3.jpg"/>
          <p:cNvPicPr preferRelativeResize="0"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8899" y="-23813"/>
            <a:ext cx="1384300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Google Shape;20;p2" descr="Death_to_stock_communicate_hands_1.jpg"/>
          <p:cNvPicPr preferRelativeResize="0"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5451" y="-23813"/>
            <a:ext cx="1384300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Google Shape;21;p2" descr="Death_to_stock_communicate_hands_3.jpg"/>
          <p:cNvPicPr preferRelativeResize="0"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5900" y="5473700"/>
            <a:ext cx="1382184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Google Shape;22;p2"/>
          <p:cNvSpPr>
            <a:spLocks noChangeArrowheads="1"/>
          </p:cNvSpPr>
          <p:nvPr/>
        </p:nvSpPr>
        <p:spPr bwMode="auto">
          <a:xfrm flipH="1">
            <a:off x="1295400" y="-7938"/>
            <a:ext cx="1371600" cy="1371601"/>
          </a:xfrm>
          <a:prstGeom prst="rect">
            <a:avLst/>
          </a:prstGeom>
          <a:solidFill>
            <a:srgbClr val="B0D8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6" name="Google Shape;23;p2"/>
          <p:cNvSpPr>
            <a:spLocks noChangeArrowheads="1"/>
          </p:cNvSpPr>
          <p:nvPr/>
        </p:nvSpPr>
        <p:spPr bwMode="auto">
          <a:xfrm flipH="1">
            <a:off x="2667000" y="5486400"/>
            <a:ext cx="1371600" cy="1371600"/>
          </a:xfrm>
          <a:prstGeom prst="rect">
            <a:avLst/>
          </a:prstGeom>
          <a:solidFill>
            <a:srgbClr val="EDC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7" name="Google Shape;24;p2"/>
          <p:cNvSpPr>
            <a:spLocks noChangeArrowheads="1"/>
          </p:cNvSpPr>
          <p:nvPr/>
        </p:nvSpPr>
        <p:spPr bwMode="auto">
          <a:xfrm flipH="1">
            <a:off x="40386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8" name="Google Shape;25;p2"/>
          <p:cNvSpPr>
            <a:spLocks noChangeArrowheads="1"/>
          </p:cNvSpPr>
          <p:nvPr/>
        </p:nvSpPr>
        <p:spPr bwMode="auto">
          <a:xfrm flipH="1">
            <a:off x="6781800" y="548640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9" name="Google Shape;26;p2"/>
          <p:cNvSpPr>
            <a:spLocks noChangeArrowheads="1"/>
          </p:cNvSpPr>
          <p:nvPr/>
        </p:nvSpPr>
        <p:spPr bwMode="auto">
          <a:xfrm flipH="1">
            <a:off x="8153400" y="5486400"/>
            <a:ext cx="1371600" cy="13716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0" name="Google Shape;27;p2"/>
          <p:cNvSpPr>
            <a:spLocks noChangeArrowheads="1"/>
          </p:cNvSpPr>
          <p:nvPr/>
        </p:nvSpPr>
        <p:spPr bwMode="auto">
          <a:xfrm flipH="1">
            <a:off x="8157633" y="-12700"/>
            <a:ext cx="1371600" cy="1371600"/>
          </a:xfrm>
          <a:prstGeom prst="rect">
            <a:avLst/>
          </a:prstGeom>
          <a:solidFill>
            <a:srgbClr val="37A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1" name="Google Shape;28;p2"/>
          <p:cNvSpPr>
            <a:spLocks noChangeArrowheads="1"/>
          </p:cNvSpPr>
          <p:nvPr/>
        </p:nvSpPr>
        <p:spPr bwMode="auto">
          <a:xfrm flipH="1">
            <a:off x="5410200" y="0"/>
            <a:ext cx="1371600" cy="1371600"/>
          </a:xfrm>
          <a:prstGeom prst="rect">
            <a:avLst/>
          </a:prstGeom>
          <a:solidFill>
            <a:srgbClr val="FAA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2" name="Google Shape;29;p2"/>
          <p:cNvSpPr>
            <a:spLocks noChangeArrowheads="1"/>
          </p:cNvSpPr>
          <p:nvPr/>
        </p:nvSpPr>
        <p:spPr bwMode="auto">
          <a:xfrm>
            <a:off x="2667000" y="1358900"/>
            <a:ext cx="6858000" cy="4127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3" name="Google Shape;31;p2"/>
          <p:cNvSpPr>
            <a:spLocks noChangeArrowheads="1"/>
          </p:cNvSpPr>
          <p:nvPr/>
        </p:nvSpPr>
        <p:spPr bwMode="auto">
          <a:xfrm flipH="1">
            <a:off x="9527118" y="3417888"/>
            <a:ext cx="690033" cy="690562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4" name="Google Shape;32;p2"/>
          <p:cNvSpPr>
            <a:spLocks noChangeArrowheads="1"/>
          </p:cNvSpPr>
          <p:nvPr/>
        </p:nvSpPr>
        <p:spPr bwMode="auto">
          <a:xfrm flipH="1">
            <a:off x="3342217" y="666750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5" name="Google Shape;33;p2"/>
          <p:cNvSpPr>
            <a:spLocks noChangeArrowheads="1"/>
          </p:cNvSpPr>
          <p:nvPr/>
        </p:nvSpPr>
        <p:spPr bwMode="auto">
          <a:xfrm flipH="1">
            <a:off x="10896600" y="0"/>
            <a:ext cx="1295400" cy="12954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6" name="Google Shape;34;p2"/>
          <p:cNvSpPr>
            <a:spLocks noChangeArrowheads="1"/>
          </p:cNvSpPr>
          <p:nvPr/>
        </p:nvSpPr>
        <p:spPr bwMode="auto">
          <a:xfrm>
            <a:off x="6087534" y="0"/>
            <a:ext cx="692151" cy="692150"/>
          </a:xfrm>
          <a:prstGeom prst="rect">
            <a:avLst/>
          </a:prstGeom>
          <a:solidFill>
            <a:srgbClr val="CEDBE0">
              <a:alpha val="3254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7" name="Google Shape;35;p2"/>
          <p:cNvSpPr>
            <a:spLocks noChangeArrowheads="1"/>
          </p:cNvSpPr>
          <p:nvPr/>
        </p:nvSpPr>
        <p:spPr bwMode="auto">
          <a:xfrm flipH="1">
            <a:off x="603251" y="0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8" name="Google Shape;36;p2"/>
          <p:cNvSpPr>
            <a:spLocks noChangeArrowheads="1"/>
          </p:cNvSpPr>
          <p:nvPr/>
        </p:nvSpPr>
        <p:spPr bwMode="auto">
          <a:xfrm>
            <a:off x="9518651" y="4113213"/>
            <a:ext cx="1382183" cy="1384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9" name="Google Shape;37;p2"/>
          <p:cNvSpPr>
            <a:spLocks noChangeArrowheads="1"/>
          </p:cNvSpPr>
          <p:nvPr/>
        </p:nvSpPr>
        <p:spPr bwMode="auto">
          <a:xfrm flipH="1">
            <a:off x="9525001" y="2743200"/>
            <a:ext cx="1384300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30" name="Google Shape;30;p2"/>
          <p:cNvSpPr txBox="1">
            <a:spLocks noGrp="1"/>
          </p:cNvSpPr>
          <p:nvPr>
            <p:ph type="ctrTitle"/>
          </p:nvPr>
        </p:nvSpPr>
        <p:spPr>
          <a:xfrm>
            <a:off x="3948733" y="2655767"/>
            <a:ext cx="4294400" cy="1546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  <p:transition>
    <p:fade thruBlk="1"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oogle Shape;39;p3" descr="Death_to_stock_photography_Vibrant-(9-of-10)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4300" y="-20638"/>
            <a:ext cx="1382184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Google Shape;40;p3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20917" y="2655889"/>
            <a:ext cx="1547283" cy="154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oogle Shape;41;p3" descr="Death_to_stock_photography_Vibrant-(10-of-10).jpg"/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133" y="4108450"/>
            <a:ext cx="2760133" cy="276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Google Shape;42;p3" descr="Death_to_stock_communicate_hands_5.jpg"/>
          <p:cNvPicPr preferRelativeResize="0"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000" y="3175"/>
            <a:ext cx="274320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Google Shape;43;p3" descr="Death_to_stock_communicate_hands_9-.jpg"/>
          <p:cNvPicPr preferRelativeResize="0"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0" y="1355726"/>
            <a:ext cx="2760135" cy="276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Google Shape;44;p3"/>
          <p:cNvSpPr>
            <a:spLocks noChangeArrowheads="1"/>
          </p:cNvSpPr>
          <p:nvPr/>
        </p:nvSpPr>
        <p:spPr bwMode="auto">
          <a:xfrm>
            <a:off x="-97366" y="2730500"/>
            <a:ext cx="1384300" cy="1384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10" name="Google Shape;45;p3" descr="DeathtoStock_Clementine10.jpg"/>
          <p:cNvPicPr preferRelativeResize="0"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8085" y="5481638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Google Shape;46;p3" descr="Death_to_stock_communicate_hands_4.jpg"/>
          <p:cNvPicPr preferRelativeResize="0"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2885" y="4113213"/>
            <a:ext cx="2762249" cy="276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47;p3" descr="DeathtoStock_Simplify3.jpg"/>
          <p:cNvPicPr preferRelativeResize="0"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8899" y="-23813"/>
            <a:ext cx="1384300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Google Shape;48;p3" descr="Death_to_stock_communicate_hands_1.jpg"/>
          <p:cNvPicPr preferRelativeResize="0"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5451" y="-23813"/>
            <a:ext cx="1384300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Google Shape;49;p3" descr="Death_to_stock_communicate_hands_3.jpg"/>
          <p:cNvPicPr preferRelativeResize="0"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5900" y="5473700"/>
            <a:ext cx="1382184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Google Shape;50;p3"/>
          <p:cNvSpPr>
            <a:spLocks noChangeArrowheads="1"/>
          </p:cNvSpPr>
          <p:nvPr/>
        </p:nvSpPr>
        <p:spPr bwMode="auto">
          <a:xfrm flipH="1">
            <a:off x="1295400" y="-7938"/>
            <a:ext cx="1371600" cy="1371601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6" name="Google Shape;51;p3"/>
          <p:cNvSpPr>
            <a:spLocks noChangeArrowheads="1"/>
          </p:cNvSpPr>
          <p:nvPr/>
        </p:nvSpPr>
        <p:spPr bwMode="auto">
          <a:xfrm flipH="1">
            <a:off x="2667000" y="548640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7" name="Google Shape;52;p3"/>
          <p:cNvSpPr>
            <a:spLocks noChangeArrowheads="1"/>
          </p:cNvSpPr>
          <p:nvPr/>
        </p:nvSpPr>
        <p:spPr bwMode="auto">
          <a:xfrm flipH="1">
            <a:off x="4038600" y="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8" name="Google Shape;53;p3"/>
          <p:cNvSpPr>
            <a:spLocks noChangeArrowheads="1"/>
          </p:cNvSpPr>
          <p:nvPr/>
        </p:nvSpPr>
        <p:spPr bwMode="auto">
          <a:xfrm flipH="1">
            <a:off x="6781800" y="548640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9" name="Google Shape;54;p3"/>
          <p:cNvSpPr>
            <a:spLocks noChangeArrowheads="1"/>
          </p:cNvSpPr>
          <p:nvPr/>
        </p:nvSpPr>
        <p:spPr bwMode="auto">
          <a:xfrm flipH="1">
            <a:off x="8153400" y="5486400"/>
            <a:ext cx="1371600" cy="13716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0" name="Google Shape;55;p3"/>
          <p:cNvSpPr>
            <a:spLocks noChangeArrowheads="1"/>
          </p:cNvSpPr>
          <p:nvPr/>
        </p:nvSpPr>
        <p:spPr bwMode="auto">
          <a:xfrm flipH="1">
            <a:off x="8157633" y="-1270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1" name="Google Shape;56;p3"/>
          <p:cNvSpPr>
            <a:spLocks noChangeArrowheads="1"/>
          </p:cNvSpPr>
          <p:nvPr/>
        </p:nvSpPr>
        <p:spPr bwMode="auto">
          <a:xfrm flipH="1">
            <a:off x="54102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2" name="Google Shape;57;p3"/>
          <p:cNvSpPr>
            <a:spLocks noChangeArrowheads="1"/>
          </p:cNvSpPr>
          <p:nvPr/>
        </p:nvSpPr>
        <p:spPr bwMode="auto">
          <a:xfrm flipH="1">
            <a:off x="3342217" y="666750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3" name="Google Shape;58;p3"/>
          <p:cNvSpPr>
            <a:spLocks noChangeArrowheads="1"/>
          </p:cNvSpPr>
          <p:nvPr/>
        </p:nvSpPr>
        <p:spPr bwMode="auto">
          <a:xfrm>
            <a:off x="6087534" y="0"/>
            <a:ext cx="692151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4" name="Google Shape;59;p3"/>
          <p:cNvSpPr>
            <a:spLocks noChangeArrowheads="1"/>
          </p:cNvSpPr>
          <p:nvPr/>
        </p:nvSpPr>
        <p:spPr bwMode="auto">
          <a:xfrm flipH="1">
            <a:off x="603251" y="0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5" name="Google Shape;60;p3"/>
          <p:cNvSpPr>
            <a:spLocks noChangeArrowheads="1"/>
          </p:cNvSpPr>
          <p:nvPr/>
        </p:nvSpPr>
        <p:spPr bwMode="auto">
          <a:xfrm>
            <a:off x="1286933" y="1358900"/>
            <a:ext cx="9609667" cy="4127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6" name="Google Shape;63;p3"/>
          <p:cNvSpPr>
            <a:spLocks noChangeArrowheads="1"/>
          </p:cNvSpPr>
          <p:nvPr/>
        </p:nvSpPr>
        <p:spPr bwMode="auto">
          <a:xfrm>
            <a:off x="6762751" y="6153150"/>
            <a:ext cx="692149" cy="692150"/>
          </a:xfrm>
          <a:prstGeom prst="rect">
            <a:avLst/>
          </a:prstGeom>
          <a:solidFill>
            <a:srgbClr val="CEDBE0">
              <a:alpha val="3254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1" name="Google Shape;61;p3"/>
          <p:cNvSpPr txBox="1">
            <a:spLocks noGrp="1"/>
          </p:cNvSpPr>
          <p:nvPr>
            <p:ph type="ctrTitle"/>
          </p:nvPr>
        </p:nvSpPr>
        <p:spPr>
          <a:xfrm>
            <a:off x="2686100" y="2111133"/>
            <a:ext cx="6819600" cy="1546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3"/>
          <p:cNvSpPr txBox="1">
            <a:spLocks noGrp="1"/>
          </p:cNvSpPr>
          <p:nvPr>
            <p:ph type="subTitle" idx="1"/>
          </p:nvPr>
        </p:nvSpPr>
        <p:spPr>
          <a:xfrm>
            <a:off x="2686100" y="3481939"/>
            <a:ext cx="6819600" cy="1046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transition>
    <p:fade thruBlk="1"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oogle Shape;65;p4" descr="Death_to_stock_communicate_hands_10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" y="1327151"/>
            <a:ext cx="1382184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Google Shape;66;p4" descr="DeathtoStock_Simplify2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" y="4087814"/>
            <a:ext cx="2770717" cy="277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Google Shape;67;p4"/>
          <p:cNvSpPr>
            <a:spLocks noChangeArrowheads="1"/>
          </p:cNvSpPr>
          <p:nvPr/>
        </p:nvSpPr>
        <p:spPr bwMode="auto">
          <a:xfrm>
            <a:off x="10809818" y="4146550"/>
            <a:ext cx="1384300" cy="13843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6" name="Google Shape;68;p4" descr="DeathtoStock_Wired3.jpg"/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7633" y="1384301"/>
            <a:ext cx="2779184" cy="277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Google Shape;70;p4"/>
          <p:cNvSpPr>
            <a:spLocks noChangeArrowheads="1"/>
          </p:cNvSpPr>
          <p:nvPr/>
        </p:nvSpPr>
        <p:spPr bwMode="auto">
          <a:xfrm>
            <a:off x="9427633" y="1384301"/>
            <a:ext cx="1382184" cy="1382713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71;p4"/>
          <p:cNvSpPr>
            <a:spLocks noChangeArrowheads="1"/>
          </p:cNvSpPr>
          <p:nvPr/>
        </p:nvSpPr>
        <p:spPr bwMode="auto">
          <a:xfrm>
            <a:off x="9427633" y="0"/>
            <a:ext cx="1382184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72;p4"/>
          <p:cNvSpPr>
            <a:spLocks noChangeArrowheads="1"/>
          </p:cNvSpPr>
          <p:nvPr/>
        </p:nvSpPr>
        <p:spPr bwMode="auto">
          <a:xfrm>
            <a:off x="8735484" y="0"/>
            <a:ext cx="692149" cy="69215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73;p4"/>
          <p:cNvSpPr>
            <a:spLocks noChangeArrowheads="1"/>
          </p:cNvSpPr>
          <p:nvPr/>
        </p:nvSpPr>
        <p:spPr bwMode="auto">
          <a:xfrm>
            <a:off x="10809818" y="4162425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74;p4"/>
          <p:cNvSpPr>
            <a:spLocks noChangeArrowheads="1"/>
          </p:cNvSpPr>
          <p:nvPr/>
        </p:nvSpPr>
        <p:spPr bwMode="auto">
          <a:xfrm flipH="1">
            <a:off x="1377951" y="1327151"/>
            <a:ext cx="1382183" cy="1382713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75;p4"/>
          <p:cNvSpPr>
            <a:spLocks noChangeArrowheads="1"/>
          </p:cNvSpPr>
          <p:nvPr/>
        </p:nvSpPr>
        <p:spPr bwMode="auto">
          <a:xfrm flipH="1">
            <a:off x="-4233" y="2709863"/>
            <a:ext cx="1382184" cy="13843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" name="Google Shape;76;p4"/>
          <p:cNvSpPr>
            <a:spLocks noChangeArrowheads="1"/>
          </p:cNvSpPr>
          <p:nvPr/>
        </p:nvSpPr>
        <p:spPr bwMode="auto">
          <a:xfrm flipH="1">
            <a:off x="1377951" y="4087813"/>
            <a:ext cx="1382183" cy="1382712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4" name="Google Shape;77;p4"/>
          <p:cNvSpPr>
            <a:spLocks noChangeArrowheads="1"/>
          </p:cNvSpPr>
          <p:nvPr/>
        </p:nvSpPr>
        <p:spPr bwMode="auto">
          <a:xfrm flipH="1">
            <a:off x="2760134" y="6165850"/>
            <a:ext cx="692151" cy="69215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5" name="Google Shape;78;p4"/>
          <p:cNvSpPr>
            <a:spLocks noChangeArrowheads="1"/>
          </p:cNvSpPr>
          <p:nvPr/>
        </p:nvSpPr>
        <p:spPr bwMode="auto">
          <a:xfrm flipH="1">
            <a:off x="2067984" y="2019301"/>
            <a:ext cx="692149" cy="690563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16" name="Google Shape;79;p4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9818" y="0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oogle Shape;80;p4"/>
          <p:cNvGrpSpPr/>
          <p:nvPr/>
        </p:nvGrpSpPr>
        <p:grpSpPr bwMode="auto">
          <a:xfrm>
            <a:off x="1746251" y="4441825"/>
            <a:ext cx="643467" cy="674688"/>
            <a:chOff x="5961125" y="1623900"/>
            <a:chExt cx="427450" cy="448175"/>
          </a:xfrm>
        </p:grpSpPr>
        <p:sp>
          <p:nvSpPr>
            <p:cNvPr id="18" name="Google Shape;81;p4"/>
            <p:cNvSpPr/>
            <p:nvPr/>
          </p:nvSpPr>
          <p:spPr bwMode="auto">
            <a:xfrm>
              <a:off x="5961125" y="1678700"/>
              <a:ext cx="376925" cy="376925"/>
            </a:xfrm>
            <a:custGeom>
              <a:avLst/>
              <a:gdLst>
                <a:gd name="T0" fmla="*/ 2147483646 w 15077"/>
                <a:gd name="T1" fmla="*/ 2147483646 h 15077"/>
                <a:gd name="T2" fmla="*/ 2147483646 w 15077"/>
                <a:gd name="T3" fmla="*/ 2147483646 h 15077"/>
                <a:gd name="T4" fmla="*/ 2147483646 w 15077"/>
                <a:gd name="T5" fmla="*/ 2147483646 h 15077"/>
                <a:gd name="T6" fmla="*/ 2147483646 w 15077"/>
                <a:gd name="T7" fmla="*/ 2147483646 h 15077"/>
                <a:gd name="T8" fmla="*/ 2147483646 w 15077"/>
                <a:gd name="T9" fmla="*/ 2147483646 h 15077"/>
                <a:gd name="T10" fmla="*/ 2147483646 w 15077"/>
                <a:gd name="T11" fmla="*/ 2147483646 h 15077"/>
                <a:gd name="T12" fmla="*/ 2147483646 w 15077"/>
                <a:gd name="T13" fmla="*/ 2147483646 h 15077"/>
                <a:gd name="T14" fmla="*/ 2147483646 w 15077"/>
                <a:gd name="T15" fmla="*/ 2147483646 h 15077"/>
                <a:gd name="T16" fmla="*/ 2147483646 w 15077"/>
                <a:gd name="T17" fmla="*/ 2147483646 h 15077"/>
                <a:gd name="T18" fmla="*/ 2147483646 w 15077"/>
                <a:gd name="T19" fmla="*/ 2147483646 h 15077"/>
                <a:gd name="T20" fmla="*/ 2147483646 w 15077"/>
                <a:gd name="T21" fmla="*/ 2147483646 h 15077"/>
                <a:gd name="T22" fmla="*/ 2147483646 w 15077"/>
                <a:gd name="T23" fmla="*/ 2147483646 h 15077"/>
                <a:gd name="T24" fmla="*/ 2147483646 w 15077"/>
                <a:gd name="T25" fmla="*/ 2147483646 h 15077"/>
                <a:gd name="T26" fmla="*/ 2147483646 w 15077"/>
                <a:gd name="T27" fmla="*/ 2147483646 h 15077"/>
                <a:gd name="T28" fmla="*/ 2147483646 w 15077"/>
                <a:gd name="T29" fmla="*/ 2147483646 h 15077"/>
                <a:gd name="T30" fmla="*/ 2147483646 w 15077"/>
                <a:gd name="T31" fmla="*/ 2147483646 h 15077"/>
                <a:gd name="T32" fmla="*/ 2147483646 w 15077"/>
                <a:gd name="T33" fmla="*/ 2147483646 h 15077"/>
                <a:gd name="T34" fmla="*/ 2147483646 w 15077"/>
                <a:gd name="T35" fmla="*/ 2147483646 h 15077"/>
                <a:gd name="T36" fmla="*/ 2147483646 w 15077"/>
                <a:gd name="T37" fmla="*/ 2147483646 h 15077"/>
                <a:gd name="T38" fmla="*/ 2147483646 w 15077"/>
                <a:gd name="T39" fmla="*/ 2147483646 h 15077"/>
                <a:gd name="T40" fmla="*/ 2147483646 w 15077"/>
                <a:gd name="T41" fmla="*/ 2147483646 h 15077"/>
                <a:gd name="T42" fmla="*/ 0 w 15077"/>
                <a:gd name="T43" fmla="*/ 2147483646 h 15077"/>
                <a:gd name="T44" fmla="*/ 2147483646 w 15077"/>
                <a:gd name="T45" fmla="*/ 2147483646 h 15077"/>
                <a:gd name="T46" fmla="*/ 2147483646 w 15077"/>
                <a:gd name="T47" fmla="*/ 2147483646 h 15077"/>
                <a:gd name="T48" fmla="*/ 2147483646 w 15077"/>
                <a:gd name="T49" fmla="*/ 2147483646 h 15077"/>
                <a:gd name="T50" fmla="*/ 2147483646 w 15077"/>
                <a:gd name="T51" fmla="*/ 2147483646 h 15077"/>
                <a:gd name="T52" fmla="*/ 2147483646 w 15077"/>
                <a:gd name="T53" fmla="*/ 2147483646 h 15077"/>
                <a:gd name="T54" fmla="*/ 2147483646 w 15077"/>
                <a:gd name="T55" fmla="*/ 2147483646 h 15077"/>
                <a:gd name="T56" fmla="*/ 2147483646 w 15077"/>
                <a:gd name="T57" fmla="*/ 2147483646 h 15077"/>
                <a:gd name="T58" fmla="*/ 2147483646 w 15077"/>
                <a:gd name="T59" fmla="*/ 2147483646 h 15077"/>
                <a:gd name="T60" fmla="*/ 2147483646 w 15077"/>
                <a:gd name="T61" fmla="*/ 2147483646 h 15077"/>
                <a:gd name="T62" fmla="*/ 2147483646 w 15077"/>
                <a:gd name="T63" fmla="*/ 2147483646 h 15077"/>
                <a:gd name="T64" fmla="*/ 2147483646 w 15077"/>
                <a:gd name="T65" fmla="*/ 2147483646 h 15077"/>
                <a:gd name="T66" fmla="*/ 2147483646 w 15077"/>
                <a:gd name="T67" fmla="*/ 2147483646 h 15077"/>
                <a:gd name="T68" fmla="*/ 2147483646 w 15077"/>
                <a:gd name="T69" fmla="*/ 2147483646 h 15077"/>
                <a:gd name="T70" fmla="*/ 2147483646 w 15077"/>
                <a:gd name="T71" fmla="*/ 2147483646 h 15077"/>
                <a:gd name="T72" fmla="*/ 2147483646 w 15077"/>
                <a:gd name="T73" fmla="*/ 2147483646 h 15077"/>
                <a:gd name="T74" fmla="*/ 2147483646 w 15077"/>
                <a:gd name="T75" fmla="*/ 2147483646 h 15077"/>
                <a:gd name="T76" fmla="*/ 2147483646 w 15077"/>
                <a:gd name="T77" fmla="*/ 2147483646 h 15077"/>
                <a:gd name="T78" fmla="*/ 2147483646 w 15077"/>
                <a:gd name="T79" fmla="*/ 2147483646 h 15077"/>
                <a:gd name="T80" fmla="*/ 2147483646 w 15077"/>
                <a:gd name="T81" fmla="*/ 2147483646 h 15077"/>
                <a:gd name="T82" fmla="*/ 2147483646 w 15077"/>
                <a:gd name="T83" fmla="*/ 2147483646 h 15077"/>
                <a:gd name="T84" fmla="*/ 2147483646 w 15077"/>
                <a:gd name="T85" fmla="*/ 2147483646 h 15077"/>
                <a:gd name="T86" fmla="*/ 2147483646 w 15077"/>
                <a:gd name="T87" fmla="*/ 2147483646 h 15077"/>
                <a:gd name="T88" fmla="*/ 2147483646 w 15077"/>
                <a:gd name="T89" fmla="*/ 2147483646 h 15077"/>
                <a:gd name="T90" fmla="*/ 2147483646 w 15077"/>
                <a:gd name="T91" fmla="*/ 2147483646 h 15077"/>
                <a:gd name="T92" fmla="*/ 2147483646 w 15077"/>
                <a:gd name="T93" fmla="*/ 2147483646 h 15077"/>
                <a:gd name="T94" fmla="*/ 2147483646 w 15077"/>
                <a:gd name="T95" fmla="*/ 2147483646 h 15077"/>
                <a:gd name="T96" fmla="*/ 2147483646 w 15077"/>
                <a:gd name="T97" fmla="*/ 2147483646 h 15077"/>
                <a:gd name="T98" fmla="*/ 2147483646 w 15077"/>
                <a:gd name="T99" fmla="*/ 2147483646 h 15077"/>
                <a:gd name="T100" fmla="*/ 2147483646 w 15077"/>
                <a:gd name="T101" fmla="*/ 2147483646 h 15077"/>
                <a:gd name="T102" fmla="*/ 2147483646 w 15077"/>
                <a:gd name="T103" fmla="*/ 2147483646 h 15077"/>
                <a:gd name="T104" fmla="*/ 2147483646 w 15077"/>
                <a:gd name="T105" fmla="*/ 2147483646 h 15077"/>
                <a:gd name="T106" fmla="*/ 2147483646 w 15077"/>
                <a:gd name="T107" fmla="*/ 2147483646 h 15077"/>
                <a:gd name="T108" fmla="*/ 2147483646 w 15077"/>
                <a:gd name="T109" fmla="*/ 2147483646 h 15077"/>
                <a:gd name="T110" fmla="*/ 2147483646 w 15077"/>
                <a:gd name="T111" fmla="*/ 2147483646 h 15077"/>
                <a:gd name="T112" fmla="*/ 2147483646 w 15077"/>
                <a:gd name="T113" fmla="*/ 2147483646 h 15077"/>
                <a:gd name="T114" fmla="*/ 2147483646 w 15077"/>
                <a:gd name="T115" fmla="*/ 2147483646 h 15077"/>
                <a:gd name="T116" fmla="*/ 2147483646 w 15077"/>
                <a:gd name="T117" fmla="*/ 2147483646 h 1507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82;p4"/>
            <p:cNvSpPr/>
            <p:nvPr/>
          </p:nvSpPr>
          <p:spPr bwMode="auto">
            <a:xfrm>
              <a:off x="6009825" y="1727425"/>
              <a:ext cx="279500" cy="279500"/>
            </a:xfrm>
            <a:custGeom>
              <a:avLst/>
              <a:gdLst>
                <a:gd name="T0" fmla="*/ 2147483646 w 11180"/>
                <a:gd name="T1" fmla="*/ 2147483646 h 11180"/>
                <a:gd name="T2" fmla="*/ 2147483646 w 11180"/>
                <a:gd name="T3" fmla="*/ 2147483646 h 11180"/>
                <a:gd name="T4" fmla="*/ 2147483646 w 11180"/>
                <a:gd name="T5" fmla="*/ 2147483646 h 11180"/>
                <a:gd name="T6" fmla="*/ 2147483646 w 11180"/>
                <a:gd name="T7" fmla="*/ 2147483646 h 11180"/>
                <a:gd name="T8" fmla="*/ 2147483646 w 11180"/>
                <a:gd name="T9" fmla="*/ 2147483646 h 11180"/>
                <a:gd name="T10" fmla="*/ 2147483646 w 11180"/>
                <a:gd name="T11" fmla="*/ 2147483646 h 11180"/>
                <a:gd name="T12" fmla="*/ 2147483646 w 11180"/>
                <a:gd name="T13" fmla="*/ 2147483646 h 11180"/>
                <a:gd name="T14" fmla="*/ 2147483646 w 11180"/>
                <a:gd name="T15" fmla="*/ 2147483646 h 11180"/>
                <a:gd name="T16" fmla="*/ 2147483646 w 11180"/>
                <a:gd name="T17" fmla="*/ 2147483646 h 11180"/>
                <a:gd name="T18" fmla="*/ 2147483646 w 11180"/>
                <a:gd name="T19" fmla="*/ 2147483646 h 11180"/>
                <a:gd name="T20" fmla="*/ 2147483646 w 11180"/>
                <a:gd name="T21" fmla="*/ 2147483646 h 11180"/>
                <a:gd name="T22" fmla="*/ 2147483646 w 11180"/>
                <a:gd name="T23" fmla="*/ 2147483646 h 11180"/>
                <a:gd name="T24" fmla="*/ 2147483646 w 11180"/>
                <a:gd name="T25" fmla="*/ 2147483646 h 11180"/>
                <a:gd name="T26" fmla="*/ 2147483646 w 11180"/>
                <a:gd name="T27" fmla="*/ 2147483646 h 11180"/>
                <a:gd name="T28" fmla="*/ 2147483646 w 11180"/>
                <a:gd name="T29" fmla="*/ 2147483646 h 11180"/>
                <a:gd name="T30" fmla="*/ 2147483646 w 11180"/>
                <a:gd name="T31" fmla="*/ 2147483646 h 11180"/>
                <a:gd name="T32" fmla="*/ 2147483646 w 11180"/>
                <a:gd name="T33" fmla="*/ 2147483646 h 11180"/>
                <a:gd name="T34" fmla="*/ 2147483646 w 11180"/>
                <a:gd name="T35" fmla="*/ 2147483646 h 11180"/>
                <a:gd name="T36" fmla="*/ 2147483646 w 11180"/>
                <a:gd name="T37" fmla="*/ 2147483646 h 11180"/>
                <a:gd name="T38" fmla="*/ 2147483646 w 11180"/>
                <a:gd name="T39" fmla="*/ 2147483646 h 11180"/>
                <a:gd name="T40" fmla="*/ 2147483646 w 11180"/>
                <a:gd name="T41" fmla="*/ 2147483646 h 11180"/>
                <a:gd name="T42" fmla="*/ 2147483646 w 11180"/>
                <a:gd name="T43" fmla="*/ 2147483646 h 11180"/>
                <a:gd name="T44" fmla="*/ 2147483646 w 11180"/>
                <a:gd name="T45" fmla="*/ 2147483646 h 11180"/>
                <a:gd name="T46" fmla="*/ 2147483646 w 11180"/>
                <a:gd name="T47" fmla="*/ 2147483646 h 11180"/>
                <a:gd name="T48" fmla="*/ 2147483646 w 11180"/>
                <a:gd name="T49" fmla="*/ 2147483646 h 11180"/>
                <a:gd name="T50" fmla="*/ 2147483646 w 11180"/>
                <a:gd name="T51" fmla="*/ 2147483646 h 11180"/>
                <a:gd name="T52" fmla="*/ 2147483646 w 11180"/>
                <a:gd name="T53" fmla="*/ 2147483646 h 11180"/>
                <a:gd name="T54" fmla="*/ 2147483646 w 11180"/>
                <a:gd name="T55" fmla="*/ 2147483646 h 11180"/>
                <a:gd name="T56" fmla="*/ 2147483646 w 11180"/>
                <a:gd name="T57" fmla="*/ 2147483646 h 11180"/>
                <a:gd name="T58" fmla="*/ 2147483646 w 11180"/>
                <a:gd name="T59" fmla="*/ 2147483646 h 11180"/>
                <a:gd name="T60" fmla="*/ 2147483646 w 11180"/>
                <a:gd name="T61" fmla="*/ 0 h 11180"/>
                <a:gd name="T62" fmla="*/ 2147483646 w 11180"/>
                <a:gd name="T63" fmla="*/ 2147483646 h 11180"/>
                <a:gd name="T64" fmla="*/ 2147483646 w 11180"/>
                <a:gd name="T65" fmla="*/ 2147483646 h 11180"/>
                <a:gd name="T66" fmla="*/ 2147483646 w 11180"/>
                <a:gd name="T67" fmla="*/ 2147483646 h 11180"/>
                <a:gd name="T68" fmla="*/ 2147483646 w 11180"/>
                <a:gd name="T69" fmla="*/ 2147483646 h 111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83;p4"/>
            <p:cNvSpPr/>
            <p:nvPr/>
          </p:nvSpPr>
          <p:spPr bwMode="auto">
            <a:xfrm>
              <a:off x="6107250" y="1824850"/>
              <a:ext cx="84650" cy="84650"/>
            </a:xfrm>
            <a:custGeom>
              <a:avLst/>
              <a:gdLst>
                <a:gd name="T0" fmla="*/ 2147483646 w 3386"/>
                <a:gd name="T1" fmla="*/ 2147483646 h 3386"/>
                <a:gd name="T2" fmla="*/ 2147483646 w 3386"/>
                <a:gd name="T3" fmla="*/ 2147483646 h 3386"/>
                <a:gd name="T4" fmla="*/ 2147483646 w 3386"/>
                <a:gd name="T5" fmla="*/ 2147483646 h 3386"/>
                <a:gd name="T6" fmla="*/ 2147483646 w 3386"/>
                <a:gd name="T7" fmla="*/ 2147483646 h 3386"/>
                <a:gd name="T8" fmla="*/ 2147483646 w 3386"/>
                <a:gd name="T9" fmla="*/ 2147483646 h 3386"/>
                <a:gd name="T10" fmla="*/ 2147483646 w 3386"/>
                <a:gd name="T11" fmla="*/ 2147483646 h 3386"/>
                <a:gd name="T12" fmla="*/ 2147483646 w 3386"/>
                <a:gd name="T13" fmla="*/ 2147483646 h 3386"/>
                <a:gd name="T14" fmla="*/ 2147483646 w 3386"/>
                <a:gd name="T15" fmla="*/ 2147483646 h 3386"/>
                <a:gd name="T16" fmla="*/ 2147483646 w 3386"/>
                <a:gd name="T17" fmla="*/ 2147483646 h 3386"/>
                <a:gd name="T18" fmla="*/ 2147483646 w 3386"/>
                <a:gd name="T19" fmla="*/ 2147483646 h 3386"/>
                <a:gd name="T20" fmla="*/ 2147483646 w 3386"/>
                <a:gd name="T21" fmla="*/ 2147483646 h 3386"/>
                <a:gd name="T22" fmla="*/ 2147483646 w 3386"/>
                <a:gd name="T23" fmla="*/ 2147483646 h 3386"/>
                <a:gd name="T24" fmla="*/ 2147483646 w 3386"/>
                <a:gd name="T25" fmla="*/ 2147483646 h 3386"/>
                <a:gd name="T26" fmla="*/ 2147483646 w 3386"/>
                <a:gd name="T27" fmla="*/ 2147483646 h 3386"/>
                <a:gd name="T28" fmla="*/ 2147483646 w 3386"/>
                <a:gd name="T29" fmla="*/ 2147483646 h 3386"/>
                <a:gd name="T30" fmla="*/ 2147483646 w 3386"/>
                <a:gd name="T31" fmla="*/ 2147483646 h 3386"/>
                <a:gd name="T32" fmla="*/ 2147483646 w 3386"/>
                <a:gd name="T33" fmla="*/ 2147483646 h 3386"/>
                <a:gd name="T34" fmla="*/ 2147483646 w 3386"/>
                <a:gd name="T35" fmla="*/ 2147483646 h 3386"/>
                <a:gd name="T36" fmla="*/ 2147483646 w 3386"/>
                <a:gd name="T37" fmla="*/ 2147483646 h 3386"/>
                <a:gd name="T38" fmla="*/ 2147483646 w 3386"/>
                <a:gd name="T39" fmla="*/ 2147483646 h 3386"/>
                <a:gd name="T40" fmla="*/ 2147483646 w 3386"/>
                <a:gd name="T41" fmla="*/ 2147483646 h 3386"/>
                <a:gd name="T42" fmla="*/ 2147483646 w 3386"/>
                <a:gd name="T43" fmla="*/ 2147483646 h 3386"/>
                <a:gd name="T44" fmla="*/ 2147483646 w 3386"/>
                <a:gd name="T45" fmla="*/ 2147483646 h 3386"/>
                <a:gd name="T46" fmla="*/ 2147483646 w 3386"/>
                <a:gd name="T47" fmla="*/ 2147483646 h 3386"/>
                <a:gd name="T48" fmla="*/ 2147483646 w 3386"/>
                <a:gd name="T49" fmla="*/ 2147483646 h 3386"/>
                <a:gd name="T50" fmla="*/ 2147483646 w 3386"/>
                <a:gd name="T51" fmla="*/ 2147483646 h 3386"/>
                <a:gd name="T52" fmla="*/ 2147483646 w 3386"/>
                <a:gd name="T53" fmla="*/ 2147483646 h 3386"/>
                <a:gd name="T54" fmla="*/ 2147483646 w 3386"/>
                <a:gd name="T55" fmla="*/ 2147483646 h 3386"/>
                <a:gd name="T56" fmla="*/ 2147483646 w 3386"/>
                <a:gd name="T57" fmla="*/ 2147483646 h 3386"/>
                <a:gd name="T58" fmla="*/ 2147483646 w 3386"/>
                <a:gd name="T59" fmla="*/ 2147483646 h 3386"/>
                <a:gd name="T60" fmla="*/ 2147483646 w 3386"/>
                <a:gd name="T61" fmla="*/ 2147483646 h 3386"/>
                <a:gd name="T62" fmla="*/ 2147483646 w 3386"/>
                <a:gd name="T63" fmla="*/ 2147483646 h 3386"/>
                <a:gd name="T64" fmla="*/ 2147483646 w 3386"/>
                <a:gd name="T65" fmla="*/ 2147483646 h 3386"/>
                <a:gd name="T66" fmla="*/ 2147483646 w 3386"/>
                <a:gd name="T67" fmla="*/ 2147483646 h 3386"/>
                <a:gd name="T68" fmla="*/ 2147483646 w 3386"/>
                <a:gd name="T69" fmla="*/ 2147483646 h 3386"/>
                <a:gd name="T70" fmla="*/ 2147483646 w 3386"/>
                <a:gd name="T71" fmla="*/ 2147483646 h 3386"/>
                <a:gd name="T72" fmla="*/ 2147483646 w 3386"/>
                <a:gd name="T73" fmla="*/ 2147483646 h 3386"/>
                <a:gd name="T74" fmla="*/ 2147483646 w 3386"/>
                <a:gd name="T75" fmla="*/ 2147483646 h 3386"/>
                <a:gd name="T76" fmla="*/ 2147483646 w 3386"/>
                <a:gd name="T77" fmla="*/ 2147483646 h 3386"/>
                <a:gd name="T78" fmla="*/ 2147483646 w 3386"/>
                <a:gd name="T79" fmla="*/ 2147483646 h 3386"/>
                <a:gd name="T80" fmla="*/ 2147483646 w 3386"/>
                <a:gd name="T81" fmla="*/ 2147483646 h 3386"/>
                <a:gd name="T82" fmla="*/ 2147483646 w 3386"/>
                <a:gd name="T83" fmla="*/ 2147483646 h 3386"/>
                <a:gd name="T84" fmla="*/ 2147483646 w 3386"/>
                <a:gd name="T85" fmla="*/ 2147483646 h 3386"/>
                <a:gd name="T86" fmla="*/ 2147483646 w 3386"/>
                <a:gd name="T87" fmla="*/ 2147483646 h 3386"/>
                <a:gd name="T88" fmla="*/ 2147483646 w 3386"/>
                <a:gd name="T89" fmla="*/ 2147483646 h 3386"/>
                <a:gd name="T90" fmla="*/ 2147483646 w 3386"/>
                <a:gd name="T91" fmla="*/ 2147483646 h 3386"/>
                <a:gd name="T92" fmla="*/ 2147483646 w 3386"/>
                <a:gd name="T93" fmla="*/ 2147483646 h 3386"/>
                <a:gd name="T94" fmla="*/ 2147483646 w 3386"/>
                <a:gd name="T95" fmla="*/ 2147483646 h 3386"/>
                <a:gd name="T96" fmla="*/ 2147483646 w 3386"/>
                <a:gd name="T97" fmla="*/ 2147483646 h 3386"/>
                <a:gd name="T98" fmla="*/ 2147483646 w 3386"/>
                <a:gd name="T99" fmla="*/ 2147483646 h 3386"/>
                <a:gd name="T100" fmla="*/ 2147483646 w 3386"/>
                <a:gd name="T101" fmla="*/ 2147483646 h 3386"/>
                <a:gd name="T102" fmla="*/ 2147483646 w 3386"/>
                <a:gd name="T103" fmla="*/ 2147483646 h 3386"/>
                <a:gd name="T104" fmla="*/ 2147483646 w 3386"/>
                <a:gd name="T105" fmla="*/ 0 h 3386"/>
                <a:gd name="T106" fmla="*/ 2147483646 w 3386"/>
                <a:gd name="T107" fmla="*/ 0 h 3386"/>
                <a:gd name="T108" fmla="*/ 2147483646 w 3386"/>
                <a:gd name="T109" fmla="*/ 0 h 3386"/>
                <a:gd name="T110" fmla="*/ 2147483646 w 3386"/>
                <a:gd name="T111" fmla="*/ 2147483646 h 33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Google Shape;84;p4"/>
            <p:cNvSpPr/>
            <p:nvPr/>
          </p:nvSpPr>
          <p:spPr bwMode="auto">
            <a:xfrm>
              <a:off x="6058550" y="1776125"/>
              <a:ext cx="182075" cy="182075"/>
            </a:xfrm>
            <a:custGeom>
              <a:avLst/>
              <a:gdLst>
                <a:gd name="T0" fmla="*/ 2147483646 w 7283"/>
                <a:gd name="T1" fmla="*/ 2147483646 h 7283"/>
                <a:gd name="T2" fmla="*/ 2147483646 w 7283"/>
                <a:gd name="T3" fmla="*/ 2147483646 h 7283"/>
                <a:gd name="T4" fmla="*/ 2147483646 w 7283"/>
                <a:gd name="T5" fmla="*/ 2147483646 h 7283"/>
                <a:gd name="T6" fmla="*/ 2147483646 w 7283"/>
                <a:gd name="T7" fmla="*/ 2147483646 h 7283"/>
                <a:gd name="T8" fmla="*/ 2147483646 w 7283"/>
                <a:gd name="T9" fmla="*/ 2147483646 h 7283"/>
                <a:gd name="T10" fmla="*/ 2147483646 w 7283"/>
                <a:gd name="T11" fmla="*/ 2147483646 h 7283"/>
                <a:gd name="T12" fmla="*/ 2147483646 w 7283"/>
                <a:gd name="T13" fmla="*/ 2147483646 h 7283"/>
                <a:gd name="T14" fmla="*/ 2147483646 w 7283"/>
                <a:gd name="T15" fmla="*/ 2147483646 h 7283"/>
                <a:gd name="T16" fmla="*/ 2147483646 w 7283"/>
                <a:gd name="T17" fmla="*/ 2147483646 h 7283"/>
                <a:gd name="T18" fmla="*/ 2147483646 w 7283"/>
                <a:gd name="T19" fmla="*/ 2147483646 h 7283"/>
                <a:gd name="T20" fmla="*/ 2147483646 w 7283"/>
                <a:gd name="T21" fmla="*/ 2147483646 h 7283"/>
                <a:gd name="T22" fmla="*/ 2147483646 w 7283"/>
                <a:gd name="T23" fmla="*/ 2147483646 h 7283"/>
                <a:gd name="T24" fmla="*/ 0 w 7283"/>
                <a:gd name="T25" fmla="*/ 2147483646 h 7283"/>
                <a:gd name="T26" fmla="*/ 2147483646 w 7283"/>
                <a:gd name="T27" fmla="*/ 2147483646 h 7283"/>
                <a:gd name="T28" fmla="*/ 2147483646 w 7283"/>
                <a:gd name="T29" fmla="*/ 2147483646 h 7283"/>
                <a:gd name="T30" fmla="*/ 2147483646 w 7283"/>
                <a:gd name="T31" fmla="*/ 2147483646 h 7283"/>
                <a:gd name="T32" fmla="*/ 2147483646 w 7283"/>
                <a:gd name="T33" fmla="*/ 2147483646 h 7283"/>
                <a:gd name="T34" fmla="*/ 2147483646 w 7283"/>
                <a:gd name="T35" fmla="*/ 2147483646 h 7283"/>
                <a:gd name="T36" fmla="*/ 2147483646 w 7283"/>
                <a:gd name="T37" fmla="*/ 2147483646 h 7283"/>
                <a:gd name="T38" fmla="*/ 2147483646 w 7283"/>
                <a:gd name="T39" fmla="*/ 2147483646 h 7283"/>
                <a:gd name="T40" fmla="*/ 2147483646 w 7283"/>
                <a:gd name="T41" fmla="*/ 2147483646 h 7283"/>
                <a:gd name="T42" fmla="*/ 2147483646 w 7283"/>
                <a:gd name="T43" fmla="*/ 2147483646 h 7283"/>
                <a:gd name="T44" fmla="*/ 2147483646 w 7283"/>
                <a:gd name="T45" fmla="*/ 2147483646 h 7283"/>
                <a:gd name="T46" fmla="*/ 2147483646 w 7283"/>
                <a:gd name="T47" fmla="*/ 2147483646 h 7283"/>
                <a:gd name="T48" fmla="*/ 2147483646 w 7283"/>
                <a:gd name="T49" fmla="*/ 2147483646 h 7283"/>
                <a:gd name="T50" fmla="*/ 2147483646 w 7283"/>
                <a:gd name="T51" fmla="*/ 2147483646 h 7283"/>
                <a:gd name="T52" fmla="*/ 2147483646 w 7283"/>
                <a:gd name="T53" fmla="*/ 2147483646 h 7283"/>
                <a:gd name="T54" fmla="*/ 2147483646 w 7283"/>
                <a:gd name="T55" fmla="*/ 2147483646 h 7283"/>
                <a:gd name="T56" fmla="*/ 2147483646 w 7283"/>
                <a:gd name="T57" fmla="*/ 2147483646 h 7283"/>
                <a:gd name="T58" fmla="*/ 2147483646 w 7283"/>
                <a:gd name="T59" fmla="*/ 2147483646 h 7283"/>
                <a:gd name="T60" fmla="*/ 2147483646 w 7283"/>
                <a:gd name="T61" fmla="*/ 2147483646 h 7283"/>
                <a:gd name="T62" fmla="*/ 2147483646 w 7283"/>
                <a:gd name="T63" fmla="*/ 2147483646 h 7283"/>
                <a:gd name="T64" fmla="*/ 2147483646 w 7283"/>
                <a:gd name="T65" fmla="*/ 2147483646 h 7283"/>
                <a:gd name="T66" fmla="*/ 2147483646 w 7283"/>
                <a:gd name="T67" fmla="*/ 2147483646 h 728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Google Shape;85;p4"/>
            <p:cNvSpPr/>
            <p:nvPr/>
          </p:nvSpPr>
          <p:spPr bwMode="auto">
            <a:xfrm>
              <a:off x="5971475" y="2001400"/>
              <a:ext cx="74925" cy="70675"/>
            </a:xfrm>
            <a:custGeom>
              <a:avLst/>
              <a:gdLst>
                <a:gd name="T0" fmla="*/ 2147483646 w 2997"/>
                <a:gd name="T1" fmla="*/ 2147483646 h 2827"/>
                <a:gd name="T2" fmla="*/ 2147483646 w 2997"/>
                <a:gd name="T3" fmla="*/ 2147483646 h 2827"/>
                <a:gd name="T4" fmla="*/ 2147483646 w 2997"/>
                <a:gd name="T5" fmla="*/ 2147483646 h 2827"/>
                <a:gd name="T6" fmla="*/ 2147483646 w 2997"/>
                <a:gd name="T7" fmla="*/ 2147483646 h 2827"/>
                <a:gd name="T8" fmla="*/ 2147483646 w 2997"/>
                <a:gd name="T9" fmla="*/ 2147483646 h 2827"/>
                <a:gd name="T10" fmla="*/ 2147483646 w 2997"/>
                <a:gd name="T11" fmla="*/ 2147483646 h 2827"/>
                <a:gd name="T12" fmla="*/ 2147483646 w 2997"/>
                <a:gd name="T13" fmla="*/ 2147483646 h 2827"/>
                <a:gd name="T14" fmla="*/ 2147483646 w 2997"/>
                <a:gd name="T15" fmla="*/ 2147483646 h 2827"/>
                <a:gd name="T16" fmla="*/ 2147483646 w 2997"/>
                <a:gd name="T17" fmla="*/ 2147483646 h 2827"/>
                <a:gd name="T18" fmla="*/ 2147483646 w 2997"/>
                <a:gd name="T19" fmla="*/ 2147483646 h 2827"/>
                <a:gd name="T20" fmla="*/ 2147483646 w 2997"/>
                <a:gd name="T21" fmla="*/ 2147483646 h 2827"/>
                <a:gd name="T22" fmla="*/ 2147483646 w 2997"/>
                <a:gd name="T23" fmla="*/ 2147483646 h 2827"/>
                <a:gd name="T24" fmla="*/ 2147483646 w 2997"/>
                <a:gd name="T25" fmla="*/ 2147483646 h 2827"/>
                <a:gd name="T26" fmla="*/ 2147483646 w 2997"/>
                <a:gd name="T27" fmla="*/ 2147483646 h 2827"/>
                <a:gd name="T28" fmla="*/ 2147483646 w 2997"/>
                <a:gd name="T29" fmla="*/ 2147483646 h 2827"/>
                <a:gd name="T30" fmla="*/ 2147483646 w 2997"/>
                <a:gd name="T31" fmla="*/ 2147483646 h 2827"/>
                <a:gd name="T32" fmla="*/ 2147483646 w 2997"/>
                <a:gd name="T33" fmla="*/ 2147483646 h 2827"/>
                <a:gd name="T34" fmla="*/ 2147483646 w 2997"/>
                <a:gd name="T35" fmla="*/ 2147483646 h 2827"/>
                <a:gd name="T36" fmla="*/ 2147483646 w 2997"/>
                <a:gd name="T37" fmla="*/ 2147483646 h 2827"/>
                <a:gd name="T38" fmla="*/ 2147483646 w 2997"/>
                <a:gd name="T39" fmla="*/ 2147483646 h 2827"/>
                <a:gd name="T40" fmla="*/ 2147483646 w 2997"/>
                <a:gd name="T41" fmla="*/ 2147483646 h 2827"/>
                <a:gd name="T42" fmla="*/ 2147483646 w 2997"/>
                <a:gd name="T43" fmla="*/ 2147483646 h 2827"/>
                <a:gd name="T44" fmla="*/ 2147483646 w 2997"/>
                <a:gd name="T45" fmla="*/ 2147483646 h 2827"/>
                <a:gd name="T46" fmla="*/ 2147483646 w 2997"/>
                <a:gd name="T47" fmla="*/ 2147483646 h 28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" name="Google Shape;86;p4"/>
            <p:cNvSpPr/>
            <p:nvPr/>
          </p:nvSpPr>
          <p:spPr bwMode="auto">
            <a:xfrm>
              <a:off x="6253375" y="2001400"/>
              <a:ext cx="74325" cy="70675"/>
            </a:xfrm>
            <a:custGeom>
              <a:avLst/>
              <a:gdLst>
                <a:gd name="T0" fmla="*/ 2147483646 w 2973"/>
                <a:gd name="T1" fmla="*/ 2147483646 h 2827"/>
                <a:gd name="T2" fmla="*/ 2147483646 w 2973"/>
                <a:gd name="T3" fmla="*/ 2147483646 h 2827"/>
                <a:gd name="T4" fmla="*/ 2147483646 w 2973"/>
                <a:gd name="T5" fmla="*/ 2147483646 h 2827"/>
                <a:gd name="T6" fmla="*/ 2147483646 w 2973"/>
                <a:gd name="T7" fmla="*/ 2147483646 h 2827"/>
                <a:gd name="T8" fmla="*/ 2147483646 w 2973"/>
                <a:gd name="T9" fmla="*/ 2147483646 h 2827"/>
                <a:gd name="T10" fmla="*/ 2147483646 w 2973"/>
                <a:gd name="T11" fmla="*/ 2147483646 h 2827"/>
                <a:gd name="T12" fmla="*/ 2147483646 w 2973"/>
                <a:gd name="T13" fmla="*/ 2147483646 h 2827"/>
                <a:gd name="T14" fmla="*/ 2147483646 w 2973"/>
                <a:gd name="T15" fmla="*/ 2147483646 h 2827"/>
                <a:gd name="T16" fmla="*/ 2147483646 w 2973"/>
                <a:gd name="T17" fmla="*/ 2147483646 h 2827"/>
                <a:gd name="T18" fmla="*/ 2147483646 w 2973"/>
                <a:gd name="T19" fmla="*/ 2147483646 h 2827"/>
                <a:gd name="T20" fmla="*/ 2147483646 w 2973"/>
                <a:gd name="T21" fmla="*/ 2147483646 h 2827"/>
                <a:gd name="T22" fmla="*/ 2147483646 w 2973"/>
                <a:gd name="T23" fmla="*/ 2147483646 h 2827"/>
                <a:gd name="T24" fmla="*/ 2147483646 w 2973"/>
                <a:gd name="T25" fmla="*/ 2147483646 h 2827"/>
                <a:gd name="T26" fmla="*/ 2147483646 w 2973"/>
                <a:gd name="T27" fmla="*/ 2147483646 h 2827"/>
                <a:gd name="T28" fmla="*/ 2147483646 w 2973"/>
                <a:gd name="T29" fmla="*/ 2147483646 h 2827"/>
                <a:gd name="T30" fmla="*/ 2147483646 w 2973"/>
                <a:gd name="T31" fmla="*/ 2147483646 h 2827"/>
                <a:gd name="T32" fmla="*/ 2147483646 w 2973"/>
                <a:gd name="T33" fmla="*/ 2147483646 h 2827"/>
                <a:gd name="T34" fmla="*/ 2147483646 w 2973"/>
                <a:gd name="T35" fmla="*/ 2147483646 h 2827"/>
                <a:gd name="T36" fmla="*/ 2147483646 w 2973"/>
                <a:gd name="T37" fmla="*/ 2147483646 h 2827"/>
                <a:gd name="T38" fmla="*/ 2147483646 w 2973"/>
                <a:gd name="T39" fmla="*/ 2147483646 h 2827"/>
                <a:gd name="T40" fmla="*/ 2147483646 w 2973"/>
                <a:gd name="T41" fmla="*/ 2147483646 h 2827"/>
                <a:gd name="T42" fmla="*/ 2147483646 w 2973"/>
                <a:gd name="T43" fmla="*/ 2147483646 h 2827"/>
                <a:gd name="T44" fmla="*/ 2147483646 w 2973"/>
                <a:gd name="T45" fmla="*/ 2147483646 h 2827"/>
                <a:gd name="T46" fmla="*/ 2147483646 w 2973"/>
                <a:gd name="T47" fmla="*/ 2147483646 h 28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4" name="Google Shape;87;p4"/>
            <p:cNvSpPr/>
            <p:nvPr/>
          </p:nvSpPr>
          <p:spPr bwMode="auto">
            <a:xfrm>
              <a:off x="6137700" y="1623900"/>
              <a:ext cx="250875" cy="255150"/>
            </a:xfrm>
            <a:custGeom>
              <a:avLst/>
              <a:gdLst>
                <a:gd name="T0" fmla="*/ 2147483646 w 10035"/>
                <a:gd name="T1" fmla="*/ 2147483646 h 10206"/>
                <a:gd name="T2" fmla="*/ 2147483646 w 10035"/>
                <a:gd name="T3" fmla="*/ 2147483646 h 10206"/>
                <a:gd name="T4" fmla="*/ 2147483646 w 10035"/>
                <a:gd name="T5" fmla="*/ 2147483646 h 10206"/>
                <a:gd name="T6" fmla="*/ 2147483646 w 10035"/>
                <a:gd name="T7" fmla="*/ 2147483646 h 10206"/>
                <a:gd name="T8" fmla="*/ 2147483646 w 10035"/>
                <a:gd name="T9" fmla="*/ 2147483646 h 10206"/>
                <a:gd name="T10" fmla="*/ 2147483646 w 10035"/>
                <a:gd name="T11" fmla="*/ 2147483646 h 10206"/>
                <a:gd name="T12" fmla="*/ 2147483646 w 10035"/>
                <a:gd name="T13" fmla="*/ 2147483646 h 10206"/>
                <a:gd name="T14" fmla="*/ 2147483646 w 10035"/>
                <a:gd name="T15" fmla="*/ 2147483646 h 10206"/>
                <a:gd name="T16" fmla="*/ 2147483646 w 10035"/>
                <a:gd name="T17" fmla="*/ 2147483646 h 10206"/>
                <a:gd name="T18" fmla="*/ 2147483646 w 10035"/>
                <a:gd name="T19" fmla="*/ 2147483646 h 10206"/>
                <a:gd name="T20" fmla="*/ 2147483646 w 10035"/>
                <a:gd name="T21" fmla="*/ 2147483646 h 10206"/>
                <a:gd name="T22" fmla="*/ 2147483646 w 10035"/>
                <a:gd name="T23" fmla="*/ 2147483646 h 10206"/>
                <a:gd name="T24" fmla="*/ 2147483646 w 10035"/>
                <a:gd name="T25" fmla="*/ 2147483646 h 10206"/>
                <a:gd name="T26" fmla="*/ 2147483646 w 10035"/>
                <a:gd name="T27" fmla="*/ 2147483646 h 10206"/>
                <a:gd name="T28" fmla="*/ 2147483646 w 10035"/>
                <a:gd name="T29" fmla="*/ 2147483646 h 10206"/>
                <a:gd name="T30" fmla="*/ 2147483646 w 10035"/>
                <a:gd name="T31" fmla="*/ 2147483646 h 10206"/>
                <a:gd name="T32" fmla="*/ 2147483646 w 10035"/>
                <a:gd name="T33" fmla="*/ 2147483646 h 10206"/>
                <a:gd name="T34" fmla="*/ 2147483646 w 10035"/>
                <a:gd name="T35" fmla="*/ 2147483646 h 10206"/>
                <a:gd name="T36" fmla="*/ 2147483646 w 10035"/>
                <a:gd name="T37" fmla="*/ 2147483646 h 10206"/>
                <a:gd name="T38" fmla="*/ 2147483646 w 10035"/>
                <a:gd name="T39" fmla="*/ 2147483646 h 10206"/>
                <a:gd name="T40" fmla="*/ 2147483646 w 10035"/>
                <a:gd name="T41" fmla="*/ 2147483646 h 10206"/>
                <a:gd name="T42" fmla="*/ 2147483646 w 10035"/>
                <a:gd name="T43" fmla="*/ 2147483646 h 10206"/>
                <a:gd name="T44" fmla="*/ 2147483646 w 10035"/>
                <a:gd name="T45" fmla="*/ 2147483646 h 10206"/>
                <a:gd name="T46" fmla="*/ 2147483646 w 10035"/>
                <a:gd name="T47" fmla="*/ 2147483646 h 10206"/>
                <a:gd name="T48" fmla="*/ 2147483646 w 10035"/>
                <a:gd name="T49" fmla="*/ 2147483646 h 10206"/>
                <a:gd name="T50" fmla="*/ 0 w 10035"/>
                <a:gd name="T51" fmla="*/ 2147483646 h 10206"/>
                <a:gd name="T52" fmla="*/ 0 w 10035"/>
                <a:gd name="T53" fmla="*/ 2147483646 h 10206"/>
                <a:gd name="T54" fmla="*/ 2147483646 w 10035"/>
                <a:gd name="T55" fmla="*/ 2147483646 h 10206"/>
                <a:gd name="T56" fmla="*/ 2147483646 w 10035"/>
                <a:gd name="T57" fmla="*/ 2147483646 h 10206"/>
                <a:gd name="T58" fmla="*/ 2147483646 w 10035"/>
                <a:gd name="T59" fmla="*/ 2147483646 h 10206"/>
                <a:gd name="T60" fmla="*/ 2147483646 w 10035"/>
                <a:gd name="T61" fmla="*/ 2147483646 h 10206"/>
                <a:gd name="T62" fmla="*/ 2147483646 w 10035"/>
                <a:gd name="T63" fmla="*/ 2147483646 h 10206"/>
                <a:gd name="T64" fmla="*/ 2147483646 w 10035"/>
                <a:gd name="T65" fmla="*/ 2147483646 h 10206"/>
                <a:gd name="T66" fmla="*/ 2147483646 w 10035"/>
                <a:gd name="T67" fmla="*/ 2147483646 h 10206"/>
                <a:gd name="T68" fmla="*/ 2147483646 w 10035"/>
                <a:gd name="T69" fmla="*/ 2147483646 h 10206"/>
                <a:gd name="T70" fmla="*/ 2147483646 w 10035"/>
                <a:gd name="T71" fmla="*/ 2147483646 h 10206"/>
                <a:gd name="T72" fmla="*/ 2147483646 w 10035"/>
                <a:gd name="T73" fmla="*/ 2147483646 h 10206"/>
                <a:gd name="T74" fmla="*/ 2147483646 w 10035"/>
                <a:gd name="T75" fmla="*/ 2147483646 h 10206"/>
                <a:gd name="T76" fmla="*/ 2147483646 w 10035"/>
                <a:gd name="T77" fmla="*/ 2147483646 h 10206"/>
                <a:gd name="T78" fmla="*/ 2147483646 w 10035"/>
                <a:gd name="T79" fmla="*/ 2147483646 h 10206"/>
                <a:gd name="T80" fmla="*/ 2147483646 w 10035"/>
                <a:gd name="T81" fmla="*/ 2147483646 h 10206"/>
                <a:gd name="T82" fmla="*/ 2147483646 w 10035"/>
                <a:gd name="T83" fmla="*/ 2147483646 h 10206"/>
                <a:gd name="T84" fmla="*/ 2147483646 w 10035"/>
                <a:gd name="T85" fmla="*/ 2147483646 h 10206"/>
                <a:gd name="T86" fmla="*/ 2147483646 w 10035"/>
                <a:gd name="T87" fmla="*/ 2147483646 h 102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5" name="Google Shape;88;p4"/>
          <p:cNvSpPr/>
          <p:nvPr/>
        </p:nvSpPr>
        <p:spPr bwMode="auto">
          <a:xfrm>
            <a:off x="9798052" y="1755776"/>
            <a:ext cx="639233" cy="639763"/>
          </a:xfrm>
          <a:custGeom>
            <a:avLst/>
            <a:gdLst>
              <a:gd name="T0" fmla="*/ 2147483646 w 16027"/>
              <a:gd name="T1" fmla="*/ 2147483646 h 16027"/>
              <a:gd name="T2" fmla="*/ 2147483646 w 16027"/>
              <a:gd name="T3" fmla="*/ 2147483646 h 16027"/>
              <a:gd name="T4" fmla="*/ 2147483646 w 16027"/>
              <a:gd name="T5" fmla="*/ 2147483646 h 16027"/>
              <a:gd name="T6" fmla="*/ 2147483646 w 16027"/>
              <a:gd name="T7" fmla="*/ 2147483646 h 16027"/>
              <a:gd name="T8" fmla="*/ 2147483646 w 16027"/>
              <a:gd name="T9" fmla="*/ 2147483646 h 16027"/>
              <a:gd name="T10" fmla="*/ 2147483646 w 16027"/>
              <a:gd name="T11" fmla="*/ 2147483646 h 16027"/>
              <a:gd name="T12" fmla="*/ 2147483646 w 16027"/>
              <a:gd name="T13" fmla="*/ 2147483646 h 16027"/>
              <a:gd name="T14" fmla="*/ 2147483646 w 16027"/>
              <a:gd name="T15" fmla="*/ 2147483646 h 16027"/>
              <a:gd name="T16" fmla="*/ 2147483646 w 16027"/>
              <a:gd name="T17" fmla="*/ 2147483646 h 16027"/>
              <a:gd name="T18" fmla="*/ 2147483646 w 16027"/>
              <a:gd name="T19" fmla="*/ 2147483646 h 16027"/>
              <a:gd name="T20" fmla="*/ 2147483646 w 16027"/>
              <a:gd name="T21" fmla="*/ 2147483646 h 16027"/>
              <a:gd name="T22" fmla="*/ 2147483646 w 16027"/>
              <a:gd name="T23" fmla="*/ 2147483646 h 16027"/>
              <a:gd name="T24" fmla="*/ 2147483646 w 16027"/>
              <a:gd name="T25" fmla="*/ 2147483646 h 16027"/>
              <a:gd name="T26" fmla="*/ 2147483646 w 16027"/>
              <a:gd name="T27" fmla="*/ 2147483646 h 16027"/>
              <a:gd name="T28" fmla="*/ 2147483646 w 16027"/>
              <a:gd name="T29" fmla="*/ 2147483646 h 16027"/>
              <a:gd name="T30" fmla="*/ 2147483646 w 16027"/>
              <a:gd name="T31" fmla="*/ 2147483646 h 16027"/>
              <a:gd name="T32" fmla="*/ 2147483646 w 16027"/>
              <a:gd name="T33" fmla="*/ 2147483646 h 16027"/>
              <a:gd name="T34" fmla="*/ 2147483646 w 16027"/>
              <a:gd name="T35" fmla="*/ 2147483646 h 16027"/>
              <a:gd name="T36" fmla="*/ 2147483646 w 16027"/>
              <a:gd name="T37" fmla="*/ 2147483646 h 16027"/>
              <a:gd name="T38" fmla="*/ 2147483646 w 16027"/>
              <a:gd name="T39" fmla="*/ 2147483646 h 16027"/>
              <a:gd name="T40" fmla="*/ 2147483646 w 16027"/>
              <a:gd name="T41" fmla="*/ 2147483646 h 16027"/>
              <a:gd name="T42" fmla="*/ 2147483646 w 16027"/>
              <a:gd name="T43" fmla="*/ 2147483646 h 16027"/>
              <a:gd name="T44" fmla="*/ 2147483646 w 16027"/>
              <a:gd name="T45" fmla="*/ 2147483646 h 16027"/>
              <a:gd name="T46" fmla="*/ 2147483646 w 16027"/>
              <a:gd name="T47" fmla="*/ 2147483646 h 16027"/>
              <a:gd name="T48" fmla="*/ 2147483646 w 16027"/>
              <a:gd name="T49" fmla="*/ 2147483646 h 16027"/>
              <a:gd name="T50" fmla="*/ 2147483646 w 16027"/>
              <a:gd name="T51" fmla="*/ 2147483646 h 16027"/>
              <a:gd name="T52" fmla="*/ 2147483646 w 16027"/>
              <a:gd name="T53" fmla="*/ 2147483646 h 16027"/>
              <a:gd name="T54" fmla="*/ 2147483646 w 16027"/>
              <a:gd name="T55" fmla="*/ 2147483646 h 16027"/>
              <a:gd name="T56" fmla="*/ 2147483646 w 16027"/>
              <a:gd name="T57" fmla="*/ 2147483646 h 16027"/>
              <a:gd name="T58" fmla="*/ 2147483646 w 16027"/>
              <a:gd name="T59" fmla="*/ 2147483646 h 16027"/>
              <a:gd name="T60" fmla="*/ 2147483646 w 16027"/>
              <a:gd name="T61" fmla="*/ 2147483646 h 16027"/>
              <a:gd name="T62" fmla="*/ 2147483646 w 16027"/>
              <a:gd name="T63" fmla="*/ 2147483646 h 16027"/>
              <a:gd name="T64" fmla="*/ 2147483646 w 16027"/>
              <a:gd name="T65" fmla="*/ 2147483646 h 16027"/>
              <a:gd name="T66" fmla="*/ 2147483646 w 16027"/>
              <a:gd name="T67" fmla="*/ 2147483646 h 16027"/>
              <a:gd name="T68" fmla="*/ 2147483646 w 16027"/>
              <a:gd name="T69" fmla="*/ 2147483646 h 16027"/>
              <a:gd name="T70" fmla="*/ 2147483646 w 16027"/>
              <a:gd name="T71" fmla="*/ 2147483646 h 16027"/>
              <a:gd name="T72" fmla="*/ 2147483646 w 16027"/>
              <a:gd name="T73" fmla="*/ 2147483646 h 16027"/>
              <a:gd name="T74" fmla="*/ 2147483646 w 16027"/>
              <a:gd name="T75" fmla="*/ 2147483646 h 16027"/>
              <a:gd name="T76" fmla="*/ 2147483646 w 16027"/>
              <a:gd name="T77" fmla="*/ 2147483646 h 16027"/>
              <a:gd name="T78" fmla="*/ 2147483646 w 16027"/>
              <a:gd name="T79" fmla="*/ 2147483646 h 16027"/>
              <a:gd name="T80" fmla="*/ 2147483646 w 16027"/>
              <a:gd name="T81" fmla="*/ 2147483646 h 16027"/>
              <a:gd name="T82" fmla="*/ 2147483646 w 16027"/>
              <a:gd name="T83" fmla="*/ 2147483646 h 16027"/>
              <a:gd name="T84" fmla="*/ 2147483646 w 16027"/>
              <a:gd name="T85" fmla="*/ 2147483646 h 16027"/>
              <a:gd name="T86" fmla="*/ 2147483646 w 16027"/>
              <a:gd name="T87" fmla="*/ 2147483646 h 16027"/>
              <a:gd name="T88" fmla="*/ 2147483646 w 16027"/>
              <a:gd name="T89" fmla="*/ 2147483646 h 16027"/>
              <a:gd name="T90" fmla="*/ 2147483646 w 16027"/>
              <a:gd name="T91" fmla="*/ 2147483646 h 16027"/>
              <a:gd name="T92" fmla="*/ 2147483646 w 16027"/>
              <a:gd name="T93" fmla="*/ 2147483646 h 16027"/>
              <a:gd name="T94" fmla="*/ 2147483646 w 16027"/>
              <a:gd name="T95" fmla="*/ 2147483646 h 16027"/>
              <a:gd name="T96" fmla="*/ 2147483646 w 16027"/>
              <a:gd name="T97" fmla="*/ 2147483646 h 16027"/>
              <a:gd name="T98" fmla="*/ 2147483646 w 16027"/>
              <a:gd name="T99" fmla="*/ 2147483646 h 16027"/>
              <a:gd name="T100" fmla="*/ 2147483646 w 16027"/>
              <a:gd name="T101" fmla="*/ 2147483646 h 16027"/>
              <a:gd name="T102" fmla="*/ 2147483646 w 16027"/>
              <a:gd name="T103" fmla="*/ 2147483646 h 16027"/>
              <a:gd name="T104" fmla="*/ 2147483646 w 16027"/>
              <a:gd name="T105" fmla="*/ 2147483646 h 16027"/>
              <a:gd name="T106" fmla="*/ 2147483646 w 16027"/>
              <a:gd name="T107" fmla="*/ 2147483646 h 16027"/>
              <a:gd name="T108" fmla="*/ 2147483646 w 16027"/>
              <a:gd name="T109" fmla="*/ 2147483646 h 16027"/>
              <a:gd name="T110" fmla="*/ 2147483646 w 16027"/>
              <a:gd name="T111" fmla="*/ 2147483646 h 16027"/>
              <a:gd name="T112" fmla="*/ 2147483646 w 16027"/>
              <a:gd name="T113" fmla="*/ 2147483646 h 16027"/>
              <a:gd name="T114" fmla="*/ 2147483646 w 16027"/>
              <a:gd name="T115" fmla="*/ 2147483646 h 1602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4D778A"/>
              </a:solidFill>
              <a:cs typeface="Arial" panose="020B0604020202020204" pitchFamily="34" charset="0"/>
            </a:endParaRPr>
          </a:p>
        </p:txBody>
      </p:sp>
      <p:sp>
        <p:nvSpPr>
          <p:cNvPr id="69" name="Google Shape;69;p4"/>
          <p:cNvSpPr txBox="1">
            <a:spLocks noGrp="1"/>
          </p:cNvSpPr>
          <p:nvPr>
            <p:ph type="body" idx="1"/>
          </p:nvPr>
        </p:nvSpPr>
        <p:spPr>
          <a:xfrm>
            <a:off x="3868500" y="2882400"/>
            <a:ext cx="4455200" cy="109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marL="457200" lvl="0" indent="-330200" algn="ctr" rtl="0">
              <a:spcBef>
                <a:spcPts val="60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□"/>
              <a:defRPr i="1">
                <a:latin typeface="Arvo"/>
                <a:ea typeface="Arvo"/>
                <a:cs typeface="Arvo"/>
                <a:sym typeface="Arvo"/>
              </a:defRPr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●"/>
              <a:defRPr i="1">
                <a:latin typeface="Arvo"/>
                <a:ea typeface="Arvo"/>
                <a:cs typeface="Arvo"/>
                <a:sym typeface="Arvo"/>
              </a:defRPr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8pPr>
            <a:lvl9pPr marL="4114800" lvl="8" indent="-330200" algn="ctr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26" name="Google Shape;89;p4"/>
          <p:cNvSpPr txBox="1">
            <a:spLocks noGrp="1"/>
          </p:cNvSpPr>
          <p:nvPr>
            <p:ph type="sldNum" idx="10"/>
          </p:nvPr>
        </p:nvSpPr>
        <p:spPr>
          <a:xfrm>
            <a:off x="5750985" y="6165850"/>
            <a:ext cx="690033" cy="692150"/>
          </a:xfrm>
        </p:spPr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516E93CA-2563-4645-A99E-4DC66C05B6CE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oogle Shape;93;p5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7701" y="2760663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Google Shape;94;p5" descr="Death_to_stock_communicate_hands_5.jpg"/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1285" y="0"/>
            <a:ext cx="2770716" cy="277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Google Shape;95;p5"/>
          <p:cNvSpPr>
            <a:spLocks noChangeArrowheads="1"/>
          </p:cNvSpPr>
          <p:nvPr/>
        </p:nvSpPr>
        <p:spPr bwMode="auto">
          <a:xfrm>
            <a:off x="9427633" y="2763838"/>
            <a:ext cx="1382184" cy="1382712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96;p5"/>
          <p:cNvSpPr>
            <a:spLocks noChangeArrowheads="1"/>
          </p:cNvSpPr>
          <p:nvPr/>
        </p:nvSpPr>
        <p:spPr bwMode="auto">
          <a:xfrm>
            <a:off x="10807701" y="4144963"/>
            <a:ext cx="1384300" cy="1382712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97;p5"/>
          <p:cNvSpPr>
            <a:spLocks noChangeArrowheads="1"/>
          </p:cNvSpPr>
          <p:nvPr/>
        </p:nvSpPr>
        <p:spPr bwMode="auto">
          <a:xfrm>
            <a:off x="9427633" y="0"/>
            <a:ext cx="1382184" cy="1384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98;p5"/>
          <p:cNvSpPr>
            <a:spLocks noChangeArrowheads="1"/>
          </p:cNvSpPr>
          <p:nvPr/>
        </p:nvSpPr>
        <p:spPr bwMode="auto">
          <a:xfrm>
            <a:off x="1" y="5473700"/>
            <a:ext cx="1384300" cy="1384300"/>
          </a:xfrm>
          <a:prstGeom prst="rect">
            <a:avLst/>
          </a:prstGeom>
          <a:solidFill>
            <a:srgbClr val="FAA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99;p5"/>
          <p:cNvSpPr>
            <a:spLocks noChangeArrowheads="1"/>
          </p:cNvSpPr>
          <p:nvPr/>
        </p:nvSpPr>
        <p:spPr bwMode="auto">
          <a:xfrm>
            <a:off x="1" y="4783138"/>
            <a:ext cx="692151" cy="690562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100;p5"/>
          <p:cNvSpPr>
            <a:spLocks noChangeArrowheads="1"/>
          </p:cNvSpPr>
          <p:nvPr/>
        </p:nvSpPr>
        <p:spPr bwMode="auto">
          <a:xfrm>
            <a:off x="692151" y="5473700"/>
            <a:ext cx="690033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101;p5"/>
          <p:cNvSpPr>
            <a:spLocks noChangeArrowheads="1"/>
          </p:cNvSpPr>
          <p:nvPr/>
        </p:nvSpPr>
        <p:spPr bwMode="auto">
          <a:xfrm>
            <a:off x="8735484" y="0"/>
            <a:ext cx="692149" cy="692150"/>
          </a:xfrm>
          <a:prstGeom prst="rect">
            <a:avLst/>
          </a:prstGeom>
          <a:solidFill>
            <a:srgbClr val="FAA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" name="Google Shape;102;p5"/>
          <p:cNvSpPr>
            <a:spLocks noChangeArrowheads="1"/>
          </p:cNvSpPr>
          <p:nvPr/>
        </p:nvSpPr>
        <p:spPr bwMode="auto">
          <a:xfrm>
            <a:off x="10117668" y="3444875"/>
            <a:ext cx="690033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4" name="Google Shape;103;p5"/>
          <p:cNvGrpSpPr/>
          <p:nvPr/>
        </p:nvGrpSpPr>
        <p:grpSpPr bwMode="auto">
          <a:xfrm>
            <a:off x="9776885" y="360364"/>
            <a:ext cx="664633" cy="663575"/>
            <a:chOff x="1923675" y="1633650"/>
            <a:chExt cx="436000" cy="435975"/>
          </a:xfrm>
        </p:grpSpPr>
        <p:sp>
          <p:nvSpPr>
            <p:cNvPr id="15" name="Google Shape;104;p5"/>
            <p:cNvSpPr/>
            <p:nvPr/>
          </p:nvSpPr>
          <p:spPr bwMode="auto">
            <a:xfrm>
              <a:off x="2209250" y="1633650"/>
              <a:ext cx="150425" cy="150425"/>
            </a:xfrm>
            <a:custGeom>
              <a:avLst/>
              <a:gdLst>
                <a:gd name="T0" fmla="*/ 2147483646 w 6017"/>
                <a:gd name="T1" fmla="*/ 2147483646 h 6017"/>
                <a:gd name="T2" fmla="*/ 2147483646 w 6017"/>
                <a:gd name="T3" fmla="*/ 2147483646 h 6017"/>
                <a:gd name="T4" fmla="*/ 2147483646 w 6017"/>
                <a:gd name="T5" fmla="*/ 2147483646 h 6017"/>
                <a:gd name="T6" fmla="*/ 2147483646 w 6017"/>
                <a:gd name="T7" fmla="*/ 2147483646 h 6017"/>
                <a:gd name="T8" fmla="*/ 2147483646 w 6017"/>
                <a:gd name="T9" fmla="*/ 2147483646 h 6017"/>
                <a:gd name="T10" fmla="*/ 2147483646 w 6017"/>
                <a:gd name="T11" fmla="*/ 2147483646 h 6017"/>
                <a:gd name="T12" fmla="*/ 2147483646 w 6017"/>
                <a:gd name="T13" fmla="*/ 2147483646 h 6017"/>
                <a:gd name="T14" fmla="*/ 2147483646 w 6017"/>
                <a:gd name="T15" fmla="*/ 2147483646 h 6017"/>
                <a:gd name="T16" fmla="*/ 2147483646 w 6017"/>
                <a:gd name="T17" fmla="*/ 2147483646 h 6017"/>
                <a:gd name="T18" fmla="*/ 2147483646 w 6017"/>
                <a:gd name="T19" fmla="*/ 2147483646 h 6017"/>
                <a:gd name="T20" fmla="*/ 2147483646 w 6017"/>
                <a:gd name="T21" fmla="*/ 2147483646 h 6017"/>
                <a:gd name="T22" fmla="*/ 0 w 6017"/>
                <a:gd name="T23" fmla="*/ 2147483646 h 6017"/>
                <a:gd name="T24" fmla="*/ 2147483646 w 6017"/>
                <a:gd name="T25" fmla="*/ 2147483646 h 6017"/>
                <a:gd name="T26" fmla="*/ 2147483646 w 6017"/>
                <a:gd name="T27" fmla="*/ 2147483646 h 6017"/>
                <a:gd name="T28" fmla="*/ 2147483646 w 6017"/>
                <a:gd name="T29" fmla="*/ 2147483646 h 6017"/>
                <a:gd name="T30" fmla="*/ 2147483646 w 6017"/>
                <a:gd name="T31" fmla="*/ 2147483646 h 6017"/>
                <a:gd name="T32" fmla="*/ 2147483646 w 6017"/>
                <a:gd name="T33" fmla="*/ 2147483646 h 6017"/>
                <a:gd name="T34" fmla="*/ 2147483646 w 6017"/>
                <a:gd name="T35" fmla="*/ 2147483646 h 6017"/>
                <a:gd name="T36" fmla="*/ 2147483646 w 6017"/>
                <a:gd name="T37" fmla="*/ 2147483646 h 6017"/>
                <a:gd name="T38" fmla="*/ 2147483646 w 6017"/>
                <a:gd name="T39" fmla="*/ 2147483646 h 6017"/>
                <a:gd name="T40" fmla="*/ 2147483646 w 6017"/>
                <a:gd name="T41" fmla="*/ 2147483646 h 6017"/>
                <a:gd name="T42" fmla="*/ 2147483646 w 6017"/>
                <a:gd name="T43" fmla="*/ 2147483646 h 6017"/>
                <a:gd name="T44" fmla="*/ 2147483646 w 6017"/>
                <a:gd name="T45" fmla="*/ 2147483646 h 6017"/>
                <a:gd name="T46" fmla="*/ 2147483646 w 6017"/>
                <a:gd name="T47" fmla="*/ 2147483646 h 60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Google Shape;105;p5"/>
            <p:cNvSpPr/>
            <p:nvPr/>
          </p:nvSpPr>
          <p:spPr bwMode="auto">
            <a:xfrm>
              <a:off x="2019900" y="1757250"/>
              <a:ext cx="261825" cy="261850"/>
            </a:xfrm>
            <a:custGeom>
              <a:avLst/>
              <a:gdLst>
                <a:gd name="T0" fmla="*/ 2147483646 w 10473"/>
                <a:gd name="T1" fmla="*/ 2147483646 h 10474"/>
                <a:gd name="T2" fmla="*/ 0 w 10473"/>
                <a:gd name="T3" fmla="*/ 2147483646 h 104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106;p5"/>
            <p:cNvSpPr/>
            <p:nvPr/>
          </p:nvSpPr>
          <p:spPr bwMode="auto">
            <a:xfrm>
              <a:off x="1923675" y="1681150"/>
              <a:ext cx="388500" cy="388475"/>
            </a:xfrm>
            <a:custGeom>
              <a:avLst/>
              <a:gdLst>
                <a:gd name="T0" fmla="*/ 2147483646 w 15540"/>
                <a:gd name="T1" fmla="*/ 0 h 15539"/>
                <a:gd name="T2" fmla="*/ 2147483646 w 15540"/>
                <a:gd name="T3" fmla="*/ 2147483646 h 15539"/>
                <a:gd name="T4" fmla="*/ 2147483646 w 15540"/>
                <a:gd name="T5" fmla="*/ 2147483646 h 15539"/>
                <a:gd name="T6" fmla="*/ 2147483646 w 15540"/>
                <a:gd name="T7" fmla="*/ 2147483646 h 15539"/>
                <a:gd name="T8" fmla="*/ 2147483646 w 15540"/>
                <a:gd name="T9" fmla="*/ 2147483646 h 15539"/>
                <a:gd name="T10" fmla="*/ 2147483646 w 15540"/>
                <a:gd name="T11" fmla="*/ 2147483646 h 15539"/>
                <a:gd name="T12" fmla="*/ 2147483646 w 15540"/>
                <a:gd name="T13" fmla="*/ 2147483646 h 15539"/>
                <a:gd name="T14" fmla="*/ 2147483646 w 15540"/>
                <a:gd name="T15" fmla="*/ 2147483646 h 15539"/>
                <a:gd name="T16" fmla="*/ 2147483646 w 15540"/>
                <a:gd name="T17" fmla="*/ 2147483646 h 15539"/>
                <a:gd name="T18" fmla="*/ 2147483646 w 15540"/>
                <a:gd name="T19" fmla="*/ 2147483646 h 15539"/>
                <a:gd name="T20" fmla="*/ 2147483646 w 15540"/>
                <a:gd name="T21" fmla="*/ 2147483646 h 15539"/>
                <a:gd name="T22" fmla="*/ 2147483646 w 15540"/>
                <a:gd name="T23" fmla="*/ 2147483646 h 15539"/>
                <a:gd name="T24" fmla="*/ 2147483646 w 15540"/>
                <a:gd name="T25" fmla="*/ 2147483646 h 15539"/>
                <a:gd name="T26" fmla="*/ 2147483646 w 15540"/>
                <a:gd name="T27" fmla="*/ 2147483646 h 15539"/>
                <a:gd name="T28" fmla="*/ 2147483646 w 15540"/>
                <a:gd name="T29" fmla="*/ 2147483646 h 15539"/>
                <a:gd name="T30" fmla="*/ 2147483646 w 15540"/>
                <a:gd name="T31" fmla="*/ 2147483646 h 15539"/>
                <a:gd name="T32" fmla="*/ 2147483646 w 15540"/>
                <a:gd name="T33" fmla="*/ 2147483646 h 15539"/>
                <a:gd name="T34" fmla="*/ 2147483646 w 15540"/>
                <a:gd name="T35" fmla="*/ 2147483646 h 15539"/>
                <a:gd name="T36" fmla="*/ 2147483646 w 15540"/>
                <a:gd name="T37" fmla="*/ 2147483646 h 15539"/>
                <a:gd name="T38" fmla="*/ 2147483646 w 15540"/>
                <a:gd name="T39" fmla="*/ 2147483646 h 15539"/>
                <a:gd name="T40" fmla="*/ 2147483646 w 15540"/>
                <a:gd name="T41" fmla="*/ 2147483646 h 15539"/>
                <a:gd name="T42" fmla="*/ 2147483646 w 15540"/>
                <a:gd name="T43" fmla="*/ 2147483646 h 15539"/>
                <a:gd name="T44" fmla="*/ 2147483646 w 15540"/>
                <a:gd name="T45" fmla="*/ 2147483646 h 15539"/>
                <a:gd name="T46" fmla="*/ 2147483646 w 15540"/>
                <a:gd name="T47" fmla="*/ 2147483646 h 15539"/>
                <a:gd name="T48" fmla="*/ 2147483646 w 15540"/>
                <a:gd name="T49" fmla="*/ 2147483646 h 15539"/>
                <a:gd name="T50" fmla="*/ 2147483646 w 15540"/>
                <a:gd name="T51" fmla="*/ 2147483646 h 155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107;p5"/>
            <p:cNvSpPr/>
            <p:nvPr/>
          </p:nvSpPr>
          <p:spPr bwMode="auto">
            <a:xfrm>
              <a:off x="1974225" y="1711575"/>
              <a:ext cx="261825" cy="261850"/>
            </a:xfrm>
            <a:custGeom>
              <a:avLst/>
              <a:gdLst>
                <a:gd name="T0" fmla="*/ 0 w 10473"/>
                <a:gd name="T1" fmla="*/ 2147483646 h 10474"/>
                <a:gd name="T2" fmla="*/ 2147483646 w 10473"/>
                <a:gd name="T3" fmla="*/ 2147483646 h 104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108;p5"/>
            <p:cNvSpPr/>
            <p:nvPr/>
          </p:nvSpPr>
          <p:spPr bwMode="auto">
            <a:xfrm>
              <a:off x="1934650" y="2014200"/>
              <a:ext cx="44475" cy="44475"/>
            </a:xfrm>
            <a:custGeom>
              <a:avLst/>
              <a:gdLst>
                <a:gd name="T0" fmla="*/ 2147483646 w 1779"/>
                <a:gd name="T1" fmla="*/ 2147483646 h 1779"/>
                <a:gd name="T2" fmla="*/ 0 w 1779"/>
                <a:gd name="T3" fmla="*/ 0 h 17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109;p5"/>
            <p:cNvSpPr/>
            <p:nvPr/>
          </p:nvSpPr>
          <p:spPr bwMode="auto">
            <a:xfrm>
              <a:off x="1944375" y="1947225"/>
              <a:ext cx="101725" cy="101700"/>
            </a:xfrm>
            <a:custGeom>
              <a:avLst/>
              <a:gdLst>
                <a:gd name="T0" fmla="*/ 2147483646 w 4069"/>
                <a:gd name="T1" fmla="*/ 2147483646 h 4068"/>
                <a:gd name="T2" fmla="*/ 2147483646 w 4069"/>
                <a:gd name="T3" fmla="*/ 2147483646 h 4068"/>
                <a:gd name="T4" fmla="*/ 2147483646 w 4069"/>
                <a:gd name="T5" fmla="*/ 0 h 4068"/>
                <a:gd name="T6" fmla="*/ 2147483646 w 4069"/>
                <a:gd name="T7" fmla="*/ 0 h 4068"/>
                <a:gd name="T8" fmla="*/ 2147483646 w 4069"/>
                <a:gd name="T9" fmla="*/ 2147483646 h 4068"/>
                <a:gd name="T10" fmla="*/ 2147483646 w 4069"/>
                <a:gd name="T11" fmla="*/ 2147483646 h 4068"/>
                <a:gd name="T12" fmla="*/ 2147483646 w 4069"/>
                <a:gd name="T13" fmla="*/ 2147483646 h 4068"/>
                <a:gd name="T14" fmla="*/ 2147483646 w 4069"/>
                <a:gd name="T15" fmla="*/ 2147483646 h 40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91" name="Google Shape;91;p5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SzPts val="1600"/>
              <a:buChar char="■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□"/>
              <a:defRPr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21" name="Google Shape;110;p5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8B0A6D7F-7EBC-467C-838C-441577E7E1A5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oogle Shape;112;p6" descr="Death_to_stock_photography_Vibrant-(10-of-10)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5518" y="1384301"/>
            <a:ext cx="2762249" cy="276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Google Shape;113;p6"/>
          <p:cNvSpPr>
            <a:spLocks noChangeArrowheads="1"/>
          </p:cNvSpPr>
          <p:nvPr/>
        </p:nvSpPr>
        <p:spPr bwMode="auto">
          <a:xfrm>
            <a:off x="9427633" y="2763838"/>
            <a:ext cx="1382184" cy="1382712"/>
          </a:xfrm>
          <a:prstGeom prst="rect">
            <a:avLst/>
          </a:prstGeom>
          <a:solidFill>
            <a:srgbClr val="CEDBE0">
              <a:alpha val="3254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7" name="Google Shape;114;p6" descr="Death_to_stock_photography_Vibrant-(9-of-10)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3467" y="0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Google Shape;118;p6"/>
          <p:cNvSpPr>
            <a:spLocks noChangeArrowheads="1"/>
          </p:cNvSpPr>
          <p:nvPr/>
        </p:nvSpPr>
        <p:spPr bwMode="auto">
          <a:xfrm>
            <a:off x="10803467" y="4146550"/>
            <a:ext cx="1384300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119;p6"/>
          <p:cNvSpPr>
            <a:spLocks noChangeArrowheads="1"/>
          </p:cNvSpPr>
          <p:nvPr/>
        </p:nvSpPr>
        <p:spPr bwMode="auto">
          <a:xfrm>
            <a:off x="9427633" y="0"/>
            <a:ext cx="1382184" cy="13843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120;p6"/>
          <p:cNvSpPr>
            <a:spLocks noChangeArrowheads="1"/>
          </p:cNvSpPr>
          <p:nvPr/>
        </p:nvSpPr>
        <p:spPr bwMode="auto">
          <a:xfrm>
            <a:off x="1" y="5473700"/>
            <a:ext cx="1384300" cy="1384300"/>
          </a:xfrm>
          <a:prstGeom prst="rect">
            <a:avLst/>
          </a:prstGeom>
          <a:solidFill>
            <a:srgbClr val="37A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121;p6"/>
          <p:cNvSpPr>
            <a:spLocks noChangeArrowheads="1"/>
          </p:cNvSpPr>
          <p:nvPr/>
        </p:nvSpPr>
        <p:spPr bwMode="auto">
          <a:xfrm>
            <a:off x="1384301" y="6165850"/>
            <a:ext cx="690033" cy="69215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122;p6"/>
          <p:cNvSpPr>
            <a:spLocks noChangeArrowheads="1"/>
          </p:cNvSpPr>
          <p:nvPr/>
        </p:nvSpPr>
        <p:spPr bwMode="auto">
          <a:xfrm>
            <a:off x="1" y="5473700"/>
            <a:ext cx="692151" cy="69215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" name="Google Shape;123;p6"/>
          <p:cNvSpPr>
            <a:spLocks noChangeArrowheads="1"/>
          </p:cNvSpPr>
          <p:nvPr/>
        </p:nvSpPr>
        <p:spPr bwMode="auto">
          <a:xfrm>
            <a:off x="11495618" y="5527675"/>
            <a:ext cx="692149" cy="692150"/>
          </a:xfrm>
          <a:prstGeom prst="rect">
            <a:avLst/>
          </a:prstGeom>
          <a:solidFill>
            <a:srgbClr val="37A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4" name="Google Shape;124;p6"/>
          <p:cNvSpPr>
            <a:spLocks noChangeArrowheads="1"/>
          </p:cNvSpPr>
          <p:nvPr/>
        </p:nvSpPr>
        <p:spPr bwMode="auto">
          <a:xfrm>
            <a:off x="11495618" y="4837113"/>
            <a:ext cx="692149" cy="690562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5" name="Google Shape;125;p6"/>
          <p:cNvGrpSpPr/>
          <p:nvPr/>
        </p:nvGrpSpPr>
        <p:grpSpPr bwMode="auto">
          <a:xfrm>
            <a:off x="9899651" y="3124201"/>
            <a:ext cx="438149" cy="696913"/>
            <a:chOff x="6718575" y="2318625"/>
            <a:chExt cx="256950" cy="407375"/>
          </a:xfrm>
        </p:grpSpPr>
        <p:sp>
          <p:nvSpPr>
            <p:cNvPr id="16" name="Google Shape;126;p6"/>
            <p:cNvSpPr/>
            <p:nvPr/>
          </p:nvSpPr>
          <p:spPr bwMode="auto">
            <a:xfrm>
              <a:off x="6795900" y="2673600"/>
              <a:ext cx="102300" cy="22550"/>
            </a:xfrm>
            <a:custGeom>
              <a:avLst/>
              <a:gdLst>
                <a:gd name="T0" fmla="*/ 2147483646 w 4092"/>
                <a:gd name="T1" fmla="*/ 2147483646 h 902"/>
                <a:gd name="T2" fmla="*/ 2147483646 w 4092"/>
                <a:gd name="T3" fmla="*/ 2147483646 h 902"/>
                <a:gd name="T4" fmla="*/ 0 w 4092"/>
                <a:gd name="T5" fmla="*/ 2147483646 h 902"/>
                <a:gd name="T6" fmla="*/ 0 w 4092"/>
                <a:gd name="T7" fmla="*/ 2147483646 h 902"/>
                <a:gd name="T8" fmla="*/ 2147483646 w 4092"/>
                <a:gd name="T9" fmla="*/ 2147483646 h 9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127;p6"/>
            <p:cNvSpPr/>
            <p:nvPr/>
          </p:nvSpPr>
          <p:spPr bwMode="auto">
            <a:xfrm>
              <a:off x="6795900" y="2650475"/>
              <a:ext cx="102300" cy="22550"/>
            </a:xfrm>
            <a:custGeom>
              <a:avLst/>
              <a:gdLst>
                <a:gd name="T0" fmla="*/ 2147483646 w 4092"/>
                <a:gd name="T1" fmla="*/ 2147483646 h 902"/>
                <a:gd name="T2" fmla="*/ 2147483646 w 4092"/>
                <a:gd name="T3" fmla="*/ 0 h 902"/>
                <a:gd name="T4" fmla="*/ 0 w 4092"/>
                <a:gd name="T5" fmla="*/ 0 h 902"/>
                <a:gd name="T6" fmla="*/ 0 w 4092"/>
                <a:gd name="T7" fmla="*/ 2147483646 h 902"/>
                <a:gd name="T8" fmla="*/ 2147483646 w 4092"/>
                <a:gd name="T9" fmla="*/ 2147483646 h 9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128;p6"/>
            <p:cNvSpPr/>
            <p:nvPr/>
          </p:nvSpPr>
          <p:spPr bwMode="auto">
            <a:xfrm>
              <a:off x="6795900" y="2696125"/>
              <a:ext cx="102300" cy="29875"/>
            </a:xfrm>
            <a:custGeom>
              <a:avLst/>
              <a:gdLst>
                <a:gd name="T0" fmla="*/ 0 w 4092"/>
                <a:gd name="T1" fmla="*/ 2147483646 h 1195"/>
                <a:gd name="T2" fmla="*/ 0 w 4092"/>
                <a:gd name="T3" fmla="*/ 2147483646 h 1195"/>
                <a:gd name="T4" fmla="*/ 0 w 4092"/>
                <a:gd name="T5" fmla="*/ 2147483646 h 1195"/>
                <a:gd name="T6" fmla="*/ 2147483646 w 4092"/>
                <a:gd name="T7" fmla="*/ 2147483646 h 1195"/>
                <a:gd name="T8" fmla="*/ 2147483646 w 4092"/>
                <a:gd name="T9" fmla="*/ 2147483646 h 1195"/>
                <a:gd name="T10" fmla="*/ 2147483646 w 4092"/>
                <a:gd name="T11" fmla="*/ 2147483646 h 1195"/>
                <a:gd name="T12" fmla="*/ 2147483646 w 4092"/>
                <a:gd name="T13" fmla="*/ 2147483646 h 1195"/>
                <a:gd name="T14" fmla="*/ 2147483646 w 4092"/>
                <a:gd name="T15" fmla="*/ 2147483646 h 1195"/>
                <a:gd name="T16" fmla="*/ 2147483646 w 4092"/>
                <a:gd name="T17" fmla="*/ 2147483646 h 1195"/>
                <a:gd name="T18" fmla="*/ 2147483646 w 4092"/>
                <a:gd name="T19" fmla="*/ 2147483646 h 1195"/>
                <a:gd name="T20" fmla="*/ 2147483646 w 4092"/>
                <a:gd name="T21" fmla="*/ 2147483646 h 1195"/>
                <a:gd name="T22" fmla="*/ 2147483646 w 4092"/>
                <a:gd name="T23" fmla="*/ 2147483646 h 1195"/>
                <a:gd name="T24" fmla="*/ 2147483646 w 4092"/>
                <a:gd name="T25" fmla="*/ 2147483646 h 1195"/>
                <a:gd name="T26" fmla="*/ 2147483646 w 4092"/>
                <a:gd name="T27" fmla="*/ 2147483646 h 1195"/>
                <a:gd name="T28" fmla="*/ 2147483646 w 4092"/>
                <a:gd name="T29" fmla="*/ 2147483646 h 1195"/>
                <a:gd name="T30" fmla="*/ 2147483646 w 4092"/>
                <a:gd name="T31" fmla="*/ 2147483646 h 1195"/>
                <a:gd name="T32" fmla="*/ 2147483646 w 4092"/>
                <a:gd name="T33" fmla="*/ 2147483646 h 1195"/>
                <a:gd name="T34" fmla="*/ 2147483646 w 4092"/>
                <a:gd name="T35" fmla="*/ 2147483646 h 1195"/>
                <a:gd name="T36" fmla="*/ 2147483646 w 4092"/>
                <a:gd name="T37" fmla="*/ 2147483646 h 1195"/>
                <a:gd name="T38" fmla="*/ 0 w 4092"/>
                <a:gd name="T39" fmla="*/ 2147483646 h 1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129;p6"/>
            <p:cNvSpPr/>
            <p:nvPr/>
          </p:nvSpPr>
          <p:spPr bwMode="auto">
            <a:xfrm>
              <a:off x="6784925" y="2459275"/>
              <a:ext cx="35350" cy="166875"/>
            </a:xfrm>
            <a:custGeom>
              <a:avLst/>
              <a:gdLst>
                <a:gd name="T0" fmla="*/ 2147483646 w 1414"/>
                <a:gd name="T1" fmla="*/ 2147483646 h 6675"/>
                <a:gd name="T2" fmla="*/ 2147483646 w 1414"/>
                <a:gd name="T3" fmla="*/ 2147483646 h 6675"/>
                <a:gd name="T4" fmla="*/ 2147483646 w 1414"/>
                <a:gd name="T5" fmla="*/ 2147483646 h 6675"/>
                <a:gd name="T6" fmla="*/ 2147483646 w 1414"/>
                <a:gd name="T7" fmla="*/ 2147483646 h 6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130;p6"/>
            <p:cNvSpPr/>
            <p:nvPr/>
          </p:nvSpPr>
          <p:spPr bwMode="auto">
            <a:xfrm>
              <a:off x="6718575" y="2318625"/>
              <a:ext cx="256950" cy="307525"/>
            </a:xfrm>
            <a:custGeom>
              <a:avLst/>
              <a:gdLst>
                <a:gd name="T0" fmla="*/ 2147483646 w 10278"/>
                <a:gd name="T1" fmla="*/ 2147483646 h 12301"/>
                <a:gd name="T2" fmla="*/ 2147483646 w 10278"/>
                <a:gd name="T3" fmla="*/ 2147483646 h 12301"/>
                <a:gd name="T4" fmla="*/ 2147483646 w 10278"/>
                <a:gd name="T5" fmla="*/ 2147483646 h 12301"/>
                <a:gd name="T6" fmla="*/ 2147483646 w 10278"/>
                <a:gd name="T7" fmla="*/ 2147483646 h 12301"/>
                <a:gd name="T8" fmla="*/ 2147483646 w 10278"/>
                <a:gd name="T9" fmla="*/ 2147483646 h 12301"/>
                <a:gd name="T10" fmla="*/ 2147483646 w 10278"/>
                <a:gd name="T11" fmla="*/ 2147483646 h 12301"/>
                <a:gd name="T12" fmla="*/ 2147483646 w 10278"/>
                <a:gd name="T13" fmla="*/ 2147483646 h 12301"/>
                <a:gd name="T14" fmla="*/ 2147483646 w 10278"/>
                <a:gd name="T15" fmla="*/ 2147483646 h 12301"/>
                <a:gd name="T16" fmla="*/ 2147483646 w 10278"/>
                <a:gd name="T17" fmla="*/ 2147483646 h 12301"/>
                <a:gd name="T18" fmla="*/ 2147483646 w 10278"/>
                <a:gd name="T19" fmla="*/ 2147483646 h 12301"/>
                <a:gd name="T20" fmla="*/ 2147483646 w 10278"/>
                <a:gd name="T21" fmla="*/ 2147483646 h 12301"/>
                <a:gd name="T22" fmla="*/ 2147483646 w 10278"/>
                <a:gd name="T23" fmla="*/ 2147483646 h 12301"/>
                <a:gd name="T24" fmla="*/ 2147483646 w 10278"/>
                <a:gd name="T25" fmla="*/ 2147483646 h 12301"/>
                <a:gd name="T26" fmla="*/ 2147483646 w 10278"/>
                <a:gd name="T27" fmla="*/ 2147483646 h 12301"/>
                <a:gd name="T28" fmla="*/ 2147483646 w 10278"/>
                <a:gd name="T29" fmla="*/ 2147483646 h 12301"/>
                <a:gd name="T30" fmla="*/ 2147483646 w 10278"/>
                <a:gd name="T31" fmla="*/ 2147483646 h 12301"/>
                <a:gd name="T32" fmla="*/ 2147483646 w 10278"/>
                <a:gd name="T33" fmla="*/ 2147483646 h 12301"/>
                <a:gd name="T34" fmla="*/ 2147483646 w 10278"/>
                <a:gd name="T35" fmla="*/ 2147483646 h 12301"/>
                <a:gd name="T36" fmla="*/ 2147483646 w 10278"/>
                <a:gd name="T37" fmla="*/ 2147483646 h 12301"/>
                <a:gd name="T38" fmla="*/ 2147483646 w 10278"/>
                <a:gd name="T39" fmla="*/ 2147483646 h 12301"/>
                <a:gd name="T40" fmla="*/ 2147483646 w 10278"/>
                <a:gd name="T41" fmla="*/ 2147483646 h 12301"/>
                <a:gd name="T42" fmla="*/ 2147483646 w 10278"/>
                <a:gd name="T43" fmla="*/ 2147483646 h 12301"/>
                <a:gd name="T44" fmla="*/ 2147483646 w 10278"/>
                <a:gd name="T45" fmla="*/ 2147483646 h 12301"/>
                <a:gd name="T46" fmla="*/ 2147483646 w 10278"/>
                <a:gd name="T47" fmla="*/ 2147483646 h 12301"/>
                <a:gd name="T48" fmla="*/ 2147483646 w 10278"/>
                <a:gd name="T49" fmla="*/ 2147483646 h 12301"/>
                <a:gd name="T50" fmla="*/ 0 w 10278"/>
                <a:gd name="T51" fmla="*/ 2147483646 h 12301"/>
                <a:gd name="T52" fmla="*/ 2147483646 w 10278"/>
                <a:gd name="T53" fmla="*/ 2147483646 h 12301"/>
                <a:gd name="T54" fmla="*/ 2147483646 w 10278"/>
                <a:gd name="T55" fmla="*/ 2147483646 h 12301"/>
                <a:gd name="T56" fmla="*/ 2147483646 w 10278"/>
                <a:gd name="T57" fmla="*/ 2147483646 h 12301"/>
                <a:gd name="T58" fmla="*/ 2147483646 w 10278"/>
                <a:gd name="T59" fmla="*/ 2147483646 h 12301"/>
                <a:gd name="T60" fmla="*/ 2147483646 w 10278"/>
                <a:gd name="T61" fmla="*/ 2147483646 h 12301"/>
                <a:gd name="T62" fmla="*/ 2147483646 w 10278"/>
                <a:gd name="T63" fmla="*/ 2147483646 h 12301"/>
                <a:gd name="T64" fmla="*/ 2147483646 w 10278"/>
                <a:gd name="T65" fmla="*/ 2147483646 h 12301"/>
                <a:gd name="T66" fmla="*/ 2147483646 w 10278"/>
                <a:gd name="T67" fmla="*/ 2147483646 h 1230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Google Shape;131;p6"/>
            <p:cNvSpPr/>
            <p:nvPr/>
          </p:nvSpPr>
          <p:spPr bwMode="auto">
            <a:xfrm>
              <a:off x="6873825" y="2459275"/>
              <a:ext cx="35350" cy="166875"/>
            </a:xfrm>
            <a:custGeom>
              <a:avLst/>
              <a:gdLst>
                <a:gd name="T0" fmla="*/ 2147483646 w 1414"/>
                <a:gd name="T1" fmla="*/ 2147483646 h 6675"/>
                <a:gd name="T2" fmla="*/ 2147483646 w 1414"/>
                <a:gd name="T3" fmla="*/ 2147483646 h 6675"/>
                <a:gd name="T4" fmla="*/ 2147483646 w 1414"/>
                <a:gd name="T5" fmla="*/ 2147483646 h 6675"/>
                <a:gd name="T6" fmla="*/ 2147483646 w 1414"/>
                <a:gd name="T7" fmla="*/ 2147483646 h 6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Google Shape;132;p6"/>
            <p:cNvSpPr/>
            <p:nvPr/>
          </p:nvSpPr>
          <p:spPr bwMode="auto">
            <a:xfrm>
              <a:off x="6801975" y="2453200"/>
              <a:ext cx="90150" cy="19500"/>
            </a:xfrm>
            <a:custGeom>
              <a:avLst/>
              <a:gdLst>
                <a:gd name="T0" fmla="*/ 2147483646 w 3606"/>
                <a:gd name="T1" fmla="*/ 2147483646 h 780"/>
                <a:gd name="T2" fmla="*/ 2147483646 w 3606"/>
                <a:gd name="T3" fmla="*/ 2147483646 h 780"/>
                <a:gd name="T4" fmla="*/ 2147483646 w 3606"/>
                <a:gd name="T5" fmla="*/ 2147483646 h 780"/>
                <a:gd name="T6" fmla="*/ 2147483646 w 3606"/>
                <a:gd name="T7" fmla="*/ 2147483646 h 780"/>
                <a:gd name="T8" fmla="*/ 2147483646 w 3606"/>
                <a:gd name="T9" fmla="*/ 2147483646 h 780"/>
                <a:gd name="T10" fmla="*/ 2147483646 w 3606"/>
                <a:gd name="T11" fmla="*/ 0 h 780"/>
                <a:gd name="T12" fmla="*/ 2147483646 w 3606"/>
                <a:gd name="T13" fmla="*/ 2147483646 h 780"/>
                <a:gd name="T14" fmla="*/ 2147483646 w 3606"/>
                <a:gd name="T15" fmla="*/ 2147483646 h 780"/>
                <a:gd name="T16" fmla="*/ 2147483646 w 3606"/>
                <a:gd name="T17" fmla="*/ 2147483646 h 780"/>
                <a:gd name="T18" fmla="*/ 2147483646 w 3606"/>
                <a:gd name="T19" fmla="*/ 2147483646 h 7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" name="Google Shape;133;p6"/>
            <p:cNvSpPr/>
            <p:nvPr/>
          </p:nvSpPr>
          <p:spPr bwMode="auto">
            <a:xfrm>
              <a:off x="6795900" y="2628550"/>
              <a:ext cx="102300" cy="25"/>
            </a:xfrm>
            <a:custGeom>
              <a:avLst/>
              <a:gdLst>
                <a:gd name="T0" fmla="*/ 0 w 4092"/>
                <a:gd name="T1" fmla="*/ 2147483646 h 1"/>
                <a:gd name="T2" fmla="*/ 2147483646 w 4092"/>
                <a:gd name="T3" fmla="*/ 214748364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875200" cy="82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6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2897200" cy="414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7" name="Google Shape;117;p6"/>
          <p:cNvSpPr txBox="1">
            <a:spLocks noGrp="1"/>
          </p:cNvSpPr>
          <p:nvPr>
            <p:ph type="body" idx="2"/>
          </p:nvPr>
        </p:nvSpPr>
        <p:spPr>
          <a:xfrm>
            <a:off x="5417515" y="2425300"/>
            <a:ext cx="2914400" cy="414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4" name="Google Shape;134;p6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5C70D8DE-BD12-4595-9A91-89AA00A4D817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136;p7" descr="DeathtoStock_Clementine10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5518" y="2760663"/>
            <a:ext cx="1382183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Google Shape;137;p7" descr="Death_to_stock_communicate_hands_9-.jpg"/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1285" y="0"/>
            <a:ext cx="2770716" cy="277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Google Shape;142;p7"/>
          <p:cNvSpPr>
            <a:spLocks noChangeArrowheads="1"/>
          </p:cNvSpPr>
          <p:nvPr/>
        </p:nvSpPr>
        <p:spPr bwMode="auto">
          <a:xfrm>
            <a:off x="8041218" y="0"/>
            <a:ext cx="1384300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143;p7"/>
          <p:cNvSpPr>
            <a:spLocks noChangeArrowheads="1"/>
          </p:cNvSpPr>
          <p:nvPr/>
        </p:nvSpPr>
        <p:spPr bwMode="auto">
          <a:xfrm>
            <a:off x="10807701" y="2762250"/>
            <a:ext cx="1384300" cy="13843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144;p7"/>
          <p:cNvSpPr>
            <a:spLocks noChangeArrowheads="1"/>
          </p:cNvSpPr>
          <p:nvPr/>
        </p:nvSpPr>
        <p:spPr bwMode="auto">
          <a:xfrm>
            <a:off x="10807701" y="1379538"/>
            <a:ext cx="1384300" cy="1384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145;p7"/>
          <p:cNvSpPr>
            <a:spLocks noChangeArrowheads="1"/>
          </p:cNvSpPr>
          <p:nvPr/>
        </p:nvSpPr>
        <p:spPr bwMode="auto">
          <a:xfrm>
            <a:off x="0" y="4783138"/>
            <a:ext cx="1382184" cy="1382712"/>
          </a:xfrm>
          <a:prstGeom prst="rect">
            <a:avLst/>
          </a:prstGeom>
          <a:solidFill>
            <a:srgbClr val="B0D8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146;p7"/>
          <p:cNvSpPr>
            <a:spLocks noChangeArrowheads="1"/>
          </p:cNvSpPr>
          <p:nvPr/>
        </p:nvSpPr>
        <p:spPr bwMode="auto">
          <a:xfrm>
            <a:off x="1" y="6165850"/>
            <a:ext cx="692151" cy="69215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" name="Google Shape;147;p7"/>
          <p:cNvSpPr>
            <a:spLocks noChangeArrowheads="1"/>
          </p:cNvSpPr>
          <p:nvPr/>
        </p:nvSpPr>
        <p:spPr bwMode="auto">
          <a:xfrm>
            <a:off x="1" y="4783138"/>
            <a:ext cx="692151" cy="690562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4" name="Google Shape;148;p7"/>
          <p:cNvSpPr>
            <a:spLocks noChangeArrowheads="1"/>
          </p:cNvSpPr>
          <p:nvPr/>
        </p:nvSpPr>
        <p:spPr bwMode="auto">
          <a:xfrm>
            <a:off x="11499851" y="4151313"/>
            <a:ext cx="692149" cy="690562"/>
          </a:xfrm>
          <a:prstGeom prst="rect">
            <a:avLst/>
          </a:prstGeom>
          <a:solidFill>
            <a:srgbClr val="B0D8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5" name="Google Shape;149;p7"/>
          <p:cNvSpPr>
            <a:spLocks noChangeArrowheads="1"/>
          </p:cNvSpPr>
          <p:nvPr/>
        </p:nvSpPr>
        <p:spPr bwMode="auto">
          <a:xfrm>
            <a:off x="9423401" y="0"/>
            <a:ext cx="692151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6" name="Google Shape;150;p7"/>
          <p:cNvGrpSpPr/>
          <p:nvPr/>
        </p:nvGrpSpPr>
        <p:grpSpPr bwMode="auto">
          <a:xfrm>
            <a:off x="11135784" y="1708150"/>
            <a:ext cx="728133" cy="727075"/>
            <a:chOff x="5941025" y="3634400"/>
            <a:chExt cx="467650" cy="467650"/>
          </a:xfrm>
        </p:grpSpPr>
        <p:sp>
          <p:nvSpPr>
            <p:cNvPr id="17" name="Google Shape;151;p7"/>
            <p:cNvSpPr/>
            <p:nvPr/>
          </p:nvSpPr>
          <p:spPr bwMode="auto">
            <a:xfrm>
              <a:off x="5941025" y="3634400"/>
              <a:ext cx="467650" cy="467650"/>
            </a:xfrm>
            <a:custGeom>
              <a:avLst/>
              <a:gdLst>
                <a:gd name="T0" fmla="*/ 2147483646 w 18706"/>
                <a:gd name="T1" fmla="*/ 2147483646 h 18706"/>
                <a:gd name="T2" fmla="*/ 2147483646 w 18706"/>
                <a:gd name="T3" fmla="*/ 2147483646 h 18706"/>
                <a:gd name="T4" fmla="*/ 2147483646 w 18706"/>
                <a:gd name="T5" fmla="*/ 2147483646 h 18706"/>
                <a:gd name="T6" fmla="*/ 2147483646 w 18706"/>
                <a:gd name="T7" fmla="*/ 2147483646 h 18706"/>
                <a:gd name="T8" fmla="*/ 2147483646 w 18706"/>
                <a:gd name="T9" fmla="*/ 2147483646 h 18706"/>
                <a:gd name="T10" fmla="*/ 2147483646 w 18706"/>
                <a:gd name="T11" fmla="*/ 2147483646 h 18706"/>
                <a:gd name="T12" fmla="*/ 2147483646 w 18706"/>
                <a:gd name="T13" fmla="*/ 2147483646 h 18706"/>
                <a:gd name="T14" fmla="*/ 2147483646 w 18706"/>
                <a:gd name="T15" fmla="*/ 2147483646 h 18706"/>
                <a:gd name="T16" fmla="*/ 2147483646 w 18706"/>
                <a:gd name="T17" fmla="*/ 2147483646 h 18706"/>
                <a:gd name="T18" fmla="*/ 2147483646 w 18706"/>
                <a:gd name="T19" fmla="*/ 2147483646 h 18706"/>
                <a:gd name="T20" fmla="*/ 2147483646 w 18706"/>
                <a:gd name="T21" fmla="*/ 2147483646 h 18706"/>
                <a:gd name="T22" fmla="*/ 2147483646 w 18706"/>
                <a:gd name="T23" fmla="*/ 2147483646 h 18706"/>
                <a:gd name="T24" fmla="*/ 2147483646 w 18706"/>
                <a:gd name="T25" fmla="*/ 2147483646 h 18706"/>
                <a:gd name="T26" fmla="*/ 2147483646 w 18706"/>
                <a:gd name="T27" fmla="*/ 2147483646 h 18706"/>
                <a:gd name="T28" fmla="*/ 2147483646 w 18706"/>
                <a:gd name="T29" fmla="*/ 2147483646 h 18706"/>
                <a:gd name="T30" fmla="*/ 2147483646 w 18706"/>
                <a:gd name="T31" fmla="*/ 2147483646 h 18706"/>
                <a:gd name="T32" fmla="*/ 2147483646 w 18706"/>
                <a:gd name="T33" fmla="*/ 2147483646 h 18706"/>
                <a:gd name="T34" fmla="*/ 2147483646 w 18706"/>
                <a:gd name="T35" fmla="*/ 2147483646 h 18706"/>
                <a:gd name="T36" fmla="*/ 2147483646 w 18706"/>
                <a:gd name="T37" fmla="*/ 2147483646 h 18706"/>
                <a:gd name="T38" fmla="*/ 2147483646 w 18706"/>
                <a:gd name="T39" fmla="*/ 2147483646 h 18706"/>
                <a:gd name="T40" fmla="*/ 2147483646 w 18706"/>
                <a:gd name="T41" fmla="*/ 2147483646 h 18706"/>
                <a:gd name="T42" fmla="*/ 2147483646 w 18706"/>
                <a:gd name="T43" fmla="*/ 2147483646 h 18706"/>
                <a:gd name="T44" fmla="*/ 2147483646 w 18706"/>
                <a:gd name="T45" fmla="*/ 2147483646 h 18706"/>
                <a:gd name="T46" fmla="*/ 2147483646 w 18706"/>
                <a:gd name="T47" fmla="*/ 2147483646 h 18706"/>
                <a:gd name="T48" fmla="*/ 2147483646 w 18706"/>
                <a:gd name="T49" fmla="*/ 2147483646 h 18706"/>
                <a:gd name="T50" fmla="*/ 2147483646 w 18706"/>
                <a:gd name="T51" fmla="*/ 2147483646 h 18706"/>
                <a:gd name="T52" fmla="*/ 2147483646 w 18706"/>
                <a:gd name="T53" fmla="*/ 2147483646 h 18706"/>
                <a:gd name="T54" fmla="*/ 2147483646 w 18706"/>
                <a:gd name="T55" fmla="*/ 2147483646 h 18706"/>
                <a:gd name="T56" fmla="*/ 2147483646 w 18706"/>
                <a:gd name="T57" fmla="*/ 2147483646 h 18706"/>
                <a:gd name="T58" fmla="*/ 2147483646 w 18706"/>
                <a:gd name="T59" fmla="*/ 2147483646 h 18706"/>
                <a:gd name="T60" fmla="*/ 2147483646 w 18706"/>
                <a:gd name="T61" fmla="*/ 2147483646 h 18706"/>
                <a:gd name="T62" fmla="*/ 2147483646 w 18706"/>
                <a:gd name="T63" fmla="*/ 2147483646 h 18706"/>
                <a:gd name="T64" fmla="*/ 2147483646 w 18706"/>
                <a:gd name="T65" fmla="*/ 2147483646 h 18706"/>
                <a:gd name="T66" fmla="*/ 2147483646 w 18706"/>
                <a:gd name="T67" fmla="*/ 2147483646 h 18706"/>
                <a:gd name="T68" fmla="*/ 2147483646 w 18706"/>
                <a:gd name="T69" fmla="*/ 2147483646 h 18706"/>
                <a:gd name="T70" fmla="*/ 2147483646 w 18706"/>
                <a:gd name="T71" fmla="*/ 2147483646 h 18706"/>
                <a:gd name="T72" fmla="*/ 2147483646 w 18706"/>
                <a:gd name="T73" fmla="*/ 2147483646 h 18706"/>
                <a:gd name="T74" fmla="*/ 2147483646 w 18706"/>
                <a:gd name="T75" fmla="*/ 2147483646 h 18706"/>
                <a:gd name="T76" fmla="*/ 2147483646 w 18706"/>
                <a:gd name="T77" fmla="*/ 2147483646 h 18706"/>
                <a:gd name="T78" fmla="*/ 2147483646 w 18706"/>
                <a:gd name="T79" fmla="*/ 2147483646 h 18706"/>
                <a:gd name="T80" fmla="*/ 2147483646 w 18706"/>
                <a:gd name="T81" fmla="*/ 2147483646 h 18706"/>
                <a:gd name="T82" fmla="*/ 2147483646 w 18706"/>
                <a:gd name="T83" fmla="*/ 2147483646 h 18706"/>
                <a:gd name="T84" fmla="*/ 2147483646 w 18706"/>
                <a:gd name="T85" fmla="*/ 2147483646 h 18706"/>
                <a:gd name="T86" fmla="*/ 2147483646 w 18706"/>
                <a:gd name="T87" fmla="*/ 2147483646 h 187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152;p7"/>
            <p:cNvSpPr/>
            <p:nvPr/>
          </p:nvSpPr>
          <p:spPr bwMode="auto">
            <a:xfrm>
              <a:off x="6211975" y="3753150"/>
              <a:ext cx="19525" cy="18900"/>
            </a:xfrm>
            <a:custGeom>
              <a:avLst/>
              <a:gdLst>
                <a:gd name="T0" fmla="*/ 2147483646 w 781"/>
                <a:gd name="T1" fmla="*/ 0 h 756"/>
                <a:gd name="T2" fmla="*/ 2147483646 w 781"/>
                <a:gd name="T3" fmla="*/ 0 h 756"/>
                <a:gd name="T4" fmla="*/ 2147483646 w 781"/>
                <a:gd name="T5" fmla="*/ 2147483646 h 756"/>
                <a:gd name="T6" fmla="*/ 2147483646 w 781"/>
                <a:gd name="T7" fmla="*/ 2147483646 h 756"/>
                <a:gd name="T8" fmla="*/ 2147483646 w 781"/>
                <a:gd name="T9" fmla="*/ 2147483646 h 756"/>
                <a:gd name="T10" fmla="*/ 2147483646 w 781"/>
                <a:gd name="T11" fmla="*/ 2147483646 h 756"/>
                <a:gd name="T12" fmla="*/ 2147483646 w 781"/>
                <a:gd name="T13" fmla="*/ 2147483646 h 756"/>
                <a:gd name="T14" fmla="*/ 2147483646 w 781"/>
                <a:gd name="T15" fmla="*/ 2147483646 h 756"/>
                <a:gd name="T16" fmla="*/ 2147483646 w 781"/>
                <a:gd name="T17" fmla="*/ 2147483646 h 756"/>
                <a:gd name="T18" fmla="*/ 2147483646 w 781"/>
                <a:gd name="T19" fmla="*/ 2147483646 h 756"/>
                <a:gd name="T20" fmla="*/ 2147483646 w 781"/>
                <a:gd name="T21" fmla="*/ 2147483646 h 756"/>
                <a:gd name="T22" fmla="*/ 2147483646 w 781"/>
                <a:gd name="T23" fmla="*/ 2147483646 h 756"/>
                <a:gd name="T24" fmla="*/ 2147483646 w 781"/>
                <a:gd name="T25" fmla="*/ 2147483646 h 756"/>
                <a:gd name="T26" fmla="*/ 2147483646 w 781"/>
                <a:gd name="T27" fmla="*/ 2147483646 h 756"/>
                <a:gd name="T28" fmla="*/ 2147483646 w 781"/>
                <a:gd name="T29" fmla="*/ 2147483646 h 756"/>
                <a:gd name="T30" fmla="*/ 2147483646 w 781"/>
                <a:gd name="T31" fmla="*/ 2147483646 h 756"/>
                <a:gd name="T32" fmla="*/ 2147483646 w 781"/>
                <a:gd name="T33" fmla="*/ 2147483646 h 756"/>
                <a:gd name="T34" fmla="*/ 2147483646 w 781"/>
                <a:gd name="T35" fmla="*/ 2147483646 h 756"/>
                <a:gd name="T36" fmla="*/ 2147483646 w 781"/>
                <a:gd name="T37" fmla="*/ 2147483646 h 756"/>
                <a:gd name="T38" fmla="*/ 2147483646 w 781"/>
                <a:gd name="T39" fmla="*/ 2147483646 h 756"/>
                <a:gd name="T40" fmla="*/ 2147483646 w 781"/>
                <a:gd name="T41" fmla="*/ 2147483646 h 756"/>
                <a:gd name="T42" fmla="*/ 2147483646 w 781"/>
                <a:gd name="T43" fmla="*/ 2147483646 h 756"/>
                <a:gd name="T44" fmla="*/ 2147483646 w 781"/>
                <a:gd name="T45" fmla="*/ 2147483646 h 756"/>
                <a:gd name="T46" fmla="*/ 2147483646 w 781"/>
                <a:gd name="T47" fmla="*/ 2147483646 h 756"/>
                <a:gd name="T48" fmla="*/ 2147483646 w 781"/>
                <a:gd name="T49" fmla="*/ 2147483646 h 756"/>
                <a:gd name="T50" fmla="*/ 2147483646 w 781"/>
                <a:gd name="T51" fmla="*/ 2147483646 h 756"/>
                <a:gd name="T52" fmla="*/ 2147483646 w 781"/>
                <a:gd name="T53" fmla="*/ 2147483646 h 756"/>
                <a:gd name="T54" fmla="*/ 2147483646 w 781"/>
                <a:gd name="T55" fmla="*/ 2147483646 h 756"/>
                <a:gd name="T56" fmla="*/ 2147483646 w 781"/>
                <a:gd name="T57" fmla="*/ 2147483646 h 756"/>
                <a:gd name="T58" fmla="*/ 2147483646 w 781"/>
                <a:gd name="T59" fmla="*/ 2147483646 h 756"/>
                <a:gd name="T60" fmla="*/ 2147483646 w 781"/>
                <a:gd name="T61" fmla="*/ 0 h 756"/>
                <a:gd name="T62" fmla="*/ 2147483646 w 781"/>
                <a:gd name="T63" fmla="*/ 0 h 7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153;p7"/>
            <p:cNvSpPr/>
            <p:nvPr/>
          </p:nvSpPr>
          <p:spPr bwMode="auto">
            <a:xfrm>
              <a:off x="5943475" y="3695900"/>
              <a:ext cx="177800" cy="351350"/>
            </a:xfrm>
            <a:custGeom>
              <a:avLst/>
              <a:gdLst>
                <a:gd name="T0" fmla="*/ 2147483646 w 7112"/>
                <a:gd name="T1" fmla="*/ 2147483646 h 14054"/>
                <a:gd name="T2" fmla="*/ 2147483646 w 7112"/>
                <a:gd name="T3" fmla="*/ 2147483646 h 14054"/>
                <a:gd name="T4" fmla="*/ 2147483646 w 7112"/>
                <a:gd name="T5" fmla="*/ 2147483646 h 14054"/>
                <a:gd name="T6" fmla="*/ 2147483646 w 7112"/>
                <a:gd name="T7" fmla="*/ 2147483646 h 14054"/>
                <a:gd name="T8" fmla="*/ 2147483646 w 7112"/>
                <a:gd name="T9" fmla="*/ 2147483646 h 14054"/>
                <a:gd name="T10" fmla="*/ 2147483646 w 7112"/>
                <a:gd name="T11" fmla="*/ 2147483646 h 14054"/>
                <a:gd name="T12" fmla="*/ 2147483646 w 7112"/>
                <a:gd name="T13" fmla="*/ 2147483646 h 14054"/>
                <a:gd name="T14" fmla="*/ 2147483646 w 7112"/>
                <a:gd name="T15" fmla="*/ 2147483646 h 14054"/>
                <a:gd name="T16" fmla="*/ 2147483646 w 7112"/>
                <a:gd name="T17" fmla="*/ 2147483646 h 14054"/>
                <a:gd name="T18" fmla="*/ 2147483646 w 7112"/>
                <a:gd name="T19" fmla="*/ 2147483646 h 14054"/>
                <a:gd name="T20" fmla="*/ 2147483646 w 7112"/>
                <a:gd name="T21" fmla="*/ 2147483646 h 14054"/>
                <a:gd name="T22" fmla="*/ 2147483646 w 7112"/>
                <a:gd name="T23" fmla="*/ 2147483646 h 14054"/>
                <a:gd name="T24" fmla="*/ 2147483646 w 7112"/>
                <a:gd name="T25" fmla="*/ 2147483646 h 14054"/>
                <a:gd name="T26" fmla="*/ 2147483646 w 7112"/>
                <a:gd name="T27" fmla="*/ 2147483646 h 14054"/>
                <a:gd name="T28" fmla="*/ 2147483646 w 7112"/>
                <a:gd name="T29" fmla="*/ 2147483646 h 14054"/>
                <a:gd name="T30" fmla="*/ 2147483646 w 7112"/>
                <a:gd name="T31" fmla="*/ 2147483646 h 14054"/>
                <a:gd name="T32" fmla="*/ 2147483646 w 7112"/>
                <a:gd name="T33" fmla="*/ 2147483646 h 14054"/>
                <a:gd name="T34" fmla="*/ 2147483646 w 7112"/>
                <a:gd name="T35" fmla="*/ 2147483646 h 14054"/>
                <a:gd name="T36" fmla="*/ 2147483646 w 7112"/>
                <a:gd name="T37" fmla="*/ 2147483646 h 14054"/>
                <a:gd name="T38" fmla="*/ 2147483646 w 7112"/>
                <a:gd name="T39" fmla="*/ 2147483646 h 14054"/>
                <a:gd name="T40" fmla="*/ 2147483646 w 7112"/>
                <a:gd name="T41" fmla="*/ 2147483646 h 14054"/>
                <a:gd name="T42" fmla="*/ 2147483646 w 7112"/>
                <a:gd name="T43" fmla="*/ 2147483646 h 14054"/>
                <a:gd name="T44" fmla="*/ 2147483646 w 7112"/>
                <a:gd name="T45" fmla="*/ 2147483646 h 14054"/>
                <a:gd name="T46" fmla="*/ 2147483646 w 7112"/>
                <a:gd name="T47" fmla="*/ 2147483646 h 14054"/>
                <a:gd name="T48" fmla="*/ 2147483646 w 7112"/>
                <a:gd name="T49" fmla="*/ 2147483646 h 14054"/>
                <a:gd name="T50" fmla="*/ 2147483646 w 7112"/>
                <a:gd name="T51" fmla="*/ 2147483646 h 14054"/>
                <a:gd name="T52" fmla="*/ 2147483646 w 7112"/>
                <a:gd name="T53" fmla="*/ 2147483646 h 14054"/>
                <a:gd name="T54" fmla="*/ 2147483646 w 7112"/>
                <a:gd name="T55" fmla="*/ 2147483646 h 14054"/>
                <a:gd name="T56" fmla="*/ 2147483646 w 7112"/>
                <a:gd name="T57" fmla="*/ 2147483646 h 14054"/>
                <a:gd name="T58" fmla="*/ 2147483646 w 7112"/>
                <a:gd name="T59" fmla="*/ 2147483646 h 14054"/>
                <a:gd name="T60" fmla="*/ 2147483646 w 7112"/>
                <a:gd name="T61" fmla="*/ 2147483646 h 14054"/>
                <a:gd name="T62" fmla="*/ 2147483646 w 7112"/>
                <a:gd name="T63" fmla="*/ 2147483646 h 14054"/>
                <a:gd name="T64" fmla="*/ 2147483646 w 7112"/>
                <a:gd name="T65" fmla="*/ 2147483646 h 14054"/>
                <a:gd name="T66" fmla="*/ 2147483646 w 7112"/>
                <a:gd name="T67" fmla="*/ 2147483646 h 14054"/>
                <a:gd name="T68" fmla="*/ 2147483646 w 7112"/>
                <a:gd name="T69" fmla="*/ 2147483646 h 14054"/>
                <a:gd name="T70" fmla="*/ 2147483646 w 7112"/>
                <a:gd name="T71" fmla="*/ 2147483646 h 14054"/>
                <a:gd name="T72" fmla="*/ 2147483646 w 7112"/>
                <a:gd name="T73" fmla="*/ 2147483646 h 14054"/>
                <a:gd name="T74" fmla="*/ 2147483646 w 7112"/>
                <a:gd name="T75" fmla="*/ 2147483646 h 14054"/>
                <a:gd name="T76" fmla="*/ 2147483646 w 7112"/>
                <a:gd name="T77" fmla="*/ 2147483646 h 14054"/>
                <a:gd name="T78" fmla="*/ 2147483646 w 7112"/>
                <a:gd name="T79" fmla="*/ 2147483646 h 14054"/>
                <a:gd name="T80" fmla="*/ 2147483646 w 7112"/>
                <a:gd name="T81" fmla="*/ 2147483646 h 14054"/>
                <a:gd name="T82" fmla="*/ 2147483646 w 7112"/>
                <a:gd name="T83" fmla="*/ 2147483646 h 14054"/>
                <a:gd name="T84" fmla="*/ 2147483646 w 7112"/>
                <a:gd name="T85" fmla="*/ 2147483646 h 14054"/>
                <a:gd name="T86" fmla="*/ 2147483646 w 7112"/>
                <a:gd name="T87" fmla="*/ 2147483646 h 14054"/>
                <a:gd name="T88" fmla="*/ 2147483646 w 7112"/>
                <a:gd name="T89" fmla="*/ 2147483646 h 14054"/>
                <a:gd name="T90" fmla="*/ 2147483646 w 7112"/>
                <a:gd name="T91" fmla="*/ 2147483646 h 14054"/>
                <a:gd name="T92" fmla="*/ 2147483646 w 7112"/>
                <a:gd name="T93" fmla="*/ 2147483646 h 14054"/>
                <a:gd name="T94" fmla="*/ 2147483646 w 7112"/>
                <a:gd name="T95" fmla="*/ 2147483646 h 14054"/>
                <a:gd name="T96" fmla="*/ 2147483646 w 7112"/>
                <a:gd name="T97" fmla="*/ 2147483646 h 14054"/>
                <a:gd name="T98" fmla="*/ 2147483646 w 7112"/>
                <a:gd name="T99" fmla="*/ 2147483646 h 14054"/>
                <a:gd name="T100" fmla="*/ 2147483646 w 7112"/>
                <a:gd name="T101" fmla="*/ 2147483646 h 14054"/>
                <a:gd name="T102" fmla="*/ 2147483646 w 7112"/>
                <a:gd name="T103" fmla="*/ 2147483646 h 14054"/>
                <a:gd name="T104" fmla="*/ 2147483646 w 7112"/>
                <a:gd name="T105" fmla="*/ 2147483646 h 14054"/>
                <a:gd name="T106" fmla="*/ 2147483646 w 7112"/>
                <a:gd name="T107" fmla="*/ 2147483646 h 14054"/>
                <a:gd name="T108" fmla="*/ 2147483646 w 7112"/>
                <a:gd name="T109" fmla="*/ 2147483646 h 14054"/>
                <a:gd name="T110" fmla="*/ 2147483646 w 7112"/>
                <a:gd name="T111" fmla="*/ 2147483646 h 14054"/>
                <a:gd name="T112" fmla="*/ 2147483646 w 7112"/>
                <a:gd name="T113" fmla="*/ 2147483646 h 14054"/>
                <a:gd name="T114" fmla="*/ 2147483646 w 7112"/>
                <a:gd name="T115" fmla="*/ 2147483646 h 14054"/>
                <a:gd name="T116" fmla="*/ 2147483646 w 7112"/>
                <a:gd name="T117" fmla="*/ 2147483646 h 14054"/>
                <a:gd name="T118" fmla="*/ 2147483646 w 7112"/>
                <a:gd name="T119" fmla="*/ 2147483646 h 140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154;p7"/>
            <p:cNvSpPr/>
            <p:nvPr/>
          </p:nvSpPr>
          <p:spPr bwMode="auto">
            <a:xfrm>
              <a:off x="6128575" y="3695900"/>
              <a:ext cx="86475" cy="47525"/>
            </a:xfrm>
            <a:custGeom>
              <a:avLst/>
              <a:gdLst>
                <a:gd name="T0" fmla="*/ 2147483646 w 3459"/>
                <a:gd name="T1" fmla="*/ 2147483646 h 1901"/>
                <a:gd name="T2" fmla="*/ 2147483646 w 3459"/>
                <a:gd name="T3" fmla="*/ 2147483646 h 1901"/>
                <a:gd name="T4" fmla="*/ 2147483646 w 3459"/>
                <a:gd name="T5" fmla="*/ 2147483646 h 1901"/>
                <a:gd name="T6" fmla="*/ 2147483646 w 3459"/>
                <a:gd name="T7" fmla="*/ 2147483646 h 1901"/>
                <a:gd name="T8" fmla="*/ 2147483646 w 3459"/>
                <a:gd name="T9" fmla="*/ 2147483646 h 1901"/>
                <a:gd name="T10" fmla="*/ 2147483646 w 3459"/>
                <a:gd name="T11" fmla="*/ 2147483646 h 1901"/>
                <a:gd name="T12" fmla="*/ 2147483646 w 3459"/>
                <a:gd name="T13" fmla="*/ 2147483646 h 1901"/>
                <a:gd name="T14" fmla="*/ 2147483646 w 3459"/>
                <a:gd name="T15" fmla="*/ 2147483646 h 1901"/>
                <a:gd name="T16" fmla="*/ 2147483646 w 3459"/>
                <a:gd name="T17" fmla="*/ 2147483646 h 1901"/>
                <a:gd name="T18" fmla="*/ 2147483646 w 3459"/>
                <a:gd name="T19" fmla="*/ 2147483646 h 1901"/>
                <a:gd name="T20" fmla="*/ 2147483646 w 3459"/>
                <a:gd name="T21" fmla="*/ 2147483646 h 1901"/>
                <a:gd name="T22" fmla="*/ 2147483646 w 3459"/>
                <a:gd name="T23" fmla="*/ 2147483646 h 1901"/>
                <a:gd name="T24" fmla="*/ 2147483646 w 3459"/>
                <a:gd name="T25" fmla="*/ 2147483646 h 1901"/>
                <a:gd name="T26" fmla="*/ 2147483646 w 3459"/>
                <a:gd name="T27" fmla="*/ 2147483646 h 1901"/>
                <a:gd name="T28" fmla="*/ 2147483646 w 3459"/>
                <a:gd name="T29" fmla="*/ 2147483646 h 1901"/>
                <a:gd name="T30" fmla="*/ 2147483646 w 3459"/>
                <a:gd name="T31" fmla="*/ 2147483646 h 1901"/>
                <a:gd name="T32" fmla="*/ 2147483646 w 3459"/>
                <a:gd name="T33" fmla="*/ 2147483646 h 1901"/>
                <a:gd name="T34" fmla="*/ 2147483646 w 3459"/>
                <a:gd name="T35" fmla="*/ 2147483646 h 1901"/>
                <a:gd name="T36" fmla="*/ 2147483646 w 3459"/>
                <a:gd name="T37" fmla="*/ 2147483646 h 1901"/>
                <a:gd name="T38" fmla="*/ 2147483646 w 3459"/>
                <a:gd name="T39" fmla="*/ 2147483646 h 1901"/>
                <a:gd name="T40" fmla="*/ 2147483646 w 3459"/>
                <a:gd name="T41" fmla="*/ 2147483646 h 1901"/>
                <a:gd name="T42" fmla="*/ 2147483646 w 3459"/>
                <a:gd name="T43" fmla="*/ 2147483646 h 1901"/>
                <a:gd name="T44" fmla="*/ 2147483646 w 3459"/>
                <a:gd name="T45" fmla="*/ 2147483646 h 1901"/>
                <a:gd name="T46" fmla="*/ 2147483646 w 3459"/>
                <a:gd name="T47" fmla="*/ 2147483646 h 1901"/>
                <a:gd name="T48" fmla="*/ 2147483646 w 3459"/>
                <a:gd name="T49" fmla="*/ 2147483646 h 1901"/>
                <a:gd name="T50" fmla="*/ 2147483646 w 3459"/>
                <a:gd name="T51" fmla="*/ 2147483646 h 1901"/>
                <a:gd name="T52" fmla="*/ 2147483646 w 3459"/>
                <a:gd name="T53" fmla="*/ 2147483646 h 1901"/>
                <a:gd name="T54" fmla="*/ 2147483646 w 3459"/>
                <a:gd name="T55" fmla="*/ 2147483646 h 1901"/>
                <a:gd name="T56" fmla="*/ 2147483646 w 3459"/>
                <a:gd name="T57" fmla="*/ 2147483646 h 1901"/>
                <a:gd name="T58" fmla="*/ 2147483646 w 3459"/>
                <a:gd name="T59" fmla="*/ 2147483646 h 1901"/>
                <a:gd name="T60" fmla="*/ 2147483646 w 3459"/>
                <a:gd name="T61" fmla="*/ 2147483646 h 1901"/>
                <a:gd name="T62" fmla="*/ 2147483646 w 3459"/>
                <a:gd name="T63" fmla="*/ 2147483646 h 1901"/>
                <a:gd name="T64" fmla="*/ 2147483646 w 3459"/>
                <a:gd name="T65" fmla="*/ 2147483646 h 1901"/>
                <a:gd name="T66" fmla="*/ 2147483646 w 3459"/>
                <a:gd name="T67" fmla="*/ 2147483646 h 1901"/>
                <a:gd name="T68" fmla="*/ 2147483646 w 3459"/>
                <a:gd name="T69" fmla="*/ 2147483646 h 1901"/>
                <a:gd name="T70" fmla="*/ 2147483646 w 3459"/>
                <a:gd name="T71" fmla="*/ 2147483646 h 1901"/>
                <a:gd name="T72" fmla="*/ 2147483646 w 3459"/>
                <a:gd name="T73" fmla="*/ 2147483646 h 1901"/>
                <a:gd name="T74" fmla="*/ 2147483646 w 3459"/>
                <a:gd name="T75" fmla="*/ 2147483646 h 190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Google Shape;155;p7"/>
            <p:cNvSpPr/>
            <p:nvPr/>
          </p:nvSpPr>
          <p:spPr bwMode="auto">
            <a:xfrm>
              <a:off x="6357500" y="3940075"/>
              <a:ext cx="18900" cy="34725"/>
            </a:xfrm>
            <a:custGeom>
              <a:avLst/>
              <a:gdLst>
                <a:gd name="T0" fmla="*/ 2147483646 w 756"/>
                <a:gd name="T1" fmla="*/ 2147483646 h 1389"/>
                <a:gd name="T2" fmla="*/ 2147483646 w 756"/>
                <a:gd name="T3" fmla="*/ 2147483646 h 1389"/>
                <a:gd name="T4" fmla="*/ 2147483646 w 756"/>
                <a:gd name="T5" fmla="*/ 2147483646 h 1389"/>
                <a:gd name="T6" fmla="*/ 2147483646 w 756"/>
                <a:gd name="T7" fmla="*/ 2147483646 h 1389"/>
                <a:gd name="T8" fmla="*/ 2147483646 w 756"/>
                <a:gd name="T9" fmla="*/ 2147483646 h 1389"/>
                <a:gd name="T10" fmla="*/ 2147483646 w 756"/>
                <a:gd name="T11" fmla="*/ 2147483646 h 1389"/>
                <a:gd name="T12" fmla="*/ 2147483646 w 756"/>
                <a:gd name="T13" fmla="*/ 2147483646 h 1389"/>
                <a:gd name="T14" fmla="*/ 2147483646 w 756"/>
                <a:gd name="T15" fmla="*/ 2147483646 h 1389"/>
                <a:gd name="T16" fmla="*/ 2147483646 w 756"/>
                <a:gd name="T17" fmla="*/ 2147483646 h 1389"/>
                <a:gd name="T18" fmla="*/ 2147483646 w 756"/>
                <a:gd name="T19" fmla="*/ 2147483646 h 1389"/>
                <a:gd name="T20" fmla="*/ 2147483646 w 756"/>
                <a:gd name="T21" fmla="*/ 2147483646 h 1389"/>
                <a:gd name="T22" fmla="*/ 2147483646 w 756"/>
                <a:gd name="T23" fmla="*/ 2147483646 h 1389"/>
                <a:gd name="T24" fmla="*/ 2147483646 w 756"/>
                <a:gd name="T25" fmla="*/ 2147483646 h 1389"/>
                <a:gd name="T26" fmla="*/ 2147483646 w 756"/>
                <a:gd name="T27" fmla="*/ 2147483646 h 1389"/>
                <a:gd name="T28" fmla="*/ 2147483646 w 756"/>
                <a:gd name="T29" fmla="*/ 2147483646 h 1389"/>
                <a:gd name="T30" fmla="*/ 2147483646 w 756"/>
                <a:gd name="T31" fmla="*/ 2147483646 h 1389"/>
                <a:gd name="T32" fmla="*/ 2147483646 w 756"/>
                <a:gd name="T33" fmla="*/ 2147483646 h 1389"/>
                <a:gd name="T34" fmla="*/ 2147483646 w 756"/>
                <a:gd name="T35" fmla="*/ 2147483646 h 1389"/>
                <a:gd name="T36" fmla="*/ 2147483646 w 756"/>
                <a:gd name="T37" fmla="*/ 2147483646 h 1389"/>
                <a:gd name="T38" fmla="*/ 2147483646 w 756"/>
                <a:gd name="T39" fmla="*/ 2147483646 h 1389"/>
                <a:gd name="T40" fmla="*/ 2147483646 w 756"/>
                <a:gd name="T41" fmla="*/ 2147483646 h 1389"/>
                <a:gd name="T42" fmla="*/ 2147483646 w 756"/>
                <a:gd name="T43" fmla="*/ 2147483646 h 1389"/>
                <a:gd name="T44" fmla="*/ 2147483646 w 756"/>
                <a:gd name="T45" fmla="*/ 2147483646 h 1389"/>
                <a:gd name="T46" fmla="*/ 2147483646 w 756"/>
                <a:gd name="T47" fmla="*/ 2147483646 h 1389"/>
                <a:gd name="T48" fmla="*/ 2147483646 w 756"/>
                <a:gd name="T49" fmla="*/ 2147483646 h 1389"/>
                <a:gd name="T50" fmla="*/ 2147483646 w 756"/>
                <a:gd name="T51" fmla="*/ 2147483646 h 1389"/>
                <a:gd name="T52" fmla="*/ 2147483646 w 756"/>
                <a:gd name="T53" fmla="*/ 2147483646 h 1389"/>
                <a:gd name="T54" fmla="*/ 2147483646 w 756"/>
                <a:gd name="T55" fmla="*/ 2147483646 h 1389"/>
                <a:gd name="T56" fmla="*/ 2147483646 w 756"/>
                <a:gd name="T57" fmla="*/ 0 h 1389"/>
                <a:gd name="T58" fmla="*/ 2147483646 w 756"/>
                <a:gd name="T59" fmla="*/ 2147483646 h 1389"/>
                <a:gd name="T60" fmla="*/ 2147483646 w 756"/>
                <a:gd name="T61" fmla="*/ 2147483646 h 1389"/>
                <a:gd name="T62" fmla="*/ 2147483646 w 756"/>
                <a:gd name="T63" fmla="*/ 2147483646 h 1389"/>
                <a:gd name="T64" fmla="*/ 2147483646 w 756"/>
                <a:gd name="T65" fmla="*/ 2147483646 h 1389"/>
                <a:gd name="T66" fmla="*/ 2147483646 w 756"/>
                <a:gd name="T67" fmla="*/ 2147483646 h 1389"/>
                <a:gd name="T68" fmla="*/ 2147483646 w 756"/>
                <a:gd name="T69" fmla="*/ 2147483646 h 1389"/>
                <a:gd name="T70" fmla="*/ 2147483646 w 756"/>
                <a:gd name="T71" fmla="*/ 2147483646 h 1389"/>
                <a:gd name="T72" fmla="*/ 2147483646 w 756"/>
                <a:gd name="T73" fmla="*/ 2147483646 h 1389"/>
                <a:gd name="T74" fmla="*/ 2147483646 w 756"/>
                <a:gd name="T75" fmla="*/ 2147483646 h 1389"/>
                <a:gd name="T76" fmla="*/ 2147483646 w 756"/>
                <a:gd name="T77" fmla="*/ 2147483646 h 1389"/>
                <a:gd name="T78" fmla="*/ 2147483646 w 756"/>
                <a:gd name="T79" fmla="*/ 2147483646 h 138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Google Shape;156;p7"/>
            <p:cNvSpPr/>
            <p:nvPr/>
          </p:nvSpPr>
          <p:spPr bwMode="auto">
            <a:xfrm>
              <a:off x="6202850" y="3720875"/>
              <a:ext cx="204000" cy="278875"/>
            </a:xfrm>
            <a:custGeom>
              <a:avLst/>
              <a:gdLst>
                <a:gd name="T0" fmla="*/ 2147483646 w 8160"/>
                <a:gd name="T1" fmla="*/ 2147483646 h 11155"/>
                <a:gd name="T2" fmla="*/ 2147483646 w 8160"/>
                <a:gd name="T3" fmla="*/ 2147483646 h 11155"/>
                <a:gd name="T4" fmla="*/ 2147483646 w 8160"/>
                <a:gd name="T5" fmla="*/ 2147483646 h 11155"/>
                <a:gd name="T6" fmla="*/ 2147483646 w 8160"/>
                <a:gd name="T7" fmla="*/ 2147483646 h 11155"/>
                <a:gd name="T8" fmla="*/ 2147483646 w 8160"/>
                <a:gd name="T9" fmla="*/ 2147483646 h 11155"/>
                <a:gd name="T10" fmla="*/ 2147483646 w 8160"/>
                <a:gd name="T11" fmla="*/ 2147483646 h 11155"/>
                <a:gd name="T12" fmla="*/ 2147483646 w 8160"/>
                <a:gd name="T13" fmla="*/ 2147483646 h 11155"/>
                <a:gd name="T14" fmla="*/ 2147483646 w 8160"/>
                <a:gd name="T15" fmla="*/ 2147483646 h 11155"/>
                <a:gd name="T16" fmla="*/ 2147483646 w 8160"/>
                <a:gd name="T17" fmla="*/ 2147483646 h 11155"/>
                <a:gd name="T18" fmla="*/ 2147483646 w 8160"/>
                <a:gd name="T19" fmla="*/ 2147483646 h 11155"/>
                <a:gd name="T20" fmla="*/ 2147483646 w 8160"/>
                <a:gd name="T21" fmla="*/ 2147483646 h 11155"/>
                <a:gd name="T22" fmla="*/ 2147483646 w 8160"/>
                <a:gd name="T23" fmla="*/ 2147483646 h 11155"/>
                <a:gd name="T24" fmla="*/ 2147483646 w 8160"/>
                <a:gd name="T25" fmla="*/ 2147483646 h 11155"/>
                <a:gd name="T26" fmla="*/ 2147483646 w 8160"/>
                <a:gd name="T27" fmla="*/ 2147483646 h 11155"/>
                <a:gd name="T28" fmla="*/ 2147483646 w 8160"/>
                <a:gd name="T29" fmla="*/ 2147483646 h 11155"/>
                <a:gd name="T30" fmla="*/ 2147483646 w 8160"/>
                <a:gd name="T31" fmla="*/ 2147483646 h 11155"/>
                <a:gd name="T32" fmla="*/ 2147483646 w 8160"/>
                <a:gd name="T33" fmla="*/ 2147483646 h 11155"/>
                <a:gd name="T34" fmla="*/ 2147483646 w 8160"/>
                <a:gd name="T35" fmla="*/ 2147483646 h 11155"/>
                <a:gd name="T36" fmla="*/ 2147483646 w 8160"/>
                <a:gd name="T37" fmla="*/ 2147483646 h 11155"/>
                <a:gd name="T38" fmla="*/ 2147483646 w 8160"/>
                <a:gd name="T39" fmla="*/ 2147483646 h 11155"/>
                <a:gd name="T40" fmla="*/ 2147483646 w 8160"/>
                <a:gd name="T41" fmla="*/ 2147483646 h 11155"/>
                <a:gd name="T42" fmla="*/ 2147483646 w 8160"/>
                <a:gd name="T43" fmla="*/ 2147483646 h 11155"/>
                <a:gd name="T44" fmla="*/ 2147483646 w 8160"/>
                <a:gd name="T45" fmla="*/ 2147483646 h 11155"/>
                <a:gd name="T46" fmla="*/ 2147483646 w 8160"/>
                <a:gd name="T47" fmla="*/ 2147483646 h 11155"/>
                <a:gd name="T48" fmla="*/ 2147483646 w 8160"/>
                <a:gd name="T49" fmla="*/ 2147483646 h 11155"/>
                <a:gd name="T50" fmla="*/ 2147483646 w 8160"/>
                <a:gd name="T51" fmla="*/ 2147483646 h 11155"/>
                <a:gd name="T52" fmla="*/ 2147483646 w 8160"/>
                <a:gd name="T53" fmla="*/ 2147483646 h 11155"/>
                <a:gd name="T54" fmla="*/ 2147483646 w 8160"/>
                <a:gd name="T55" fmla="*/ 2147483646 h 11155"/>
                <a:gd name="T56" fmla="*/ 2147483646 w 8160"/>
                <a:gd name="T57" fmla="*/ 2147483646 h 11155"/>
                <a:gd name="T58" fmla="*/ 2147483646 w 8160"/>
                <a:gd name="T59" fmla="*/ 2147483646 h 11155"/>
                <a:gd name="T60" fmla="*/ 2147483646 w 8160"/>
                <a:gd name="T61" fmla="*/ 2147483646 h 11155"/>
                <a:gd name="T62" fmla="*/ 2147483646 w 8160"/>
                <a:gd name="T63" fmla="*/ 2147483646 h 11155"/>
                <a:gd name="T64" fmla="*/ 2147483646 w 8160"/>
                <a:gd name="T65" fmla="*/ 2147483646 h 11155"/>
                <a:gd name="T66" fmla="*/ 2147483646 w 8160"/>
                <a:gd name="T67" fmla="*/ 2147483646 h 11155"/>
                <a:gd name="T68" fmla="*/ 2147483646 w 8160"/>
                <a:gd name="T69" fmla="*/ 2147483646 h 11155"/>
                <a:gd name="T70" fmla="*/ 2147483646 w 8160"/>
                <a:gd name="T71" fmla="*/ 2147483646 h 11155"/>
                <a:gd name="T72" fmla="*/ 2147483646 w 8160"/>
                <a:gd name="T73" fmla="*/ 2147483646 h 11155"/>
                <a:gd name="T74" fmla="*/ 2147483646 w 8160"/>
                <a:gd name="T75" fmla="*/ 2147483646 h 11155"/>
                <a:gd name="T76" fmla="*/ 2147483646 w 8160"/>
                <a:gd name="T77" fmla="*/ 2147483646 h 11155"/>
                <a:gd name="T78" fmla="*/ 2147483646 w 8160"/>
                <a:gd name="T79" fmla="*/ 2147483646 h 11155"/>
                <a:gd name="T80" fmla="*/ 2147483646 w 8160"/>
                <a:gd name="T81" fmla="*/ 2147483646 h 11155"/>
                <a:gd name="T82" fmla="*/ 2147483646 w 8160"/>
                <a:gd name="T83" fmla="*/ 2147483646 h 11155"/>
                <a:gd name="T84" fmla="*/ 2147483646 w 8160"/>
                <a:gd name="T85" fmla="*/ 2147483646 h 11155"/>
                <a:gd name="T86" fmla="*/ 2147483646 w 8160"/>
                <a:gd name="T87" fmla="*/ 2147483646 h 11155"/>
                <a:gd name="T88" fmla="*/ 2147483646 w 8160"/>
                <a:gd name="T89" fmla="*/ 2147483646 h 11155"/>
                <a:gd name="T90" fmla="*/ 2147483646 w 8160"/>
                <a:gd name="T91" fmla="*/ 2147483646 h 11155"/>
                <a:gd name="T92" fmla="*/ 2147483646 w 8160"/>
                <a:gd name="T93" fmla="*/ 2147483646 h 11155"/>
                <a:gd name="T94" fmla="*/ 2147483646 w 8160"/>
                <a:gd name="T95" fmla="*/ 2147483646 h 11155"/>
                <a:gd name="T96" fmla="*/ 2147483646 w 8160"/>
                <a:gd name="T97" fmla="*/ 2147483646 h 11155"/>
                <a:gd name="T98" fmla="*/ 2147483646 w 8160"/>
                <a:gd name="T99" fmla="*/ 2147483646 h 11155"/>
                <a:gd name="T100" fmla="*/ 2147483646 w 8160"/>
                <a:gd name="T101" fmla="*/ 2147483646 h 11155"/>
                <a:gd name="T102" fmla="*/ 2147483646 w 8160"/>
                <a:gd name="T103" fmla="*/ 2147483646 h 11155"/>
                <a:gd name="T104" fmla="*/ 2147483646 w 8160"/>
                <a:gd name="T105" fmla="*/ 2147483646 h 11155"/>
                <a:gd name="T106" fmla="*/ 2147483646 w 8160"/>
                <a:gd name="T107" fmla="*/ 2147483646 h 11155"/>
                <a:gd name="T108" fmla="*/ 2147483646 w 8160"/>
                <a:gd name="T109" fmla="*/ 2147483646 h 11155"/>
                <a:gd name="T110" fmla="*/ 2147483646 w 8160"/>
                <a:gd name="T111" fmla="*/ 2147483646 h 11155"/>
                <a:gd name="T112" fmla="*/ 2147483646 w 8160"/>
                <a:gd name="T113" fmla="*/ 2147483646 h 11155"/>
                <a:gd name="T114" fmla="*/ 2147483646 w 8160"/>
                <a:gd name="T115" fmla="*/ 2147483646 h 111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38" name="Google Shape;138;p7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922400" cy="82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1908400" cy="414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0" name="Google Shape;140;p7"/>
          <p:cNvSpPr txBox="1">
            <a:spLocks noGrp="1"/>
          </p:cNvSpPr>
          <p:nvPr>
            <p:ph type="body" idx="2"/>
          </p:nvPr>
        </p:nvSpPr>
        <p:spPr>
          <a:xfrm>
            <a:off x="4463300" y="2425300"/>
            <a:ext cx="1908400" cy="414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body" idx="3"/>
          </p:nvPr>
        </p:nvSpPr>
        <p:spPr>
          <a:xfrm>
            <a:off x="6469965" y="2425300"/>
            <a:ext cx="1908400" cy="414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" name="Google Shape;157;p7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91401F28-B835-48B4-A677-D916484C05E9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oogle Shape;159;p8" descr="DeathtoStock_Simplify3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7701" y="0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Google Shape;160;p8" descr="Death_to_stock_communicate_hands_4.jpg"/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1285" y="2760663"/>
            <a:ext cx="2770716" cy="277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Google Shape;162;p8"/>
          <p:cNvSpPr>
            <a:spLocks noChangeArrowheads="1"/>
          </p:cNvSpPr>
          <p:nvPr/>
        </p:nvSpPr>
        <p:spPr bwMode="auto">
          <a:xfrm>
            <a:off x="9427633" y="0"/>
            <a:ext cx="1382184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" name="Google Shape;163;p8"/>
          <p:cNvSpPr>
            <a:spLocks noChangeArrowheads="1"/>
          </p:cNvSpPr>
          <p:nvPr/>
        </p:nvSpPr>
        <p:spPr bwMode="auto">
          <a:xfrm>
            <a:off x="10807701" y="1384301"/>
            <a:ext cx="1384300" cy="1382713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164;p8"/>
          <p:cNvSpPr>
            <a:spLocks noChangeArrowheads="1"/>
          </p:cNvSpPr>
          <p:nvPr/>
        </p:nvSpPr>
        <p:spPr bwMode="auto">
          <a:xfrm>
            <a:off x="9427633" y="4137026"/>
            <a:ext cx="1382184" cy="1382713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165;p8"/>
          <p:cNvSpPr>
            <a:spLocks noChangeArrowheads="1"/>
          </p:cNvSpPr>
          <p:nvPr/>
        </p:nvSpPr>
        <p:spPr bwMode="auto">
          <a:xfrm>
            <a:off x="1" y="5473700"/>
            <a:ext cx="1384300" cy="1384300"/>
          </a:xfrm>
          <a:prstGeom prst="rect">
            <a:avLst/>
          </a:prstGeom>
          <a:solidFill>
            <a:srgbClr val="EDC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166;p8"/>
          <p:cNvSpPr>
            <a:spLocks noChangeArrowheads="1"/>
          </p:cNvSpPr>
          <p:nvPr/>
        </p:nvSpPr>
        <p:spPr bwMode="auto">
          <a:xfrm>
            <a:off x="1384301" y="5473700"/>
            <a:ext cx="690033" cy="69215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167;p8"/>
          <p:cNvSpPr>
            <a:spLocks noChangeArrowheads="1"/>
          </p:cNvSpPr>
          <p:nvPr/>
        </p:nvSpPr>
        <p:spPr bwMode="auto">
          <a:xfrm>
            <a:off x="1" y="6165850"/>
            <a:ext cx="692151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168;p8"/>
          <p:cNvSpPr>
            <a:spLocks noChangeArrowheads="1"/>
          </p:cNvSpPr>
          <p:nvPr/>
        </p:nvSpPr>
        <p:spPr bwMode="auto">
          <a:xfrm>
            <a:off x="10117668" y="1384301"/>
            <a:ext cx="690033" cy="690563"/>
          </a:xfrm>
          <a:prstGeom prst="rect">
            <a:avLst/>
          </a:prstGeom>
          <a:solidFill>
            <a:srgbClr val="EDC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169;p8"/>
          <p:cNvSpPr>
            <a:spLocks noChangeArrowheads="1"/>
          </p:cNvSpPr>
          <p:nvPr/>
        </p:nvSpPr>
        <p:spPr bwMode="auto">
          <a:xfrm>
            <a:off x="11499851" y="692150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" name="Google Shape;170;p8"/>
          <p:cNvSpPr/>
          <p:nvPr/>
        </p:nvSpPr>
        <p:spPr bwMode="auto">
          <a:xfrm>
            <a:off x="10039351" y="4587875"/>
            <a:ext cx="607483" cy="552450"/>
          </a:xfrm>
          <a:custGeom>
            <a:avLst/>
            <a:gdLst>
              <a:gd name="T0" fmla="*/ 2147483646 w 16173"/>
              <a:gd name="T1" fmla="*/ 2147483646 h 14711"/>
              <a:gd name="T2" fmla="*/ 2147483646 w 16173"/>
              <a:gd name="T3" fmla="*/ 2147483646 h 14711"/>
              <a:gd name="T4" fmla="*/ 2147483646 w 16173"/>
              <a:gd name="T5" fmla="*/ 2147483646 h 14711"/>
              <a:gd name="T6" fmla="*/ 2147483646 w 16173"/>
              <a:gd name="T7" fmla="*/ 2147483646 h 14711"/>
              <a:gd name="T8" fmla="*/ 2147483646 w 16173"/>
              <a:gd name="T9" fmla="*/ 2147483646 h 14711"/>
              <a:gd name="T10" fmla="*/ 2147483646 w 16173"/>
              <a:gd name="T11" fmla="*/ 2147483646 h 14711"/>
              <a:gd name="T12" fmla="*/ 2147483646 w 16173"/>
              <a:gd name="T13" fmla="*/ 2147483646 h 14711"/>
              <a:gd name="T14" fmla="*/ 2147483646 w 16173"/>
              <a:gd name="T15" fmla="*/ 2147483646 h 14711"/>
              <a:gd name="T16" fmla="*/ 2147483646 w 16173"/>
              <a:gd name="T17" fmla="*/ 2147483646 h 14711"/>
              <a:gd name="T18" fmla="*/ 2147483646 w 16173"/>
              <a:gd name="T19" fmla="*/ 2147483646 h 14711"/>
              <a:gd name="T20" fmla="*/ 2147483646 w 16173"/>
              <a:gd name="T21" fmla="*/ 2147483646 h 14711"/>
              <a:gd name="T22" fmla="*/ 2147483646 w 16173"/>
              <a:gd name="T23" fmla="*/ 2147483646 h 14711"/>
              <a:gd name="T24" fmla="*/ 2147483646 w 16173"/>
              <a:gd name="T25" fmla="*/ 2147483646 h 14711"/>
              <a:gd name="T26" fmla="*/ 2147483646 w 16173"/>
              <a:gd name="T27" fmla="*/ 2147483646 h 14711"/>
              <a:gd name="T28" fmla="*/ 2147483646 w 16173"/>
              <a:gd name="T29" fmla="*/ 2147483646 h 14711"/>
              <a:gd name="T30" fmla="*/ 2147483646 w 16173"/>
              <a:gd name="T31" fmla="*/ 2147483646 h 14711"/>
              <a:gd name="T32" fmla="*/ 2147483646 w 16173"/>
              <a:gd name="T33" fmla="*/ 2147483646 h 14711"/>
              <a:gd name="T34" fmla="*/ 2147483646 w 16173"/>
              <a:gd name="T35" fmla="*/ 2147483646 h 14711"/>
              <a:gd name="T36" fmla="*/ 2147483646 w 16173"/>
              <a:gd name="T37" fmla="*/ 2147483646 h 14711"/>
              <a:gd name="T38" fmla="*/ 2147483646 w 16173"/>
              <a:gd name="T39" fmla="*/ 2147483646 h 14711"/>
              <a:gd name="T40" fmla="*/ 2147483646 w 16173"/>
              <a:gd name="T41" fmla="*/ 2147483646 h 14711"/>
              <a:gd name="T42" fmla="*/ 2147483646 w 16173"/>
              <a:gd name="T43" fmla="*/ 2147483646 h 14711"/>
              <a:gd name="T44" fmla="*/ 2147483646 w 16173"/>
              <a:gd name="T45" fmla="*/ 2147483646 h 14711"/>
              <a:gd name="T46" fmla="*/ 2147483646 w 16173"/>
              <a:gd name="T47" fmla="*/ 2147483646 h 14711"/>
              <a:gd name="T48" fmla="*/ 2147483646 w 16173"/>
              <a:gd name="T49" fmla="*/ 2147483646 h 14711"/>
              <a:gd name="T50" fmla="*/ 2147483646 w 16173"/>
              <a:gd name="T51" fmla="*/ 2147483646 h 14711"/>
              <a:gd name="T52" fmla="*/ 2147483646 w 16173"/>
              <a:gd name="T53" fmla="*/ 2147483646 h 14711"/>
              <a:gd name="T54" fmla="*/ 2147483646 w 16173"/>
              <a:gd name="T55" fmla="*/ 2147483646 h 14711"/>
              <a:gd name="T56" fmla="*/ 2147483646 w 16173"/>
              <a:gd name="T57" fmla="*/ 2147483646 h 14711"/>
              <a:gd name="T58" fmla="*/ 2147483646 w 16173"/>
              <a:gd name="T59" fmla="*/ 2147483646 h 14711"/>
              <a:gd name="T60" fmla="*/ 2147483646 w 16173"/>
              <a:gd name="T61" fmla="*/ 2147483646 h 14711"/>
              <a:gd name="T62" fmla="*/ 2147483646 w 16173"/>
              <a:gd name="T63" fmla="*/ 2147483646 h 14711"/>
              <a:gd name="T64" fmla="*/ 2147483646 w 16173"/>
              <a:gd name="T65" fmla="*/ 2147483646 h 14711"/>
              <a:gd name="T66" fmla="*/ 2147483646 w 16173"/>
              <a:gd name="T67" fmla="*/ 2147483646 h 14711"/>
              <a:gd name="T68" fmla="*/ 2147483646 w 16173"/>
              <a:gd name="T69" fmla="*/ 2147483646 h 14711"/>
              <a:gd name="T70" fmla="*/ 2147483646 w 16173"/>
              <a:gd name="T71" fmla="*/ 2147483646 h 14711"/>
              <a:gd name="T72" fmla="*/ 2147483646 w 16173"/>
              <a:gd name="T73" fmla="*/ 2147483646 h 14711"/>
              <a:gd name="T74" fmla="*/ 2147483646 w 16173"/>
              <a:gd name="T75" fmla="*/ 2147483646 h 14711"/>
              <a:gd name="T76" fmla="*/ 2147483646 w 16173"/>
              <a:gd name="T77" fmla="*/ 2147483646 h 14711"/>
              <a:gd name="T78" fmla="*/ 2147483646 w 16173"/>
              <a:gd name="T79" fmla="*/ 2147483646 h 14711"/>
              <a:gd name="T80" fmla="*/ 2147483646 w 16173"/>
              <a:gd name="T81" fmla="*/ 2147483646 h 14711"/>
              <a:gd name="T82" fmla="*/ 2147483646 w 16173"/>
              <a:gd name="T83" fmla="*/ 2147483646 h 14711"/>
              <a:gd name="T84" fmla="*/ 2147483646 w 16173"/>
              <a:gd name="T85" fmla="*/ 2147483646 h 14711"/>
              <a:gd name="T86" fmla="*/ 2147483646 w 16173"/>
              <a:gd name="T87" fmla="*/ 2147483646 h 14711"/>
              <a:gd name="T88" fmla="*/ 2147483646 w 16173"/>
              <a:gd name="T89" fmla="*/ 2147483646 h 14711"/>
              <a:gd name="T90" fmla="*/ 2147483646 w 16173"/>
              <a:gd name="T91" fmla="*/ 2147483646 h 14711"/>
              <a:gd name="T92" fmla="*/ 2147483646 w 16173"/>
              <a:gd name="T93" fmla="*/ 2147483646 h 14711"/>
              <a:gd name="T94" fmla="*/ 2147483646 w 16173"/>
              <a:gd name="T95" fmla="*/ 2147483646 h 14711"/>
              <a:gd name="T96" fmla="*/ 2147483646 w 16173"/>
              <a:gd name="T97" fmla="*/ 2147483646 h 14711"/>
              <a:gd name="T98" fmla="*/ 2147483646 w 16173"/>
              <a:gd name="T99" fmla="*/ 2147483646 h 14711"/>
              <a:gd name="T100" fmla="*/ 2147483646 w 16173"/>
              <a:gd name="T101" fmla="*/ 2147483646 h 1471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4D778A"/>
              </a:solidFill>
              <a:cs typeface="Arial" panose="020B0604020202020204" pitchFamily="34" charset="0"/>
            </a:endParaRPr>
          </a:p>
        </p:txBody>
      </p:sp>
      <p:sp>
        <p:nvSpPr>
          <p:cNvPr id="14" name="Google Shape;171;p8"/>
          <p:cNvSpPr/>
          <p:nvPr/>
        </p:nvSpPr>
        <p:spPr bwMode="auto">
          <a:xfrm flipH="1">
            <a:off x="9590617" y="4516438"/>
            <a:ext cx="404283" cy="368300"/>
          </a:xfrm>
          <a:custGeom>
            <a:avLst/>
            <a:gdLst>
              <a:gd name="T0" fmla="*/ 2147483646 w 16173"/>
              <a:gd name="T1" fmla="*/ 2147483646 h 14711"/>
              <a:gd name="T2" fmla="*/ 2147483646 w 16173"/>
              <a:gd name="T3" fmla="*/ 2147483646 h 14711"/>
              <a:gd name="T4" fmla="*/ 2147483646 w 16173"/>
              <a:gd name="T5" fmla="*/ 2147483646 h 14711"/>
              <a:gd name="T6" fmla="*/ 2147483646 w 16173"/>
              <a:gd name="T7" fmla="*/ 2147483646 h 14711"/>
              <a:gd name="T8" fmla="*/ 2147483646 w 16173"/>
              <a:gd name="T9" fmla="*/ 2147483646 h 14711"/>
              <a:gd name="T10" fmla="*/ 2147483646 w 16173"/>
              <a:gd name="T11" fmla="*/ 2147483646 h 14711"/>
              <a:gd name="T12" fmla="*/ 2147483646 w 16173"/>
              <a:gd name="T13" fmla="*/ 2147483646 h 14711"/>
              <a:gd name="T14" fmla="*/ 2147483646 w 16173"/>
              <a:gd name="T15" fmla="*/ 2147483646 h 14711"/>
              <a:gd name="T16" fmla="*/ 2147483646 w 16173"/>
              <a:gd name="T17" fmla="*/ 2147483646 h 14711"/>
              <a:gd name="T18" fmla="*/ 2147483646 w 16173"/>
              <a:gd name="T19" fmla="*/ 2147483646 h 14711"/>
              <a:gd name="T20" fmla="*/ 824532830 w 16173"/>
              <a:gd name="T21" fmla="*/ 2147483646 h 14711"/>
              <a:gd name="T22" fmla="*/ 824532830 w 16173"/>
              <a:gd name="T23" fmla="*/ 2147483646 h 14711"/>
              <a:gd name="T24" fmla="*/ 2147483646 w 16173"/>
              <a:gd name="T25" fmla="*/ 2147483646 h 14711"/>
              <a:gd name="T26" fmla="*/ 2147483646 w 16173"/>
              <a:gd name="T27" fmla="*/ 2147483646 h 14711"/>
              <a:gd name="T28" fmla="*/ 2147483646 w 16173"/>
              <a:gd name="T29" fmla="*/ 2147483646 h 14711"/>
              <a:gd name="T30" fmla="*/ 2147483646 w 16173"/>
              <a:gd name="T31" fmla="*/ 2147483646 h 14711"/>
              <a:gd name="T32" fmla="*/ 2147483646 w 16173"/>
              <a:gd name="T33" fmla="*/ 2147483646 h 14711"/>
              <a:gd name="T34" fmla="*/ 2147483646 w 16173"/>
              <a:gd name="T35" fmla="*/ 2147483646 h 14711"/>
              <a:gd name="T36" fmla="*/ 2147483646 w 16173"/>
              <a:gd name="T37" fmla="*/ 2147483646 h 14711"/>
              <a:gd name="T38" fmla="*/ 2147483646 w 16173"/>
              <a:gd name="T39" fmla="*/ 2147483646 h 14711"/>
              <a:gd name="T40" fmla="*/ 824532830 w 16173"/>
              <a:gd name="T41" fmla="*/ 2147483646 h 14711"/>
              <a:gd name="T42" fmla="*/ 2147483646 w 16173"/>
              <a:gd name="T43" fmla="*/ 2147483646 h 14711"/>
              <a:gd name="T44" fmla="*/ 2147483646 w 16173"/>
              <a:gd name="T45" fmla="*/ 2147483646 h 14711"/>
              <a:gd name="T46" fmla="*/ 2147483646 w 16173"/>
              <a:gd name="T47" fmla="*/ 2147483646 h 14711"/>
              <a:gd name="T48" fmla="*/ 2147483646 w 16173"/>
              <a:gd name="T49" fmla="*/ 2147483646 h 14711"/>
              <a:gd name="T50" fmla="*/ 2147483646 w 16173"/>
              <a:gd name="T51" fmla="*/ 2147483646 h 14711"/>
              <a:gd name="T52" fmla="*/ 2147483646 w 16173"/>
              <a:gd name="T53" fmla="*/ 2147483646 h 14711"/>
              <a:gd name="T54" fmla="*/ 2147483646 w 16173"/>
              <a:gd name="T55" fmla="*/ 2147483646 h 14711"/>
              <a:gd name="T56" fmla="*/ 2147483646 w 16173"/>
              <a:gd name="T57" fmla="*/ 2147483646 h 14711"/>
              <a:gd name="T58" fmla="*/ 2147483646 w 16173"/>
              <a:gd name="T59" fmla="*/ 2147483646 h 14711"/>
              <a:gd name="T60" fmla="*/ 2147483646 w 16173"/>
              <a:gd name="T61" fmla="*/ 2147483646 h 14711"/>
              <a:gd name="T62" fmla="*/ 2147483646 w 16173"/>
              <a:gd name="T63" fmla="*/ 2147483646 h 14711"/>
              <a:gd name="T64" fmla="*/ 2147483646 w 16173"/>
              <a:gd name="T65" fmla="*/ 2147483646 h 14711"/>
              <a:gd name="T66" fmla="*/ 2147483646 w 16173"/>
              <a:gd name="T67" fmla="*/ 2147483646 h 14711"/>
              <a:gd name="T68" fmla="*/ 2147483646 w 16173"/>
              <a:gd name="T69" fmla="*/ 2147483646 h 14711"/>
              <a:gd name="T70" fmla="*/ 2147483646 w 16173"/>
              <a:gd name="T71" fmla="*/ 2147483646 h 14711"/>
              <a:gd name="T72" fmla="*/ 2147483646 w 16173"/>
              <a:gd name="T73" fmla="*/ 2147483646 h 14711"/>
              <a:gd name="T74" fmla="*/ 2147483646 w 16173"/>
              <a:gd name="T75" fmla="*/ 2147483646 h 14711"/>
              <a:gd name="T76" fmla="*/ 2147483646 w 16173"/>
              <a:gd name="T77" fmla="*/ 2147483646 h 14711"/>
              <a:gd name="T78" fmla="*/ 2147483646 w 16173"/>
              <a:gd name="T79" fmla="*/ 2147483646 h 14711"/>
              <a:gd name="T80" fmla="*/ 2147483646 w 16173"/>
              <a:gd name="T81" fmla="*/ 2147483646 h 14711"/>
              <a:gd name="T82" fmla="*/ 2147483646 w 16173"/>
              <a:gd name="T83" fmla="*/ 2147483646 h 14711"/>
              <a:gd name="T84" fmla="*/ 2147483646 w 16173"/>
              <a:gd name="T85" fmla="*/ 2147483646 h 14711"/>
              <a:gd name="T86" fmla="*/ 2147483646 w 16173"/>
              <a:gd name="T87" fmla="*/ 2147483646 h 14711"/>
              <a:gd name="T88" fmla="*/ 2147483646 w 16173"/>
              <a:gd name="T89" fmla="*/ 2147483646 h 14711"/>
              <a:gd name="T90" fmla="*/ 2147483646 w 16173"/>
              <a:gd name="T91" fmla="*/ 2147483646 h 14711"/>
              <a:gd name="T92" fmla="*/ 2147483646 w 16173"/>
              <a:gd name="T93" fmla="*/ 2147483646 h 14711"/>
              <a:gd name="T94" fmla="*/ 2147483646 w 16173"/>
              <a:gd name="T95" fmla="*/ 2147483646 h 14711"/>
              <a:gd name="T96" fmla="*/ 2147483646 w 16173"/>
              <a:gd name="T97" fmla="*/ 2147483646 h 14711"/>
              <a:gd name="T98" fmla="*/ 2147483646 w 16173"/>
              <a:gd name="T99" fmla="*/ 2147483646 h 14711"/>
              <a:gd name="T100" fmla="*/ 2147483646 w 16173"/>
              <a:gd name="T101" fmla="*/ 2147483646 h 1471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4D778A"/>
              </a:solidFill>
              <a:cs typeface="Arial" panose="020B0604020202020204" pitchFamily="34" charset="0"/>
            </a:endParaRPr>
          </a:p>
        </p:txBody>
      </p:sp>
      <p:sp>
        <p:nvSpPr>
          <p:cNvPr id="161" name="Google Shape;161;p8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72;p8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B8BE6FFE-1A4D-40FD-B0BE-748CC0A417A8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oogle Shape;174;p9" descr="Death_to_stock_communicate_hands_1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7701" y="0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Google Shape;175;p9" descr="Death_to_stock_communicate_hands_3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5473700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Google Shape;177;p9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090988"/>
            <a:ext cx="1384300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Google Shape;178;p9"/>
          <p:cNvSpPr>
            <a:spLocks noChangeArrowheads="1"/>
          </p:cNvSpPr>
          <p:nvPr/>
        </p:nvSpPr>
        <p:spPr bwMode="auto">
          <a:xfrm>
            <a:off x="10807701" y="1384301"/>
            <a:ext cx="1384300" cy="1382713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179;p9"/>
          <p:cNvSpPr>
            <a:spLocks noChangeArrowheads="1"/>
          </p:cNvSpPr>
          <p:nvPr/>
        </p:nvSpPr>
        <p:spPr bwMode="auto">
          <a:xfrm>
            <a:off x="9427633" y="0"/>
            <a:ext cx="1382184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180;p9"/>
          <p:cNvSpPr>
            <a:spLocks noChangeArrowheads="1"/>
          </p:cNvSpPr>
          <p:nvPr/>
        </p:nvSpPr>
        <p:spPr bwMode="auto">
          <a:xfrm>
            <a:off x="9427633" y="1384301"/>
            <a:ext cx="1382184" cy="1382713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181;p9"/>
          <p:cNvSpPr>
            <a:spLocks noChangeArrowheads="1"/>
          </p:cNvSpPr>
          <p:nvPr/>
        </p:nvSpPr>
        <p:spPr bwMode="auto">
          <a:xfrm>
            <a:off x="692151" y="3398838"/>
            <a:ext cx="690033" cy="69215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182;p9"/>
          <p:cNvSpPr>
            <a:spLocks noChangeArrowheads="1"/>
          </p:cNvSpPr>
          <p:nvPr/>
        </p:nvSpPr>
        <p:spPr bwMode="auto">
          <a:xfrm>
            <a:off x="1" y="6165850"/>
            <a:ext cx="692151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183;p9"/>
          <p:cNvSpPr>
            <a:spLocks noChangeArrowheads="1"/>
          </p:cNvSpPr>
          <p:nvPr/>
        </p:nvSpPr>
        <p:spPr bwMode="auto">
          <a:xfrm>
            <a:off x="11497734" y="4152900"/>
            <a:ext cx="692151" cy="69215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184;p9"/>
          <p:cNvSpPr>
            <a:spLocks noChangeArrowheads="1"/>
          </p:cNvSpPr>
          <p:nvPr/>
        </p:nvSpPr>
        <p:spPr bwMode="auto">
          <a:xfrm>
            <a:off x="11497734" y="692150"/>
            <a:ext cx="692151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13" name="Google Shape;185;p9" descr="DeathtoStock_CreativeSpace4-11.45.jpg"/>
          <p:cNvPicPr preferRelativeResize="0"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7701" y="2763838"/>
            <a:ext cx="1384300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" name="Google Shape;186;p9"/>
          <p:cNvGrpSpPr/>
          <p:nvPr/>
        </p:nvGrpSpPr>
        <p:grpSpPr bwMode="auto">
          <a:xfrm>
            <a:off x="9774767" y="387350"/>
            <a:ext cx="685800" cy="609600"/>
            <a:chOff x="5292575" y="3681900"/>
            <a:chExt cx="420150" cy="373275"/>
          </a:xfrm>
        </p:grpSpPr>
        <p:sp>
          <p:nvSpPr>
            <p:cNvPr id="15" name="Google Shape;187;p9"/>
            <p:cNvSpPr/>
            <p:nvPr/>
          </p:nvSpPr>
          <p:spPr bwMode="auto">
            <a:xfrm>
              <a:off x="5292575" y="3706875"/>
              <a:ext cx="420150" cy="266700"/>
            </a:xfrm>
            <a:custGeom>
              <a:avLst/>
              <a:gdLst>
                <a:gd name="T0" fmla="*/ 2147483646 w 16806"/>
                <a:gd name="T1" fmla="*/ 0 h 10668"/>
                <a:gd name="T2" fmla="*/ 2147483646 w 16806"/>
                <a:gd name="T3" fmla="*/ 0 h 10668"/>
                <a:gd name="T4" fmla="*/ 2147483646 w 16806"/>
                <a:gd name="T5" fmla="*/ 0 h 10668"/>
                <a:gd name="T6" fmla="*/ 2147483646 w 16806"/>
                <a:gd name="T7" fmla="*/ 0 h 10668"/>
                <a:gd name="T8" fmla="*/ 2147483646 w 16806"/>
                <a:gd name="T9" fmla="*/ 2147483646 h 10668"/>
                <a:gd name="T10" fmla="*/ 2147483646 w 16806"/>
                <a:gd name="T11" fmla="*/ 2147483646 h 10668"/>
                <a:gd name="T12" fmla="*/ 2147483646 w 16806"/>
                <a:gd name="T13" fmla="*/ 2147483646 h 10668"/>
                <a:gd name="T14" fmla="*/ 2147483646 w 16806"/>
                <a:gd name="T15" fmla="*/ 2147483646 h 10668"/>
                <a:gd name="T16" fmla="*/ 2147483646 w 16806"/>
                <a:gd name="T17" fmla="*/ 2147483646 h 10668"/>
                <a:gd name="T18" fmla="*/ 2147483646 w 16806"/>
                <a:gd name="T19" fmla="*/ 2147483646 h 10668"/>
                <a:gd name="T20" fmla="*/ 2147483646 w 16806"/>
                <a:gd name="T21" fmla="*/ 2147483646 h 10668"/>
                <a:gd name="T22" fmla="*/ 2147483646 w 16806"/>
                <a:gd name="T23" fmla="*/ 2147483646 h 10668"/>
                <a:gd name="T24" fmla="*/ 2147483646 w 16806"/>
                <a:gd name="T25" fmla="*/ 2147483646 h 10668"/>
                <a:gd name="T26" fmla="*/ 2147483646 w 16806"/>
                <a:gd name="T27" fmla="*/ 2147483646 h 10668"/>
                <a:gd name="T28" fmla="*/ 2147483646 w 16806"/>
                <a:gd name="T29" fmla="*/ 2147483646 h 10668"/>
                <a:gd name="T30" fmla="*/ 2147483646 w 16806"/>
                <a:gd name="T31" fmla="*/ 2147483646 h 10668"/>
                <a:gd name="T32" fmla="*/ 2147483646 w 16806"/>
                <a:gd name="T33" fmla="*/ 2147483646 h 10668"/>
                <a:gd name="T34" fmla="*/ 2147483646 w 16806"/>
                <a:gd name="T35" fmla="*/ 2147483646 h 10668"/>
                <a:gd name="T36" fmla="*/ 2147483646 w 16806"/>
                <a:gd name="T37" fmla="*/ 2147483646 h 10668"/>
                <a:gd name="T38" fmla="*/ 2147483646 w 16806"/>
                <a:gd name="T39" fmla="*/ 2147483646 h 10668"/>
                <a:gd name="T40" fmla="*/ 2147483646 w 16806"/>
                <a:gd name="T41" fmla="*/ 2147483646 h 10668"/>
                <a:gd name="T42" fmla="*/ 2147483646 w 16806"/>
                <a:gd name="T43" fmla="*/ 2147483646 h 10668"/>
                <a:gd name="T44" fmla="*/ 2147483646 w 16806"/>
                <a:gd name="T45" fmla="*/ 2147483646 h 10668"/>
                <a:gd name="T46" fmla="*/ 2147483646 w 16806"/>
                <a:gd name="T47" fmla="*/ 2147483646 h 10668"/>
                <a:gd name="T48" fmla="*/ 2147483646 w 16806"/>
                <a:gd name="T49" fmla="*/ 2147483646 h 10668"/>
                <a:gd name="T50" fmla="*/ 2147483646 w 16806"/>
                <a:gd name="T51" fmla="*/ 2147483646 h 10668"/>
                <a:gd name="T52" fmla="*/ 2147483646 w 16806"/>
                <a:gd name="T53" fmla="*/ 2147483646 h 10668"/>
                <a:gd name="T54" fmla="*/ 2147483646 w 16806"/>
                <a:gd name="T55" fmla="*/ 2147483646 h 10668"/>
                <a:gd name="T56" fmla="*/ 2147483646 w 16806"/>
                <a:gd name="T57" fmla="*/ 2147483646 h 10668"/>
                <a:gd name="T58" fmla="*/ 2147483646 w 16806"/>
                <a:gd name="T59" fmla="*/ 2147483646 h 10668"/>
                <a:gd name="T60" fmla="*/ 2147483646 w 16806"/>
                <a:gd name="T61" fmla="*/ 2147483646 h 10668"/>
                <a:gd name="T62" fmla="*/ 2147483646 w 16806"/>
                <a:gd name="T63" fmla="*/ 2147483646 h 10668"/>
                <a:gd name="T64" fmla="*/ 2147483646 w 16806"/>
                <a:gd name="T65" fmla="*/ 2147483646 h 10668"/>
                <a:gd name="T66" fmla="*/ 2147483646 w 16806"/>
                <a:gd name="T67" fmla="*/ 2147483646 h 10668"/>
                <a:gd name="T68" fmla="*/ 2147483646 w 16806"/>
                <a:gd name="T69" fmla="*/ 2147483646 h 10668"/>
                <a:gd name="T70" fmla="*/ 2147483646 w 16806"/>
                <a:gd name="T71" fmla="*/ 2147483646 h 10668"/>
                <a:gd name="T72" fmla="*/ 2147483646 w 16806"/>
                <a:gd name="T73" fmla="*/ 2147483646 h 10668"/>
                <a:gd name="T74" fmla="*/ 2147483646 w 16806"/>
                <a:gd name="T75" fmla="*/ 2147483646 h 10668"/>
                <a:gd name="T76" fmla="*/ 2147483646 w 16806"/>
                <a:gd name="T77" fmla="*/ 2147483646 h 10668"/>
                <a:gd name="T78" fmla="*/ 2147483646 w 16806"/>
                <a:gd name="T79" fmla="*/ 0 h 10668"/>
                <a:gd name="T80" fmla="*/ 2147483646 w 16806"/>
                <a:gd name="T81" fmla="*/ 0 h 10668"/>
                <a:gd name="T82" fmla="*/ 2147483646 w 16806"/>
                <a:gd name="T83" fmla="*/ 0 h 106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Google Shape;188;p9"/>
            <p:cNvSpPr/>
            <p:nvPr/>
          </p:nvSpPr>
          <p:spPr bwMode="auto">
            <a:xfrm>
              <a:off x="5490475" y="3681900"/>
              <a:ext cx="24375" cy="25000"/>
            </a:xfrm>
            <a:custGeom>
              <a:avLst/>
              <a:gdLst>
                <a:gd name="T0" fmla="*/ 2147483646 w 975"/>
                <a:gd name="T1" fmla="*/ 2147483646 h 1000"/>
                <a:gd name="T2" fmla="*/ 2147483646 w 975"/>
                <a:gd name="T3" fmla="*/ 2147483646 h 1000"/>
                <a:gd name="T4" fmla="*/ 2147483646 w 975"/>
                <a:gd name="T5" fmla="*/ 2147483646 h 1000"/>
                <a:gd name="T6" fmla="*/ 2147483646 w 975"/>
                <a:gd name="T7" fmla="*/ 2147483646 h 1000"/>
                <a:gd name="T8" fmla="*/ 2147483646 w 975"/>
                <a:gd name="T9" fmla="*/ 2147483646 h 1000"/>
                <a:gd name="T10" fmla="*/ 2147483646 w 975"/>
                <a:gd name="T11" fmla="*/ 2147483646 h 1000"/>
                <a:gd name="T12" fmla="*/ 2147483646 w 975"/>
                <a:gd name="T13" fmla="*/ 2147483646 h 1000"/>
                <a:gd name="T14" fmla="*/ 2147483646 w 975"/>
                <a:gd name="T15" fmla="*/ 2147483646 h 1000"/>
                <a:gd name="T16" fmla="*/ 2147483646 w 975"/>
                <a:gd name="T17" fmla="*/ 2147483646 h 1000"/>
                <a:gd name="T18" fmla="*/ 2147483646 w 975"/>
                <a:gd name="T19" fmla="*/ 2147483646 h 1000"/>
                <a:gd name="T20" fmla="*/ 2147483646 w 975"/>
                <a:gd name="T21" fmla="*/ 2147483646 h 1000"/>
                <a:gd name="T22" fmla="*/ 2147483646 w 975"/>
                <a:gd name="T23" fmla="*/ 2147483646 h 1000"/>
                <a:gd name="T24" fmla="*/ 2147483646 w 975"/>
                <a:gd name="T25" fmla="*/ 2147483646 h 1000"/>
                <a:gd name="T26" fmla="*/ 2147483646 w 975"/>
                <a:gd name="T27" fmla="*/ 2147483646 h 1000"/>
                <a:gd name="T28" fmla="*/ 2147483646 w 975"/>
                <a:gd name="T29" fmla="*/ 2147483646 h 1000"/>
                <a:gd name="T30" fmla="*/ 2147483646 w 975"/>
                <a:gd name="T31" fmla="*/ 2147483646 h 1000"/>
                <a:gd name="T32" fmla="*/ 2147483646 w 975"/>
                <a:gd name="T33" fmla="*/ 2147483646 h 1000"/>
                <a:gd name="T34" fmla="*/ 2147483646 w 975"/>
                <a:gd name="T35" fmla="*/ 2147483646 h 1000"/>
                <a:gd name="T36" fmla="*/ 0 w 975"/>
                <a:gd name="T37" fmla="*/ 2147483646 h 1000"/>
                <a:gd name="T38" fmla="*/ 0 w 975"/>
                <a:gd name="T39" fmla="*/ 2147483646 h 1000"/>
                <a:gd name="T40" fmla="*/ 0 w 975"/>
                <a:gd name="T41" fmla="*/ 2147483646 h 10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189;p9"/>
            <p:cNvSpPr/>
            <p:nvPr/>
          </p:nvSpPr>
          <p:spPr bwMode="auto">
            <a:xfrm>
              <a:off x="5358350" y="3973550"/>
              <a:ext cx="60900" cy="81625"/>
            </a:xfrm>
            <a:custGeom>
              <a:avLst/>
              <a:gdLst>
                <a:gd name="T0" fmla="*/ 2147483646 w 2436"/>
                <a:gd name="T1" fmla="*/ 2147483646 h 3265"/>
                <a:gd name="T2" fmla="*/ 2147483646 w 2436"/>
                <a:gd name="T3" fmla="*/ 2147483646 h 3265"/>
                <a:gd name="T4" fmla="*/ 2147483646 w 2436"/>
                <a:gd name="T5" fmla="*/ 2147483646 h 3265"/>
                <a:gd name="T6" fmla="*/ 2147483646 w 2436"/>
                <a:gd name="T7" fmla="*/ 2147483646 h 3265"/>
                <a:gd name="T8" fmla="*/ 0 w 2436"/>
                <a:gd name="T9" fmla="*/ 2147483646 h 3265"/>
                <a:gd name="T10" fmla="*/ 0 w 2436"/>
                <a:gd name="T11" fmla="*/ 2147483646 h 3265"/>
                <a:gd name="T12" fmla="*/ 2147483646 w 2436"/>
                <a:gd name="T13" fmla="*/ 2147483646 h 3265"/>
                <a:gd name="T14" fmla="*/ 2147483646 w 2436"/>
                <a:gd name="T15" fmla="*/ 2147483646 h 3265"/>
                <a:gd name="T16" fmla="*/ 2147483646 w 2436"/>
                <a:gd name="T17" fmla="*/ 2147483646 h 3265"/>
                <a:gd name="T18" fmla="*/ 2147483646 w 2436"/>
                <a:gd name="T19" fmla="*/ 2147483646 h 3265"/>
                <a:gd name="T20" fmla="*/ 2147483646 w 2436"/>
                <a:gd name="T21" fmla="*/ 2147483646 h 3265"/>
                <a:gd name="T22" fmla="*/ 2147483646 w 2436"/>
                <a:gd name="T23" fmla="*/ 2147483646 h 3265"/>
                <a:gd name="T24" fmla="*/ 2147483646 w 2436"/>
                <a:gd name="T25" fmla="*/ 2147483646 h 3265"/>
                <a:gd name="T26" fmla="*/ 2147483646 w 2436"/>
                <a:gd name="T27" fmla="*/ 2147483646 h 3265"/>
                <a:gd name="T28" fmla="*/ 2147483646 w 2436"/>
                <a:gd name="T29" fmla="*/ 2147483646 h 3265"/>
                <a:gd name="T30" fmla="*/ 2147483646 w 2436"/>
                <a:gd name="T31" fmla="*/ 2147483646 h 3265"/>
                <a:gd name="T32" fmla="*/ 2147483646 w 2436"/>
                <a:gd name="T33" fmla="*/ 2147483646 h 3265"/>
                <a:gd name="T34" fmla="*/ 2147483646 w 2436"/>
                <a:gd name="T35" fmla="*/ 2147483646 h 3265"/>
                <a:gd name="T36" fmla="*/ 2147483646 w 2436"/>
                <a:gd name="T37" fmla="*/ 2147483646 h 3265"/>
                <a:gd name="T38" fmla="*/ 2147483646 w 2436"/>
                <a:gd name="T39" fmla="*/ 2147483646 h 32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190;p9"/>
            <p:cNvSpPr/>
            <p:nvPr/>
          </p:nvSpPr>
          <p:spPr bwMode="auto">
            <a:xfrm>
              <a:off x="5586050" y="3973550"/>
              <a:ext cx="60925" cy="81625"/>
            </a:xfrm>
            <a:custGeom>
              <a:avLst/>
              <a:gdLst>
                <a:gd name="T0" fmla="*/ 2147483646 w 2437"/>
                <a:gd name="T1" fmla="*/ 2147483646 h 3265"/>
                <a:gd name="T2" fmla="*/ 2147483646 w 2437"/>
                <a:gd name="T3" fmla="*/ 2147483646 h 3265"/>
                <a:gd name="T4" fmla="*/ 2147483646 w 2437"/>
                <a:gd name="T5" fmla="*/ 2147483646 h 3265"/>
                <a:gd name="T6" fmla="*/ 2147483646 w 2437"/>
                <a:gd name="T7" fmla="*/ 2147483646 h 3265"/>
                <a:gd name="T8" fmla="*/ 2147483646 w 2437"/>
                <a:gd name="T9" fmla="*/ 2147483646 h 3265"/>
                <a:gd name="T10" fmla="*/ 2147483646 w 2437"/>
                <a:gd name="T11" fmla="*/ 2147483646 h 3265"/>
                <a:gd name="T12" fmla="*/ 2147483646 w 2437"/>
                <a:gd name="T13" fmla="*/ 2147483646 h 3265"/>
                <a:gd name="T14" fmla="*/ 2147483646 w 2437"/>
                <a:gd name="T15" fmla="*/ 2147483646 h 3265"/>
                <a:gd name="T16" fmla="*/ 2147483646 w 2437"/>
                <a:gd name="T17" fmla="*/ 2147483646 h 3265"/>
                <a:gd name="T18" fmla="*/ 2147483646 w 2437"/>
                <a:gd name="T19" fmla="*/ 2147483646 h 3265"/>
                <a:gd name="T20" fmla="*/ 2147483646 w 2437"/>
                <a:gd name="T21" fmla="*/ 2147483646 h 3265"/>
                <a:gd name="T22" fmla="*/ 2147483646 w 2437"/>
                <a:gd name="T23" fmla="*/ 2147483646 h 3265"/>
                <a:gd name="T24" fmla="*/ 2147483646 w 2437"/>
                <a:gd name="T25" fmla="*/ 2147483646 h 3265"/>
                <a:gd name="T26" fmla="*/ 2147483646 w 2437"/>
                <a:gd name="T27" fmla="*/ 2147483646 h 3265"/>
                <a:gd name="T28" fmla="*/ 2147483646 w 2437"/>
                <a:gd name="T29" fmla="*/ 2147483646 h 3265"/>
                <a:gd name="T30" fmla="*/ 2147483646 w 2437"/>
                <a:gd name="T31" fmla="*/ 2147483646 h 3265"/>
                <a:gd name="T32" fmla="*/ 2147483646 w 2437"/>
                <a:gd name="T33" fmla="*/ 2147483646 h 3265"/>
                <a:gd name="T34" fmla="*/ 2147483646 w 2437"/>
                <a:gd name="T35" fmla="*/ 2147483646 h 3265"/>
                <a:gd name="T36" fmla="*/ 2147483646 w 2437"/>
                <a:gd name="T37" fmla="*/ 2147483646 h 3265"/>
                <a:gd name="T38" fmla="*/ 2147483646 w 2437"/>
                <a:gd name="T39" fmla="*/ 2147483646 h 32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191;p9"/>
            <p:cNvSpPr/>
            <p:nvPr/>
          </p:nvSpPr>
          <p:spPr bwMode="auto">
            <a:xfrm>
              <a:off x="5316925" y="3731225"/>
              <a:ext cx="371450" cy="218000"/>
            </a:xfrm>
            <a:custGeom>
              <a:avLst/>
              <a:gdLst>
                <a:gd name="T0" fmla="*/ 2147483646 w 14858"/>
                <a:gd name="T1" fmla="*/ 0 h 8720"/>
                <a:gd name="T2" fmla="*/ 2147483646 w 14858"/>
                <a:gd name="T3" fmla="*/ 2147483646 h 8720"/>
                <a:gd name="T4" fmla="*/ 2147483646 w 14858"/>
                <a:gd name="T5" fmla="*/ 2147483646 h 8720"/>
                <a:gd name="T6" fmla="*/ 2147483646 w 14858"/>
                <a:gd name="T7" fmla="*/ 0 h 8720"/>
                <a:gd name="T8" fmla="*/ 2147483646 w 14858"/>
                <a:gd name="T9" fmla="*/ 0 h 8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192;p9"/>
            <p:cNvSpPr/>
            <p:nvPr/>
          </p:nvSpPr>
          <p:spPr bwMode="auto">
            <a:xfrm>
              <a:off x="5380250" y="3784800"/>
              <a:ext cx="230200" cy="115725"/>
            </a:xfrm>
            <a:custGeom>
              <a:avLst/>
              <a:gdLst>
                <a:gd name="T0" fmla="*/ 2147483646 w 9208"/>
                <a:gd name="T1" fmla="*/ 2147483646 h 4629"/>
                <a:gd name="T2" fmla="*/ 2147483646 w 9208"/>
                <a:gd name="T3" fmla="*/ 2147483646 h 4629"/>
                <a:gd name="T4" fmla="*/ 2147483646 w 9208"/>
                <a:gd name="T5" fmla="*/ 2147483646 h 4629"/>
                <a:gd name="T6" fmla="*/ 2147483646 w 9208"/>
                <a:gd name="T7" fmla="*/ 2147483646 h 4629"/>
                <a:gd name="T8" fmla="*/ 2147483646 w 9208"/>
                <a:gd name="T9" fmla="*/ 2147483646 h 4629"/>
                <a:gd name="T10" fmla="*/ 2147483646 w 9208"/>
                <a:gd name="T11" fmla="*/ 2147483646 h 4629"/>
                <a:gd name="T12" fmla="*/ 2147483646 w 9208"/>
                <a:gd name="T13" fmla="*/ 2147483646 h 4629"/>
                <a:gd name="T14" fmla="*/ 2147483646 w 9208"/>
                <a:gd name="T15" fmla="*/ 2147483646 h 4629"/>
                <a:gd name="T16" fmla="*/ 2147483646 w 9208"/>
                <a:gd name="T17" fmla="*/ 2147483646 h 4629"/>
                <a:gd name="T18" fmla="*/ 2147483646 w 9208"/>
                <a:gd name="T19" fmla="*/ 2147483646 h 4629"/>
                <a:gd name="T20" fmla="*/ 2147483646 w 9208"/>
                <a:gd name="T21" fmla="*/ 2147483646 h 4629"/>
                <a:gd name="T22" fmla="*/ 2147483646 w 9208"/>
                <a:gd name="T23" fmla="*/ 2147483646 h 4629"/>
                <a:gd name="T24" fmla="*/ 2147483646 w 9208"/>
                <a:gd name="T25" fmla="*/ 2147483646 h 46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Google Shape;193;p9"/>
            <p:cNvSpPr/>
            <p:nvPr/>
          </p:nvSpPr>
          <p:spPr bwMode="auto">
            <a:xfrm>
              <a:off x="5547700" y="3779925"/>
              <a:ext cx="68825" cy="68825"/>
            </a:xfrm>
            <a:custGeom>
              <a:avLst/>
              <a:gdLst>
                <a:gd name="T0" fmla="*/ 0 w 2753"/>
                <a:gd name="T1" fmla="*/ 2147483646 h 2753"/>
                <a:gd name="T2" fmla="*/ 2147483646 w 2753"/>
                <a:gd name="T3" fmla="*/ 2147483646 h 2753"/>
                <a:gd name="T4" fmla="*/ 2147483646 w 2753"/>
                <a:gd name="T5" fmla="*/ 2147483646 h 2753"/>
                <a:gd name="T6" fmla="*/ 2147483646 w 2753"/>
                <a:gd name="T7" fmla="*/ 2147483646 h 2753"/>
                <a:gd name="T8" fmla="*/ 2147483646 w 2753"/>
                <a:gd name="T9" fmla="*/ 2147483646 h 2753"/>
                <a:gd name="T10" fmla="*/ 2147483646 w 2753"/>
                <a:gd name="T11" fmla="*/ 2147483646 h 2753"/>
                <a:gd name="T12" fmla="*/ 2147483646 w 2753"/>
                <a:gd name="T13" fmla="*/ 2147483646 h 2753"/>
                <a:gd name="T14" fmla="*/ 2147483646 w 2753"/>
                <a:gd name="T15" fmla="*/ 2147483646 h 2753"/>
                <a:gd name="T16" fmla="*/ 2147483646 w 2753"/>
                <a:gd name="T17" fmla="*/ 2147483646 h 2753"/>
                <a:gd name="T18" fmla="*/ 2147483646 w 2753"/>
                <a:gd name="T19" fmla="*/ 2147483646 h 2753"/>
                <a:gd name="T20" fmla="*/ 2147483646 w 2753"/>
                <a:gd name="T21" fmla="*/ 2147483646 h 2753"/>
                <a:gd name="T22" fmla="*/ 2147483646 w 2753"/>
                <a:gd name="T23" fmla="*/ 2147483646 h 27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76" name="Google Shape;176;p9"/>
          <p:cNvSpPr txBox="1">
            <a:spLocks noGrp="1"/>
          </p:cNvSpPr>
          <p:nvPr>
            <p:ph type="body" idx="1"/>
          </p:nvPr>
        </p:nvSpPr>
        <p:spPr>
          <a:xfrm>
            <a:off x="1833633" y="5271200"/>
            <a:ext cx="2654000" cy="109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228600">
              <a:spcBef>
                <a:spcPts val="360"/>
              </a:spcBef>
              <a:spcAft>
                <a:spcPts val="0"/>
              </a:spcAft>
              <a:buSzPts val="1400"/>
              <a:buNone/>
              <a:defRPr sz="1400"/>
            </a:lvl1pPr>
          </a:lstStyle>
          <a:p>
            <a:endParaRPr/>
          </a:p>
        </p:txBody>
      </p:sp>
      <p:sp>
        <p:nvSpPr>
          <p:cNvPr id="22" name="Google Shape;194;p9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6CC218E6-6879-419A-850A-5B0D1C180E31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 type="blank">
  <p:cSld name="Blank 1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196;p10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1634" y="2476500"/>
            <a:ext cx="1240367" cy="1239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Google Shape;197;p10" descr="Death_to_stock_communicate_hands_5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07034" y="0"/>
            <a:ext cx="2484967" cy="248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Google Shape;198;p10"/>
          <p:cNvSpPr>
            <a:spLocks noChangeArrowheads="1"/>
          </p:cNvSpPr>
          <p:nvPr/>
        </p:nvSpPr>
        <p:spPr bwMode="auto">
          <a:xfrm>
            <a:off x="9711267" y="2478089"/>
            <a:ext cx="1242484" cy="1241425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5" name="Google Shape;199;p10"/>
          <p:cNvSpPr>
            <a:spLocks noChangeArrowheads="1"/>
          </p:cNvSpPr>
          <p:nvPr/>
        </p:nvSpPr>
        <p:spPr bwMode="auto">
          <a:xfrm>
            <a:off x="10951634" y="3716339"/>
            <a:ext cx="1240367" cy="1241425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" name="Google Shape;200;p10"/>
          <p:cNvSpPr>
            <a:spLocks noChangeArrowheads="1"/>
          </p:cNvSpPr>
          <p:nvPr/>
        </p:nvSpPr>
        <p:spPr bwMode="auto">
          <a:xfrm>
            <a:off x="9711267" y="1"/>
            <a:ext cx="1242484" cy="1241425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201;p10"/>
          <p:cNvSpPr>
            <a:spLocks noChangeArrowheads="1"/>
          </p:cNvSpPr>
          <p:nvPr/>
        </p:nvSpPr>
        <p:spPr bwMode="auto">
          <a:xfrm>
            <a:off x="1" y="5616576"/>
            <a:ext cx="1240367" cy="1241425"/>
          </a:xfrm>
          <a:prstGeom prst="rect">
            <a:avLst/>
          </a:prstGeom>
          <a:solidFill>
            <a:srgbClr val="FAA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202;p10"/>
          <p:cNvSpPr>
            <a:spLocks noChangeArrowheads="1"/>
          </p:cNvSpPr>
          <p:nvPr/>
        </p:nvSpPr>
        <p:spPr bwMode="auto">
          <a:xfrm>
            <a:off x="0" y="4997451"/>
            <a:ext cx="620184" cy="619125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203;p10"/>
          <p:cNvSpPr>
            <a:spLocks noChangeArrowheads="1"/>
          </p:cNvSpPr>
          <p:nvPr/>
        </p:nvSpPr>
        <p:spPr bwMode="auto">
          <a:xfrm>
            <a:off x="620185" y="5616576"/>
            <a:ext cx="620183" cy="620713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204;p10"/>
          <p:cNvSpPr>
            <a:spLocks noChangeArrowheads="1"/>
          </p:cNvSpPr>
          <p:nvPr/>
        </p:nvSpPr>
        <p:spPr bwMode="auto">
          <a:xfrm>
            <a:off x="9091085" y="1"/>
            <a:ext cx="620183" cy="620713"/>
          </a:xfrm>
          <a:prstGeom prst="rect">
            <a:avLst/>
          </a:prstGeom>
          <a:solidFill>
            <a:srgbClr val="FAA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205;p10"/>
          <p:cNvSpPr>
            <a:spLocks noChangeArrowheads="1"/>
          </p:cNvSpPr>
          <p:nvPr/>
        </p:nvSpPr>
        <p:spPr bwMode="auto">
          <a:xfrm>
            <a:off x="10331451" y="3089276"/>
            <a:ext cx="620183" cy="620713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2" name="Google Shape;206;p10"/>
          <p:cNvGrpSpPr/>
          <p:nvPr/>
        </p:nvGrpSpPr>
        <p:grpSpPr bwMode="auto">
          <a:xfrm>
            <a:off x="10026651" y="322263"/>
            <a:ext cx="594783" cy="595312"/>
            <a:chOff x="1923675" y="1633650"/>
            <a:chExt cx="436000" cy="435975"/>
          </a:xfrm>
        </p:grpSpPr>
        <p:sp>
          <p:nvSpPr>
            <p:cNvPr id="13" name="Google Shape;207;p10"/>
            <p:cNvSpPr/>
            <p:nvPr/>
          </p:nvSpPr>
          <p:spPr bwMode="auto">
            <a:xfrm>
              <a:off x="2209250" y="1633650"/>
              <a:ext cx="150425" cy="150425"/>
            </a:xfrm>
            <a:custGeom>
              <a:avLst/>
              <a:gdLst>
                <a:gd name="T0" fmla="*/ 2147483646 w 6017"/>
                <a:gd name="T1" fmla="*/ 2147483646 h 6017"/>
                <a:gd name="T2" fmla="*/ 2147483646 w 6017"/>
                <a:gd name="T3" fmla="*/ 2147483646 h 6017"/>
                <a:gd name="T4" fmla="*/ 2147483646 w 6017"/>
                <a:gd name="T5" fmla="*/ 2147483646 h 6017"/>
                <a:gd name="T6" fmla="*/ 2147483646 w 6017"/>
                <a:gd name="T7" fmla="*/ 2147483646 h 6017"/>
                <a:gd name="T8" fmla="*/ 2147483646 w 6017"/>
                <a:gd name="T9" fmla="*/ 2147483646 h 6017"/>
                <a:gd name="T10" fmla="*/ 2147483646 w 6017"/>
                <a:gd name="T11" fmla="*/ 2147483646 h 6017"/>
                <a:gd name="T12" fmla="*/ 2147483646 w 6017"/>
                <a:gd name="T13" fmla="*/ 2147483646 h 6017"/>
                <a:gd name="T14" fmla="*/ 2147483646 w 6017"/>
                <a:gd name="T15" fmla="*/ 2147483646 h 6017"/>
                <a:gd name="T16" fmla="*/ 2147483646 w 6017"/>
                <a:gd name="T17" fmla="*/ 2147483646 h 6017"/>
                <a:gd name="T18" fmla="*/ 2147483646 w 6017"/>
                <a:gd name="T19" fmla="*/ 2147483646 h 6017"/>
                <a:gd name="T20" fmla="*/ 2147483646 w 6017"/>
                <a:gd name="T21" fmla="*/ 2147483646 h 6017"/>
                <a:gd name="T22" fmla="*/ 0 w 6017"/>
                <a:gd name="T23" fmla="*/ 2147483646 h 6017"/>
                <a:gd name="T24" fmla="*/ 2147483646 w 6017"/>
                <a:gd name="T25" fmla="*/ 2147483646 h 6017"/>
                <a:gd name="T26" fmla="*/ 2147483646 w 6017"/>
                <a:gd name="T27" fmla="*/ 2147483646 h 6017"/>
                <a:gd name="T28" fmla="*/ 2147483646 w 6017"/>
                <a:gd name="T29" fmla="*/ 2147483646 h 6017"/>
                <a:gd name="T30" fmla="*/ 2147483646 w 6017"/>
                <a:gd name="T31" fmla="*/ 2147483646 h 6017"/>
                <a:gd name="T32" fmla="*/ 2147483646 w 6017"/>
                <a:gd name="T33" fmla="*/ 2147483646 h 6017"/>
                <a:gd name="T34" fmla="*/ 2147483646 w 6017"/>
                <a:gd name="T35" fmla="*/ 2147483646 h 6017"/>
                <a:gd name="T36" fmla="*/ 2147483646 w 6017"/>
                <a:gd name="T37" fmla="*/ 2147483646 h 6017"/>
                <a:gd name="T38" fmla="*/ 2147483646 w 6017"/>
                <a:gd name="T39" fmla="*/ 2147483646 h 6017"/>
                <a:gd name="T40" fmla="*/ 2147483646 w 6017"/>
                <a:gd name="T41" fmla="*/ 2147483646 h 6017"/>
                <a:gd name="T42" fmla="*/ 2147483646 w 6017"/>
                <a:gd name="T43" fmla="*/ 2147483646 h 6017"/>
                <a:gd name="T44" fmla="*/ 2147483646 w 6017"/>
                <a:gd name="T45" fmla="*/ 2147483646 h 6017"/>
                <a:gd name="T46" fmla="*/ 2147483646 w 6017"/>
                <a:gd name="T47" fmla="*/ 2147483646 h 60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" name="Google Shape;208;p10"/>
            <p:cNvSpPr/>
            <p:nvPr/>
          </p:nvSpPr>
          <p:spPr bwMode="auto">
            <a:xfrm>
              <a:off x="2019900" y="1757250"/>
              <a:ext cx="261825" cy="261850"/>
            </a:xfrm>
            <a:custGeom>
              <a:avLst/>
              <a:gdLst>
                <a:gd name="T0" fmla="*/ 2147483646 w 10473"/>
                <a:gd name="T1" fmla="*/ 2147483646 h 10474"/>
                <a:gd name="T2" fmla="*/ 0 w 10473"/>
                <a:gd name="T3" fmla="*/ 2147483646 h 104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" name="Google Shape;209;p10"/>
            <p:cNvSpPr/>
            <p:nvPr/>
          </p:nvSpPr>
          <p:spPr bwMode="auto">
            <a:xfrm>
              <a:off x="1923675" y="1681150"/>
              <a:ext cx="388500" cy="388475"/>
            </a:xfrm>
            <a:custGeom>
              <a:avLst/>
              <a:gdLst>
                <a:gd name="T0" fmla="*/ 2147483646 w 15540"/>
                <a:gd name="T1" fmla="*/ 0 h 15539"/>
                <a:gd name="T2" fmla="*/ 2147483646 w 15540"/>
                <a:gd name="T3" fmla="*/ 2147483646 h 15539"/>
                <a:gd name="T4" fmla="*/ 2147483646 w 15540"/>
                <a:gd name="T5" fmla="*/ 2147483646 h 15539"/>
                <a:gd name="T6" fmla="*/ 2147483646 w 15540"/>
                <a:gd name="T7" fmla="*/ 2147483646 h 15539"/>
                <a:gd name="T8" fmla="*/ 2147483646 w 15540"/>
                <a:gd name="T9" fmla="*/ 2147483646 h 15539"/>
                <a:gd name="T10" fmla="*/ 2147483646 w 15540"/>
                <a:gd name="T11" fmla="*/ 2147483646 h 15539"/>
                <a:gd name="T12" fmla="*/ 2147483646 w 15540"/>
                <a:gd name="T13" fmla="*/ 2147483646 h 15539"/>
                <a:gd name="T14" fmla="*/ 2147483646 w 15540"/>
                <a:gd name="T15" fmla="*/ 2147483646 h 15539"/>
                <a:gd name="T16" fmla="*/ 2147483646 w 15540"/>
                <a:gd name="T17" fmla="*/ 2147483646 h 15539"/>
                <a:gd name="T18" fmla="*/ 2147483646 w 15540"/>
                <a:gd name="T19" fmla="*/ 2147483646 h 15539"/>
                <a:gd name="T20" fmla="*/ 2147483646 w 15540"/>
                <a:gd name="T21" fmla="*/ 2147483646 h 15539"/>
                <a:gd name="T22" fmla="*/ 2147483646 w 15540"/>
                <a:gd name="T23" fmla="*/ 2147483646 h 15539"/>
                <a:gd name="T24" fmla="*/ 2147483646 w 15540"/>
                <a:gd name="T25" fmla="*/ 2147483646 h 15539"/>
                <a:gd name="T26" fmla="*/ 2147483646 w 15540"/>
                <a:gd name="T27" fmla="*/ 2147483646 h 15539"/>
                <a:gd name="T28" fmla="*/ 2147483646 w 15540"/>
                <a:gd name="T29" fmla="*/ 2147483646 h 15539"/>
                <a:gd name="T30" fmla="*/ 2147483646 w 15540"/>
                <a:gd name="T31" fmla="*/ 2147483646 h 15539"/>
                <a:gd name="T32" fmla="*/ 2147483646 w 15540"/>
                <a:gd name="T33" fmla="*/ 2147483646 h 15539"/>
                <a:gd name="T34" fmla="*/ 2147483646 w 15540"/>
                <a:gd name="T35" fmla="*/ 2147483646 h 15539"/>
                <a:gd name="T36" fmla="*/ 2147483646 w 15540"/>
                <a:gd name="T37" fmla="*/ 2147483646 h 15539"/>
                <a:gd name="T38" fmla="*/ 2147483646 w 15540"/>
                <a:gd name="T39" fmla="*/ 2147483646 h 15539"/>
                <a:gd name="T40" fmla="*/ 2147483646 w 15540"/>
                <a:gd name="T41" fmla="*/ 2147483646 h 15539"/>
                <a:gd name="T42" fmla="*/ 2147483646 w 15540"/>
                <a:gd name="T43" fmla="*/ 2147483646 h 15539"/>
                <a:gd name="T44" fmla="*/ 2147483646 w 15540"/>
                <a:gd name="T45" fmla="*/ 2147483646 h 15539"/>
                <a:gd name="T46" fmla="*/ 2147483646 w 15540"/>
                <a:gd name="T47" fmla="*/ 2147483646 h 15539"/>
                <a:gd name="T48" fmla="*/ 2147483646 w 15540"/>
                <a:gd name="T49" fmla="*/ 2147483646 h 15539"/>
                <a:gd name="T50" fmla="*/ 2147483646 w 15540"/>
                <a:gd name="T51" fmla="*/ 2147483646 h 155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Google Shape;210;p10"/>
            <p:cNvSpPr/>
            <p:nvPr/>
          </p:nvSpPr>
          <p:spPr bwMode="auto">
            <a:xfrm>
              <a:off x="1974225" y="1711575"/>
              <a:ext cx="261825" cy="261850"/>
            </a:xfrm>
            <a:custGeom>
              <a:avLst/>
              <a:gdLst>
                <a:gd name="T0" fmla="*/ 0 w 10473"/>
                <a:gd name="T1" fmla="*/ 2147483646 h 10474"/>
                <a:gd name="T2" fmla="*/ 2147483646 w 10473"/>
                <a:gd name="T3" fmla="*/ 2147483646 h 104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211;p10"/>
            <p:cNvSpPr/>
            <p:nvPr/>
          </p:nvSpPr>
          <p:spPr bwMode="auto">
            <a:xfrm>
              <a:off x="1934650" y="2014200"/>
              <a:ext cx="44475" cy="44475"/>
            </a:xfrm>
            <a:custGeom>
              <a:avLst/>
              <a:gdLst>
                <a:gd name="T0" fmla="*/ 2147483646 w 1779"/>
                <a:gd name="T1" fmla="*/ 2147483646 h 1779"/>
                <a:gd name="T2" fmla="*/ 0 w 1779"/>
                <a:gd name="T3" fmla="*/ 0 h 17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212;p10"/>
            <p:cNvSpPr/>
            <p:nvPr/>
          </p:nvSpPr>
          <p:spPr bwMode="auto">
            <a:xfrm>
              <a:off x="1944375" y="1947225"/>
              <a:ext cx="101725" cy="101700"/>
            </a:xfrm>
            <a:custGeom>
              <a:avLst/>
              <a:gdLst>
                <a:gd name="T0" fmla="*/ 2147483646 w 4069"/>
                <a:gd name="T1" fmla="*/ 2147483646 h 4068"/>
                <a:gd name="T2" fmla="*/ 2147483646 w 4069"/>
                <a:gd name="T3" fmla="*/ 2147483646 h 4068"/>
                <a:gd name="T4" fmla="*/ 2147483646 w 4069"/>
                <a:gd name="T5" fmla="*/ 0 h 4068"/>
                <a:gd name="T6" fmla="*/ 2147483646 w 4069"/>
                <a:gd name="T7" fmla="*/ 0 h 4068"/>
                <a:gd name="T8" fmla="*/ 2147483646 w 4069"/>
                <a:gd name="T9" fmla="*/ 2147483646 h 4068"/>
                <a:gd name="T10" fmla="*/ 2147483646 w 4069"/>
                <a:gd name="T11" fmla="*/ 2147483646 h 4068"/>
                <a:gd name="T12" fmla="*/ 2147483646 w 4069"/>
                <a:gd name="T13" fmla="*/ 2147483646 h 4068"/>
                <a:gd name="T14" fmla="*/ 2147483646 w 4069"/>
                <a:gd name="T15" fmla="*/ 2147483646 h 40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9" name="Google Shape;213;p10"/>
          <p:cNvSpPr txBox="1">
            <a:spLocks noGrp="1"/>
          </p:cNvSpPr>
          <p:nvPr>
            <p:ph type="sldNum" idx="10"/>
          </p:nvPr>
        </p:nvSpPr>
        <p:spPr>
          <a:xfrm>
            <a:off x="0" y="6237288"/>
            <a:ext cx="620184" cy="620712"/>
          </a:xfrm>
        </p:spPr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C1A9BDAD-3FBB-4D92-9FBD-4F1C30E8CB66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2">
  <p:cSld name="Blank 2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215;p11" descr="Death_to_stock_photography_Vibrant-(10-of-10)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568" y="1249364"/>
            <a:ext cx="2493433" cy="2492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Google Shape;216;p11"/>
          <p:cNvSpPr>
            <a:spLocks noChangeArrowheads="1"/>
          </p:cNvSpPr>
          <p:nvPr/>
        </p:nvSpPr>
        <p:spPr bwMode="auto">
          <a:xfrm>
            <a:off x="9700685" y="2493963"/>
            <a:ext cx="1248833" cy="1249362"/>
          </a:xfrm>
          <a:prstGeom prst="rect">
            <a:avLst/>
          </a:prstGeom>
          <a:solidFill>
            <a:srgbClr val="CEDBE0">
              <a:alpha val="3254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4" name="Google Shape;217;p11" descr="Death_to_stock_photography_Vibrant-(9-of-10)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43168" y="1"/>
            <a:ext cx="1248833" cy="1249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Google Shape;218;p11"/>
          <p:cNvSpPr>
            <a:spLocks noChangeArrowheads="1"/>
          </p:cNvSpPr>
          <p:nvPr/>
        </p:nvSpPr>
        <p:spPr bwMode="auto">
          <a:xfrm>
            <a:off x="10943168" y="3743326"/>
            <a:ext cx="1248833" cy="1249363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" name="Google Shape;219;p11"/>
          <p:cNvSpPr>
            <a:spLocks noChangeArrowheads="1"/>
          </p:cNvSpPr>
          <p:nvPr/>
        </p:nvSpPr>
        <p:spPr bwMode="auto">
          <a:xfrm>
            <a:off x="9700685" y="1"/>
            <a:ext cx="1248833" cy="1249363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220;p11"/>
          <p:cNvSpPr>
            <a:spLocks noChangeArrowheads="1"/>
          </p:cNvSpPr>
          <p:nvPr/>
        </p:nvSpPr>
        <p:spPr bwMode="auto">
          <a:xfrm>
            <a:off x="1" y="5608638"/>
            <a:ext cx="1248833" cy="1249362"/>
          </a:xfrm>
          <a:prstGeom prst="rect">
            <a:avLst/>
          </a:prstGeom>
          <a:solidFill>
            <a:srgbClr val="37A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221;p11"/>
          <p:cNvSpPr>
            <a:spLocks noChangeArrowheads="1"/>
          </p:cNvSpPr>
          <p:nvPr/>
        </p:nvSpPr>
        <p:spPr bwMode="auto">
          <a:xfrm>
            <a:off x="1248834" y="6232526"/>
            <a:ext cx="624417" cy="625475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222;p11"/>
          <p:cNvSpPr>
            <a:spLocks noChangeArrowheads="1"/>
          </p:cNvSpPr>
          <p:nvPr/>
        </p:nvSpPr>
        <p:spPr bwMode="auto">
          <a:xfrm>
            <a:off x="1" y="5608639"/>
            <a:ext cx="624417" cy="625475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223;p11"/>
          <p:cNvSpPr>
            <a:spLocks noChangeArrowheads="1"/>
          </p:cNvSpPr>
          <p:nvPr/>
        </p:nvSpPr>
        <p:spPr bwMode="auto">
          <a:xfrm>
            <a:off x="11567584" y="4991100"/>
            <a:ext cx="624416" cy="623888"/>
          </a:xfrm>
          <a:prstGeom prst="rect">
            <a:avLst/>
          </a:prstGeom>
          <a:solidFill>
            <a:srgbClr val="37A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224;p11"/>
          <p:cNvSpPr>
            <a:spLocks noChangeArrowheads="1"/>
          </p:cNvSpPr>
          <p:nvPr/>
        </p:nvSpPr>
        <p:spPr bwMode="auto">
          <a:xfrm>
            <a:off x="11567584" y="4365626"/>
            <a:ext cx="624416" cy="625475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2" name="Google Shape;225;p11"/>
          <p:cNvGrpSpPr/>
          <p:nvPr/>
        </p:nvGrpSpPr>
        <p:grpSpPr bwMode="auto">
          <a:xfrm>
            <a:off x="10126134" y="2820988"/>
            <a:ext cx="397933" cy="628650"/>
            <a:chOff x="6718575" y="2318625"/>
            <a:chExt cx="256950" cy="407375"/>
          </a:xfrm>
        </p:grpSpPr>
        <p:sp>
          <p:nvSpPr>
            <p:cNvPr id="13" name="Google Shape;226;p11"/>
            <p:cNvSpPr/>
            <p:nvPr/>
          </p:nvSpPr>
          <p:spPr bwMode="auto">
            <a:xfrm>
              <a:off x="6795900" y="2673600"/>
              <a:ext cx="102300" cy="22550"/>
            </a:xfrm>
            <a:custGeom>
              <a:avLst/>
              <a:gdLst>
                <a:gd name="T0" fmla="*/ 2147483646 w 4092"/>
                <a:gd name="T1" fmla="*/ 2147483646 h 902"/>
                <a:gd name="T2" fmla="*/ 2147483646 w 4092"/>
                <a:gd name="T3" fmla="*/ 2147483646 h 902"/>
                <a:gd name="T4" fmla="*/ 0 w 4092"/>
                <a:gd name="T5" fmla="*/ 2147483646 h 902"/>
                <a:gd name="T6" fmla="*/ 0 w 4092"/>
                <a:gd name="T7" fmla="*/ 2147483646 h 902"/>
                <a:gd name="T8" fmla="*/ 2147483646 w 4092"/>
                <a:gd name="T9" fmla="*/ 2147483646 h 9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" name="Google Shape;227;p11"/>
            <p:cNvSpPr/>
            <p:nvPr/>
          </p:nvSpPr>
          <p:spPr bwMode="auto">
            <a:xfrm>
              <a:off x="6795900" y="2650475"/>
              <a:ext cx="102300" cy="22550"/>
            </a:xfrm>
            <a:custGeom>
              <a:avLst/>
              <a:gdLst>
                <a:gd name="T0" fmla="*/ 2147483646 w 4092"/>
                <a:gd name="T1" fmla="*/ 2147483646 h 902"/>
                <a:gd name="T2" fmla="*/ 2147483646 w 4092"/>
                <a:gd name="T3" fmla="*/ 0 h 902"/>
                <a:gd name="T4" fmla="*/ 0 w 4092"/>
                <a:gd name="T5" fmla="*/ 0 h 902"/>
                <a:gd name="T6" fmla="*/ 0 w 4092"/>
                <a:gd name="T7" fmla="*/ 2147483646 h 902"/>
                <a:gd name="T8" fmla="*/ 2147483646 w 4092"/>
                <a:gd name="T9" fmla="*/ 2147483646 h 9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" name="Google Shape;228;p11"/>
            <p:cNvSpPr/>
            <p:nvPr/>
          </p:nvSpPr>
          <p:spPr bwMode="auto">
            <a:xfrm>
              <a:off x="6795900" y="2696125"/>
              <a:ext cx="102300" cy="29875"/>
            </a:xfrm>
            <a:custGeom>
              <a:avLst/>
              <a:gdLst>
                <a:gd name="T0" fmla="*/ 0 w 4092"/>
                <a:gd name="T1" fmla="*/ 2147483646 h 1195"/>
                <a:gd name="T2" fmla="*/ 0 w 4092"/>
                <a:gd name="T3" fmla="*/ 2147483646 h 1195"/>
                <a:gd name="T4" fmla="*/ 0 w 4092"/>
                <a:gd name="T5" fmla="*/ 2147483646 h 1195"/>
                <a:gd name="T6" fmla="*/ 2147483646 w 4092"/>
                <a:gd name="T7" fmla="*/ 2147483646 h 1195"/>
                <a:gd name="T8" fmla="*/ 2147483646 w 4092"/>
                <a:gd name="T9" fmla="*/ 2147483646 h 1195"/>
                <a:gd name="T10" fmla="*/ 2147483646 w 4092"/>
                <a:gd name="T11" fmla="*/ 2147483646 h 1195"/>
                <a:gd name="T12" fmla="*/ 2147483646 w 4092"/>
                <a:gd name="T13" fmla="*/ 2147483646 h 1195"/>
                <a:gd name="T14" fmla="*/ 2147483646 w 4092"/>
                <a:gd name="T15" fmla="*/ 2147483646 h 1195"/>
                <a:gd name="T16" fmla="*/ 2147483646 w 4092"/>
                <a:gd name="T17" fmla="*/ 2147483646 h 1195"/>
                <a:gd name="T18" fmla="*/ 2147483646 w 4092"/>
                <a:gd name="T19" fmla="*/ 2147483646 h 1195"/>
                <a:gd name="T20" fmla="*/ 2147483646 w 4092"/>
                <a:gd name="T21" fmla="*/ 2147483646 h 1195"/>
                <a:gd name="T22" fmla="*/ 2147483646 w 4092"/>
                <a:gd name="T23" fmla="*/ 2147483646 h 1195"/>
                <a:gd name="T24" fmla="*/ 2147483646 w 4092"/>
                <a:gd name="T25" fmla="*/ 2147483646 h 1195"/>
                <a:gd name="T26" fmla="*/ 2147483646 w 4092"/>
                <a:gd name="T27" fmla="*/ 2147483646 h 1195"/>
                <a:gd name="T28" fmla="*/ 2147483646 w 4092"/>
                <a:gd name="T29" fmla="*/ 2147483646 h 1195"/>
                <a:gd name="T30" fmla="*/ 2147483646 w 4092"/>
                <a:gd name="T31" fmla="*/ 2147483646 h 1195"/>
                <a:gd name="T32" fmla="*/ 2147483646 w 4092"/>
                <a:gd name="T33" fmla="*/ 2147483646 h 1195"/>
                <a:gd name="T34" fmla="*/ 2147483646 w 4092"/>
                <a:gd name="T35" fmla="*/ 2147483646 h 1195"/>
                <a:gd name="T36" fmla="*/ 2147483646 w 4092"/>
                <a:gd name="T37" fmla="*/ 2147483646 h 1195"/>
                <a:gd name="T38" fmla="*/ 0 w 4092"/>
                <a:gd name="T39" fmla="*/ 2147483646 h 1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Google Shape;229;p11"/>
            <p:cNvSpPr/>
            <p:nvPr/>
          </p:nvSpPr>
          <p:spPr bwMode="auto">
            <a:xfrm>
              <a:off x="6784925" y="2459275"/>
              <a:ext cx="35350" cy="166875"/>
            </a:xfrm>
            <a:custGeom>
              <a:avLst/>
              <a:gdLst>
                <a:gd name="T0" fmla="*/ 2147483646 w 1414"/>
                <a:gd name="T1" fmla="*/ 2147483646 h 6675"/>
                <a:gd name="T2" fmla="*/ 2147483646 w 1414"/>
                <a:gd name="T3" fmla="*/ 2147483646 h 6675"/>
                <a:gd name="T4" fmla="*/ 2147483646 w 1414"/>
                <a:gd name="T5" fmla="*/ 2147483646 h 6675"/>
                <a:gd name="T6" fmla="*/ 2147483646 w 1414"/>
                <a:gd name="T7" fmla="*/ 2147483646 h 6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230;p11"/>
            <p:cNvSpPr/>
            <p:nvPr/>
          </p:nvSpPr>
          <p:spPr bwMode="auto">
            <a:xfrm>
              <a:off x="6718575" y="2318625"/>
              <a:ext cx="256950" cy="307525"/>
            </a:xfrm>
            <a:custGeom>
              <a:avLst/>
              <a:gdLst>
                <a:gd name="T0" fmla="*/ 2147483646 w 10278"/>
                <a:gd name="T1" fmla="*/ 2147483646 h 12301"/>
                <a:gd name="T2" fmla="*/ 2147483646 w 10278"/>
                <a:gd name="T3" fmla="*/ 2147483646 h 12301"/>
                <a:gd name="T4" fmla="*/ 2147483646 w 10278"/>
                <a:gd name="T5" fmla="*/ 2147483646 h 12301"/>
                <a:gd name="T6" fmla="*/ 2147483646 w 10278"/>
                <a:gd name="T7" fmla="*/ 2147483646 h 12301"/>
                <a:gd name="T8" fmla="*/ 2147483646 w 10278"/>
                <a:gd name="T9" fmla="*/ 2147483646 h 12301"/>
                <a:gd name="T10" fmla="*/ 2147483646 w 10278"/>
                <a:gd name="T11" fmla="*/ 2147483646 h 12301"/>
                <a:gd name="T12" fmla="*/ 2147483646 w 10278"/>
                <a:gd name="T13" fmla="*/ 2147483646 h 12301"/>
                <a:gd name="T14" fmla="*/ 2147483646 w 10278"/>
                <a:gd name="T15" fmla="*/ 2147483646 h 12301"/>
                <a:gd name="T16" fmla="*/ 2147483646 w 10278"/>
                <a:gd name="T17" fmla="*/ 2147483646 h 12301"/>
                <a:gd name="T18" fmla="*/ 2147483646 w 10278"/>
                <a:gd name="T19" fmla="*/ 2147483646 h 12301"/>
                <a:gd name="T20" fmla="*/ 2147483646 w 10278"/>
                <a:gd name="T21" fmla="*/ 2147483646 h 12301"/>
                <a:gd name="T22" fmla="*/ 2147483646 w 10278"/>
                <a:gd name="T23" fmla="*/ 2147483646 h 12301"/>
                <a:gd name="T24" fmla="*/ 2147483646 w 10278"/>
                <a:gd name="T25" fmla="*/ 2147483646 h 12301"/>
                <a:gd name="T26" fmla="*/ 2147483646 w 10278"/>
                <a:gd name="T27" fmla="*/ 2147483646 h 12301"/>
                <a:gd name="T28" fmla="*/ 2147483646 w 10278"/>
                <a:gd name="T29" fmla="*/ 2147483646 h 12301"/>
                <a:gd name="T30" fmla="*/ 2147483646 w 10278"/>
                <a:gd name="T31" fmla="*/ 2147483646 h 12301"/>
                <a:gd name="T32" fmla="*/ 2147483646 w 10278"/>
                <a:gd name="T33" fmla="*/ 2147483646 h 12301"/>
                <a:gd name="T34" fmla="*/ 2147483646 w 10278"/>
                <a:gd name="T35" fmla="*/ 2147483646 h 12301"/>
                <a:gd name="T36" fmla="*/ 2147483646 w 10278"/>
                <a:gd name="T37" fmla="*/ 2147483646 h 12301"/>
                <a:gd name="T38" fmla="*/ 2147483646 w 10278"/>
                <a:gd name="T39" fmla="*/ 2147483646 h 12301"/>
                <a:gd name="T40" fmla="*/ 2147483646 w 10278"/>
                <a:gd name="T41" fmla="*/ 2147483646 h 12301"/>
                <a:gd name="T42" fmla="*/ 2147483646 w 10278"/>
                <a:gd name="T43" fmla="*/ 2147483646 h 12301"/>
                <a:gd name="T44" fmla="*/ 2147483646 w 10278"/>
                <a:gd name="T45" fmla="*/ 2147483646 h 12301"/>
                <a:gd name="T46" fmla="*/ 2147483646 w 10278"/>
                <a:gd name="T47" fmla="*/ 2147483646 h 12301"/>
                <a:gd name="T48" fmla="*/ 2147483646 w 10278"/>
                <a:gd name="T49" fmla="*/ 2147483646 h 12301"/>
                <a:gd name="T50" fmla="*/ 0 w 10278"/>
                <a:gd name="T51" fmla="*/ 2147483646 h 12301"/>
                <a:gd name="T52" fmla="*/ 2147483646 w 10278"/>
                <a:gd name="T53" fmla="*/ 2147483646 h 12301"/>
                <a:gd name="T54" fmla="*/ 2147483646 w 10278"/>
                <a:gd name="T55" fmla="*/ 2147483646 h 12301"/>
                <a:gd name="T56" fmla="*/ 2147483646 w 10278"/>
                <a:gd name="T57" fmla="*/ 2147483646 h 12301"/>
                <a:gd name="T58" fmla="*/ 2147483646 w 10278"/>
                <a:gd name="T59" fmla="*/ 2147483646 h 12301"/>
                <a:gd name="T60" fmla="*/ 2147483646 w 10278"/>
                <a:gd name="T61" fmla="*/ 2147483646 h 12301"/>
                <a:gd name="T62" fmla="*/ 2147483646 w 10278"/>
                <a:gd name="T63" fmla="*/ 2147483646 h 12301"/>
                <a:gd name="T64" fmla="*/ 2147483646 w 10278"/>
                <a:gd name="T65" fmla="*/ 2147483646 h 12301"/>
                <a:gd name="T66" fmla="*/ 2147483646 w 10278"/>
                <a:gd name="T67" fmla="*/ 2147483646 h 1230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231;p11"/>
            <p:cNvSpPr/>
            <p:nvPr/>
          </p:nvSpPr>
          <p:spPr bwMode="auto">
            <a:xfrm>
              <a:off x="6873825" y="2459275"/>
              <a:ext cx="35350" cy="166875"/>
            </a:xfrm>
            <a:custGeom>
              <a:avLst/>
              <a:gdLst>
                <a:gd name="T0" fmla="*/ 2147483646 w 1414"/>
                <a:gd name="T1" fmla="*/ 2147483646 h 6675"/>
                <a:gd name="T2" fmla="*/ 2147483646 w 1414"/>
                <a:gd name="T3" fmla="*/ 2147483646 h 6675"/>
                <a:gd name="T4" fmla="*/ 2147483646 w 1414"/>
                <a:gd name="T5" fmla="*/ 2147483646 h 6675"/>
                <a:gd name="T6" fmla="*/ 2147483646 w 1414"/>
                <a:gd name="T7" fmla="*/ 2147483646 h 6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232;p11"/>
            <p:cNvSpPr/>
            <p:nvPr/>
          </p:nvSpPr>
          <p:spPr bwMode="auto">
            <a:xfrm>
              <a:off x="6801975" y="2453200"/>
              <a:ext cx="90150" cy="19500"/>
            </a:xfrm>
            <a:custGeom>
              <a:avLst/>
              <a:gdLst>
                <a:gd name="T0" fmla="*/ 2147483646 w 3606"/>
                <a:gd name="T1" fmla="*/ 2147483646 h 780"/>
                <a:gd name="T2" fmla="*/ 2147483646 w 3606"/>
                <a:gd name="T3" fmla="*/ 2147483646 h 780"/>
                <a:gd name="T4" fmla="*/ 2147483646 w 3606"/>
                <a:gd name="T5" fmla="*/ 2147483646 h 780"/>
                <a:gd name="T6" fmla="*/ 2147483646 w 3606"/>
                <a:gd name="T7" fmla="*/ 2147483646 h 780"/>
                <a:gd name="T8" fmla="*/ 2147483646 w 3606"/>
                <a:gd name="T9" fmla="*/ 2147483646 h 780"/>
                <a:gd name="T10" fmla="*/ 2147483646 w 3606"/>
                <a:gd name="T11" fmla="*/ 0 h 780"/>
                <a:gd name="T12" fmla="*/ 2147483646 w 3606"/>
                <a:gd name="T13" fmla="*/ 2147483646 h 780"/>
                <a:gd name="T14" fmla="*/ 2147483646 w 3606"/>
                <a:gd name="T15" fmla="*/ 2147483646 h 780"/>
                <a:gd name="T16" fmla="*/ 2147483646 w 3606"/>
                <a:gd name="T17" fmla="*/ 2147483646 h 780"/>
                <a:gd name="T18" fmla="*/ 2147483646 w 3606"/>
                <a:gd name="T19" fmla="*/ 2147483646 h 7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233;p11"/>
            <p:cNvSpPr/>
            <p:nvPr/>
          </p:nvSpPr>
          <p:spPr bwMode="auto">
            <a:xfrm>
              <a:off x="6795900" y="2628550"/>
              <a:ext cx="102300" cy="25"/>
            </a:xfrm>
            <a:custGeom>
              <a:avLst/>
              <a:gdLst>
                <a:gd name="T0" fmla="*/ 0 w 4092"/>
                <a:gd name="T1" fmla="*/ 2147483646 h 1"/>
                <a:gd name="T2" fmla="*/ 2147483646 w 4092"/>
                <a:gd name="T3" fmla="*/ 214748364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1" name="Google Shape;234;p11"/>
          <p:cNvSpPr txBox="1">
            <a:spLocks noGrp="1"/>
          </p:cNvSpPr>
          <p:nvPr>
            <p:ph type="sldNum" idx="10"/>
          </p:nvPr>
        </p:nvSpPr>
        <p:spPr>
          <a:xfrm>
            <a:off x="0" y="6237288"/>
            <a:ext cx="620184" cy="620712"/>
          </a:xfrm>
        </p:spPr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59BFC88F-1FE1-47BA-87B5-75571F8A9C0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3">
  <p:cSld name="Blank 3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236;p12" descr="DeathtoStock_Clementine10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02800" y="2482851"/>
            <a:ext cx="1244600" cy="1243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Google Shape;237;p12" descr="Death_to_stock_communicate_hands_9-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00685" y="0"/>
            <a:ext cx="2491316" cy="2490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Google Shape;238;p12"/>
          <p:cNvSpPr>
            <a:spLocks noChangeArrowheads="1"/>
          </p:cNvSpPr>
          <p:nvPr/>
        </p:nvSpPr>
        <p:spPr bwMode="auto">
          <a:xfrm>
            <a:off x="8460317" y="0"/>
            <a:ext cx="1242483" cy="12446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5" name="Google Shape;239;p12"/>
          <p:cNvSpPr>
            <a:spLocks noChangeArrowheads="1"/>
          </p:cNvSpPr>
          <p:nvPr/>
        </p:nvSpPr>
        <p:spPr bwMode="auto">
          <a:xfrm>
            <a:off x="10947400" y="2482850"/>
            <a:ext cx="1244600" cy="12446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" name="Google Shape;240;p12"/>
          <p:cNvSpPr>
            <a:spLocks noChangeArrowheads="1"/>
          </p:cNvSpPr>
          <p:nvPr/>
        </p:nvSpPr>
        <p:spPr bwMode="auto">
          <a:xfrm>
            <a:off x="10947400" y="1239838"/>
            <a:ext cx="1244600" cy="12446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241;p12"/>
          <p:cNvSpPr>
            <a:spLocks noChangeArrowheads="1"/>
          </p:cNvSpPr>
          <p:nvPr/>
        </p:nvSpPr>
        <p:spPr bwMode="auto">
          <a:xfrm>
            <a:off x="0" y="4991100"/>
            <a:ext cx="1244600" cy="1244600"/>
          </a:xfrm>
          <a:prstGeom prst="rect">
            <a:avLst/>
          </a:prstGeom>
          <a:solidFill>
            <a:srgbClr val="B0D8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242;p12"/>
          <p:cNvSpPr>
            <a:spLocks noChangeArrowheads="1"/>
          </p:cNvSpPr>
          <p:nvPr/>
        </p:nvSpPr>
        <p:spPr bwMode="auto">
          <a:xfrm>
            <a:off x="1" y="6235700"/>
            <a:ext cx="622300" cy="622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243;p12"/>
          <p:cNvSpPr>
            <a:spLocks noChangeArrowheads="1"/>
          </p:cNvSpPr>
          <p:nvPr/>
        </p:nvSpPr>
        <p:spPr bwMode="auto">
          <a:xfrm>
            <a:off x="1" y="4991100"/>
            <a:ext cx="622300" cy="622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244;p12"/>
          <p:cNvSpPr>
            <a:spLocks noChangeArrowheads="1"/>
          </p:cNvSpPr>
          <p:nvPr/>
        </p:nvSpPr>
        <p:spPr bwMode="auto">
          <a:xfrm>
            <a:off x="11569701" y="3732213"/>
            <a:ext cx="622300" cy="622300"/>
          </a:xfrm>
          <a:prstGeom prst="rect">
            <a:avLst/>
          </a:prstGeom>
          <a:solidFill>
            <a:srgbClr val="B0D8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245;p12"/>
          <p:cNvSpPr>
            <a:spLocks noChangeArrowheads="1"/>
          </p:cNvSpPr>
          <p:nvPr/>
        </p:nvSpPr>
        <p:spPr bwMode="auto">
          <a:xfrm>
            <a:off x="9702801" y="0"/>
            <a:ext cx="622300" cy="622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2" name="Google Shape;246;p12"/>
          <p:cNvGrpSpPr/>
          <p:nvPr/>
        </p:nvGrpSpPr>
        <p:grpSpPr bwMode="auto">
          <a:xfrm>
            <a:off x="11241618" y="1535113"/>
            <a:ext cx="654049" cy="654050"/>
            <a:chOff x="5941025" y="3634400"/>
            <a:chExt cx="467650" cy="467650"/>
          </a:xfrm>
        </p:grpSpPr>
        <p:sp>
          <p:nvSpPr>
            <p:cNvPr id="13" name="Google Shape;247;p12"/>
            <p:cNvSpPr/>
            <p:nvPr/>
          </p:nvSpPr>
          <p:spPr bwMode="auto">
            <a:xfrm>
              <a:off x="5941025" y="3634400"/>
              <a:ext cx="467650" cy="467650"/>
            </a:xfrm>
            <a:custGeom>
              <a:avLst/>
              <a:gdLst>
                <a:gd name="T0" fmla="*/ 2147483646 w 18706"/>
                <a:gd name="T1" fmla="*/ 2147483646 h 18706"/>
                <a:gd name="T2" fmla="*/ 2147483646 w 18706"/>
                <a:gd name="T3" fmla="*/ 2147483646 h 18706"/>
                <a:gd name="T4" fmla="*/ 2147483646 w 18706"/>
                <a:gd name="T5" fmla="*/ 2147483646 h 18706"/>
                <a:gd name="T6" fmla="*/ 2147483646 w 18706"/>
                <a:gd name="T7" fmla="*/ 2147483646 h 18706"/>
                <a:gd name="T8" fmla="*/ 2147483646 w 18706"/>
                <a:gd name="T9" fmla="*/ 2147483646 h 18706"/>
                <a:gd name="T10" fmla="*/ 2147483646 w 18706"/>
                <a:gd name="T11" fmla="*/ 2147483646 h 18706"/>
                <a:gd name="T12" fmla="*/ 2147483646 w 18706"/>
                <a:gd name="T13" fmla="*/ 2147483646 h 18706"/>
                <a:gd name="T14" fmla="*/ 2147483646 w 18706"/>
                <a:gd name="T15" fmla="*/ 2147483646 h 18706"/>
                <a:gd name="T16" fmla="*/ 2147483646 w 18706"/>
                <a:gd name="T17" fmla="*/ 2147483646 h 18706"/>
                <a:gd name="T18" fmla="*/ 2147483646 w 18706"/>
                <a:gd name="T19" fmla="*/ 2147483646 h 18706"/>
                <a:gd name="T20" fmla="*/ 2147483646 w 18706"/>
                <a:gd name="T21" fmla="*/ 2147483646 h 18706"/>
                <a:gd name="T22" fmla="*/ 2147483646 w 18706"/>
                <a:gd name="T23" fmla="*/ 2147483646 h 18706"/>
                <a:gd name="T24" fmla="*/ 2147483646 w 18706"/>
                <a:gd name="T25" fmla="*/ 2147483646 h 18706"/>
                <a:gd name="T26" fmla="*/ 2147483646 w 18706"/>
                <a:gd name="T27" fmla="*/ 2147483646 h 18706"/>
                <a:gd name="T28" fmla="*/ 2147483646 w 18706"/>
                <a:gd name="T29" fmla="*/ 2147483646 h 18706"/>
                <a:gd name="T30" fmla="*/ 2147483646 w 18706"/>
                <a:gd name="T31" fmla="*/ 2147483646 h 18706"/>
                <a:gd name="T32" fmla="*/ 2147483646 w 18706"/>
                <a:gd name="T33" fmla="*/ 2147483646 h 18706"/>
                <a:gd name="T34" fmla="*/ 2147483646 w 18706"/>
                <a:gd name="T35" fmla="*/ 2147483646 h 18706"/>
                <a:gd name="T36" fmla="*/ 2147483646 w 18706"/>
                <a:gd name="T37" fmla="*/ 2147483646 h 18706"/>
                <a:gd name="T38" fmla="*/ 2147483646 w 18706"/>
                <a:gd name="T39" fmla="*/ 2147483646 h 18706"/>
                <a:gd name="T40" fmla="*/ 2147483646 w 18706"/>
                <a:gd name="T41" fmla="*/ 2147483646 h 18706"/>
                <a:gd name="T42" fmla="*/ 2147483646 w 18706"/>
                <a:gd name="T43" fmla="*/ 2147483646 h 18706"/>
                <a:gd name="T44" fmla="*/ 2147483646 w 18706"/>
                <a:gd name="T45" fmla="*/ 2147483646 h 18706"/>
                <a:gd name="T46" fmla="*/ 2147483646 w 18706"/>
                <a:gd name="T47" fmla="*/ 2147483646 h 18706"/>
                <a:gd name="T48" fmla="*/ 2147483646 w 18706"/>
                <a:gd name="T49" fmla="*/ 2147483646 h 18706"/>
                <a:gd name="T50" fmla="*/ 2147483646 w 18706"/>
                <a:gd name="T51" fmla="*/ 2147483646 h 18706"/>
                <a:gd name="T52" fmla="*/ 2147483646 w 18706"/>
                <a:gd name="T53" fmla="*/ 2147483646 h 18706"/>
                <a:gd name="T54" fmla="*/ 2147483646 w 18706"/>
                <a:gd name="T55" fmla="*/ 2147483646 h 18706"/>
                <a:gd name="T56" fmla="*/ 2147483646 w 18706"/>
                <a:gd name="T57" fmla="*/ 2147483646 h 18706"/>
                <a:gd name="T58" fmla="*/ 2147483646 w 18706"/>
                <a:gd name="T59" fmla="*/ 2147483646 h 18706"/>
                <a:gd name="T60" fmla="*/ 2147483646 w 18706"/>
                <a:gd name="T61" fmla="*/ 2147483646 h 18706"/>
                <a:gd name="T62" fmla="*/ 2147483646 w 18706"/>
                <a:gd name="T63" fmla="*/ 2147483646 h 18706"/>
                <a:gd name="T64" fmla="*/ 2147483646 w 18706"/>
                <a:gd name="T65" fmla="*/ 2147483646 h 18706"/>
                <a:gd name="T66" fmla="*/ 2147483646 w 18706"/>
                <a:gd name="T67" fmla="*/ 2147483646 h 18706"/>
                <a:gd name="T68" fmla="*/ 2147483646 w 18706"/>
                <a:gd name="T69" fmla="*/ 2147483646 h 18706"/>
                <a:gd name="T70" fmla="*/ 2147483646 w 18706"/>
                <a:gd name="T71" fmla="*/ 2147483646 h 18706"/>
                <a:gd name="T72" fmla="*/ 2147483646 w 18706"/>
                <a:gd name="T73" fmla="*/ 2147483646 h 18706"/>
                <a:gd name="T74" fmla="*/ 2147483646 w 18706"/>
                <a:gd name="T75" fmla="*/ 2147483646 h 18706"/>
                <a:gd name="T76" fmla="*/ 2147483646 w 18706"/>
                <a:gd name="T77" fmla="*/ 2147483646 h 18706"/>
                <a:gd name="T78" fmla="*/ 2147483646 w 18706"/>
                <a:gd name="T79" fmla="*/ 2147483646 h 18706"/>
                <a:gd name="T80" fmla="*/ 2147483646 w 18706"/>
                <a:gd name="T81" fmla="*/ 2147483646 h 18706"/>
                <a:gd name="T82" fmla="*/ 2147483646 w 18706"/>
                <a:gd name="T83" fmla="*/ 2147483646 h 18706"/>
                <a:gd name="T84" fmla="*/ 2147483646 w 18706"/>
                <a:gd name="T85" fmla="*/ 2147483646 h 18706"/>
                <a:gd name="T86" fmla="*/ 2147483646 w 18706"/>
                <a:gd name="T87" fmla="*/ 2147483646 h 187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" name="Google Shape;248;p12"/>
            <p:cNvSpPr/>
            <p:nvPr/>
          </p:nvSpPr>
          <p:spPr bwMode="auto">
            <a:xfrm>
              <a:off x="6211975" y="3753150"/>
              <a:ext cx="19525" cy="18900"/>
            </a:xfrm>
            <a:custGeom>
              <a:avLst/>
              <a:gdLst>
                <a:gd name="T0" fmla="*/ 2147483646 w 781"/>
                <a:gd name="T1" fmla="*/ 0 h 756"/>
                <a:gd name="T2" fmla="*/ 2147483646 w 781"/>
                <a:gd name="T3" fmla="*/ 0 h 756"/>
                <a:gd name="T4" fmla="*/ 2147483646 w 781"/>
                <a:gd name="T5" fmla="*/ 2147483646 h 756"/>
                <a:gd name="T6" fmla="*/ 2147483646 w 781"/>
                <a:gd name="T7" fmla="*/ 2147483646 h 756"/>
                <a:gd name="T8" fmla="*/ 2147483646 w 781"/>
                <a:gd name="T9" fmla="*/ 2147483646 h 756"/>
                <a:gd name="T10" fmla="*/ 2147483646 w 781"/>
                <a:gd name="T11" fmla="*/ 2147483646 h 756"/>
                <a:gd name="T12" fmla="*/ 2147483646 w 781"/>
                <a:gd name="T13" fmla="*/ 2147483646 h 756"/>
                <a:gd name="T14" fmla="*/ 2147483646 w 781"/>
                <a:gd name="T15" fmla="*/ 2147483646 h 756"/>
                <a:gd name="T16" fmla="*/ 2147483646 w 781"/>
                <a:gd name="T17" fmla="*/ 2147483646 h 756"/>
                <a:gd name="T18" fmla="*/ 2147483646 w 781"/>
                <a:gd name="T19" fmla="*/ 2147483646 h 756"/>
                <a:gd name="T20" fmla="*/ 2147483646 w 781"/>
                <a:gd name="T21" fmla="*/ 2147483646 h 756"/>
                <a:gd name="T22" fmla="*/ 2147483646 w 781"/>
                <a:gd name="T23" fmla="*/ 2147483646 h 756"/>
                <a:gd name="T24" fmla="*/ 2147483646 w 781"/>
                <a:gd name="T25" fmla="*/ 2147483646 h 756"/>
                <a:gd name="T26" fmla="*/ 2147483646 w 781"/>
                <a:gd name="T27" fmla="*/ 2147483646 h 756"/>
                <a:gd name="T28" fmla="*/ 2147483646 w 781"/>
                <a:gd name="T29" fmla="*/ 2147483646 h 756"/>
                <a:gd name="T30" fmla="*/ 2147483646 w 781"/>
                <a:gd name="T31" fmla="*/ 2147483646 h 756"/>
                <a:gd name="T32" fmla="*/ 2147483646 w 781"/>
                <a:gd name="T33" fmla="*/ 2147483646 h 756"/>
                <a:gd name="T34" fmla="*/ 2147483646 w 781"/>
                <a:gd name="T35" fmla="*/ 2147483646 h 756"/>
                <a:gd name="T36" fmla="*/ 2147483646 w 781"/>
                <a:gd name="T37" fmla="*/ 2147483646 h 756"/>
                <a:gd name="T38" fmla="*/ 2147483646 w 781"/>
                <a:gd name="T39" fmla="*/ 2147483646 h 756"/>
                <a:gd name="T40" fmla="*/ 2147483646 w 781"/>
                <a:gd name="T41" fmla="*/ 2147483646 h 756"/>
                <a:gd name="T42" fmla="*/ 2147483646 w 781"/>
                <a:gd name="T43" fmla="*/ 2147483646 h 756"/>
                <a:gd name="T44" fmla="*/ 2147483646 w 781"/>
                <a:gd name="T45" fmla="*/ 2147483646 h 756"/>
                <a:gd name="T46" fmla="*/ 2147483646 w 781"/>
                <a:gd name="T47" fmla="*/ 2147483646 h 756"/>
                <a:gd name="T48" fmla="*/ 2147483646 w 781"/>
                <a:gd name="T49" fmla="*/ 2147483646 h 756"/>
                <a:gd name="T50" fmla="*/ 2147483646 w 781"/>
                <a:gd name="T51" fmla="*/ 2147483646 h 756"/>
                <a:gd name="T52" fmla="*/ 2147483646 w 781"/>
                <a:gd name="T53" fmla="*/ 2147483646 h 756"/>
                <a:gd name="T54" fmla="*/ 2147483646 w 781"/>
                <a:gd name="T55" fmla="*/ 2147483646 h 756"/>
                <a:gd name="T56" fmla="*/ 2147483646 w 781"/>
                <a:gd name="T57" fmla="*/ 2147483646 h 756"/>
                <a:gd name="T58" fmla="*/ 2147483646 w 781"/>
                <a:gd name="T59" fmla="*/ 2147483646 h 756"/>
                <a:gd name="T60" fmla="*/ 2147483646 w 781"/>
                <a:gd name="T61" fmla="*/ 0 h 756"/>
                <a:gd name="T62" fmla="*/ 2147483646 w 781"/>
                <a:gd name="T63" fmla="*/ 0 h 7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" name="Google Shape;249;p12"/>
            <p:cNvSpPr/>
            <p:nvPr/>
          </p:nvSpPr>
          <p:spPr bwMode="auto">
            <a:xfrm>
              <a:off x="5943475" y="3695900"/>
              <a:ext cx="177800" cy="351350"/>
            </a:xfrm>
            <a:custGeom>
              <a:avLst/>
              <a:gdLst>
                <a:gd name="T0" fmla="*/ 2147483646 w 7112"/>
                <a:gd name="T1" fmla="*/ 2147483646 h 14054"/>
                <a:gd name="T2" fmla="*/ 2147483646 w 7112"/>
                <a:gd name="T3" fmla="*/ 2147483646 h 14054"/>
                <a:gd name="T4" fmla="*/ 2147483646 w 7112"/>
                <a:gd name="T5" fmla="*/ 2147483646 h 14054"/>
                <a:gd name="T6" fmla="*/ 2147483646 w 7112"/>
                <a:gd name="T7" fmla="*/ 2147483646 h 14054"/>
                <a:gd name="T8" fmla="*/ 2147483646 w 7112"/>
                <a:gd name="T9" fmla="*/ 2147483646 h 14054"/>
                <a:gd name="T10" fmla="*/ 2147483646 w 7112"/>
                <a:gd name="T11" fmla="*/ 2147483646 h 14054"/>
                <a:gd name="T12" fmla="*/ 2147483646 w 7112"/>
                <a:gd name="T13" fmla="*/ 2147483646 h 14054"/>
                <a:gd name="T14" fmla="*/ 2147483646 w 7112"/>
                <a:gd name="T15" fmla="*/ 2147483646 h 14054"/>
                <a:gd name="T16" fmla="*/ 2147483646 w 7112"/>
                <a:gd name="T17" fmla="*/ 2147483646 h 14054"/>
                <a:gd name="T18" fmla="*/ 2147483646 w 7112"/>
                <a:gd name="T19" fmla="*/ 2147483646 h 14054"/>
                <a:gd name="T20" fmla="*/ 2147483646 w 7112"/>
                <a:gd name="T21" fmla="*/ 2147483646 h 14054"/>
                <a:gd name="T22" fmla="*/ 2147483646 w 7112"/>
                <a:gd name="T23" fmla="*/ 2147483646 h 14054"/>
                <a:gd name="T24" fmla="*/ 2147483646 w 7112"/>
                <a:gd name="T25" fmla="*/ 2147483646 h 14054"/>
                <a:gd name="T26" fmla="*/ 2147483646 w 7112"/>
                <a:gd name="T27" fmla="*/ 2147483646 h 14054"/>
                <a:gd name="T28" fmla="*/ 2147483646 w 7112"/>
                <a:gd name="T29" fmla="*/ 2147483646 h 14054"/>
                <a:gd name="T30" fmla="*/ 2147483646 w 7112"/>
                <a:gd name="T31" fmla="*/ 2147483646 h 14054"/>
                <a:gd name="T32" fmla="*/ 2147483646 w 7112"/>
                <a:gd name="T33" fmla="*/ 2147483646 h 14054"/>
                <a:gd name="T34" fmla="*/ 2147483646 w 7112"/>
                <a:gd name="T35" fmla="*/ 2147483646 h 14054"/>
                <a:gd name="T36" fmla="*/ 2147483646 w 7112"/>
                <a:gd name="T37" fmla="*/ 2147483646 h 14054"/>
                <a:gd name="T38" fmla="*/ 2147483646 w 7112"/>
                <a:gd name="T39" fmla="*/ 2147483646 h 14054"/>
                <a:gd name="T40" fmla="*/ 2147483646 w 7112"/>
                <a:gd name="T41" fmla="*/ 2147483646 h 14054"/>
                <a:gd name="T42" fmla="*/ 2147483646 w 7112"/>
                <a:gd name="T43" fmla="*/ 2147483646 h 14054"/>
                <a:gd name="T44" fmla="*/ 2147483646 w 7112"/>
                <a:gd name="T45" fmla="*/ 2147483646 h 14054"/>
                <a:gd name="T46" fmla="*/ 2147483646 w 7112"/>
                <a:gd name="T47" fmla="*/ 2147483646 h 14054"/>
                <a:gd name="T48" fmla="*/ 2147483646 w 7112"/>
                <a:gd name="T49" fmla="*/ 2147483646 h 14054"/>
                <a:gd name="T50" fmla="*/ 2147483646 w 7112"/>
                <a:gd name="T51" fmla="*/ 2147483646 h 14054"/>
                <a:gd name="T52" fmla="*/ 2147483646 w 7112"/>
                <a:gd name="T53" fmla="*/ 2147483646 h 14054"/>
                <a:gd name="T54" fmla="*/ 2147483646 w 7112"/>
                <a:gd name="T55" fmla="*/ 2147483646 h 14054"/>
                <a:gd name="T56" fmla="*/ 2147483646 w 7112"/>
                <a:gd name="T57" fmla="*/ 2147483646 h 14054"/>
                <a:gd name="T58" fmla="*/ 2147483646 w 7112"/>
                <a:gd name="T59" fmla="*/ 2147483646 h 14054"/>
                <a:gd name="T60" fmla="*/ 2147483646 w 7112"/>
                <a:gd name="T61" fmla="*/ 2147483646 h 14054"/>
                <a:gd name="T62" fmla="*/ 2147483646 w 7112"/>
                <a:gd name="T63" fmla="*/ 2147483646 h 14054"/>
                <a:gd name="T64" fmla="*/ 2147483646 w 7112"/>
                <a:gd name="T65" fmla="*/ 2147483646 h 14054"/>
                <a:gd name="T66" fmla="*/ 2147483646 w 7112"/>
                <a:gd name="T67" fmla="*/ 2147483646 h 14054"/>
                <a:gd name="T68" fmla="*/ 2147483646 w 7112"/>
                <a:gd name="T69" fmla="*/ 2147483646 h 14054"/>
                <a:gd name="T70" fmla="*/ 2147483646 w 7112"/>
                <a:gd name="T71" fmla="*/ 2147483646 h 14054"/>
                <a:gd name="T72" fmla="*/ 2147483646 w 7112"/>
                <a:gd name="T73" fmla="*/ 2147483646 h 14054"/>
                <a:gd name="T74" fmla="*/ 2147483646 w 7112"/>
                <a:gd name="T75" fmla="*/ 2147483646 h 14054"/>
                <a:gd name="T76" fmla="*/ 2147483646 w 7112"/>
                <a:gd name="T77" fmla="*/ 2147483646 h 14054"/>
                <a:gd name="T78" fmla="*/ 2147483646 w 7112"/>
                <a:gd name="T79" fmla="*/ 2147483646 h 14054"/>
                <a:gd name="T80" fmla="*/ 2147483646 w 7112"/>
                <a:gd name="T81" fmla="*/ 2147483646 h 14054"/>
                <a:gd name="T82" fmla="*/ 2147483646 w 7112"/>
                <a:gd name="T83" fmla="*/ 2147483646 h 14054"/>
                <a:gd name="T84" fmla="*/ 2147483646 w 7112"/>
                <a:gd name="T85" fmla="*/ 2147483646 h 14054"/>
                <a:gd name="T86" fmla="*/ 2147483646 w 7112"/>
                <a:gd name="T87" fmla="*/ 2147483646 h 14054"/>
                <a:gd name="T88" fmla="*/ 2147483646 w 7112"/>
                <a:gd name="T89" fmla="*/ 2147483646 h 14054"/>
                <a:gd name="T90" fmla="*/ 2147483646 w 7112"/>
                <a:gd name="T91" fmla="*/ 2147483646 h 14054"/>
                <a:gd name="T92" fmla="*/ 2147483646 w 7112"/>
                <a:gd name="T93" fmla="*/ 2147483646 h 14054"/>
                <a:gd name="T94" fmla="*/ 2147483646 w 7112"/>
                <a:gd name="T95" fmla="*/ 2147483646 h 14054"/>
                <a:gd name="T96" fmla="*/ 2147483646 w 7112"/>
                <a:gd name="T97" fmla="*/ 2147483646 h 14054"/>
                <a:gd name="T98" fmla="*/ 2147483646 w 7112"/>
                <a:gd name="T99" fmla="*/ 2147483646 h 14054"/>
                <a:gd name="T100" fmla="*/ 2147483646 w 7112"/>
                <a:gd name="T101" fmla="*/ 2147483646 h 14054"/>
                <a:gd name="T102" fmla="*/ 2147483646 w 7112"/>
                <a:gd name="T103" fmla="*/ 2147483646 h 14054"/>
                <a:gd name="T104" fmla="*/ 2147483646 w 7112"/>
                <a:gd name="T105" fmla="*/ 2147483646 h 14054"/>
                <a:gd name="T106" fmla="*/ 2147483646 w 7112"/>
                <a:gd name="T107" fmla="*/ 2147483646 h 14054"/>
                <a:gd name="T108" fmla="*/ 2147483646 w 7112"/>
                <a:gd name="T109" fmla="*/ 2147483646 h 14054"/>
                <a:gd name="T110" fmla="*/ 2147483646 w 7112"/>
                <a:gd name="T111" fmla="*/ 2147483646 h 14054"/>
                <a:gd name="T112" fmla="*/ 2147483646 w 7112"/>
                <a:gd name="T113" fmla="*/ 2147483646 h 14054"/>
                <a:gd name="T114" fmla="*/ 2147483646 w 7112"/>
                <a:gd name="T115" fmla="*/ 2147483646 h 14054"/>
                <a:gd name="T116" fmla="*/ 2147483646 w 7112"/>
                <a:gd name="T117" fmla="*/ 2147483646 h 14054"/>
                <a:gd name="T118" fmla="*/ 2147483646 w 7112"/>
                <a:gd name="T119" fmla="*/ 2147483646 h 140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Google Shape;250;p12"/>
            <p:cNvSpPr/>
            <p:nvPr/>
          </p:nvSpPr>
          <p:spPr bwMode="auto">
            <a:xfrm>
              <a:off x="6128575" y="3695900"/>
              <a:ext cx="86475" cy="47525"/>
            </a:xfrm>
            <a:custGeom>
              <a:avLst/>
              <a:gdLst>
                <a:gd name="T0" fmla="*/ 2147483646 w 3459"/>
                <a:gd name="T1" fmla="*/ 2147483646 h 1901"/>
                <a:gd name="T2" fmla="*/ 2147483646 w 3459"/>
                <a:gd name="T3" fmla="*/ 2147483646 h 1901"/>
                <a:gd name="T4" fmla="*/ 2147483646 w 3459"/>
                <a:gd name="T5" fmla="*/ 2147483646 h 1901"/>
                <a:gd name="T6" fmla="*/ 2147483646 w 3459"/>
                <a:gd name="T7" fmla="*/ 2147483646 h 1901"/>
                <a:gd name="T8" fmla="*/ 2147483646 w 3459"/>
                <a:gd name="T9" fmla="*/ 2147483646 h 1901"/>
                <a:gd name="T10" fmla="*/ 2147483646 w 3459"/>
                <a:gd name="T11" fmla="*/ 2147483646 h 1901"/>
                <a:gd name="T12" fmla="*/ 2147483646 w 3459"/>
                <a:gd name="T13" fmla="*/ 2147483646 h 1901"/>
                <a:gd name="T14" fmla="*/ 2147483646 w 3459"/>
                <a:gd name="T15" fmla="*/ 2147483646 h 1901"/>
                <a:gd name="T16" fmla="*/ 2147483646 w 3459"/>
                <a:gd name="T17" fmla="*/ 2147483646 h 1901"/>
                <a:gd name="T18" fmla="*/ 2147483646 w 3459"/>
                <a:gd name="T19" fmla="*/ 2147483646 h 1901"/>
                <a:gd name="T20" fmla="*/ 2147483646 w 3459"/>
                <a:gd name="T21" fmla="*/ 2147483646 h 1901"/>
                <a:gd name="T22" fmla="*/ 2147483646 w 3459"/>
                <a:gd name="T23" fmla="*/ 2147483646 h 1901"/>
                <a:gd name="T24" fmla="*/ 2147483646 w 3459"/>
                <a:gd name="T25" fmla="*/ 2147483646 h 1901"/>
                <a:gd name="T26" fmla="*/ 2147483646 w 3459"/>
                <a:gd name="T27" fmla="*/ 2147483646 h 1901"/>
                <a:gd name="T28" fmla="*/ 2147483646 w 3459"/>
                <a:gd name="T29" fmla="*/ 2147483646 h 1901"/>
                <a:gd name="T30" fmla="*/ 2147483646 w 3459"/>
                <a:gd name="T31" fmla="*/ 2147483646 h 1901"/>
                <a:gd name="T32" fmla="*/ 2147483646 w 3459"/>
                <a:gd name="T33" fmla="*/ 2147483646 h 1901"/>
                <a:gd name="T34" fmla="*/ 2147483646 w 3459"/>
                <a:gd name="T35" fmla="*/ 2147483646 h 1901"/>
                <a:gd name="T36" fmla="*/ 2147483646 w 3459"/>
                <a:gd name="T37" fmla="*/ 2147483646 h 1901"/>
                <a:gd name="T38" fmla="*/ 2147483646 w 3459"/>
                <a:gd name="T39" fmla="*/ 2147483646 h 1901"/>
                <a:gd name="T40" fmla="*/ 2147483646 w 3459"/>
                <a:gd name="T41" fmla="*/ 2147483646 h 1901"/>
                <a:gd name="T42" fmla="*/ 2147483646 w 3459"/>
                <a:gd name="T43" fmla="*/ 2147483646 h 1901"/>
                <a:gd name="T44" fmla="*/ 2147483646 w 3459"/>
                <a:gd name="T45" fmla="*/ 2147483646 h 1901"/>
                <a:gd name="T46" fmla="*/ 2147483646 w 3459"/>
                <a:gd name="T47" fmla="*/ 2147483646 h 1901"/>
                <a:gd name="T48" fmla="*/ 2147483646 w 3459"/>
                <a:gd name="T49" fmla="*/ 2147483646 h 1901"/>
                <a:gd name="T50" fmla="*/ 2147483646 w 3459"/>
                <a:gd name="T51" fmla="*/ 2147483646 h 1901"/>
                <a:gd name="T52" fmla="*/ 2147483646 w 3459"/>
                <a:gd name="T53" fmla="*/ 2147483646 h 1901"/>
                <a:gd name="T54" fmla="*/ 2147483646 w 3459"/>
                <a:gd name="T55" fmla="*/ 2147483646 h 1901"/>
                <a:gd name="T56" fmla="*/ 2147483646 w 3459"/>
                <a:gd name="T57" fmla="*/ 2147483646 h 1901"/>
                <a:gd name="T58" fmla="*/ 2147483646 w 3459"/>
                <a:gd name="T59" fmla="*/ 2147483646 h 1901"/>
                <a:gd name="T60" fmla="*/ 2147483646 w 3459"/>
                <a:gd name="T61" fmla="*/ 2147483646 h 1901"/>
                <a:gd name="T62" fmla="*/ 2147483646 w 3459"/>
                <a:gd name="T63" fmla="*/ 2147483646 h 1901"/>
                <a:gd name="T64" fmla="*/ 2147483646 w 3459"/>
                <a:gd name="T65" fmla="*/ 2147483646 h 1901"/>
                <a:gd name="T66" fmla="*/ 2147483646 w 3459"/>
                <a:gd name="T67" fmla="*/ 2147483646 h 1901"/>
                <a:gd name="T68" fmla="*/ 2147483646 w 3459"/>
                <a:gd name="T69" fmla="*/ 2147483646 h 1901"/>
                <a:gd name="T70" fmla="*/ 2147483646 w 3459"/>
                <a:gd name="T71" fmla="*/ 2147483646 h 1901"/>
                <a:gd name="T72" fmla="*/ 2147483646 w 3459"/>
                <a:gd name="T73" fmla="*/ 2147483646 h 1901"/>
                <a:gd name="T74" fmla="*/ 2147483646 w 3459"/>
                <a:gd name="T75" fmla="*/ 2147483646 h 190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251;p12"/>
            <p:cNvSpPr/>
            <p:nvPr/>
          </p:nvSpPr>
          <p:spPr bwMode="auto">
            <a:xfrm>
              <a:off x="6357500" y="3940075"/>
              <a:ext cx="18900" cy="34725"/>
            </a:xfrm>
            <a:custGeom>
              <a:avLst/>
              <a:gdLst>
                <a:gd name="T0" fmla="*/ 2147483646 w 756"/>
                <a:gd name="T1" fmla="*/ 2147483646 h 1389"/>
                <a:gd name="T2" fmla="*/ 2147483646 w 756"/>
                <a:gd name="T3" fmla="*/ 2147483646 h 1389"/>
                <a:gd name="T4" fmla="*/ 2147483646 w 756"/>
                <a:gd name="T5" fmla="*/ 2147483646 h 1389"/>
                <a:gd name="T6" fmla="*/ 2147483646 w 756"/>
                <a:gd name="T7" fmla="*/ 2147483646 h 1389"/>
                <a:gd name="T8" fmla="*/ 2147483646 w 756"/>
                <a:gd name="T9" fmla="*/ 2147483646 h 1389"/>
                <a:gd name="T10" fmla="*/ 2147483646 w 756"/>
                <a:gd name="T11" fmla="*/ 2147483646 h 1389"/>
                <a:gd name="T12" fmla="*/ 2147483646 w 756"/>
                <a:gd name="T13" fmla="*/ 2147483646 h 1389"/>
                <a:gd name="T14" fmla="*/ 2147483646 w 756"/>
                <a:gd name="T15" fmla="*/ 2147483646 h 1389"/>
                <a:gd name="T16" fmla="*/ 2147483646 w 756"/>
                <a:gd name="T17" fmla="*/ 2147483646 h 1389"/>
                <a:gd name="T18" fmla="*/ 2147483646 w 756"/>
                <a:gd name="T19" fmla="*/ 2147483646 h 1389"/>
                <a:gd name="T20" fmla="*/ 2147483646 w 756"/>
                <a:gd name="T21" fmla="*/ 2147483646 h 1389"/>
                <a:gd name="T22" fmla="*/ 2147483646 w 756"/>
                <a:gd name="T23" fmla="*/ 2147483646 h 1389"/>
                <a:gd name="T24" fmla="*/ 2147483646 w 756"/>
                <a:gd name="T25" fmla="*/ 2147483646 h 1389"/>
                <a:gd name="T26" fmla="*/ 2147483646 w 756"/>
                <a:gd name="T27" fmla="*/ 2147483646 h 1389"/>
                <a:gd name="T28" fmla="*/ 2147483646 w 756"/>
                <a:gd name="T29" fmla="*/ 2147483646 h 1389"/>
                <a:gd name="T30" fmla="*/ 2147483646 w 756"/>
                <a:gd name="T31" fmla="*/ 2147483646 h 1389"/>
                <a:gd name="T32" fmla="*/ 2147483646 w 756"/>
                <a:gd name="T33" fmla="*/ 2147483646 h 1389"/>
                <a:gd name="T34" fmla="*/ 2147483646 w 756"/>
                <a:gd name="T35" fmla="*/ 2147483646 h 1389"/>
                <a:gd name="T36" fmla="*/ 2147483646 w 756"/>
                <a:gd name="T37" fmla="*/ 2147483646 h 1389"/>
                <a:gd name="T38" fmla="*/ 2147483646 w 756"/>
                <a:gd name="T39" fmla="*/ 2147483646 h 1389"/>
                <a:gd name="T40" fmla="*/ 2147483646 w 756"/>
                <a:gd name="T41" fmla="*/ 2147483646 h 1389"/>
                <a:gd name="T42" fmla="*/ 2147483646 w 756"/>
                <a:gd name="T43" fmla="*/ 2147483646 h 1389"/>
                <a:gd name="T44" fmla="*/ 2147483646 w 756"/>
                <a:gd name="T45" fmla="*/ 2147483646 h 1389"/>
                <a:gd name="T46" fmla="*/ 2147483646 w 756"/>
                <a:gd name="T47" fmla="*/ 2147483646 h 1389"/>
                <a:gd name="T48" fmla="*/ 2147483646 w 756"/>
                <a:gd name="T49" fmla="*/ 2147483646 h 1389"/>
                <a:gd name="T50" fmla="*/ 2147483646 w 756"/>
                <a:gd name="T51" fmla="*/ 2147483646 h 1389"/>
                <a:gd name="T52" fmla="*/ 2147483646 w 756"/>
                <a:gd name="T53" fmla="*/ 2147483646 h 1389"/>
                <a:gd name="T54" fmla="*/ 2147483646 w 756"/>
                <a:gd name="T55" fmla="*/ 2147483646 h 1389"/>
                <a:gd name="T56" fmla="*/ 2147483646 w 756"/>
                <a:gd name="T57" fmla="*/ 0 h 1389"/>
                <a:gd name="T58" fmla="*/ 2147483646 w 756"/>
                <a:gd name="T59" fmla="*/ 2147483646 h 1389"/>
                <a:gd name="T60" fmla="*/ 2147483646 w 756"/>
                <a:gd name="T61" fmla="*/ 2147483646 h 1389"/>
                <a:gd name="T62" fmla="*/ 2147483646 w 756"/>
                <a:gd name="T63" fmla="*/ 2147483646 h 1389"/>
                <a:gd name="T64" fmla="*/ 2147483646 w 756"/>
                <a:gd name="T65" fmla="*/ 2147483646 h 1389"/>
                <a:gd name="T66" fmla="*/ 2147483646 w 756"/>
                <a:gd name="T67" fmla="*/ 2147483646 h 1389"/>
                <a:gd name="T68" fmla="*/ 2147483646 w 756"/>
                <a:gd name="T69" fmla="*/ 2147483646 h 1389"/>
                <a:gd name="T70" fmla="*/ 2147483646 w 756"/>
                <a:gd name="T71" fmla="*/ 2147483646 h 1389"/>
                <a:gd name="T72" fmla="*/ 2147483646 w 756"/>
                <a:gd name="T73" fmla="*/ 2147483646 h 1389"/>
                <a:gd name="T74" fmla="*/ 2147483646 w 756"/>
                <a:gd name="T75" fmla="*/ 2147483646 h 1389"/>
                <a:gd name="T76" fmla="*/ 2147483646 w 756"/>
                <a:gd name="T77" fmla="*/ 2147483646 h 1389"/>
                <a:gd name="T78" fmla="*/ 2147483646 w 756"/>
                <a:gd name="T79" fmla="*/ 2147483646 h 138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252;p12"/>
            <p:cNvSpPr/>
            <p:nvPr/>
          </p:nvSpPr>
          <p:spPr bwMode="auto">
            <a:xfrm>
              <a:off x="6202850" y="3720875"/>
              <a:ext cx="204000" cy="278875"/>
            </a:xfrm>
            <a:custGeom>
              <a:avLst/>
              <a:gdLst>
                <a:gd name="T0" fmla="*/ 2147483646 w 8160"/>
                <a:gd name="T1" fmla="*/ 2147483646 h 11155"/>
                <a:gd name="T2" fmla="*/ 2147483646 w 8160"/>
                <a:gd name="T3" fmla="*/ 2147483646 h 11155"/>
                <a:gd name="T4" fmla="*/ 2147483646 w 8160"/>
                <a:gd name="T5" fmla="*/ 2147483646 h 11155"/>
                <a:gd name="T6" fmla="*/ 2147483646 w 8160"/>
                <a:gd name="T7" fmla="*/ 2147483646 h 11155"/>
                <a:gd name="T8" fmla="*/ 2147483646 w 8160"/>
                <a:gd name="T9" fmla="*/ 2147483646 h 11155"/>
                <a:gd name="T10" fmla="*/ 2147483646 w 8160"/>
                <a:gd name="T11" fmla="*/ 2147483646 h 11155"/>
                <a:gd name="T12" fmla="*/ 2147483646 w 8160"/>
                <a:gd name="T13" fmla="*/ 2147483646 h 11155"/>
                <a:gd name="T14" fmla="*/ 2147483646 w 8160"/>
                <a:gd name="T15" fmla="*/ 2147483646 h 11155"/>
                <a:gd name="T16" fmla="*/ 2147483646 w 8160"/>
                <a:gd name="T17" fmla="*/ 2147483646 h 11155"/>
                <a:gd name="T18" fmla="*/ 2147483646 w 8160"/>
                <a:gd name="T19" fmla="*/ 2147483646 h 11155"/>
                <a:gd name="T20" fmla="*/ 2147483646 w 8160"/>
                <a:gd name="T21" fmla="*/ 2147483646 h 11155"/>
                <a:gd name="T22" fmla="*/ 2147483646 w 8160"/>
                <a:gd name="T23" fmla="*/ 2147483646 h 11155"/>
                <a:gd name="T24" fmla="*/ 2147483646 w 8160"/>
                <a:gd name="T25" fmla="*/ 2147483646 h 11155"/>
                <a:gd name="T26" fmla="*/ 2147483646 w 8160"/>
                <a:gd name="T27" fmla="*/ 2147483646 h 11155"/>
                <a:gd name="T28" fmla="*/ 2147483646 w 8160"/>
                <a:gd name="T29" fmla="*/ 2147483646 h 11155"/>
                <a:gd name="T30" fmla="*/ 2147483646 w 8160"/>
                <a:gd name="T31" fmla="*/ 2147483646 h 11155"/>
                <a:gd name="T32" fmla="*/ 2147483646 w 8160"/>
                <a:gd name="T33" fmla="*/ 2147483646 h 11155"/>
                <a:gd name="T34" fmla="*/ 2147483646 w 8160"/>
                <a:gd name="T35" fmla="*/ 2147483646 h 11155"/>
                <a:gd name="T36" fmla="*/ 2147483646 w 8160"/>
                <a:gd name="T37" fmla="*/ 2147483646 h 11155"/>
                <a:gd name="T38" fmla="*/ 2147483646 w 8160"/>
                <a:gd name="T39" fmla="*/ 2147483646 h 11155"/>
                <a:gd name="T40" fmla="*/ 2147483646 w 8160"/>
                <a:gd name="T41" fmla="*/ 2147483646 h 11155"/>
                <a:gd name="T42" fmla="*/ 2147483646 w 8160"/>
                <a:gd name="T43" fmla="*/ 2147483646 h 11155"/>
                <a:gd name="T44" fmla="*/ 2147483646 w 8160"/>
                <a:gd name="T45" fmla="*/ 2147483646 h 11155"/>
                <a:gd name="T46" fmla="*/ 2147483646 w 8160"/>
                <a:gd name="T47" fmla="*/ 2147483646 h 11155"/>
                <a:gd name="T48" fmla="*/ 2147483646 w 8160"/>
                <a:gd name="T49" fmla="*/ 2147483646 h 11155"/>
                <a:gd name="T50" fmla="*/ 2147483646 w 8160"/>
                <a:gd name="T51" fmla="*/ 2147483646 h 11155"/>
                <a:gd name="T52" fmla="*/ 2147483646 w 8160"/>
                <a:gd name="T53" fmla="*/ 2147483646 h 11155"/>
                <a:gd name="T54" fmla="*/ 2147483646 w 8160"/>
                <a:gd name="T55" fmla="*/ 2147483646 h 11155"/>
                <a:gd name="T56" fmla="*/ 2147483646 w 8160"/>
                <a:gd name="T57" fmla="*/ 2147483646 h 11155"/>
                <a:gd name="T58" fmla="*/ 2147483646 w 8160"/>
                <a:gd name="T59" fmla="*/ 2147483646 h 11155"/>
                <a:gd name="T60" fmla="*/ 2147483646 w 8160"/>
                <a:gd name="T61" fmla="*/ 2147483646 h 11155"/>
                <a:gd name="T62" fmla="*/ 2147483646 w 8160"/>
                <a:gd name="T63" fmla="*/ 2147483646 h 11155"/>
                <a:gd name="T64" fmla="*/ 2147483646 w 8160"/>
                <a:gd name="T65" fmla="*/ 2147483646 h 11155"/>
                <a:gd name="T66" fmla="*/ 2147483646 w 8160"/>
                <a:gd name="T67" fmla="*/ 2147483646 h 11155"/>
                <a:gd name="T68" fmla="*/ 2147483646 w 8160"/>
                <a:gd name="T69" fmla="*/ 2147483646 h 11155"/>
                <a:gd name="T70" fmla="*/ 2147483646 w 8160"/>
                <a:gd name="T71" fmla="*/ 2147483646 h 11155"/>
                <a:gd name="T72" fmla="*/ 2147483646 w 8160"/>
                <a:gd name="T73" fmla="*/ 2147483646 h 11155"/>
                <a:gd name="T74" fmla="*/ 2147483646 w 8160"/>
                <a:gd name="T75" fmla="*/ 2147483646 h 11155"/>
                <a:gd name="T76" fmla="*/ 2147483646 w 8160"/>
                <a:gd name="T77" fmla="*/ 2147483646 h 11155"/>
                <a:gd name="T78" fmla="*/ 2147483646 w 8160"/>
                <a:gd name="T79" fmla="*/ 2147483646 h 11155"/>
                <a:gd name="T80" fmla="*/ 2147483646 w 8160"/>
                <a:gd name="T81" fmla="*/ 2147483646 h 11155"/>
                <a:gd name="T82" fmla="*/ 2147483646 w 8160"/>
                <a:gd name="T83" fmla="*/ 2147483646 h 11155"/>
                <a:gd name="T84" fmla="*/ 2147483646 w 8160"/>
                <a:gd name="T85" fmla="*/ 2147483646 h 11155"/>
                <a:gd name="T86" fmla="*/ 2147483646 w 8160"/>
                <a:gd name="T87" fmla="*/ 2147483646 h 11155"/>
                <a:gd name="T88" fmla="*/ 2147483646 w 8160"/>
                <a:gd name="T89" fmla="*/ 2147483646 h 11155"/>
                <a:gd name="T90" fmla="*/ 2147483646 w 8160"/>
                <a:gd name="T91" fmla="*/ 2147483646 h 11155"/>
                <a:gd name="T92" fmla="*/ 2147483646 w 8160"/>
                <a:gd name="T93" fmla="*/ 2147483646 h 11155"/>
                <a:gd name="T94" fmla="*/ 2147483646 w 8160"/>
                <a:gd name="T95" fmla="*/ 2147483646 h 11155"/>
                <a:gd name="T96" fmla="*/ 2147483646 w 8160"/>
                <a:gd name="T97" fmla="*/ 2147483646 h 11155"/>
                <a:gd name="T98" fmla="*/ 2147483646 w 8160"/>
                <a:gd name="T99" fmla="*/ 2147483646 h 11155"/>
                <a:gd name="T100" fmla="*/ 2147483646 w 8160"/>
                <a:gd name="T101" fmla="*/ 2147483646 h 11155"/>
                <a:gd name="T102" fmla="*/ 2147483646 w 8160"/>
                <a:gd name="T103" fmla="*/ 2147483646 h 11155"/>
                <a:gd name="T104" fmla="*/ 2147483646 w 8160"/>
                <a:gd name="T105" fmla="*/ 2147483646 h 11155"/>
                <a:gd name="T106" fmla="*/ 2147483646 w 8160"/>
                <a:gd name="T107" fmla="*/ 2147483646 h 11155"/>
                <a:gd name="T108" fmla="*/ 2147483646 w 8160"/>
                <a:gd name="T109" fmla="*/ 2147483646 h 11155"/>
                <a:gd name="T110" fmla="*/ 2147483646 w 8160"/>
                <a:gd name="T111" fmla="*/ 2147483646 h 11155"/>
                <a:gd name="T112" fmla="*/ 2147483646 w 8160"/>
                <a:gd name="T113" fmla="*/ 2147483646 h 11155"/>
                <a:gd name="T114" fmla="*/ 2147483646 w 8160"/>
                <a:gd name="T115" fmla="*/ 2147483646 h 111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9" name="Google Shape;253;p12"/>
          <p:cNvSpPr txBox="1">
            <a:spLocks noGrp="1"/>
          </p:cNvSpPr>
          <p:nvPr>
            <p:ph type="sldNum" idx="10"/>
          </p:nvPr>
        </p:nvSpPr>
        <p:spPr>
          <a:xfrm>
            <a:off x="0" y="6237288"/>
            <a:ext cx="620184" cy="620712"/>
          </a:xfrm>
        </p:spPr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F59BAE21-A4F9-4A21-B9FD-44E629B9FEEA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4">
  <p:cSld name="Blank 4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255;p13" descr="DeathtoStock_Simplify3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45285" y="0"/>
            <a:ext cx="1246716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Google Shape;256;p13" descr="Death_to_stock_communicate_hands_4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6451" y="2487614"/>
            <a:ext cx="2495549" cy="2497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Google Shape;257;p13"/>
          <p:cNvSpPr>
            <a:spLocks noChangeArrowheads="1"/>
          </p:cNvSpPr>
          <p:nvPr/>
        </p:nvSpPr>
        <p:spPr bwMode="auto">
          <a:xfrm>
            <a:off x="9700685" y="0"/>
            <a:ext cx="1246716" cy="1246188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5" name="Google Shape;258;p13"/>
          <p:cNvSpPr>
            <a:spLocks noChangeArrowheads="1"/>
          </p:cNvSpPr>
          <p:nvPr/>
        </p:nvSpPr>
        <p:spPr bwMode="auto">
          <a:xfrm>
            <a:off x="10945285" y="1246189"/>
            <a:ext cx="1246716" cy="1247775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" name="Google Shape;259;p13"/>
          <p:cNvSpPr>
            <a:spLocks noChangeArrowheads="1"/>
          </p:cNvSpPr>
          <p:nvPr/>
        </p:nvSpPr>
        <p:spPr bwMode="auto">
          <a:xfrm>
            <a:off x="9700685" y="3727450"/>
            <a:ext cx="1246716" cy="1246188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260;p13"/>
          <p:cNvSpPr>
            <a:spLocks noChangeArrowheads="1"/>
          </p:cNvSpPr>
          <p:nvPr/>
        </p:nvSpPr>
        <p:spPr bwMode="auto">
          <a:xfrm>
            <a:off x="0" y="5611814"/>
            <a:ext cx="1246717" cy="1246187"/>
          </a:xfrm>
          <a:prstGeom prst="rect">
            <a:avLst/>
          </a:prstGeom>
          <a:solidFill>
            <a:srgbClr val="EDC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261;p13"/>
          <p:cNvSpPr>
            <a:spLocks noChangeArrowheads="1"/>
          </p:cNvSpPr>
          <p:nvPr/>
        </p:nvSpPr>
        <p:spPr bwMode="auto">
          <a:xfrm>
            <a:off x="1246718" y="5611813"/>
            <a:ext cx="622300" cy="622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262;p13"/>
          <p:cNvSpPr>
            <a:spLocks noChangeArrowheads="1"/>
          </p:cNvSpPr>
          <p:nvPr/>
        </p:nvSpPr>
        <p:spPr bwMode="auto">
          <a:xfrm>
            <a:off x="1" y="6234114"/>
            <a:ext cx="622300" cy="623887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263;p13"/>
          <p:cNvSpPr>
            <a:spLocks noChangeArrowheads="1"/>
          </p:cNvSpPr>
          <p:nvPr/>
        </p:nvSpPr>
        <p:spPr bwMode="auto">
          <a:xfrm>
            <a:off x="10322985" y="1246189"/>
            <a:ext cx="622300" cy="623887"/>
          </a:xfrm>
          <a:prstGeom prst="rect">
            <a:avLst/>
          </a:prstGeom>
          <a:solidFill>
            <a:srgbClr val="EDC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264;p13"/>
          <p:cNvSpPr>
            <a:spLocks noChangeArrowheads="1"/>
          </p:cNvSpPr>
          <p:nvPr/>
        </p:nvSpPr>
        <p:spPr bwMode="auto">
          <a:xfrm>
            <a:off x="11569701" y="623888"/>
            <a:ext cx="622300" cy="622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265;p13"/>
          <p:cNvSpPr/>
          <p:nvPr/>
        </p:nvSpPr>
        <p:spPr bwMode="auto">
          <a:xfrm>
            <a:off x="10253134" y="4133850"/>
            <a:ext cx="546100" cy="496888"/>
          </a:xfrm>
          <a:custGeom>
            <a:avLst/>
            <a:gdLst>
              <a:gd name="T0" fmla="*/ 2147483646 w 16173"/>
              <a:gd name="T1" fmla="*/ 2147483646 h 14711"/>
              <a:gd name="T2" fmla="*/ 2147483646 w 16173"/>
              <a:gd name="T3" fmla="*/ 2147483646 h 14711"/>
              <a:gd name="T4" fmla="*/ 2147483646 w 16173"/>
              <a:gd name="T5" fmla="*/ 2147483646 h 14711"/>
              <a:gd name="T6" fmla="*/ 2147483646 w 16173"/>
              <a:gd name="T7" fmla="*/ 2147483646 h 14711"/>
              <a:gd name="T8" fmla="*/ 2147483646 w 16173"/>
              <a:gd name="T9" fmla="*/ 2147483646 h 14711"/>
              <a:gd name="T10" fmla="*/ 2147483646 w 16173"/>
              <a:gd name="T11" fmla="*/ 2147483646 h 14711"/>
              <a:gd name="T12" fmla="*/ 2147483646 w 16173"/>
              <a:gd name="T13" fmla="*/ 2147483646 h 14711"/>
              <a:gd name="T14" fmla="*/ 2147483646 w 16173"/>
              <a:gd name="T15" fmla="*/ 2147483646 h 14711"/>
              <a:gd name="T16" fmla="*/ 2147483646 w 16173"/>
              <a:gd name="T17" fmla="*/ 2147483646 h 14711"/>
              <a:gd name="T18" fmla="*/ 2147483646 w 16173"/>
              <a:gd name="T19" fmla="*/ 2147483646 h 14711"/>
              <a:gd name="T20" fmla="*/ 2147483646 w 16173"/>
              <a:gd name="T21" fmla="*/ 2147483646 h 14711"/>
              <a:gd name="T22" fmla="*/ 2147483646 w 16173"/>
              <a:gd name="T23" fmla="*/ 2147483646 h 14711"/>
              <a:gd name="T24" fmla="*/ 2147483646 w 16173"/>
              <a:gd name="T25" fmla="*/ 2147483646 h 14711"/>
              <a:gd name="T26" fmla="*/ 2147483646 w 16173"/>
              <a:gd name="T27" fmla="*/ 2147483646 h 14711"/>
              <a:gd name="T28" fmla="*/ 2147483646 w 16173"/>
              <a:gd name="T29" fmla="*/ 2147483646 h 14711"/>
              <a:gd name="T30" fmla="*/ 2147483646 w 16173"/>
              <a:gd name="T31" fmla="*/ 2147483646 h 14711"/>
              <a:gd name="T32" fmla="*/ 2147483646 w 16173"/>
              <a:gd name="T33" fmla="*/ 2147483646 h 14711"/>
              <a:gd name="T34" fmla="*/ 2147483646 w 16173"/>
              <a:gd name="T35" fmla="*/ 2147483646 h 14711"/>
              <a:gd name="T36" fmla="*/ 2147483646 w 16173"/>
              <a:gd name="T37" fmla="*/ 2147483646 h 14711"/>
              <a:gd name="T38" fmla="*/ 2147483646 w 16173"/>
              <a:gd name="T39" fmla="*/ 2147483646 h 14711"/>
              <a:gd name="T40" fmla="*/ 2147483646 w 16173"/>
              <a:gd name="T41" fmla="*/ 2147483646 h 14711"/>
              <a:gd name="T42" fmla="*/ 2147483646 w 16173"/>
              <a:gd name="T43" fmla="*/ 2147483646 h 14711"/>
              <a:gd name="T44" fmla="*/ 2147483646 w 16173"/>
              <a:gd name="T45" fmla="*/ 2147483646 h 14711"/>
              <a:gd name="T46" fmla="*/ 2147483646 w 16173"/>
              <a:gd name="T47" fmla="*/ 2147483646 h 14711"/>
              <a:gd name="T48" fmla="*/ 2147483646 w 16173"/>
              <a:gd name="T49" fmla="*/ 2147483646 h 14711"/>
              <a:gd name="T50" fmla="*/ 2147483646 w 16173"/>
              <a:gd name="T51" fmla="*/ 2147483646 h 14711"/>
              <a:gd name="T52" fmla="*/ 2147483646 w 16173"/>
              <a:gd name="T53" fmla="*/ 2147483646 h 14711"/>
              <a:gd name="T54" fmla="*/ 2147483646 w 16173"/>
              <a:gd name="T55" fmla="*/ 2147483646 h 14711"/>
              <a:gd name="T56" fmla="*/ 2147483646 w 16173"/>
              <a:gd name="T57" fmla="*/ 2147483646 h 14711"/>
              <a:gd name="T58" fmla="*/ 2147483646 w 16173"/>
              <a:gd name="T59" fmla="*/ 2147483646 h 14711"/>
              <a:gd name="T60" fmla="*/ 2147483646 w 16173"/>
              <a:gd name="T61" fmla="*/ 2147483646 h 14711"/>
              <a:gd name="T62" fmla="*/ 2147483646 w 16173"/>
              <a:gd name="T63" fmla="*/ 2147483646 h 14711"/>
              <a:gd name="T64" fmla="*/ 2147483646 w 16173"/>
              <a:gd name="T65" fmla="*/ 2147483646 h 14711"/>
              <a:gd name="T66" fmla="*/ 2147483646 w 16173"/>
              <a:gd name="T67" fmla="*/ 2147483646 h 14711"/>
              <a:gd name="T68" fmla="*/ 2147483646 w 16173"/>
              <a:gd name="T69" fmla="*/ 2147483646 h 14711"/>
              <a:gd name="T70" fmla="*/ 2147483646 w 16173"/>
              <a:gd name="T71" fmla="*/ 2147483646 h 14711"/>
              <a:gd name="T72" fmla="*/ 2147483646 w 16173"/>
              <a:gd name="T73" fmla="*/ 2147483646 h 14711"/>
              <a:gd name="T74" fmla="*/ 2147483646 w 16173"/>
              <a:gd name="T75" fmla="*/ 2147483646 h 14711"/>
              <a:gd name="T76" fmla="*/ 2147483646 w 16173"/>
              <a:gd name="T77" fmla="*/ 2147483646 h 14711"/>
              <a:gd name="T78" fmla="*/ 2147483646 w 16173"/>
              <a:gd name="T79" fmla="*/ 2147483646 h 14711"/>
              <a:gd name="T80" fmla="*/ 2147483646 w 16173"/>
              <a:gd name="T81" fmla="*/ 2147483646 h 14711"/>
              <a:gd name="T82" fmla="*/ 2147483646 w 16173"/>
              <a:gd name="T83" fmla="*/ 2147483646 h 14711"/>
              <a:gd name="T84" fmla="*/ 2147483646 w 16173"/>
              <a:gd name="T85" fmla="*/ 2147483646 h 14711"/>
              <a:gd name="T86" fmla="*/ 2147483646 w 16173"/>
              <a:gd name="T87" fmla="*/ 2147483646 h 14711"/>
              <a:gd name="T88" fmla="*/ 2147483646 w 16173"/>
              <a:gd name="T89" fmla="*/ 2147483646 h 14711"/>
              <a:gd name="T90" fmla="*/ 2147483646 w 16173"/>
              <a:gd name="T91" fmla="*/ 2147483646 h 14711"/>
              <a:gd name="T92" fmla="*/ 2147483646 w 16173"/>
              <a:gd name="T93" fmla="*/ 2147483646 h 14711"/>
              <a:gd name="T94" fmla="*/ 2147483646 w 16173"/>
              <a:gd name="T95" fmla="*/ 2147483646 h 14711"/>
              <a:gd name="T96" fmla="*/ 2147483646 w 16173"/>
              <a:gd name="T97" fmla="*/ 2147483646 h 14711"/>
              <a:gd name="T98" fmla="*/ 2147483646 w 16173"/>
              <a:gd name="T99" fmla="*/ 2147483646 h 14711"/>
              <a:gd name="T100" fmla="*/ 2147483646 w 16173"/>
              <a:gd name="T101" fmla="*/ 2147483646 h 1471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4D778A"/>
              </a:solidFill>
              <a:cs typeface="Arial" panose="020B0604020202020204" pitchFamily="34" charset="0"/>
            </a:endParaRPr>
          </a:p>
        </p:txBody>
      </p:sp>
      <p:sp>
        <p:nvSpPr>
          <p:cNvPr id="13" name="Google Shape;266;p13"/>
          <p:cNvSpPr/>
          <p:nvPr/>
        </p:nvSpPr>
        <p:spPr bwMode="auto">
          <a:xfrm flipH="1">
            <a:off x="9846733" y="4070350"/>
            <a:ext cx="364067" cy="330200"/>
          </a:xfrm>
          <a:custGeom>
            <a:avLst/>
            <a:gdLst>
              <a:gd name="T0" fmla="*/ 2147483646 w 16173"/>
              <a:gd name="T1" fmla="*/ 2147483646 h 14711"/>
              <a:gd name="T2" fmla="*/ 2147483646 w 16173"/>
              <a:gd name="T3" fmla="*/ 2147483646 h 14711"/>
              <a:gd name="T4" fmla="*/ 2147483646 w 16173"/>
              <a:gd name="T5" fmla="*/ 2147483646 h 14711"/>
              <a:gd name="T6" fmla="*/ 2147483646 w 16173"/>
              <a:gd name="T7" fmla="*/ 2147483646 h 14711"/>
              <a:gd name="T8" fmla="*/ 2147483646 w 16173"/>
              <a:gd name="T9" fmla="*/ 2147483646 h 14711"/>
              <a:gd name="T10" fmla="*/ 2147483646 w 16173"/>
              <a:gd name="T11" fmla="*/ 2147483646 h 14711"/>
              <a:gd name="T12" fmla="*/ 2147483646 w 16173"/>
              <a:gd name="T13" fmla="*/ 2147483646 h 14711"/>
              <a:gd name="T14" fmla="*/ 2147483646 w 16173"/>
              <a:gd name="T15" fmla="*/ 2147483646 h 14711"/>
              <a:gd name="T16" fmla="*/ 2147483646 w 16173"/>
              <a:gd name="T17" fmla="*/ 2147483646 h 14711"/>
              <a:gd name="T18" fmla="*/ 2147483646 w 16173"/>
              <a:gd name="T19" fmla="*/ 2147483646 h 14711"/>
              <a:gd name="T20" fmla="*/ 393643285 w 16173"/>
              <a:gd name="T21" fmla="*/ 2147483646 h 14711"/>
              <a:gd name="T22" fmla="*/ 393643285 w 16173"/>
              <a:gd name="T23" fmla="*/ 2147483646 h 14711"/>
              <a:gd name="T24" fmla="*/ 2147483646 w 16173"/>
              <a:gd name="T25" fmla="*/ 2147483646 h 14711"/>
              <a:gd name="T26" fmla="*/ 2147483646 w 16173"/>
              <a:gd name="T27" fmla="*/ 2147483646 h 14711"/>
              <a:gd name="T28" fmla="*/ 2147483646 w 16173"/>
              <a:gd name="T29" fmla="*/ 2147483646 h 14711"/>
              <a:gd name="T30" fmla="*/ 2147483646 w 16173"/>
              <a:gd name="T31" fmla="*/ 2147483646 h 14711"/>
              <a:gd name="T32" fmla="*/ 2147483646 w 16173"/>
              <a:gd name="T33" fmla="*/ 2147483646 h 14711"/>
              <a:gd name="T34" fmla="*/ 2147483646 w 16173"/>
              <a:gd name="T35" fmla="*/ 2147483646 h 14711"/>
              <a:gd name="T36" fmla="*/ 2147483646 w 16173"/>
              <a:gd name="T37" fmla="*/ 2147483646 h 14711"/>
              <a:gd name="T38" fmla="*/ 2147483646 w 16173"/>
              <a:gd name="T39" fmla="*/ 2147483646 h 14711"/>
              <a:gd name="T40" fmla="*/ 393643285 w 16173"/>
              <a:gd name="T41" fmla="*/ 2147483646 h 14711"/>
              <a:gd name="T42" fmla="*/ 2147483646 w 16173"/>
              <a:gd name="T43" fmla="*/ 2147483646 h 14711"/>
              <a:gd name="T44" fmla="*/ 2147483646 w 16173"/>
              <a:gd name="T45" fmla="*/ 2147483646 h 14711"/>
              <a:gd name="T46" fmla="*/ 2147483646 w 16173"/>
              <a:gd name="T47" fmla="*/ 2147483646 h 14711"/>
              <a:gd name="T48" fmla="*/ 2147483646 w 16173"/>
              <a:gd name="T49" fmla="*/ 2147483646 h 14711"/>
              <a:gd name="T50" fmla="*/ 2147483646 w 16173"/>
              <a:gd name="T51" fmla="*/ 2147483646 h 14711"/>
              <a:gd name="T52" fmla="*/ 2147483646 w 16173"/>
              <a:gd name="T53" fmla="*/ 2147483646 h 14711"/>
              <a:gd name="T54" fmla="*/ 2147483646 w 16173"/>
              <a:gd name="T55" fmla="*/ 2147483646 h 14711"/>
              <a:gd name="T56" fmla="*/ 2147483646 w 16173"/>
              <a:gd name="T57" fmla="*/ 2147483646 h 14711"/>
              <a:gd name="T58" fmla="*/ 2147483646 w 16173"/>
              <a:gd name="T59" fmla="*/ 2147483646 h 14711"/>
              <a:gd name="T60" fmla="*/ 2147483646 w 16173"/>
              <a:gd name="T61" fmla="*/ 2147483646 h 14711"/>
              <a:gd name="T62" fmla="*/ 2147483646 w 16173"/>
              <a:gd name="T63" fmla="*/ 2147483646 h 14711"/>
              <a:gd name="T64" fmla="*/ 2147483646 w 16173"/>
              <a:gd name="T65" fmla="*/ 2147483646 h 14711"/>
              <a:gd name="T66" fmla="*/ 2147483646 w 16173"/>
              <a:gd name="T67" fmla="*/ 2147483646 h 14711"/>
              <a:gd name="T68" fmla="*/ 2147483646 w 16173"/>
              <a:gd name="T69" fmla="*/ 2147483646 h 14711"/>
              <a:gd name="T70" fmla="*/ 2147483646 w 16173"/>
              <a:gd name="T71" fmla="*/ 2147483646 h 14711"/>
              <a:gd name="T72" fmla="*/ 2147483646 w 16173"/>
              <a:gd name="T73" fmla="*/ 2147483646 h 14711"/>
              <a:gd name="T74" fmla="*/ 2147483646 w 16173"/>
              <a:gd name="T75" fmla="*/ 2147483646 h 14711"/>
              <a:gd name="T76" fmla="*/ 2147483646 w 16173"/>
              <a:gd name="T77" fmla="*/ 2147483646 h 14711"/>
              <a:gd name="T78" fmla="*/ 2147483646 w 16173"/>
              <a:gd name="T79" fmla="*/ 2147483646 h 14711"/>
              <a:gd name="T80" fmla="*/ 2147483646 w 16173"/>
              <a:gd name="T81" fmla="*/ 2147483646 h 14711"/>
              <a:gd name="T82" fmla="*/ 2147483646 w 16173"/>
              <a:gd name="T83" fmla="*/ 2147483646 h 14711"/>
              <a:gd name="T84" fmla="*/ 2147483646 w 16173"/>
              <a:gd name="T85" fmla="*/ 2147483646 h 14711"/>
              <a:gd name="T86" fmla="*/ 2147483646 w 16173"/>
              <a:gd name="T87" fmla="*/ 2147483646 h 14711"/>
              <a:gd name="T88" fmla="*/ 2147483646 w 16173"/>
              <a:gd name="T89" fmla="*/ 2147483646 h 14711"/>
              <a:gd name="T90" fmla="*/ 2147483646 w 16173"/>
              <a:gd name="T91" fmla="*/ 2147483646 h 14711"/>
              <a:gd name="T92" fmla="*/ 2147483646 w 16173"/>
              <a:gd name="T93" fmla="*/ 2147483646 h 14711"/>
              <a:gd name="T94" fmla="*/ 2147483646 w 16173"/>
              <a:gd name="T95" fmla="*/ 2147483646 h 14711"/>
              <a:gd name="T96" fmla="*/ 2147483646 w 16173"/>
              <a:gd name="T97" fmla="*/ 2147483646 h 14711"/>
              <a:gd name="T98" fmla="*/ 2147483646 w 16173"/>
              <a:gd name="T99" fmla="*/ 2147483646 h 14711"/>
              <a:gd name="T100" fmla="*/ 2147483646 w 16173"/>
              <a:gd name="T101" fmla="*/ 2147483646 h 1471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4D778A"/>
              </a:solidFill>
              <a:cs typeface="Arial" panose="020B0604020202020204" pitchFamily="34" charset="0"/>
            </a:endParaRPr>
          </a:p>
        </p:txBody>
      </p:sp>
      <p:sp>
        <p:nvSpPr>
          <p:cNvPr id="14" name="Google Shape;267;p13"/>
          <p:cNvSpPr txBox="1">
            <a:spLocks noGrp="1"/>
          </p:cNvSpPr>
          <p:nvPr>
            <p:ph type="sldNum" idx="10"/>
          </p:nvPr>
        </p:nvSpPr>
        <p:spPr>
          <a:xfrm>
            <a:off x="0" y="6237288"/>
            <a:ext cx="620184" cy="620712"/>
          </a:xfrm>
        </p:spPr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14034A6B-BE30-4F66-BC72-F817576CB4D1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 descr="Death_to_stock_photography_Vibrant-(9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11;p2" descr="Death_to_stock_communicate_hands_2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 descr="Death_to_stock_photography_Vibrant-(10-of-10)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 descr="Death_to_stock_communicate_hands_5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 descr="Death_to_stock_communicate_hands_9-.jpg"/>
          <p:cNvPicPr preferRelativeResize="0"/>
          <p:nvPr/>
        </p:nvPicPr>
        <p:blipFill>
          <a:blip r:embed="rId6"/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2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286764" y="54865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7" name="Google Shape;17;p2" descr="DeathtoStock_Clementine10.jpg"/>
          <p:cNvPicPr preferRelativeResize="0"/>
          <p:nvPr/>
        </p:nvPicPr>
        <p:blipFill>
          <a:blip r:embed="rId7"/>
          <a:stretch>
            <a:fillRect/>
          </a:stretch>
        </p:blipFill>
        <p:spPr>
          <a:xfrm>
            <a:off x="5408857" y="5481878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 descr="Death_to_stock_communicate_hands_4.jpg"/>
          <p:cNvPicPr preferRelativeResize="0"/>
          <p:nvPr/>
        </p:nvPicPr>
        <p:blipFill>
          <a:blip r:embed="rId8"/>
          <a:stretch>
            <a:fillRect/>
          </a:stretch>
        </p:blipFill>
        <p:spPr>
          <a:xfrm>
            <a:off x="9523386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Google Shape;19;p2" descr="DeathtoStock_Simplify3.jpg"/>
          <p:cNvPicPr preferRelativeResize="0"/>
          <p:nvPr/>
        </p:nvPicPr>
        <p:blipFill>
          <a:blip r:embed="rId9"/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Google Shape;20;p2" descr="Death_to_stock_communicate_hands_1.jpg"/>
          <p:cNvPicPr preferRelativeResize="0"/>
          <p:nvPr/>
        </p:nvPicPr>
        <p:blipFill>
          <a:blip r:embed="rId10"/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" name="Google Shape;21;p2" descr="Death_to_stock_communicate_hands_3.jpg"/>
          <p:cNvPicPr preferRelativeResize="0"/>
          <p:nvPr/>
        </p:nvPicPr>
        <p:blipFill>
          <a:blip r:embed="rId11"/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22" name="Google Shape;22;p2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3;p2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4;p2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5;p2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6;p2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7;p2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8;p2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2667000" y="1358900"/>
            <a:ext cx="68580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30;p2"/>
          <p:cNvSpPr txBox="1">
            <a:spLocks noGrp="1"/>
          </p:cNvSpPr>
          <p:nvPr>
            <p:ph type="ctrTitle"/>
          </p:nvPr>
        </p:nvSpPr>
        <p:spPr>
          <a:xfrm>
            <a:off x="3948733" y="2655767"/>
            <a:ext cx="42944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1" name="Google Shape;31;p2"/>
          <p:cNvSpPr/>
          <p:nvPr/>
        </p:nvSpPr>
        <p:spPr>
          <a:xfrm flipH="1">
            <a:off x="9526445" y="34174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32;p2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33;p2"/>
          <p:cNvSpPr/>
          <p:nvPr/>
        </p:nvSpPr>
        <p:spPr>
          <a:xfrm flipH="1">
            <a:off x="10896388" y="11"/>
            <a:ext cx="1295600" cy="1295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35;p2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9518247" y="41138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37;p2"/>
          <p:cNvSpPr/>
          <p:nvPr/>
        </p:nvSpPr>
        <p:spPr>
          <a:xfrm flipH="1">
            <a:off x="9525000" y="274326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p:transition>
    <p:fade thruBlk="1"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Google Shape;39;p3" descr="Death_to_stock_photography_Vibrant-(9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Google Shape;40;p3" descr="Death_to_stock_communicate_hands_2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41;p3" descr="Death_to_stock_photography_Vibrant-(10-of-10)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3" descr="Death_to_stock_communicate_hands_5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3" descr="Death_to_stock_communicate_hands_9-.jpg"/>
          <p:cNvPicPr preferRelativeResize="0"/>
          <p:nvPr/>
        </p:nvPicPr>
        <p:blipFill>
          <a:blip r:embed="rId6"/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44" name="Google Shape;44;p3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45" name="Google Shape;45;p3" descr="DeathtoStock_Clementine10.jpg"/>
          <p:cNvPicPr preferRelativeResize="0"/>
          <p:nvPr/>
        </p:nvPicPr>
        <p:blipFill>
          <a:blip r:embed="rId7"/>
          <a:stretch>
            <a:fillRect/>
          </a:stretch>
        </p:blipFill>
        <p:spPr>
          <a:xfrm>
            <a:off x="5408857" y="5481878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6" name="Google Shape;46;p3" descr="Death_to_stock_communicate_hands_4.jpg"/>
          <p:cNvPicPr preferRelativeResize="0"/>
          <p:nvPr/>
        </p:nvPicPr>
        <p:blipFill>
          <a:blip r:embed="rId8"/>
          <a:stretch>
            <a:fillRect/>
          </a:stretch>
        </p:blipFill>
        <p:spPr>
          <a:xfrm>
            <a:off x="9523386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7" name="Google Shape;47;p3" descr="DeathtoStock_Simplify3.jpg"/>
          <p:cNvPicPr preferRelativeResize="0"/>
          <p:nvPr/>
        </p:nvPicPr>
        <p:blipFill>
          <a:blip r:embed="rId9"/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48" name="Google Shape;48;p3" descr="Death_to_stock_communicate_hands_1.jpg"/>
          <p:cNvPicPr preferRelativeResize="0"/>
          <p:nvPr/>
        </p:nvPicPr>
        <p:blipFill>
          <a:blip r:embed="rId10"/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9" name="Google Shape;49;p3" descr="Death_to_stock_communicate_hands_3.jpg"/>
          <p:cNvPicPr preferRelativeResize="0"/>
          <p:nvPr/>
        </p:nvPicPr>
        <p:blipFill>
          <a:blip r:embed="rId11"/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Google Shape;50;p3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51;p3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52;p3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53;p3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54;p3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55;p3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56;p3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57;p3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58;p3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59;p3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60;p3"/>
          <p:cNvSpPr/>
          <p:nvPr/>
        </p:nvSpPr>
        <p:spPr>
          <a:xfrm>
            <a:off x="1286767" y="1358900"/>
            <a:ext cx="96096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1;p3"/>
          <p:cNvSpPr txBox="1">
            <a:spLocks noGrp="1"/>
          </p:cNvSpPr>
          <p:nvPr>
            <p:ph type="ctrTitle"/>
          </p:nvPr>
        </p:nvSpPr>
        <p:spPr>
          <a:xfrm>
            <a:off x="2686100" y="2111133"/>
            <a:ext cx="68196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3"/>
          <p:cNvSpPr txBox="1">
            <a:spLocks noGrp="1"/>
          </p:cNvSpPr>
          <p:nvPr>
            <p:ph type="subTitle" idx="1"/>
          </p:nvPr>
        </p:nvSpPr>
        <p:spPr>
          <a:xfrm>
            <a:off x="2686100" y="3481939"/>
            <a:ext cx="68196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3"/>
          <p:cNvSpPr/>
          <p:nvPr/>
        </p:nvSpPr>
        <p:spPr>
          <a:xfrm>
            <a:off x="6763757" y="6153868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p:transition>
    <p:fade thruBlk="1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oogle Shape;65;p4" descr="Death_to_stock_communicate_hands_10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4733" y="1326733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6" name="Google Shape;66;p4" descr="DeathtoStock_Simplify2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-4733" y="4087635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67" name="Google Shape;67;p4"/>
          <p:cNvSpPr/>
          <p:nvPr/>
        </p:nvSpPr>
        <p:spPr>
          <a:xfrm>
            <a:off x="10810393" y="41468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68" name="Google Shape;68;p4" descr="DeathtoStock_Wired3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9426702" y="1383601"/>
            <a:ext cx="2779300" cy="2779300"/>
          </a:xfrm>
          <a:prstGeom prst="rect">
            <a:avLst/>
          </a:prstGeom>
          <a:noFill/>
          <a:ln>
            <a:noFill/>
          </a:ln>
        </p:spPr>
      </p:pic>
      <p:sp>
        <p:nvSpPr>
          <p:cNvPr id="69" name="Google Shape;69;p4"/>
          <p:cNvSpPr txBox="1">
            <a:spLocks noGrp="1"/>
          </p:cNvSpPr>
          <p:nvPr>
            <p:ph type="body" idx="1"/>
          </p:nvPr>
        </p:nvSpPr>
        <p:spPr>
          <a:xfrm>
            <a:off x="3868500" y="2882400"/>
            <a:ext cx="44552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spcBef>
                <a:spcPts val="60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□"/>
              <a:defRPr i="1">
                <a:latin typeface="Arvo"/>
                <a:ea typeface="Arvo"/>
                <a:cs typeface="Arvo"/>
                <a:sym typeface="Arvo"/>
              </a:defRPr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●"/>
              <a:defRPr i="1">
                <a:latin typeface="Arvo"/>
                <a:ea typeface="Arvo"/>
                <a:cs typeface="Arvo"/>
                <a:sym typeface="Arvo"/>
              </a:defRPr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8pPr>
            <a:lvl9pPr marL="4114800" lvl="8" indent="-330200" algn="ctr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70" name="Google Shape;70;p4"/>
          <p:cNvSpPr/>
          <p:nvPr/>
        </p:nvSpPr>
        <p:spPr>
          <a:xfrm>
            <a:off x="9426697" y="1383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1;p4"/>
          <p:cNvSpPr/>
          <p:nvPr/>
        </p:nvSpPr>
        <p:spPr>
          <a:xfrm>
            <a:off x="9426697" y="56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2;p4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3;p4"/>
          <p:cNvSpPr/>
          <p:nvPr/>
        </p:nvSpPr>
        <p:spPr>
          <a:xfrm>
            <a:off x="10810304" y="41628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4;p4"/>
          <p:cNvSpPr/>
          <p:nvPr/>
        </p:nvSpPr>
        <p:spPr>
          <a:xfrm flipH="1">
            <a:off x="1376969" y="1326740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75;p4"/>
          <p:cNvSpPr/>
          <p:nvPr/>
        </p:nvSpPr>
        <p:spPr>
          <a:xfrm flipH="1">
            <a:off x="-4659" y="2710349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76;p4"/>
          <p:cNvSpPr/>
          <p:nvPr/>
        </p:nvSpPr>
        <p:spPr>
          <a:xfrm flipH="1">
            <a:off x="1376969" y="40876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77;p4"/>
          <p:cNvSpPr/>
          <p:nvPr/>
        </p:nvSpPr>
        <p:spPr>
          <a:xfrm flipH="1">
            <a:off x="2760571" y="6166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78;p4"/>
          <p:cNvSpPr/>
          <p:nvPr/>
        </p:nvSpPr>
        <p:spPr>
          <a:xfrm flipH="1">
            <a:off x="2068979" y="20187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79" name="Google Shape;79;p4" descr="Death_to_stock_communicate_hands_2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10810314" y="-6"/>
            <a:ext cx="1383753" cy="13837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" name="Google Shape;80;p4"/>
          <p:cNvGrpSpPr/>
          <p:nvPr/>
        </p:nvGrpSpPr>
        <p:grpSpPr>
          <a:xfrm>
            <a:off x="1746843" y="4441900"/>
            <a:ext cx="643853" cy="675071"/>
            <a:chOff x="5961125" y="1623900"/>
            <a:chExt cx="427450" cy="448175"/>
          </a:xfrm>
        </p:grpSpPr>
        <p:sp>
          <p:nvSpPr>
            <p:cNvPr id="81" name="Google Shape;81;p4"/>
            <p:cNvSpPr/>
            <p:nvPr/>
          </p:nvSpPr>
          <p:spPr>
            <a:xfrm>
              <a:off x="5961125" y="1678700"/>
              <a:ext cx="376925" cy="376925"/>
            </a:xfrm>
            <a:custGeom>
              <a:avLst/>
              <a:gdLst/>
              <a:ahLst/>
              <a:cxnLst/>
              <a:rect l="l" t="t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6009825" y="1727425"/>
              <a:ext cx="279500" cy="279500"/>
            </a:xfrm>
            <a:custGeom>
              <a:avLst/>
              <a:gdLst/>
              <a:ahLst/>
              <a:cxnLst/>
              <a:rect l="l" t="t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6107250" y="1824850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6058550" y="1776125"/>
              <a:ext cx="182075" cy="182075"/>
            </a:xfrm>
            <a:custGeom>
              <a:avLst/>
              <a:gdLst/>
              <a:ahLst/>
              <a:cxnLst/>
              <a:rect l="l" t="t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5971475" y="2001400"/>
              <a:ext cx="74925" cy="70675"/>
            </a:xfrm>
            <a:custGeom>
              <a:avLst/>
              <a:gdLst/>
              <a:ahLst/>
              <a:cxnLst/>
              <a:rect l="l" t="t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6253375" y="2001400"/>
              <a:ext cx="74325" cy="70675"/>
            </a:xfrm>
            <a:custGeom>
              <a:avLst/>
              <a:gdLst/>
              <a:ahLst/>
              <a:cxnLst/>
              <a:rect l="l" t="t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6137700" y="1623900"/>
              <a:ext cx="250875" cy="255150"/>
            </a:xfrm>
            <a:custGeom>
              <a:avLst/>
              <a:gdLst/>
              <a:ahLst/>
              <a:cxnLst/>
              <a:rect l="l" t="t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8" name="Google Shape;88;p4"/>
          <p:cNvSpPr/>
          <p:nvPr/>
        </p:nvSpPr>
        <p:spPr>
          <a:xfrm>
            <a:off x="9798733" y="1755633"/>
            <a:ext cx="639531" cy="639531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89;p4"/>
          <p:cNvSpPr txBox="1">
            <a:spLocks noGrp="1"/>
          </p:cNvSpPr>
          <p:nvPr>
            <p:ph type="sldNum" idx="12"/>
          </p:nvPr>
        </p:nvSpPr>
        <p:spPr>
          <a:xfrm>
            <a:off x="5750200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5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SzPts val="1600"/>
              <a:buChar char="■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□"/>
              <a:defRPr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pic>
        <p:nvPicPr>
          <p:cNvPr id="93" name="Google Shape;93;p5" descr="Death_to_stock_communicate_hands_2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808248" y="2760910"/>
            <a:ext cx="1383753" cy="1383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" name="Google Shape;94;p5" descr="Death_to_stock_communicate_hands_5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421628" y="12"/>
            <a:ext cx="2770373" cy="2770360"/>
          </a:xfrm>
          <a:prstGeom prst="rect">
            <a:avLst/>
          </a:prstGeom>
          <a:noFill/>
          <a:ln>
            <a:noFill/>
          </a:ln>
        </p:spPr>
      </p:pic>
      <p:sp>
        <p:nvSpPr>
          <p:cNvPr id="95" name="Google Shape;95;p5"/>
          <p:cNvSpPr/>
          <p:nvPr/>
        </p:nvSpPr>
        <p:spPr>
          <a:xfrm>
            <a:off x="9426697" y="27631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96;p5"/>
          <p:cNvSpPr/>
          <p:nvPr/>
        </p:nvSpPr>
        <p:spPr>
          <a:xfrm>
            <a:off x="10808327" y="41446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97;p5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98;p5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99;p5"/>
          <p:cNvSpPr/>
          <p:nvPr/>
        </p:nvSpPr>
        <p:spPr>
          <a:xfrm>
            <a:off x="0" y="47827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0;p5"/>
          <p:cNvSpPr/>
          <p:nvPr/>
        </p:nvSpPr>
        <p:spPr>
          <a:xfrm>
            <a:off x="691588" y="5474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1;p5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2;p5"/>
          <p:cNvSpPr/>
          <p:nvPr/>
        </p:nvSpPr>
        <p:spPr>
          <a:xfrm>
            <a:off x="10116621" y="3444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03" name="Google Shape;103;p5"/>
          <p:cNvGrpSpPr/>
          <p:nvPr/>
        </p:nvGrpSpPr>
        <p:grpSpPr>
          <a:xfrm>
            <a:off x="9777256" y="359735"/>
            <a:ext cx="664173" cy="664135"/>
            <a:chOff x="1923675" y="1633650"/>
            <a:chExt cx="436000" cy="435975"/>
          </a:xfrm>
        </p:grpSpPr>
        <p:sp>
          <p:nvSpPr>
            <p:cNvPr id="104" name="Google Shape;104;p5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105;p5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106;p5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107;p5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108;p5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109;p5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" name="Google Shape;110;p5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Google Shape;112;p6" descr="Death_to_stock_photography_Vibrant-(10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426369" y="1383601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" name="Google Shape;113;p6"/>
          <p:cNvSpPr/>
          <p:nvPr/>
        </p:nvSpPr>
        <p:spPr>
          <a:xfrm>
            <a:off x="9426697" y="27631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14" name="Google Shape;114;p6" descr="Death_to_stock_photography_Vibrant-(9-of-10)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803502" y="2"/>
            <a:ext cx="1383767" cy="1383767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875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6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28972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7" name="Google Shape;117;p6"/>
          <p:cNvSpPr txBox="1">
            <a:spLocks noGrp="1"/>
          </p:cNvSpPr>
          <p:nvPr>
            <p:ph type="body" idx="2"/>
          </p:nvPr>
        </p:nvSpPr>
        <p:spPr>
          <a:xfrm>
            <a:off x="5417515" y="2425300"/>
            <a:ext cx="29144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6"/>
          <p:cNvSpPr/>
          <p:nvPr/>
        </p:nvSpPr>
        <p:spPr>
          <a:xfrm>
            <a:off x="10803581" y="4146789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19;p6"/>
          <p:cNvSpPr/>
          <p:nvPr/>
        </p:nvSpPr>
        <p:spPr>
          <a:xfrm>
            <a:off x="9426709" y="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0;p6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1;p6"/>
          <p:cNvSpPr/>
          <p:nvPr/>
        </p:nvSpPr>
        <p:spPr>
          <a:xfrm>
            <a:off x="13836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2;p6"/>
          <p:cNvSpPr/>
          <p:nvPr/>
        </p:nvSpPr>
        <p:spPr>
          <a:xfrm>
            <a:off x="-12" y="5474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3;p6"/>
          <p:cNvSpPr/>
          <p:nvPr/>
        </p:nvSpPr>
        <p:spPr>
          <a:xfrm>
            <a:off x="11495664" y="5528421"/>
            <a:ext cx="691600" cy="69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4;p6"/>
          <p:cNvSpPr/>
          <p:nvPr/>
        </p:nvSpPr>
        <p:spPr>
          <a:xfrm>
            <a:off x="11495671" y="48368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25" name="Google Shape;125;p6"/>
          <p:cNvGrpSpPr/>
          <p:nvPr/>
        </p:nvGrpSpPr>
        <p:grpSpPr>
          <a:xfrm>
            <a:off x="9898696" y="3124609"/>
            <a:ext cx="439624" cy="696937"/>
            <a:chOff x="6718575" y="2318625"/>
            <a:chExt cx="256950" cy="407375"/>
          </a:xfrm>
        </p:grpSpPr>
        <p:sp>
          <p:nvSpPr>
            <p:cNvPr id="126" name="Google Shape;126;p6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127;p6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128;p6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131;p6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133;p6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4" name="Google Shape;134;p6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Google Shape;136;p7" descr="DeathtoStock_Clementine10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424469" y="2760901"/>
            <a:ext cx="1383767" cy="1383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" name="Google Shape;137;p7" descr="Death_to_stock_communicate_hands_9-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421635" y="2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38" name="Google Shape;138;p7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9224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0" name="Google Shape;140;p7"/>
          <p:cNvSpPr txBox="1">
            <a:spLocks noGrp="1"/>
          </p:cNvSpPr>
          <p:nvPr>
            <p:ph type="body" idx="2"/>
          </p:nvPr>
        </p:nvSpPr>
        <p:spPr>
          <a:xfrm>
            <a:off x="4463300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body" idx="3"/>
          </p:nvPr>
        </p:nvSpPr>
        <p:spPr>
          <a:xfrm>
            <a:off x="6469965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8040881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3;p7"/>
          <p:cNvSpPr/>
          <p:nvPr/>
        </p:nvSpPr>
        <p:spPr>
          <a:xfrm>
            <a:off x="10808327" y="2762341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4;p7"/>
          <p:cNvSpPr/>
          <p:nvPr/>
        </p:nvSpPr>
        <p:spPr>
          <a:xfrm>
            <a:off x="10808315" y="13795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45;p7"/>
          <p:cNvSpPr/>
          <p:nvPr/>
        </p:nvSpPr>
        <p:spPr>
          <a:xfrm>
            <a:off x="-391" y="4782392"/>
            <a:ext cx="1383600" cy="1383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46;p7"/>
          <p:cNvSpPr/>
          <p:nvPr/>
        </p:nvSpPr>
        <p:spPr>
          <a:xfrm>
            <a:off x="-4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47;p7"/>
          <p:cNvSpPr/>
          <p:nvPr/>
        </p:nvSpPr>
        <p:spPr>
          <a:xfrm>
            <a:off x="-412" y="4782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48;p7"/>
          <p:cNvSpPr/>
          <p:nvPr/>
        </p:nvSpPr>
        <p:spPr>
          <a:xfrm>
            <a:off x="11500297" y="4150888"/>
            <a:ext cx="691600" cy="69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49;p7"/>
          <p:cNvSpPr/>
          <p:nvPr/>
        </p:nvSpPr>
        <p:spPr>
          <a:xfrm>
            <a:off x="9424455" y="-12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50" name="Google Shape;150;p7"/>
          <p:cNvGrpSpPr/>
          <p:nvPr/>
        </p:nvGrpSpPr>
        <p:grpSpPr>
          <a:xfrm>
            <a:off x="11136361" y="1707529"/>
            <a:ext cx="727539" cy="727539"/>
            <a:chOff x="5941025" y="3634400"/>
            <a:chExt cx="467650" cy="467650"/>
          </a:xfrm>
        </p:grpSpPr>
        <p:sp>
          <p:nvSpPr>
            <p:cNvPr id="151" name="Google Shape;151;p7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152;p7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153;p7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154;p7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155;p7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156;p7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7" name="Google Shape;157;p7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" name="Google Shape;159;p8" descr="DeathtoStock_Simplify3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0" name="Google Shape;160;p8" descr="Death_to_stock_communicate_hands_4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421635" y="2760902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8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8"/>
          <p:cNvSpPr/>
          <p:nvPr/>
        </p:nvSpPr>
        <p:spPr>
          <a:xfrm>
            <a:off x="9426697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3;p8"/>
          <p:cNvSpPr/>
          <p:nvPr/>
        </p:nvSpPr>
        <p:spPr>
          <a:xfrm>
            <a:off x="10808327" y="13836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4;p8"/>
          <p:cNvSpPr/>
          <p:nvPr/>
        </p:nvSpPr>
        <p:spPr>
          <a:xfrm>
            <a:off x="9426697" y="4136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65;p8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66;p8"/>
          <p:cNvSpPr/>
          <p:nvPr/>
        </p:nvSpPr>
        <p:spPr>
          <a:xfrm>
            <a:off x="1383600" y="54743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67;p8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68;p8"/>
          <p:cNvSpPr/>
          <p:nvPr/>
        </p:nvSpPr>
        <p:spPr>
          <a:xfrm>
            <a:off x="10116631" y="1383588"/>
            <a:ext cx="691600" cy="69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69;p8"/>
          <p:cNvSpPr/>
          <p:nvPr/>
        </p:nvSpPr>
        <p:spPr>
          <a:xfrm>
            <a:off x="11500388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0;p8"/>
          <p:cNvSpPr/>
          <p:nvPr/>
        </p:nvSpPr>
        <p:spPr>
          <a:xfrm>
            <a:off x="10039799" y="4587431"/>
            <a:ext cx="607135" cy="552300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1;p8"/>
          <p:cNvSpPr/>
          <p:nvPr/>
        </p:nvSpPr>
        <p:spPr>
          <a:xfrm flipH="1">
            <a:off x="9590054" y="4517081"/>
            <a:ext cx="403948" cy="367432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2;p8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" name="Google Shape;174;p9" descr="Death_to_stock_communicate_hands_1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" name="Google Shape;175;p9" descr="Death_to_stock_communicate_hands_3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0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76" name="Google Shape;176;p9"/>
          <p:cNvSpPr txBox="1">
            <a:spLocks noGrp="1"/>
          </p:cNvSpPr>
          <p:nvPr>
            <p:ph type="body" idx="1"/>
          </p:nvPr>
        </p:nvSpPr>
        <p:spPr>
          <a:xfrm>
            <a:off x="1833633" y="5271200"/>
            <a:ext cx="2654000" cy="10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>
              <a:spcBef>
                <a:spcPts val="360"/>
              </a:spcBef>
              <a:spcAft>
                <a:spcPts val="0"/>
              </a:spcAft>
              <a:buSzPts val="1400"/>
              <a:buNone/>
              <a:defRPr sz="1400"/>
            </a:lvl1pPr>
          </a:lstStyle>
          <a:p>
            <a:endParaRPr/>
          </a:p>
        </p:txBody>
      </p:sp>
      <p:pic>
        <p:nvPicPr>
          <p:cNvPr id="177" name="Google Shape;177;p9" descr="Death_to_stock_communicate_hands_2.jpg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-64" y="4090737"/>
            <a:ext cx="1383600" cy="1383667"/>
          </a:xfrm>
          <a:prstGeom prst="rect">
            <a:avLst/>
          </a:prstGeom>
          <a:noFill/>
          <a:ln>
            <a:noFill/>
          </a:ln>
        </p:spPr>
      </p:pic>
      <p:sp>
        <p:nvSpPr>
          <p:cNvPr id="178" name="Google Shape;178;p9"/>
          <p:cNvSpPr/>
          <p:nvPr/>
        </p:nvSpPr>
        <p:spPr>
          <a:xfrm>
            <a:off x="10808331" y="13836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79;p9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0;p9"/>
          <p:cNvSpPr/>
          <p:nvPr/>
        </p:nvSpPr>
        <p:spPr>
          <a:xfrm>
            <a:off x="9426709" y="1383592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1;p9"/>
          <p:cNvSpPr/>
          <p:nvPr/>
        </p:nvSpPr>
        <p:spPr>
          <a:xfrm>
            <a:off x="691600" y="3399129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2;p9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3;p9"/>
          <p:cNvSpPr/>
          <p:nvPr/>
        </p:nvSpPr>
        <p:spPr>
          <a:xfrm>
            <a:off x="11498264" y="41526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4;p9"/>
          <p:cNvSpPr/>
          <p:nvPr/>
        </p:nvSpPr>
        <p:spPr>
          <a:xfrm>
            <a:off x="11498255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185" name="Google Shape;185;p9" descr="DeathtoStock_CreativeSpace4-11.45.jpg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10808333" y="2763100"/>
            <a:ext cx="1383600" cy="13836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6" name="Google Shape;186;p9"/>
          <p:cNvGrpSpPr/>
          <p:nvPr/>
        </p:nvGrpSpPr>
        <p:grpSpPr>
          <a:xfrm>
            <a:off x="9775634" y="387184"/>
            <a:ext cx="685741" cy="609235"/>
            <a:chOff x="5292575" y="3681900"/>
            <a:chExt cx="420150" cy="373275"/>
          </a:xfrm>
        </p:grpSpPr>
        <p:sp>
          <p:nvSpPr>
            <p:cNvPr id="187" name="Google Shape;187;p9"/>
            <p:cNvSpPr/>
            <p:nvPr/>
          </p:nvSpPr>
          <p:spPr>
            <a:xfrm>
              <a:off x="5292575" y="3706875"/>
              <a:ext cx="420150" cy="266700"/>
            </a:xfrm>
            <a:custGeom>
              <a:avLst/>
              <a:gdLst/>
              <a:ahLst/>
              <a:cxnLst/>
              <a:rect l="l" t="t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" name="Google Shape;188;p9"/>
            <p:cNvSpPr/>
            <p:nvPr/>
          </p:nvSpPr>
          <p:spPr>
            <a:xfrm>
              <a:off x="5490475" y="3681900"/>
              <a:ext cx="24375" cy="25000"/>
            </a:xfrm>
            <a:custGeom>
              <a:avLst/>
              <a:gdLst/>
              <a:ahLst/>
              <a:cxnLst/>
              <a:rect l="l" t="t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5358350" y="3973550"/>
              <a:ext cx="60900" cy="81625"/>
            </a:xfrm>
            <a:custGeom>
              <a:avLst/>
              <a:gdLst/>
              <a:ahLst/>
              <a:cxnLst/>
              <a:rect l="l" t="t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190;p9"/>
            <p:cNvSpPr/>
            <p:nvPr/>
          </p:nvSpPr>
          <p:spPr>
            <a:xfrm>
              <a:off x="5586050" y="3973550"/>
              <a:ext cx="60925" cy="81625"/>
            </a:xfrm>
            <a:custGeom>
              <a:avLst/>
              <a:gdLst/>
              <a:ahLst/>
              <a:cxnLst/>
              <a:rect l="l" t="t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" name="Google Shape;191;p9"/>
            <p:cNvSpPr/>
            <p:nvPr/>
          </p:nvSpPr>
          <p:spPr>
            <a:xfrm>
              <a:off x="5316925" y="3731225"/>
              <a:ext cx="371450" cy="218000"/>
            </a:xfrm>
            <a:custGeom>
              <a:avLst/>
              <a:gdLst/>
              <a:ahLst/>
              <a:cxnLst/>
              <a:rect l="l" t="t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" name="Google Shape;192;p9"/>
            <p:cNvSpPr/>
            <p:nvPr/>
          </p:nvSpPr>
          <p:spPr>
            <a:xfrm>
              <a:off x="5380250" y="3784800"/>
              <a:ext cx="230200" cy="115725"/>
            </a:xfrm>
            <a:custGeom>
              <a:avLst/>
              <a:gdLst/>
              <a:ahLst/>
              <a:cxnLst/>
              <a:rect l="l" t="t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193;p9"/>
            <p:cNvSpPr/>
            <p:nvPr/>
          </p:nvSpPr>
          <p:spPr>
            <a:xfrm>
              <a:off x="5547700" y="3779925"/>
              <a:ext cx="68825" cy="68825"/>
            </a:xfrm>
            <a:custGeom>
              <a:avLst/>
              <a:gdLst/>
              <a:ahLst/>
              <a:cxnLst/>
              <a:rect l="l" t="t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" name="Google Shape;194;p9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 type="blank">
  <p:cSld name="Blank 1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" name="Google Shape;196;p10" descr="Death_to_stock_communicate_hands_2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951045" y="2476011"/>
            <a:ext cx="1240956" cy="12409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" name="Google Shape;197;p10" descr="Death_to_stock_communicate_hands_5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707519" y="23"/>
            <a:ext cx="2484480" cy="2484477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10"/>
          <p:cNvSpPr/>
          <p:nvPr/>
        </p:nvSpPr>
        <p:spPr>
          <a:xfrm>
            <a:off x="9712065" y="2477981"/>
            <a:ext cx="1240800" cy="1240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199;p10"/>
          <p:cNvSpPr/>
          <p:nvPr/>
        </p:nvSpPr>
        <p:spPr>
          <a:xfrm>
            <a:off x="10951115" y="3716987"/>
            <a:ext cx="1240800" cy="1240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0;p10"/>
          <p:cNvSpPr/>
          <p:nvPr/>
        </p:nvSpPr>
        <p:spPr>
          <a:xfrm>
            <a:off x="9712065" y="12"/>
            <a:ext cx="1240800" cy="1240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1;p10"/>
          <p:cNvSpPr/>
          <p:nvPr/>
        </p:nvSpPr>
        <p:spPr>
          <a:xfrm>
            <a:off x="8" y="5617179"/>
            <a:ext cx="1240800" cy="12408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2;p10"/>
          <p:cNvSpPr/>
          <p:nvPr/>
        </p:nvSpPr>
        <p:spPr>
          <a:xfrm>
            <a:off x="0" y="4996951"/>
            <a:ext cx="620400" cy="620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03;p10"/>
          <p:cNvSpPr/>
          <p:nvPr/>
        </p:nvSpPr>
        <p:spPr>
          <a:xfrm>
            <a:off x="620219" y="5617175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04;p10"/>
          <p:cNvSpPr/>
          <p:nvPr/>
        </p:nvSpPr>
        <p:spPr>
          <a:xfrm>
            <a:off x="9091835" y="-1"/>
            <a:ext cx="620400" cy="6204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05;p10"/>
          <p:cNvSpPr/>
          <p:nvPr/>
        </p:nvSpPr>
        <p:spPr>
          <a:xfrm>
            <a:off x="10330792" y="3089496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6" name="Google Shape;206;p10"/>
          <p:cNvGrpSpPr/>
          <p:nvPr/>
        </p:nvGrpSpPr>
        <p:grpSpPr>
          <a:xfrm>
            <a:off x="10026451" y="322620"/>
            <a:ext cx="595635" cy="595600"/>
            <a:chOff x="1923675" y="1633650"/>
            <a:chExt cx="436000" cy="435975"/>
          </a:xfrm>
        </p:grpSpPr>
        <p:sp>
          <p:nvSpPr>
            <p:cNvPr id="207" name="Google Shape;207;p10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10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10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10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10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10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3" name="Google Shape;213;p10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2">
  <p:cSld name="Blank 2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Google Shape;215;p11" descr="Death_to_stock_photography_Vibrant-(10-of-10)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699562" y="1249014"/>
            <a:ext cx="2492333" cy="2492340"/>
          </a:xfrm>
          <a:prstGeom prst="rect">
            <a:avLst/>
          </a:prstGeom>
          <a:noFill/>
          <a:ln>
            <a:noFill/>
          </a:ln>
        </p:spPr>
      </p:pic>
      <p:sp>
        <p:nvSpPr>
          <p:cNvPr id="216" name="Google Shape;216;p11"/>
          <p:cNvSpPr/>
          <p:nvPr/>
        </p:nvSpPr>
        <p:spPr>
          <a:xfrm>
            <a:off x="9699860" y="2494328"/>
            <a:ext cx="1249200" cy="12492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pic>
        <p:nvPicPr>
          <p:cNvPr id="217" name="Google Shape;217;p11" descr="Death_to_stock_photography_Vibrant-(9-of-10)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10942733" y="-2"/>
            <a:ext cx="1249160" cy="1249163"/>
          </a:xfrm>
          <a:prstGeom prst="rect">
            <a:avLst/>
          </a:prstGeom>
          <a:noFill/>
          <a:ln>
            <a:noFill/>
          </a:ln>
        </p:spPr>
      </p:pic>
      <p:sp>
        <p:nvSpPr>
          <p:cNvPr id="218" name="Google Shape;218;p11"/>
          <p:cNvSpPr/>
          <p:nvPr/>
        </p:nvSpPr>
        <p:spPr>
          <a:xfrm>
            <a:off x="10942807" y="3743421"/>
            <a:ext cx="1249200" cy="1249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19" name="Google Shape;219;p11"/>
          <p:cNvSpPr/>
          <p:nvPr/>
        </p:nvSpPr>
        <p:spPr>
          <a:xfrm>
            <a:off x="9699869" y="75"/>
            <a:ext cx="1249200" cy="12492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20;p11"/>
          <p:cNvSpPr/>
          <p:nvPr/>
        </p:nvSpPr>
        <p:spPr>
          <a:xfrm>
            <a:off x="17" y="5608985"/>
            <a:ext cx="1249200" cy="12492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1" name="Google Shape;221;p11"/>
          <p:cNvSpPr/>
          <p:nvPr/>
        </p:nvSpPr>
        <p:spPr>
          <a:xfrm>
            <a:off x="1249020" y="6233316"/>
            <a:ext cx="624400" cy="624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2" name="Google Shape;222;p11"/>
          <p:cNvSpPr/>
          <p:nvPr/>
        </p:nvSpPr>
        <p:spPr>
          <a:xfrm>
            <a:off x="-1" y="5608981"/>
            <a:ext cx="624400" cy="6244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3" name="Google Shape;223;p11"/>
          <p:cNvSpPr/>
          <p:nvPr/>
        </p:nvSpPr>
        <p:spPr>
          <a:xfrm>
            <a:off x="11567567" y="4990659"/>
            <a:ext cx="624400" cy="6244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24" name="Google Shape;224;p11"/>
          <p:cNvSpPr/>
          <p:nvPr/>
        </p:nvSpPr>
        <p:spPr>
          <a:xfrm>
            <a:off x="11567573" y="4366332"/>
            <a:ext cx="624400" cy="624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5" name="Google Shape;225;p11"/>
          <p:cNvGrpSpPr/>
          <p:nvPr/>
        </p:nvGrpSpPr>
        <p:grpSpPr>
          <a:xfrm>
            <a:off x="10126154" y="2820701"/>
            <a:ext cx="396868" cy="629149"/>
            <a:chOff x="6718575" y="2318625"/>
            <a:chExt cx="256950" cy="407375"/>
          </a:xfrm>
        </p:grpSpPr>
        <p:sp>
          <p:nvSpPr>
            <p:cNvPr id="226" name="Google Shape;226;p11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11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11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11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11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11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11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11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4" name="Google Shape;234;p11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3">
  <p:cSld name="Blank 3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" name="Google Shape;236;p12" descr="DeathtoStock_Clementine10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9703672" y="2482280"/>
            <a:ext cx="1244113" cy="12441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" name="Google Shape;237;p12" descr="Death_to_stock_communicate_hands_9-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701121" y="11"/>
            <a:ext cx="2490776" cy="2490780"/>
          </a:xfrm>
          <a:prstGeom prst="rect">
            <a:avLst/>
          </a:prstGeom>
          <a:noFill/>
          <a:ln>
            <a:noFill/>
          </a:ln>
        </p:spPr>
      </p:pic>
      <p:sp>
        <p:nvSpPr>
          <p:cNvPr id="238" name="Google Shape;238;p12"/>
          <p:cNvSpPr/>
          <p:nvPr/>
        </p:nvSpPr>
        <p:spPr>
          <a:xfrm>
            <a:off x="8459717" y="16"/>
            <a:ext cx="1244000" cy="1244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39" name="Google Shape;239;p12"/>
          <p:cNvSpPr/>
          <p:nvPr/>
        </p:nvSpPr>
        <p:spPr>
          <a:xfrm>
            <a:off x="10947867" y="2483573"/>
            <a:ext cx="1244000" cy="12440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0" name="Google Shape;240;p12"/>
          <p:cNvSpPr/>
          <p:nvPr/>
        </p:nvSpPr>
        <p:spPr>
          <a:xfrm>
            <a:off x="10947857" y="1240292"/>
            <a:ext cx="1244000" cy="1244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1" name="Google Shape;241;p12"/>
          <p:cNvSpPr/>
          <p:nvPr/>
        </p:nvSpPr>
        <p:spPr>
          <a:xfrm>
            <a:off x="-383" y="4991827"/>
            <a:ext cx="1244000" cy="1244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2" name="Google Shape;242;p12"/>
          <p:cNvSpPr/>
          <p:nvPr/>
        </p:nvSpPr>
        <p:spPr>
          <a:xfrm>
            <a:off x="-391" y="6235796"/>
            <a:ext cx="622000" cy="622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3" name="Google Shape;243;p12"/>
          <p:cNvSpPr/>
          <p:nvPr/>
        </p:nvSpPr>
        <p:spPr>
          <a:xfrm>
            <a:off x="-401" y="4991823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4" name="Google Shape;244;p12"/>
          <p:cNvSpPr/>
          <p:nvPr/>
        </p:nvSpPr>
        <p:spPr>
          <a:xfrm>
            <a:off x="11570003" y="3731988"/>
            <a:ext cx="622000" cy="622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45" name="Google Shape;245;p12"/>
          <p:cNvSpPr/>
          <p:nvPr/>
        </p:nvSpPr>
        <p:spPr>
          <a:xfrm>
            <a:off x="9703659" y="0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46" name="Google Shape;246;p12"/>
          <p:cNvGrpSpPr/>
          <p:nvPr/>
        </p:nvGrpSpPr>
        <p:grpSpPr>
          <a:xfrm>
            <a:off x="11242446" y="1534995"/>
            <a:ext cx="654087" cy="654087"/>
            <a:chOff x="5941025" y="3634400"/>
            <a:chExt cx="467650" cy="467650"/>
          </a:xfrm>
        </p:grpSpPr>
        <p:sp>
          <p:nvSpPr>
            <p:cNvPr id="247" name="Google Shape;247;p12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12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12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 panose="020B0604020202020204"/>
                <a:buNone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53" name="Google Shape;253;p12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4">
  <p:cSld name="Blank 4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5" name="Google Shape;255;p13" descr="DeathtoStock_Simplify3.jpg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10945209" y="-1"/>
            <a:ext cx="1246700" cy="1246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13" descr="Death_to_stock_communicate_hands_4.jpg"/>
          <p:cNvPicPr preferRelativeResize="0"/>
          <p:nvPr/>
        </p:nvPicPr>
        <p:blipFill>
          <a:blip r:embed="rId3"/>
          <a:stretch>
            <a:fillRect/>
          </a:stretch>
        </p:blipFill>
        <p:spPr>
          <a:xfrm>
            <a:off x="9695717" y="2487725"/>
            <a:ext cx="2496249" cy="2496253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13"/>
          <p:cNvSpPr/>
          <p:nvPr/>
        </p:nvSpPr>
        <p:spPr>
          <a:xfrm>
            <a:off x="9700279" y="5"/>
            <a:ext cx="1246800" cy="1246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8" name="Google Shape;258;p13"/>
          <p:cNvSpPr/>
          <p:nvPr/>
        </p:nvSpPr>
        <p:spPr>
          <a:xfrm>
            <a:off x="10945199" y="1246715"/>
            <a:ext cx="1246800" cy="1246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59" name="Google Shape;259;p13"/>
          <p:cNvSpPr/>
          <p:nvPr/>
        </p:nvSpPr>
        <p:spPr>
          <a:xfrm>
            <a:off x="9700279" y="3727308"/>
            <a:ext cx="1246800" cy="1246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0" name="Google Shape;260;p13"/>
          <p:cNvSpPr/>
          <p:nvPr/>
        </p:nvSpPr>
        <p:spPr>
          <a:xfrm>
            <a:off x="17" y="5611299"/>
            <a:ext cx="1246800" cy="12468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1" name="Google Shape;261;p13"/>
          <p:cNvSpPr/>
          <p:nvPr/>
        </p:nvSpPr>
        <p:spPr>
          <a:xfrm>
            <a:off x="1246709" y="5611303"/>
            <a:ext cx="623200" cy="623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2" name="Google Shape;262;p13"/>
          <p:cNvSpPr/>
          <p:nvPr/>
        </p:nvSpPr>
        <p:spPr>
          <a:xfrm>
            <a:off x="-1" y="6234825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3" name="Google Shape;263;p13"/>
          <p:cNvSpPr/>
          <p:nvPr/>
        </p:nvSpPr>
        <p:spPr>
          <a:xfrm>
            <a:off x="10321944" y="1246689"/>
            <a:ext cx="623200" cy="6232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4" name="Google Shape;264;p13"/>
          <p:cNvSpPr/>
          <p:nvPr/>
        </p:nvSpPr>
        <p:spPr>
          <a:xfrm>
            <a:off x="11568785" y="623519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5" name="Google Shape;265;p13"/>
          <p:cNvSpPr/>
          <p:nvPr/>
        </p:nvSpPr>
        <p:spPr>
          <a:xfrm>
            <a:off x="10252717" y="4133533"/>
            <a:ext cx="547079" cy="497673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6" name="Google Shape;266;p13"/>
          <p:cNvSpPr/>
          <p:nvPr/>
        </p:nvSpPr>
        <p:spPr>
          <a:xfrm flipH="1">
            <a:off x="9847447" y="4070140"/>
            <a:ext cx="364000" cy="331096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 panose="020B0604020202020204"/>
              <a:buNone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67" name="Google Shape;267;p13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-GB"/>
              <a:t>‹#›</a:t>
            </a:fld>
            <a:endParaRPr lang="en-GB"/>
          </a:p>
        </p:txBody>
      </p:sp>
    </p:spTree>
  </p:cSld>
  <p:clrMapOvr>
    <a:masterClrMapping/>
  </p:clrMapOvr>
  <p:transition>
    <p:fade thruBlk="1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13" Type="http://schemas.openxmlformats.org/officeDocument/2006/relationships/theme" Target="../theme/theme11.xml"/><Relationship Id="rId3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29.xml"/><Relationship Id="rId12" Type="http://schemas.openxmlformats.org/officeDocument/2006/relationships/slideLayout" Target="../slideLayouts/slideLayout134.xml"/><Relationship Id="rId2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37.xml"/><Relationship Id="rId7" Type="http://schemas.openxmlformats.org/officeDocument/2006/relationships/slideLayout" Target="../slideLayouts/slideLayout141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36.xml"/><Relationship Id="rId1" Type="http://schemas.openxmlformats.org/officeDocument/2006/relationships/slideLayout" Target="../slideLayouts/slideLayout135.xml"/><Relationship Id="rId6" Type="http://schemas.openxmlformats.org/officeDocument/2006/relationships/slideLayout" Target="../slideLayouts/slideLayout140.xml"/><Relationship Id="rId11" Type="http://schemas.openxmlformats.org/officeDocument/2006/relationships/slideLayout" Target="../slideLayouts/slideLayout145.xml"/><Relationship Id="rId5" Type="http://schemas.openxmlformats.org/officeDocument/2006/relationships/slideLayout" Target="../slideLayouts/slideLayout139.xml"/><Relationship Id="rId10" Type="http://schemas.openxmlformats.org/officeDocument/2006/relationships/slideLayout" Target="../slideLayouts/slideLayout144.xml"/><Relationship Id="rId4" Type="http://schemas.openxmlformats.org/officeDocument/2006/relationships/slideLayout" Target="../slideLayouts/slideLayout138.xml"/><Relationship Id="rId9" Type="http://schemas.openxmlformats.org/officeDocument/2006/relationships/slideLayout" Target="../slideLayouts/slideLayout143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3.xml"/><Relationship Id="rId13" Type="http://schemas.openxmlformats.org/officeDocument/2006/relationships/slideLayout" Target="../slideLayouts/slideLayout158.xml"/><Relationship Id="rId3" Type="http://schemas.openxmlformats.org/officeDocument/2006/relationships/slideLayout" Target="../slideLayouts/slideLayout148.xml"/><Relationship Id="rId7" Type="http://schemas.openxmlformats.org/officeDocument/2006/relationships/slideLayout" Target="../slideLayouts/slideLayout152.xml"/><Relationship Id="rId12" Type="http://schemas.openxmlformats.org/officeDocument/2006/relationships/slideLayout" Target="../slideLayouts/slideLayout157.xml"/><Relationship Id="rId2" Type="http://schemas.openxmlformats.org/officeDocument/2006/relationships/slideLayout" Target="../slideLayouts/slideLayout147.xml"/><Relationship Id="rId1" Type="http://schemas.openxmlformats.org/officeDocument/2006/relationships/slideLayout" Target="../slideLayouts/slideLayout146.xml"/><Relationship Id="rId6" Type="http://schemas.openxmlformats.org/officeDocument/2006/relationships/slideLayout" Target="../slideLayouts/slideLayout151.xml"/><Relationship Id="rId11" Type="http://schemas.openxmlformats.org/officeDocument/2006/relationships/slideLayout" Target="../slideLayouts/slideLayout156.xml"/><Relationship Id="rId5" Type="http://schemas.openxmlformats.org/officeDocument/2006/relationships/slideLayout" Target="../slideLayouts/slideLayout150.xml"/><Relationship Id="rId15" Type="http://schemas.openxmlformats.org/officeDocument/2006/relationships/image" Target="../media/image5.jpeg"/><Relationship Id="rId10" Type="http://schemas.openxmlformats.org/officeDocument/2006/relationships/slideLayout" Target="../slideLayouts/slideLayout155.xml"/><Relationship Id="rId4" Type="http://schemas.openxmlformats.org/officeDocument/2006/relationships/slideLayout" Target="../slideLayouts/slideLayout149.xml"/><Relationship Id="rId9" Type="http://schemas.openxmlformats.org/officeDocument/2006/relationships/slideLayout" Target="../slideLayouts/slideLayout154.xml"/><Relationship Id="rId14" Type="http://schemas.openxmlformats.org/officeDocument/2006/relationships/theme" Target="../theme/theme1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.xml"/><Relationship Id="rId3" Type="http://schemas.openxmlformats.org/officeDocument/2006/relationships/slideLayout" Target="../slideLayouts/slideLayout161.xml"/><Relationship Id="rId7" Type="http://schemas.openxmlformats.org/officeDocument/2006/relationships/slideLayout" Target="../slideLayouts/slideLayout165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60.xml"/><Relationship Id="rId1" Type="http://schemas.openxmlformats.org/officeDocument/2006/relationships/slideLayout" Target="../slideLayouts/slideLayout159.xml"/><Relationship Id="rId6" Type="http://schemas.openxmlformats.org/officeDocument/2006/relationships/slideLayout" Target="../slideLayouts/slideLayout164.xml"/><Relationship Id="rId11" Type="http://schemas.openxmlformats.org/officeDocument/2006/relationships/slideLayout" Target="../slideLayouts/slideLayout169.xml"/><Relationship Id="rId5" Type="http://schemas.openxmlformats.org/officeDocument/2006/relationships/slideLayout" Target="../slideLayouts/slideLayout163.xml"/><Relationship Id="rId10" Type="http://schemas.openxmlformats.org/officeDocument/2006/relationships/slideLayout" Target="../slideLayouts/slideLayout168.xml"/><Relationship Id="rId4" Type="http://schemas.openxmlformats.org/officeDocument/2006/relationships/slideLayout" Target="../slideLayouts/slideLayout162.xml"/><Relationship Id="rId9" Type="http://schemas.openxmlformats.org/officeDocument/2006/relationships/slideLayout" Target="../slideLayouts/slideLayout167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3" Type="http://schemas.openxmlformats.org/officeDocument/2006/relationships/slideLayout" Target="../slideLayouts/slideLayout172.xml"/><Relationship Id="rId7" Type="http://schemas.openxmlformats.org/officeDocument/2006/relationships/slideLayout" Target="../slideLayouts/slideLayout176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audio" Target="../media/audio1.wav"/><Relationship Id="rId10" Type="http://schemas.openxmlformats.org/officeDocument/2006/relationships/slideLayout" Target="../slideLayouts/slideLayout32.xml"/><Relationship Id="rId19" Type="http://schemas.openxmlformats.org/officeDocument/2006/relationships/audio" Target="../media/audio1.wav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5" Type="http://schemas.openxmlformats.org/officeDocument/2006/relationships/image" Target="../media/image5.jpeg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image" Target="../media/image20.jpeg"/><Relationship Id="rId3" Type="http://schemas.openxmlformats.org/officeDocument/2006/relationships/slideLayout" Target="../slideLayouts/slideLayout63.xml"/><Relationship Id="rId21" Type="http://schemas.openxmlformats.org/officeDocument/2006/relationships/image" Target="../media/image21.png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audio" Target="../media/audio1.wav"/><Relationship Id="rId2" Type="http://schemas.openxmlformats.org/officeDocument/2006/relationships/slideLayout" Target="../slideLayouts/slideLayout62.xml"/><Relationship Id="rId16" Type="http://schemas.openxmlformats.org/officeDocument/2006/relationships/theme" Target="../theme/theme6.xml"/><Relationship Id="rId20" Type="http://schemas.openxmlformats.org/officeDocument/2006/relationships/image" Target="../media/image2.png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8.xml"/><Relationship Id="rId7" Type="http://schemas.openxmlformats.org/officeDocument/2006/relationships/slideLayout" Target="../slideLayouts/slideLayout82.xml"/><Relationship Id="rId12" Type="http://schemas.openxmlformats.org/officeDocument/2006/relationships/slideLayout" Target="../slideLayouts/slideLayout87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5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90.xml"/><Relationship Id="rId7" Type="http://schemas.openxmlformats.org/officeDocument/2006/relationships/slideLayout" Target="../slideLayouts/slideLayout94.xml"/><Relationship Id="rId12" Type="http://schemas.openxmlformats.org/officeDocument/2006/relationships/slideLayout" Target="../slideLayouts/slideLayout99.xml"/><Relationship Id="rId2" Type="http://schemas.openxmlformats.org/officeDocument/2006/relationships/slideLayout" Target="../slideLayouts/slideLayout89.xml"/><Relationship Id="rId1" Type="http://schemas.openxmlformats.org/officeDocument/2006/relationships/slideLayout" Target="../slideLayouts/slideLayout88.xml"/><Relationship Id="rId6" Type="http://schemas.openxmlformats.org/officeDocument/2006/relationships/slideLayout" Target="../slideLayouts/slideLayout93.xml"/><Relationship Id="rId11" Type="http://schemas.openxmlformats.org/officeDocument/2006/relationships/slideLayout" Target="../slideLayouts/slideLayout98.xml"/><Relationship Id="rId5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97.xml"/><Relationship Id="rId4" Type="http://schemas.openxmlformats.org/officeDocument/2006/relationships/slideLayout" Target="../slideLayouts/slideLayout91.xml"/><Relationship Id="rId9" Type="http://schemas.openxmlformats.org/officeDocument/2006/relationships/slideLayout" Target="../slideLayouts/slideLayout9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slideLayout" Target="../slideLayouts/slideLayout111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11/25/2024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6349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ctr"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400"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AAFED7B-5F01-4DDE-AD1A-085CB27AE1B8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7F2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121805" tIns="60902" rIns="121805" bIns="60902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9"/>
            <a:ext cx="10515600" cy="4351339"/>
          </a:xfrm>
          <a:prstGeom prst="rect">
            <a:avLst/>
          </a:prstGeom>
        </p:spPr>
        <p:txBody>
          <a:bodyPr vert="horz" lIns="121805" tIns="60902" rIns="121805" bIns="60902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121805" tIns="60902" rIns="121805" bIns="60902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765"/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2024/11/25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121805" tIns="60902" rIns="121805" bIns="60902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765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121805" tIns="60902" rIns="121805" bIns="60902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765"/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  <p:sldLayoutId id="2147483792" r:id="rId12"/>
  </p:sldLayoutIdLst>
  <p:transition spd="slow" advClick="0" advTm="2000">
    <p:comb/>
  </p:transition>
  <p:txStyles>
    <p:titleStyle>
      <a:lvl1pPr algn="l" defTabSz="913765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3765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165" indent="-228600" algn="l" defTabSz="91376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730" indent="-228600" algn="l" defTabSz="91376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8295" indent="-228600" algn="l" defTabSz="91376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2055495" indent="-228600" algn="l" defTabSz="91376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2060" indent="-228600" algn="l" defTabSz="91376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68625" indent="-228600" algn="l" defTabSz="91376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5825" indent="-228600" algn="l" defTabSz="91376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82390" indent="-228600" algn="l" defTabSz="91376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76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65" algn="l" defTabSz="91376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3765" algn="l" defTabSz="91376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330" algn="l" defTabSz="91376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895" algn="l" defTabSz="91376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460" algn="l" defTabSz="91376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0660" algn="l" defTabSz="91376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7225" algn="l" defTabSz="91376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3790" algn="l" defTabSz="91376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6349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ctr"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400"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65AB86A-D3B9-4C80-88FF-F0C4341148DB}" type="slidenum">
              <a:rPr lang="en-US" altLang="en-US" smtClean="0">
                <a:solidFill>
                  <a:srgbClr val="000000"/>
                </a:solidFill>
              </a:rPr>
              <a:t>‹#›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  <p:sldLayoutId id="2147483797" r:id="rId4"/>
    <p:sldLayoutId id="2147483798" r:id="rId5"/>
    <p:sldLayoutId id="2147483799" r:id="rId6"/>
    <p:sldLayoutId id="2147483800" r:id="rId7"/>
    <p:sldLayoutId id="2147483801" r:id="rId8"/>
    <p:sldLayoutId id="2147483802" r:id="rId9"/>
    <p:sldLayoutId id="2147483803" r:id="rId10"/>
    <p:sldLayoutId id="214748380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7"/>
            <a:ext cx="12192000" cy="6857999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806" r:id="rId1"/>
    <p:sldLayoutId id="2147483807" r:id="rId2"/>
    <p:sldLayoutId id="2147483808" r:id="rId3"/>
    <p:sldLayoutId id="2147483809" r:id="rId4"/>
    <p:sldLayoutId id="2147483810" r:id="rId5"/>
    <p:sldLayoutId id="2147483811" r:id="rId6"/>
    <p:sldLayoutId id="2147483812" r:id="rId7"/>
    <p:sldLayoutId id="2147483813" r:id="rId8"/>
    <p:sldLayoutId id="2147483814" r:id="rId9"/>
    <p:sldLayoutId id="2147483815" r:id="rId10"/>
    <p:sldLayoutId id="2147483816" r:id="rId11"/>
    <p:sldLayoutId id="2147483817" r:id="rId12"/>
    <p:sldLayoutId id="2147483818" r:id="rId13"/>
  </p:sldLayoutIdLst>
  <p:txStyles>
    <p:titleStyle>
      <a:lvl1pPr algn="ctr" defTabSz="913765" rtl="0" eaLnBrk="1" latinLnBrk="0" hangingPunct="1">
        <a:spcBef>
          <a:spcPct val="0"/>
        </a:spcBef>
        <a:buNone/>
        <a:defRPr sz="442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3225" kern="1200">
          <a:solidFill>
            <a:schemeClr val="tx1"/>
          </a:solidFill>
          <a:latin typeface="+mn-lt"/>
          <a:ea typeface="+mn-ea"/>
          <a:cs typeface="+mn-cs"/>
        </a:defRPr>
      </a:lvl1pPr>
      <a:lvl2pPr marL="742315" indent="-285750" algn="l" defTabSz="913765" rtl="0" eaLnBrk="1" latinLnBrk="0" hangingPunct="1">
        <a:spcBef>
          <a:spcPct val="20000"/>
        </a:spcBef>
        <a:buFont typeface="Arial" panose="020B0604020202020204" pitchFamily="34" charset="0"/>
        <a:buChar char="–"/>
        <a:defRPr sz="2775" kern="1200">
          <a:solidFill>
            <a:schemeClr val="tx1"/>
          </a:solidFill>
          <a:latin typeface="+mn-lt"/>
          <a:ea typeface="+mn-ea"/>
          <a:cs typeface="+mn-cs"/>
        </a:defRPr>
      </a:lvl2pPr>
      <a:lvl3pPr marL="1142365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893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–"/>
        <a:defRPr sz="2025" kern="1200">
          <a:solidFill>
            <a:schemeClr val="tx1"/>
          </a:solidFill>
          <a:latin typeface="+mn-lt"/>
          <a:ea typeface="+mn-ea"/>
          <a:cs typeface="+mn-cs"/>
        </a:defRPr>
      </a:lvl4pPr>
      <a:lvl5pPr marL="205613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»"/>
        <a:defRPr sz="2025" kern="1200">
          <a:solidFill>
            <a:schemeClr val="tx1"/>
          </a:solidFill>
          <a:latin typeface="+mn-lt"/>
          <a:ea typeface="+mn-ea"/>
          <a:cs typeface="+mn-cs"/>
        </a:defRPr>
      </a:lvl5pPr>
      <a:lvl6pPr marL="2512695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6pPr>
      <a:lvl7pPr marL="2969895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7pPr>
      <a:lvl8pPr marL="342646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8pPr>
      <a:lvl9pPr marL="3883660" indent="-228600" algn="l" defTabSz="9137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65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765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33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753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4095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1295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786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5060" algn="l" defTabSz="9137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820" r:id="rId1"/>
    <p:sldLayoutId id="2147483821" r:id="rId2"/>
    <p:sldLayoutId id="2147483822" r:id="rId3"/>
    <p:sldLayoutId id="2147483823" r:id="rId4"/>
    <p:sldLayoutId id="2147483824" r:id="rId5"/>
    <p:sldLayoutId id="2147483825" r:id="rId6"/>
    <p:sldLayoutId id="2147483826" r:id="rId7"/>
    <p:sldLayoutId id="2147483827" r:id="rId8"/>
    <p:sldLayoutId id="2147483828" r:id="rId9"/>
    <p:sldLayoutId id="2147483829" r:id="rId10"/>
    <p:sldLayoutId id="2147483830" r:id="rId11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6349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ctr"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400"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65AB86A-D3B9-4C80-88FF-F0C4341148DB}" type="slidenum">
              <a:rPr lang="en-US" altLang="en-US" smtClean="0">
                <a:solidFill>
                  <a:srgbClr val="000000"/>
                </a:solidFill>
              </a:rPr>
              <a:t>‹#›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2" r:id="rId1"/>
    <p:sldLayoutId id="2147483833" r:id="rId2"/>
    <p:sldLayoutId id="2147483834" r:id="rId3"/>
    <p:sldLayoutId id="2147483835" r:id="rId4"/>
    <p:sldLayoutId id="2147483836" r:id="rId5"/>
    <p:sldLayoutId id="2147483837" r:id="rId6"/>
    <p:sldLayoutId id="2147483838" r:id="rId7"/>
    <p:sldLayoutId id="2147483839" r:id="rId8"/>
    <p:sldLayoutId id="2147483840" r:id="rId9"/>
    <p:sldLayoutId id="2147483841" r:id="rId10"/>
    <p:sldLayoutId id="214748384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6349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ctr"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400"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AAFED7B-5F01-4DDE-AD1A-085CB27AE1B8}" type="slidenum">
              <a:rPr lang="en-US" altLang="en-US">
                <a:solidFill>
                  <a:srgbClr val="000000"/>
                </a:solidFill>
              </a:r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0">
          <a:gsLst>
            <a:gs pos="0">
              <a:schemeClr val="bg1"/>
            </a:gs>
            <a:gs pos="100000">
              <a:schemeClr val="bg1">
                <a:gamma/>
                <a:tint val="0"/>
                <a:invGamma/>
                <a:alpha val="0"/>
                <a:lumMod val="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9" name="Group 15"/>
          <p:cNvGrpSpPr/>
          <p:nvPr/>
        </p:nvGrpSpPr>
        <p:grpSpPr bwMode="auto">
          <a:xfrm>
            <a:off x="-16933" y="692150"/>
            <a:ext cx="12192000" cy="6165850"/>
            <a:chOff x="0" y="436"/>
            <a:chExt cx="5760" cy="3884"/>
          </a:xfrm>
        </p:grpSpPr>
        <p:sp>
          <p:nvSpPr>
            <p:cNvPr id="1040" name="Line 1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94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1" name="Line 1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347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2" name="Line 1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06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3" name="Line 1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340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4" name="Line 2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78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5" name="Line 2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16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6" name="Line 2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61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7" name="Line 2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065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8" name="Line 2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514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9" name="Line 2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0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0" name="Line 2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4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1" name="Line 2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19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2" name="Line 2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89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3" name="Line 2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58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4" name="Line 30"/>
            <p:cNvSpPr>
              <a:spLocks noChangeShapeType="1"/>
            </p:cNvSpPr>
            <p:nvPr userDrawn="1"/>
          </p:nvSpPr>
          <p:spPr bwMode="gray">
            <a:xfrm>
              <a:off x="1515" y="462"/>
              <a:ext cx="4245" cy="130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5" name="Line 3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0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6" name="Line 3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83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7" name="Line 3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61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8" name="Line 3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43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9" name="Line 3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0" name="Line 3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3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1" name="Line 37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2" name="Line 38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251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3" name="Line 39"/>
            <p:cNvSpPr>
              <a:spLocks noChangeShapeType="1"/>
            </p:cNvSpPr>
            <p:nvPr userDrawn="1"/>
          </p:nvSpPr>
          <p:spPr bwMode="gray">
            <a:xfrm flipH="1">
              <a:off x="0" y="462"/>
              <a:ext cx="1461" cy="346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4" name="Line 40"/>
            <p:cNvSpPr>
              <a:spLocks noChangeShapeType="1"/>
            </p:cNvSpPr>
            <p:nvPr userDrawn="1"/>
          </p:nvSpPr>
          <p:spPr bwMode="gray">
            <a:xfrm flipH="1">
              <a:off x="249" y="463"/>
              <a:ext cx="1215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5" name="Line 41"/>
            <p:cNvSpPr>
              <a:spLocks noChangeShapeType="1"/>
            </p:cNvSpPr>
            <p:nvPr userDrawn="1"/>
          </p:nvSpPr>
          <p:spPr bwMode="gray">
            <a:xfrm flipH="1">
              <a:off x="657" y="472"/>
              <a:ext cx="808" cy="384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6" name="Line 42"/>
            <p:cNvSpPr>
              <a:spLocks noChangeShapeType="1"/>
            </p:cNvSpPr>
            <p:nvPr userDrawn="1"/>
          </p:nvSpPr>
          <p:spPr bwMode="gray">
            <a:xfrm flipH="1">
              <a:off x="1066" y="463"/>
              <a:ext cx="404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7" name="Line 43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87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8" name="Line 44"/>
            <p:cNvSpPr>
              <a:spLocks noChangeShapeType="1"/>
            </p:cNvSpPr>
            <p:nvPr userDrawn="1"/>
          </p:nvSpPr>
          <p:spPr bwMode="gray">
            <a:xfrm flipH="1">
              <a:off x="0" y="466"/>
              <a:ext cx="1447" cy="132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9" name="Line 45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89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0" name="Line 46"/>
            <p:cNvSpPr>
              <a:spLocks noChangeShapeType="1"/>
            </p:cNvSpPr>
            <p:nvPr userDrawn="1"/>
          </p:nvSpPr>
          <p:spPr bwMode="gray">
            <a:xfrm flipH="1">
              <a:off x="0" y="471"/>
              <a:ext cx="1435" cy="50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1" name="Line 47"/>
            <p:cNvSpPr>
              <a:spLocks noChangeShapeType="1"/>
            </p:cNvSpPr>
            <p:nvPr userDrawn="1"/>
          </p:nvSpPr>
          <p:spPr bwMode="gray">
            <a:xfrm flipH="1">
              <a:off x="0" y="463"/>
              <a:ext cx="1464" cy="20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2" name="Line 48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2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073" name="Group 49"/>
            <p:cNvGrpSpPr/>
            <p:nvPr userDrawn="1"/>
          </p:nvGrpSpPr>
          <p:grpSpPr bwMode="auto">
            <a:xfrm>
              <a:off x="0" y="2063"/>
              <a:ext cx="5760" cy="1220"/>
              <a:chOff x="235" y="2750"/>
              <a:chExt cx="5241" cy="699"/>
            </a:xfrm>
          </p:grpSpPr>
          <p:sp>
            <p:nvSpPr>
              <p:cNvPr id="1074" name="Line 50"/>
              <p:cNvSpPr>
                <a:spLocks noChangeShapeType="1"/>
              </p:cNvSpPr>
              <p:nvPr/>
            </p:nvSpPr>
            <p:spPr bwMode="gray">
              <a:xfrm>
                <a:off x="235" y="3449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75" name="Line 51"/>
              <p:cNvSpPr>
                <a:spLocks noChangeShapeType="1"/>
              </p:cNvSpPr>
              <p:nvPr/>
            </p:nvSpPr>
            <p:spPr bwMode="gray">
              <a:xfrm>
                <a:off x="235" y="3191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76" name="Line 52"/>
              <p:cNvSpPr>
                <a:spLocks noChangeShapeType="1"/>
              </p:cNvSpPr>
              <p:nvPr/>
            </p:nvSpPr>
            <p:spPr bwMode="gray">
              <a:xfrm>
                <a:off x="235" y="2958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77" name="Line 53"/>
              <p:cNvSpPr>
                <a:spLocks noChangeShapeType="1"/>
              </p:cNvSpPr>
              <p:nvPr/>
            </p:nvSpPr>
            <p:spPr bwMode="gray">
              <a:xfrm>
                <a:off x="235" y="2750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8" name="Line 54"/>
            <p:cNvSpPr>
              <a:spLocks noChangeShapeType="1"/>
            </p:cNvSpPr>
            <p:nvPr userDrawn="1"/>
          </p:nvSpPr>
          <p:spPr bwMode="gray">
            <a:xfrm>
              <a:off x="0" y="1753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9" name="Line 55"/>
            <p:cNvSpPr>
              <a:spLocks noChangeShapeType="1"/>
            </p:cNvSpPr>
            <p:nvPr userDrawn="1"/>
          </p:nvSpPr>
          <p:spPr bwMode="gray">
            <a:xfrm flipV="1">
              <a:off x="0" y="1455"/>
              <a:ext cx="5760" cy="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0" name="Line 56"/>
            <p:cNvSpPr>
              <a:spLocks noChangeShapeType="1"/>
            </p:cNvSpPr>
            <p:nvPr userDrawn="1"/>
          </p:nvSpPr>
          <p:spPr bwMode="gray">
            <a:xfrm>
              <a:off x="0" y="1182"/>
              <a:ext cx="5760" cy="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1" name="Line 57"/>
            <p:cNvSpPr>
              <a:spLocks noChangeShapeType="1"/>
            </p:cNvSpPr>
            <p:nvPr userDrawn="1"/>
          </p:nvSpPr>
          <p:spPr bwMode="gray">
            <a:xfrm>
              <a:off x="0" y="965"/>
              <a:ext cx="573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2" name="Line 58"/>
            <p:cNvSpPr>
              <a:spLocks noChangeShapeType="1"/>
            </p:cNvSpPr>
            <p:nvPr userDrawn="1"/>
          </p:nvSpPr>
          <p:spPr bwMode="gray">
            <a:xfrm flipV="1">
              <a:off x="0" y="780"/>
              <a:ext cx="5760" cy="1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3" name="Line 59"/>
            <p:cNvSpPr>
              <a:spLocks noChangeShapeType="1"/>
            </p:cNvSpPr>
            <p:nvPr userDrawn="1"/>
          </p:nvSpPr>
          <p:spPr bwMode="gray">
            <a:xfrm>
              <a:off x="0" y="661"/>
              <a:ext cx="5760" cy="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4" name="Line 60"/>
            <p:cNvSpPr>
              <a:spLocks noChangeShapeType="1"/>
            </p:cNvSpPr>
            <p:nvPr userDrawn="1"/>
          </p:nvSpPr>
          <p:spPr bwMode="gray">
            <a:xfrm flipV="1">
              <a:off x="0" y="558"/>
              <a:ext cx="5760" cy="1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5" name="Line 61"/>
            <p:cNvSpPr>
              <a:spLocks noChangeShapeType="1"/>
            </p:cNvSpPr>
            <p:nvPr userDrawn="1"/>
          </p:nvSpPr>
          <p:spPr bwMode="gray">
            <a:xfrm>
              <a:off x="25" y="521"/>
              <a:ext cx="5735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6" name="Line 62"/>
            <p:cNvSpPr>
              <a:spLocks noChangeShapeType="1"/>
            </p:cNvSpPr>
            <p:nvPr userDrawn="1"/>
          </p:nvSpPr>
          <p:spPr bwMode="gray">
            <a:xfrm>
              <a:off x="0" y="482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087" name="Line 63"/>
          <p:cNvSpPr>
            <a:spLocks noChangeShapeType="1"/>
          </p:cNvSpPr>
          <p:nvPr/>
        </p:nvSpPr>
        <p:spPr bwMode="gray">
          <a:xfrm flipH="1">
            <a:off x="-16933" y="712788"/>
            <a:ext cx="3119967" cy="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88" name="Line 64"/>
          <p:cNvSpPr>
            <a:spLocks noChangeShapeType="1"/>
          </p:cNvSpPr>
          <p:nvPr/>
        </p:nvSpPr>
        <p:spPr bwMode="gray">
          <a:xfrm flipH="1">
            <a:off x="-16933" y="712788"/>
            <a:ext cx="3119967" cy="34925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89" name="Line 65"/>
          <p:cNvSpPr>
            <a:spLocks noChangeShapeType="1"/>
          </p:cNvSpPr>
          <p:nvPr/>
        </p:nvSpPr>
        <p:spPr bwMode="gray">
          <a:xfrm flipH="1">
            <a:off x="-16933" y="692150"/>
            <a:ext cx="3119967" cy="19685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90" name="Line 66"/>
          <p:cNvSpPr>
            <a:spLocks noChangeShapeType="1"/>
          </p:cNvSpPr>
          <p:nvPr/>
        </p:nvSpPr>
        <p:spPr bwMode="gray">
          <a:xfrm>
            <a:off x="-16933" y="765175"/>
            <a:ext cx="12192000" cy="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91" name="Freeform 67"/>
          <p:cNvSpPr/>
          <p:nvPr/>
        </p:nvSpPr>
        <p:spPr bwMode="gray">
          <a:xfrm>
            <a:off x="-16933" y="0"/>
            <a:ext cx="12208933" cy="1600200"/>
          </a:xfrm>
          <a:custGeom>
            <a:avLst/>
            <a:gdLst>
              <a:gd name="T0" fmla="*/ 0 w 5768"/>
              <a:gd name="T1" fmla="*/ 0 h 1008"/>
              <a:gd name="T2" fmla="*/ 0 w 5768"/>
              <a:gd name="T3" fmla="*/ 688 h 1008"/>
              <a:gd name="T4" fmla="*/ 2008 w 5768"/>
              <a:gd name="T5" fmla="*/ 492 h 1008"/>
              <a:gd name="T6" fmla="*/ 5768 w 5768"/>
              <a:gd name="T7" fmla="*/ 1008 h 1008"/>
              <a:gd name="T8" fmla="*/ 5768 w 5768"/>
              <a:gd name="T9" fmla="*/ 0 h 1008"/>
              <a:gd name="T10" fmla="*/ 0 w 5768"/>
              <a:gd name="T11" fmla="*/ 0 h 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8" h="1008">
                <a:moveTo>
                  <a:pt x="0" y="0"/>
                </a:moveTo>
                <a:lnTo>
                  <a:pt x="0" y="688"/>
                </a:lnTo>
                <a:cubicBezTo>
                  <a:pt x="72" y="682"/>
                  <a:pt x="776" y="535"/>
                  <a:pt x="2008" y="492"/>
                </a:cubicBezTo>
                <a:cubicBezTo>
                  <a:pt x="3240" y="449"/>
                  <a:pt x="4792" y="608"/>
                  <a:pt x="5768" y="1008"/>
                </a:cubicBezTo>
                <a:lnTo>
                  <a:pt x="5768" y="0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63529"/>
                  <a:invGamma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92" name="Freeform 68"/>
          <p:cNvSpPr/>
          <p:nvPr/>
        </p:nvSpPr>
        <p:spPr bwMode="gray">
          <a:xfrm>
            <a:off x="-16933" y="-12700"/>
            <a:ext cx="12208933" cy="1354138"/>
          </a:xfrm>
          <a:custGeom>
            <a:avLst/>
            <a:gdLst>
              <a:gd name="T0" fmla="*/ 0 w 5768"/>
              <a:gd name="T1" fmla="*/ 0 h 848"/>
              <a:gd name="T2" fmla="*/ 0 w 5768"/>
              <a:gd name="T3" fmla="*/ 767 h 848"/>
              <a:gd name="T4" fmla="*/ 2104 w 5768"/>
              <a:gd name="T5" fmla="*/ 448 h 848"/>
              <a:gd name="T6" fmla="*/ 5768 w 5768"/>
              <a:gd name="T7" fmla="*/ 848 h 848"/>
              <a:gd name="T8" fmla="*/ 5760 w 5768"/>
              <a:gd name="T9" fmla="*/ 8 h 848"/>
              <a:gd name="T10" fmla="*/ 0 w 5768"/>
              <a:gd name="T11" fmla="*/ 0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8" h="848">
                <a:moveTo>
                  <a:pt x="0" y="0"/>
                </a:moveTo>
                <a:lnTo>
                  <a:pt x="0" y="767"/>
                </a:lnTo>
                <a:cubicBezTo>
                  <a:pt x="72" y="760"/>
                  <a:pt x="879" y="496"/>
                  <a:pt x="2104" y="448"/>
                </a:cubicBezTo>
                <a:cubicBezTo>
                  <a:pt x="3330" y="401"/>
                  <a:pt x="4792" y="472"/>
                  <a:pt x="5768" y="848"/>
                </a:cubicBezTo>
                <a:lnTo>
                  <a:pt x="5760" y="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hlink">
                  <a:gamma/>
                  <a:shade val="63529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pic>
        <p:nvPicPr>
          <p:cNvPr id="1093" name="Picture 69" descr="figure07_o copy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800100" y="115888"/>
            <a:ext cx="1439333" cy="792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4" name="Picture 70" descr="figure07_b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-16933" y="333376"/>
            <a:ext cx="1919817" cy="1203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5" name="Picture 71" descr="figure07_g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1566334" y="404814"/>
            <a:ext cx="865717" cy="542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035051" y="1347788"/>
            <a:ext cx="10344149" cy="4914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429376"/>
            <a:ext cx="2844800" cy="32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37A89B1-13E1-43F9-BAA4-F23E9FEC71D1}" type="datetime8">
              <a:rPr lang="en-US" smtClean="0">
                <a:solidFill>
                  <a:srgbClr val="335338"/>
                </a:solidFill>
                <a:latin typeface="Arial" panose="020B0604020202020204" pitchFamily="34" charset="0"/>
              </a:rPr>
              <a:t>11/25/2024 3:20 PM</a:t>
            </a:fld>
            <a:endParaRPr lang="en-US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429376"/>
            <a:ext cx="3860800" cy="32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mtClean="0">
                <a:solidFill>
                  <a:srgbClr val="335338"/>
                </a:solidFill>
                <a:latin typeface="Arial" panose="020B0604020202020204" pitchFamily="34" charset="0"/>
              </a:rPr>
              <a:t>SS 43 Vắng: 1</a:t>
            </a:r>
            <a:endParaRPr lang="en-US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429376"/>
            <a:ext cx="2844800" cy="32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441A6AE-69E6-4AD5-ABAC-396E309F3AC6}" type="slidenum">
              <a:rPr lang="en-US">
                <a:solidFill>
                  <a:srgbClr val="335338"/>
                </a:solidFill>
                <a:latin typeface="Arial" panose="020B0604020202020204" pitchFamily="34" charset="0"/>
              </a:rPr>
              <a:t>‹#›</a:t>
            </a:fld>
            <a:endParaRPr lang="en-US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white">
          <a:xfrm>
            <a:off x="1981200" y="209551"/>
            <a:ext cx="9855200" cy="563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 smtClean="0"/>
              <a:t>Click to edit Master title style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</p:sldLayoutIdLst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5" name="arrow.wav"/>
          </p:stSnd>
        </p:sndAc>
      </p:transition>
    </mc:Choice>
    <mc:Fallback xmlns="">
      <p:transition spd="slow">
        <p:fade/>
        <p:sndAc>
          <p:stSnd>
            <p:snd r:embed="rId19" name="arrow.wav"/>
          </p:stSnd>
        </p:sndAc>
      </p:transition>
    </mc:Fallback>
  </mc:AlternateContent>
  <p:hf sldNum="0" hdr="0" ftr="0" dt="0"/>
  <p:txStyles>
    <p:titleStyle>
      <a:lvl1pPr algn="ctr" rtl="0" fontAlgn="base">
        <a:spcBef>
          <a:spcPct val="0"/>
        </a:spcBef>
        <a:spcAft>
          <a:spcPct val="0"/>
        </a:spcAft>
        <a:defRPr sz="3200" b="1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anose="05000000000000000000" pitchFamily="2" charset="2"/>
        <a:buChar char="v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anose="05000000000000000000" pitchFamily="2" charset="2"/>
        <a:buChar char="§"/>
        <a:defRPr sz="28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Char char="•"/>
        <a:defRPr sz="24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4"/>
            <a:ext cx="12192000" cy="6857999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  <p:sldLayoutId id="2147483699" r:id="rId13"/>
  </p:sldLayoutIdLst>
  <p:txStyles>
    <p:titleStyle>
      <a:lvl1pPr algn="ctr" defTabSz="1217930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565" indent="-456565" algn="l" defTabSz="1217930" rtl="0" eaLnBrk="1" latinLnBrk="0" hangingPunct="1">
        <a:spcBef>
          <a:spcPct val="20000"/>
        </a:spcBef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89330" indent="-380365" algn="l" defTabSz="121793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2095" indent="-304165" algn="l" defTabSz="121793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1060" indent="-304165" algn="l" defTabSz="1217930" rtl="0" eaLnBrk="1" latinLnBrk="0" hangingPunct="1">
        <a:spcBef>
          <a:spcPct val="20000"/>
        </a:spcBef>
        <a:buFont typeface="Arial" panose="020B0604020202020204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0025" indent="-304165" algn="l" defTabSz="1217930" rtl="0" eaLnBrk="1" latinLnBrk="0" hangingPunct="1">
        <a:spcBef>
          <a:spcPct val="20000"/>
        </a:spcBef>
        <a:buFont typeface="Arial" panose="020B0604020202020204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48990" indent="-304165" algn="l" defTabSz="121793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57320" indent="-304165" algn="l" defTabSz="121793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6285" indent="-304165" algn="l" defTabSz="121793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5250" indent="-304165" algn="l" defTabSz="121793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793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8965" algn="l" defTabSz="121793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7930" algn="l" defTabSz="121793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6260" algn="l" defTabSz="121793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5225" algn="l" defTabSz="121793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4190" algn="l" defTabSz="121793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3155" algn="l" defTabSz="121793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2120" algn="l" defTabSz="121793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1085" algn="l" defTabSz="121793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>
              <a:buNone/>
              <a:defRPr sz="1335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buClr>
                <a:srgbClr val="000000"/>
              </a:buClr>
              <a:buFont typeface="Arial" panose="020B0604020202020204"/>
              <a:buNone/>
            </a:pPr>
            <a:fld id="{00000000-1234-1234-1234-123412341234}" type="slidenum">
              <a:rPr lang="en-GB" kern="0"/>
              <a:t>‹#›</a:t>
            </a:fld>
            <a:endParaRPr kern="0"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□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●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8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Group 15"/>
          <p:cNvGrpSpPr/>
          <p:nvPr/>
        </p:nvGrpSpPr>
        <p:grpSpPr bwMode="auto">
          <a:xfrm>
            <a:off x="-16933" y="692150"/>
            <a:ext cx="12192000" cy="6165850"/>
            <a:chOff x="0" y="436"/>
            <a:chExt cx="5760" cy="3884"/>
          </a:xfrm>
        </p:grpSpPr>
        <p:sp>
          <p:nvSpPr>
            <p:cNvPr id="2" name="Line 1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94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1" name="Line 1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347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2" name="Line 1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06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3" name="Line 1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340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4" name="Line 2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78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5" name="Line 2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16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6" name="Line 2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61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7" name="Line 2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065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8" name="Line 2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514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9" name="Line 2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0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0" name="Line 2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4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1" name="Line 2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19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2" name="Line 2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89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3" name="Line 2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58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4" name="Line 30"/>
            <p:cNvSpPr>
              <a:spLocks noChangeShapeType="1"/>
            </p:cNvSpPr>
            <p:nvPr userDrawn="1"/>
          </p:nvSpPr>
          <p:spPr bwMode="gray">
            <a:xfrm>
              <a:off x="1515" y="462"/>
              <a:ext cx="4245" cy="130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5" name="Line 3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0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6" name="Line 3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83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7" name="Line 3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61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8" name="Line 3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43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9" name="Line 3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0" name="Line 3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3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1" name="Line 37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2" name="Line 38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251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3" name="Line 39"/>
            <p:cNvSpPr>
              <a:spLocks noChangeShapeType="1"/>
            </p:cNvSpPr>
            <p:nvPr userDrawn="1"/>
          </p:nvSpPr>
          <p:spPr bwMode="gray">
            <a:xfrm flipH="1">
              <a:off x="0" y="462"/>
              <a:ext cx="1461" cy="346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4" name="Line 40"/>
            <p:cNvSpPr>
              <a:spLocks noChangeShapeType="1"/>
            </p:cNvSpPr>
            <p:nvPr userDrawn="1"/>
          </p:nvSpPr>
          <p:spPr bwMode="gray">
            <a:xfrm flipH="1">
              <a:off x="249" y="463"/>
              <a:ext cx="1215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5" name="Line 41"/>
            <p:cNvSpPr>
              <a:spLocks noChangeShapeType="1"/>
            </p:cNvSpPr>
            <p:nvPr userDrawn="1"/>
          </p:nvSpPr>
          <p:spPr bwMode="gray">
            <a:xfrm flipH="1">
              <a:off x="657" y="472"/>
              <a:ext cx="808" cy="384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6" name="Line 42"/>
            <p:cNvSpPr>
              <a:spLocks noChangeShapeType="1"/>
            </p:cNvSpPr>
            <p:nvPr userDrawn="1"/>
          </p:nvSpPr>
          <p:spPr bwMode="gray">
            <a:xfrm flipH="1">
              <a:off x="1066" y="463"/>
              <a:ext cx="404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7" name="Line 43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87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8" name="Line 44"/>
            <p:cNvSpPr>
              <a:spLocks noChangeShapeType="1"/>
            </p:cNvSpPr>
            <p:nvPr userDrawn="1"/>
          </p:nvSpPr>
          <p:spPr bwMode="gray">
            <a:xfrm flipH="1">
              <a:off x="0" y="466"/>
              <a:ext cx="1447" cy="132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9" name="Line 45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89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70" name="Line 46"/>
            <p:cNvSpPr>
              <a:spLocks noChangeShapeType="1"/>
            </p:cNvSpPr>
            <p:nvPr userDrawn="1"/>
          </p:nvSpPr>
          <p:spPr bwMode="gray">
            <a:xfrm flipH="1">
              <a:off x="0" y="471"/>
              <a:ext cx="1435" cy="50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71" name="Line 47"/>
            <p:cNvSpPr>
              <a:spLocks noChangeShapeType="1"/>
            </p:cNvSpPr>
            <p:nvPr userDrawn="1"/>
          </p:nvSpPr>
          <p:spPr bwMode="gray">
            <a:xfrm flipH="1">
              <a:off x="0" y="463"/>
              <a:ext cx="1464" cy="20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72" name="Line 48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2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098" name="Group 49"/>
            <p:cNvGrpSpPr/>
            <p:nvPr userDrawn="1"/>
          </p:nvGrpSpPr>
          <p:grpSpPr bwMode="auto">
            <a:xfrm>
              <a:off x="0" y="2063"/>
              <a:ext cx="5760" cy="1220"/>
              <a:chOff x="235" y="2750"/>
              <a:chExt cx="5241" cy="699"/>
            </a:xfrm>
          </p:grpSpPr>
          <p:sp>
            <p:nvSpPr>
              <p:cNvPr id="3" name="Line 50"/>
              <p:cNvSpPr>
                <a:spLocks noChangeShapeType="1"/>
              </p:cNvSpPr>
              <p:nvPr/>
            </p:nvSpPr>
            <p:spPr bwMode="gray">
              <a:xfrm>
                <a:off x="235" y="3449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Line 51"/>
              <p:cNvSpPr>
                <a:spLocks noChangeShapeType="1"/>
              </p:cNvSpPr>
              <p:nvPr/>
            </p:nvSpPr>
            <p:spPr bwMode="gray">
              <a:xfrm>
                <a:off x="235" y="3191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Line 52"/>
              <p:cNvSpPr>
                <a:spLocks noChangeShapeType="1"/>
              </p:cNvSpPr>
              <p:nvPr/>
            </p:nvSpPr>
            <p:spPr bwMode="gray">
              <a:xfrm>
                <a:off x="235" y="2958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Line 53"/>
              <p:cNvSpPr>
                <a:spLocks noChangeShapeType="1"/>
              </p:cNvSpPr>
              <p:nvPr/>
            </p:nvSpPr>
            <p:spPr bwMode="gray">
              <a:xfrm>
                <a:off x="235" y="2750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78" name="Line 54"/>
            <p:cNvSpPr>
              <a:spLocks noChangeShapeType="1"/>
            </p:cNvSpPr>
            <p:nvPr userDrawn="1"/>
          </p:nvSpPr>
          <p:spPr bwMode="gray">
            <a:xfrm>
              <a:off x="0" y="1753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79" name="Line 55"/>
            <p:cNvSpPr>
              <a:spLocks noChangeShapeType="1"/>
            </p:cNvSpPr>
            <p:nvPr userDrawn="1"/>
          </p:nvSpPr>
          <p:spPr bwMode="gray">
            <a:xfrm flipV="1">
              <a:off x="0" y="1455"/>
              <a:ext cx="5760" cy="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0" name="Line 56"/>
            <p:cNvSpPr>
              <a:spLocks noChangeShapeType="1"/>
            </p:cNvSpPr>
            <p:nvPr userDrawn="1"/>
          </p:nvSpPr>
          <p:spPr bwMode="gray">
            <a:xfrm>
              <a:off x="0" y="1182"/>
              <a:ext cx="5760" cy="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1" name="Line 57"/>
            <p:cNvSpPr>
              <a:spLocks noChangeShapeType="1"/>
            </p:cNvSpPr>
            <p:nvPr userDrawn="1"/>
          </p:nvSpPr>
          <p:spPr bwMode="gray">
            <a:xfrm>
              <a:off x="0" y="965"/>
              <a:ext cx="573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2" name="Line 58"/>
            <p:cNvSpPr>
              <a:spLocks noChangeShapeType="1"/>
            </p:cNvSpPr>
            <p:nvPr userDrawn="1"/>
          </p:nvSpPr>
          <p:spPr bwMode="gray">
            <a:xfrm flipV="1">
              <a:off x="0" y="780"/>
              <a:ext cx="5760" cy="1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3" name="Line 59"/>
            <p:cNvSpPr>
              <a:spLocks noChangeShapeType="1"/>
            </p:cNvSpPr>
            <p:nvPr userDrawn="1"/>
          </p:nvSpPr>
          <p:spPr bwMode="gray">
            <a:xfrm>
              <a:off x="0" y="661"/>
              <a:ext cx="5760" cy="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4" name="Line 60"/>
            <p:cNvSpPr>
              <a:spLocks noChangeShapeType="1"/>
            </p:cNvSpPr>
            <p:nvPr userDrawn="1"/>
          </p:nvSpPr>
          <p:spPr bwMode="gray">
            <a:xfrm flipV="1">
              <a:off x="0" y="558"/>
              <a:ext cx="5760" cy="1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5" name="Line 61"/>
            <p:cNvSpPr>
              <a:spLocks noChangeShapeType="1"/>
            </p:cNvSpPr>
            <p:nvPr userDrawn="1"/>
          </p:nvSpPr>
          <p:spPr bwMode="gray">
            <a:xfrm>
              <a:off x="25" y="521"/>
              <a:ext cx="5735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6" name="Line 62"/>
            <p:cNvSpPr>
              <a:spLocks noChangeShapeType="1"/>
            </p:cNvSpPr>
            <p:nvPr userDrawn="1"/>
          </p:nvSpPr>
          <p:spPr bwMode="gray">
            <a:xfrm>
              <a:off x="0" y="482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087" name="Line 63"/>
          <p:cNvSpPr>
            <a:spLocks noChangeShapeType="1"/>
          </p:cNvSpPr>
          <p:nvPr/>
        </p:nvSpPr>
        <p:spPr bwMode="gray">
          <a:xfrm flipH="1">
            <a:off x="-16933" y="712788"/>
            <a:ext cx="3119967" cy="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1088" name="Line 64"/>
          <p:cNvSpPr>
            <a:spLocks noChangeShapeType="1"/>
          </p:cNvSpPr>
          <p:nvPr/>
        </p:nvSpPr>
        <p:spPr bwMode="gray">
          <a:xfrm flipH="1">
            <a:off x="-16933" y="712788"/>
            <a:ext cx="3119967" cy="34925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1089" name="Line 65"/>
          <p:cNvSpPr>
            <a:spLocks noChangeShapeType="1"/>
          </p:cNvSpPr>
          <p:nvPr/>
        </p:nvSpPr>
        <p:spPr bwMode="gray">
          <a:xfrm flipH="1">
            <a:off x="-16933" y="692150"/>
            <a:ext cx="3119967" cy="19685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1090" name="Line 66"/>
          <p:cNvSpPr>
            <a:spLocks noChangeShapeType="1"/>
          </p:cNvSpPr>
          <p:nvPr/>
        </p:nvSpPr>
        <p:spPr bwMode="gray">
          <a:xfrm>
            <a:off x="-16933" y="765175"/>
            <a:ext cx="12192000" cy="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1091" name="Freeform 67"/>
          <p:cNvSpPr/>
          <p:nvPr/>
        </p:nvSpPr>
        <p:spPr bwMode="gray">
          <a:xfrm>
            <a:off x="-16933" y="0"/>
            <a:ext cx="12208933" cy="1600200"/>
          </a:xfrm>
          <a:custGeom>
            <a:avLst/>
            <a:gdLst>
              <a:gd name="T0" fmla="*/ 0 w 5768"/>
              <a:gd name="T1" fmla="*/ 0 h 1008"/>
              <a:gd name="T2" fmla="*/ 0 w 5768"/>
              <a:gd name="T3" fmla="*/ 688 h 1008"/>
              <a:gd name="T4" fmla="*/ 2008 w 5768"/>
              <a:gd name="T5" fmla="*/ 492 h 1008"/>
              <a:gd name="T6" fmla="*/ 5768 w 5768"/>
              <a:gd name="T7" fmla="*/ 1008 h 1008"/>
              <a:gd name="T8" fmla="*/ 5768 w 5768"/>
              <a:gd name="T9" fmla="*/ 0 h 1008"/>
              <a:gd name="T10" fmla="*/ 0 w 5768"/>
              <a:gd name="T11" fmla="*/ 0 h 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8" h="1008">
                <a:moveTo>
                  <a:pt x="0" y="0"/>
                </a:moveTo>
                <a:lnTo>
                  <a:pt x="0" y="688"/>
                </a:lnTo>
                <a:cubicBezTo>
                  <a:pt x="72" y="682"/>
                  <a:pt x="776" y="535"/>
                  <a:pt x="2008" y="492"/>
                </a:cubicBezTo>
                <a:cubicBezTo>
                  <a:pt x="3240" y="449"/>
                  <a:pt x="4792" y="608"/>
                  <a:pt x="5768" y="1008"/>
                </a:cubicBezTo>
                <a:lnTo>
                  <a:pt x="5768" y="0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63529"/>
                  <a:invGamma/>
                </a:schemeClr>
              </a:gs>
            </a:gsLst>
            <a:lin ang="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1092" name="Freeform 68"/>
          <p:cNvSpPr/>
          <p:nvPr/>
        </p:nvSpPr>
        <p:spPr bwMode="gray">
          <a:xfrm>
            <a:off x="-16933" y="-12700"/>
            <a:ext cx="12208933" cy="1354138"/>
          </a:xfrm>
          <a:custGeom>
            <a:avLst/>
            <a:gdLst>
              <a:gd name="T0" fmla="*/ 0 w 5768"/>
              <a:gd name="T1" fmla="*/ 0 h 848"/>
              <a:gd name="T2" fmla="*/ 0 w 5768"/>
              <a:gd name="T3" fmla="*/ 767 h 848"/>
              <a:gd name="T4" fmla="*/ 2104 w 5768"/>
              <a:gd name="T5" fmla="*/ 448 h 848"/>
              <a:gd name="T6" fmla="*/ 5768 w 5768"/>
              <a:gd name="T7" fmla="*/ 848 h 848"/>
              <a:gd name="T8" fmla="*/ 5760 w 5768"/>
              <a:gd name="T9" fmla="*/ 8 h 848"/>
              <a:gd name="T10" fmla="*/ 0 w 5768"/>
              <a:gd name="T11" fmla="*/ 0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8" h="848">
                <a:moveTo>
                  <a:pt x="0" y="0"/>
                </a:moveTo>
                <a:lnTo>
                  <a:pt x="0" y="767"/>
                </a:lnTo>
                <a:cubicBezTo>
                  <a:pt x="72" y="760"/>
                  <a:pt x="879" y="496"/>
                  <a:pt x="2104" y="448"/>
                </a:cubicBezTo>
                <a:cubicBezTo>
                  <a:pt x="3330" y="401"/>
                  <a:pt x="4792" y="472"/>
                  <a:pt x="5768" y="848"/>
                </a:cubicBezTo>
                <a:lnTo>
                  <a:pt x="5760" y="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hlink">
                  <a:gamma/>
                  <a:shade val="63529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pic>
        <p:nvPicPr>
          <p:cNvPr id="2057" name="Picture 69" descr="figure07_o copy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800100" y="115888"/>
            <a:ext cx="1439333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8" name="Picture 70" descr="figure07_b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-16933" y="333376"/>
            <a:ext cx="1919817" cy="120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9" name="Picture 71" descr="figure07_g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1566334" y="404814"/>
            <a:ext cx="865717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035051" y="1347788"/>
            <a:ext cx="10344149" cy="491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429376"/>
            <a:ext cx="2844800" cy="3206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31B98C22-A858-4C16-BC57-1EF605AC2BFB}" type="datetime8">
              <a:rPr lang="en-US">
                <a:solidFill>
                  <a:srgbClr val="335338"/>
                </a:solidFill>
              </a:rPr>
              <a:t>11/25/2024 3:20 PM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429376"/>
            <a:ext cx="3860800" cy="3206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429376"/>
            <a:ext cx="2844800" cy="3206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r">
              <a:defRPr sz="1400">
                <a:latin typeface="Verdana" panose="020B060403050404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E56BC66-F271-430E-9F0D-9E6E29C91C9C}" type="slidenum">
              <a:rPr lang="en-US" altLang="en-US">
                <a:solidFill>
                  <a:srgbClr val="335338"/>
                </a:solidFill>
                <a:cs typeface="Arial" panose="020B0604020202020204" pitchFamily="34" charset="0"/>
              </a:rPr>
              <a:t>‹#›</a:t>
            </a:fld>
            <a:endParaRPr lang="en-US" alt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2064" name="Rectangle 2"/>
          <p:cNvSpPr>
            <a:spLocks noGrp="1" noChangeArrowheads="1"/>
          </p:cNvSpPr>
          <p:nvPr>
            <p:ph type="title"/>
          </p:nvPr>
        </p:nvSpPr>
        <p:spPr bwMode="white">
          <a:xfrm>
            <a:off x="1981200" y="209551"/>
            <a:ext cx="98552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  <p:sldLayoutId id="2147483725" r:id="rId12"/>
    <p:sldLayoutId id="2147483726" r:id="rId13"/>
    <p:sldLayoutId id="2147483727" r:id="rId14"/>
    <p:sldLayoutId id="2147483728" r:id="rId15"/>
  </p:sldLayoutIdLst>
  <p:transition spd="slow">
    <p:fade/>
    <p:sndAc>
      <p:stSnd>
        <p:snd r:embed="rId17" name="arrow.wav"/>
      </p:stSnd>
    </p:sndAc>
  </p:transition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panose="05000000000000000000" pitchFamily="2" charset="2"/>
        <a:buChar char="v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Wingdings" panose="05000000000000000000" pitchFamily="2" charset="2"/>
        <a:buChar char="§"/>
        <a:defRPr sz="28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Char char="•"/>
        <a:defRPr sz="24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6;p1"/>
          <p:cNvSpPr txBox="1">
            <a:spLocks noGrp="1"/>
          </p:cNvSpPr>
          <p:nvPr>
            <p:ph type="sldNum" idx="12"/>
          </p:nvPr>
        </p:nvSpPr>
        <p:spPr bwMode="auto">
          <a:xfrm>
            <a:off x="1" y="6165850"/>
            <a:ext cx="692151" cy="69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/>
          <a:lstStyle>
            <a:lvl1pPr algn="ctr" eaLnBrk="1" hangingPunct="1">
              <a:buClr>
                <a:srgbClr val="000000"/>
              </a:buClr>
              <a:defRPr sz="1000">
                <a:solidFill>
                  <a:srgbClr val="FFFFFF"/>
                </a:solidFill>
                <a:latin typeface="Arvo" charset="0"/>
                <a:sym typeface="Arvo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404A003-6801-4C07-B61B-61914BE3A7A2}" type="slidenum">
              <a:rPr lang="en-US" altLang="en-US" smtClean="0">
                <a:cs typeface="Arial" panose="020B0604020202020204" pitchFamily="34" charset="0"/>
              </a:rPr>
              <a:t>‹#›</a:t>
            </a:fld>
            <a:endParaRPr lang="en-US" altLang="en-US">
              <a:cs typeface="Arial" panose="020B0604020202020204" pitchFamily="34" charset="0"/>
            </a:endParaRPr>
          </a:p>
        </p:txBody>
      </p:sp>
      <p:sp>
        <p:nvSpPr>
          <p:cNvPr id="5123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2457451" y="1595438"/>
            <a:ext cx="54864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b" anchorCtr="0" compatLnSpc="1"/>
          <a:lstStyle/>
          <a:p>
            <a:pPr lvl="0"/>
            <a:endParaRPr lang="en-US" altLang="en-US" smtClean="0">
              <a:sym typeface="Arial" panose="020B0604020202020204" pitchFamily="34" charset="0"/>
            </a:endParaRPr>
          </a:p>
        </p:txBody>
      </p:sp>
      <p:sp>
        <p:nvSpPr>
          <p:cNvPr id="5124" name="Google Shape;8;p1"/>
          <p:cNvSpPr txBox="1">
            <a:spLocks noGrp="1"/>
          </p:cNvSpPr>
          <p:nvPr>
            <p:ph type="body" idx="1"/>
          </p:nvPr>
        </p:nvSpPr>
        <p:spPr bwMode="auto">
          <a:xfrm>
            <a:off x="2457451" y="2557464"/>
            <a:ext cx="5486400" cy="360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/>
          <a:lstStyle/>
          <a:p>
            <a:pPr lvl="0"/>
            <a:endParaRPr lang="en-US" alt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  <p:sldLayoutId id="2147483741" r:id="rId12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buClr>
                <a:srgbClr val="000000"/>
              </a:buClr>
              <a:buFont typeface="Arial" panose="020B0604020202020204"/>
              <a:buNone/>
            </a:pPr>
            <a:fld id="{00000000-1234-1234-1234-123412341234}" type="slidenum">
              <a:rPr lang="en-GB" kern="0"/>
              <a:t>‹#›</a:t>
            </a:fld>
            <a:endParaRPr kern="0"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□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●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  <p:sldLayoutId id="2147483754" r:id="rId12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buClr>
                <a:srgbClr val="000000"/>
              </a:buClr>
              <a:buFont typeface="Arial" panose="020B0604020202020204"/>
              <a:buNone/>
            </a:pPr>
            <a:fld id="{00000000-1234-1234-1234-123412341234}" type="slidenum">
              <a:rPr lang="en-GB" kern="0"/>
              <a:t>‹#›</a:t>
            </a:fld>
            <a:endParaRPr kern="0"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□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●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56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5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0.xml"/><Relationship Id="rId4" Type="http://schemas.openxmlformats.org/officeDocument/2006/relationships/image" Target="../media/image7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7.xml"/><Relationship Id="rId4" Type="http://schemas.openxmlformats.org/officeDocument/2006/relationships/image" Target="../media/image8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7.xml"/><Relationship Id="rId4" Type="http://schemas.openxmlformats.org/officeDocument/2006/relationships/image" Target="../media/image8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1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0.xml"/><Relationship Id="rId4" Type="http://schemas.openxmlformats.org/officeDocument/2006/relationships/image" Target="../media/image8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0.xml"/><Relationship Id="rId4" Type="http://schemas.openxmlformats.org/officeDocument/2006/relationships/image" Target="../media/image91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0.xml"/><Relationship Id="rId5" Type="http://schemas.openxmlformats.org/officeDocument/2006/relationships/image" Target="../media/image91.emf"/><Relationship Id="rId4" Type="http://schemas.openxmlformats.org/officeDocument/2006/relationships/image" Target="../media/image9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0.xml"/><Relationship Id="rId5" Type="http://schemas.openxmlformats.org/officeDocument/2006/relationships/image" Target="../media/image94.png"/><Relationship Id="rId4" Type="http://schemas.openxmlformats.org/officeDocument/2006/relationships/image" Target="../media/image91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0.xml"/><Relationship Id="rId4" Type="http://schemas.openxmlformats.org/officeDocument/2006/relationships/image" Target="../media/image9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0.xml"/><Relationship Id="rId5" Type="http://schemas.openxmlformats.org/officeDocument/2006/relationships/image" Target="../media/image91.emf"/><Relationship Id="rId4" Type="http://schemas.openxmlformats.org/officeDocument/2006/relationships/image" Target="../media/image9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4.xml"/><Relationship Id="rId6" Type="http://schemas.openxmlformats.org/officeDocument/2006/relationships/audio" Target="../media/audio1.wav"/><Relationship Id="rId5" Type="http://schemas.openxmlformats.org/officeDocument/2006/relationships/image" Target="../media/image63.jpeg"/><Relationship Id="rId4" Type="http://schemas.openxmlformats.org/officeDocument/2006/relationships/image" Target="../media/image62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36.xml"/><Relationship Id="rId5" Type="http://schemas.openxmlformats.org/officeDocument/2006/relationships/image" Target="../media/image92.emf"/><Relationship Id="rId4" Type="http://schemas.openxmlformats.org/officeDocument/2006/relationships/image" Target="../media/image9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36.xml"/><Relationship Id="rId4" Type="http://schemas.openxmlformats.org/officeDocument/2006/relationships/image" Target="../media/image92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36.xml"/><Relationship Id="rId4" Type="http://schemas.openxmlformats.org/officeDocument/2006/relationships/image" Target="../media/image92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147.xml"/><Relationship Id="rId1" Type="http://schemas.openxmlformats.org/officeDocument/2006/relationships/themeOverride" Target="../theme/themeOverride2.xml"/><Relationship Id="rId6" Type="http://schemas.openxmlformats.org/officeDocument/2006/relationships/image" Target="../media/image65.png"/><Relationship Id="rId5" Type="http://schemas.openxmlformats.org/officeDocument/2006/relationships/image" Target="../media/image102.png"/><Relationship Id="rId4" Type="http://schemas.openxmlformats.org/officeDocument/2006/relationships/image" Target="../media/image101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67.png"/><Relationship Id="rId12" Type="http://schemas.openxmlformats.org/officeDocument/2006/relationships/image" Target="../media/image72.png"/><Relationship Id="rId2" Type="http://schemas.openxmlformats.org/officeDocument/2006/relationships/slideLayout" Target="../slideLayouts/slideLayout36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66.png"/><Relationship Id="rId11" Type="http://schemas.openxmlformats.org/officeDocument/2006/relationships/image" Target="../media/image71.png"/><Relationship Id="rId5" Type="http://schemas.openxmlformats.org/officeDocument/2006/relationships/image" Target="../media/image65.png"/><Relationship Id="rId10" Type="http://schemas.openxmlformats.org/officeDocument/2006/relationships/image" Target="../media/image70.png"/><Relationship Id="rId4" Type="http://schemas.openxmlformats.org/officeDocument/2006/relationships/image" Target="../media/image64.png"/><Relationship Id="rId9" Type="http://schemas.openxmlformats.org/officeDocument/2006/relationships/image" Target="../media/image69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147.xml"/><Relationship Id="rId1" Type="http://schemas.openxmlformats.org/officeDocument/2006/relationships/themeOverride" Target="../theme/themeOverride3.xml"/><Relationship Id="rId6" Type="http://schemas.openxmlformats.org/officeDocument/2006/relationships/image" Target="../media/image65.png"/><Relationship Id="rId5" Type="http://schemas.openxmlformats.org/officeDocument/2006/relationships/image" Target="../media/image102.png"/><Relationship Id="rId4" Type="http://schemas.openxmlformats.org/officeDocument/2006/relationships/image" Target="../media/image101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slideLayout" Target="../slideLayouts/slideLayout173.xml"/><Relationship Id="rId7" Type="http://schemas.openxmlformats.org/officeDocument/2006/relationships/image" Target="../media/image107.wmf"/><Relationship Id="rId2" Type="http://schemas.openxmlformats.org/officeDocument/2006/relationships/audio" Target="file:///E:\GADT%202\Dao%20duc%201\01_PhuongThuy_NhoOnThayCo_PhuongThuy.wma" TargetMode="External"/><Relationship Id="rId1" Type="http://schemas.microsoft.com/office/2007/relationships/media" Target="file:///E:\GADT%202\Dao%20duc%201\01_PhuongThuy_NhoOnThayCo_PhuongThuy.wma" TargetMode="External"/><Relationship Id="rId6" Type="http://schemas.openxmlformats.org/officeDocument/2006/relationships/image" Target="../media/image106.png"/><Relationship Id="rId5" Type="http://schemas.openxmlformats.org/officeDocument/2006/relationships/image" Target="../media/image105.GIF"/><Relationship Id="rId4" Type="http://schemas.openxmlformats.org/officeDocument/2006/relationships/notesSlide" Target="../notesSlides/notesSlide2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7.xml"/><Relationship Id="rId5" Type="http://schemas.openxmlformats.org/officeDocument/2006/relationships/image" Target="../media/image75.png"/><Relationship Id="rId4" Type="http://schemas.openxmlformats.org/officeDocument/2006/relationships/image" Target="../media/image74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WordArt 18"/>
          <p:cNvSpPr>
            <a:spLocks noChangeArrowheads="1" noChangeShapeType="1" noTextEdit="1"/>
          </p:cNvSpPr>
          <p:nvPr/>
        </p:nvSpPr>
        <p:spPr bwMode="auto">
          <a:xfrm>
            <a:off x="3543300" y="366779"/>
            <a:ext cx="5334000" cy="1574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19050">
                  <a:solidFill>
                    <a:srgbClr val="FFFF00"/>
                  </a:solidFill>
                  <a:rou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>
                      <a:alpha val="5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CÔNG </a:t>
            </a:r>
            <a:r>
              <a:rPr lang="en-US" sz="3600" b="1" kern="10" dirty="0" err="1">
                <a:ln w="19050">
                  <a:solidFill>
                    <a:srgbClr val="FFFF00"/>
                  </a:solidFill>
                  <a:rou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>
                      <a:alpha val="5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3600" b="1" kern="10" dirty="0">
                <a:ln w="19050">
                  <a:solidFill>
                    <a:srgbClr val="FFFF00"/>
                  </a:solidFill>
                  <a:rou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>
                      <a:alpha val="5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smtClean="0">
                <a:ln w="19050">
                  <a:solidFill>
                    <a:srgbClr val="FFFF00"/>
                  </a:solidFill>
                  <a:rou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>
                      <a:alpha val="5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en-US" sz="3600" b="1" kern="10" dirty="0">
              <a:ln w="19050">
                <a:solidFill>
                  <a:srgbClr val="FFFF00"/>
                </a:solidFill>
                <a:round/>
              </a:ln>
              <a:solidFill>
                <a:srgbClr val="FF0000"/>
              </a:solidFill>
              <a:effectLst>
                <a:outerShdw dist="35921" dir="2700000" algn="ctr" rotWithShape="0">
                  <a:srgbClr val="990000">
                    <a:alpha val="5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clrChange>
              <a:clrFrom>
                <a:srgbClr val="F5F5F5"/>
              </a:clrFrom>
              <a:clrTo>
                <a:srgbClr val="F5F5F5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8750" y="2895600"/>
            <a:ext cx="4038600" cy="4038600"/>
          </a:xfrm>
          <a:prstGeom prst="rect">
            <a:avLst/>
          </a:prstGeom>
        </p:spPr>
      </p:pic>
      <p:pic>
        <p:nvPicPr>
          <p:cNvPr id="10" name="Picture 2" descr="Hình ảnh có liên quan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070"/>
          <a:stretch>
            <a:fillRect/>
          </a:stretch>
        </p:blipFill>
        <p:spPr bwMode="auto">
          <a:xfrm>
            <a:off x="1568451" y="3824606"/>
            <a:ext cx="5853741" cy="27832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!!1a">
            <a:extLst>
              <a:ext uri="{FF2B5EF4-FFF2-40B4-BE49-F238E27FC236}">
                <a16:creationId xmlns="" xmlns:a16="http://schemas.microsoft.com/office/drawing/2014/main" id="{65DA152C-4C6C-4037-B246-7F8E64CF95AF}"/>
              </a:ext>
            </a:extLst>
          </p:cNvPr>
          <p:cNvSpPr txBox="1"/>
          <p:nvPr/>
        </p:nvSpPr>
        <p:spPr>
          <a:xfrm>
            <a:off x="785248" y="2269672"/>
            <a:ext cx="5723502" cy="13726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smtClean="0">
                <a:solidFill>
                  <a:srgbClr val="AF00B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CÔNG NGHỆ 10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AF00B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AF00B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C6E5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GV: </a:t>
            </a:r>
            <a:r>
              <a:rPr lang="en-US" sz="3200" b="1" dirty="0" err="1" smtClean="0">
                <a:solidFill>
                  <a:srgbClr val="FC6E5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Trần</a:t>
            </a:r>
            <a:r>
              <a:rPr lang="en-US" sz="3200" b="1" dirty="0" smtClean="0">
                <a:solidFill>
                  <a:srgbClr val="FC6E5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FC6E5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Thị</a:t>
            </a:r>
            <a:r>
              <a:rPr lang="en-US" sz="3200" b="1" dirty="0" smtClean="0">
                <a:solidFill>
                  <a:srgbClr val="FC6E5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smtClean="0">
                <a:solidFill>
                  <a:srgbClr val="FC6E5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Hà</a:t>
            </a:r>
            <a:endParaRPr kumimoji="0" lang="en-US" sz="3200" b="1" i="0" u="none" strike="noStrike" kern="1200" cap="none" spc="0" normalizeH="0" noProof="0" dirty="0" smtClean="0">
              <a:ln>
                <a:noFill/>
              </a:ln>
              <a:solidFill>
                <a:srgbClr val="FC6E5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0.03936 L -0.00065 -0.86852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414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p16"/>
          <p:cNvSpPr txBox="1">
            <a:spLocks noGrp="1"/>
          </p:cNvSpPr>
          <p:nvPr>
            <p:ph type="sldNum" idx="12"/>
          </p:nvPr>
        </p:nvSpPr>
        <p:spPr>
          <a:xfrm>
            <a:off x="1524000" y="5535450"/>
            <a:ext cx="465300" cy="46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fld id="{00000000-1234-1234-1234-123412341234}" type="slidenum">
              <a:rPr lang="en-GB"/>
              <a:t>10</a:t>
            </a:fld>
            <a:endParaRPr lang="en-GB"/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171719" y="0"/>
            <a:ext cx="6847267" cy="58420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4554" y="592225"/>
            <a:ext cx="4053508" cy="58472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23834" y="1234737"/>
            <a:ext cx="4918656" cy="445772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</p:pic>
      <p:sp>
        <p:nvSpPr>
          <p:cNvPr id="4" name="TextBox 3"/>
          <p:cNvSpPr txBox="1"/>
          <p:nvPr/>
        </p:nvSpPr>
        <p:spPr>
          <a:xfrm>
            <a:off x="4167389" y="5816084"/>
            <a:ext cx="17128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Đất</a:t>
            </a:r>
            <a:r>
              <a:rPr lang="en-US" dirty="0" smtClean="0"/>
              <a:t> </a:t>
            </a:r>
            <a:r>
              <a:rPr lang="en-US" dirty="0" err="1" smtClean="0"/>
              <a:t>phù</a:t>
            </a:r>
            <a:r>
              <a:rPr lang="en-US" dirty="0" smtClean="0"/>
              <a:t> </a:t>
            </a:r>
            <a:r>
              <a:rPr lang="en-US" dirty="0" err="1" smtClean="0"/>
              <a:t>sa</a:t>
            </a:r>
            <a:endParaRPr lang="en-US" dirty="0"/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20"/>
          <p:cNvSpPr/>
          <p:nvPr/>
        </p:nvSpPr>
        <p:spPr>
          <a:xfrm>
            <a:off x="4179889" y="2733676"/>
            <a:ext cx="295275" cy="282575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34499" name="Google Shape;316;p20"/>
          <p:cNvGrpSpPr/>
          <p:nvPr/>
        </p:nvGrpSpPr>
        <p:grpSpPr bwMode="auto">
          <a:xfrm>
            <a:off x="5437189" y="192089"/>
            <a:ext cx="325437" cy="327025"/>
            <a:chOff x="5294400" y="974850"/>
            <a:chExt cx="416500" cy="417100"/>
          </a:xfrm>
        </p:grpSpPr>
        <p:sp>
          <p:nvSpPr>
            <p:cNvPr id="317" name="Google Shape;317;p20"/>
            <p:cNvSpPr/>
            <p:nvPr/>
          </p:nvSpPr>
          <p:spPr>
            <a:xfrm>
              <a:off x="5324875" y="997122"/>
              <a:ext cx="152379" cy="155907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20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0" name="Google Shape;319;p20"/>
          <p:cNvGrpSpPr/>
          <p:nvPr/>
        </p:nvGrpSpPr>
        <p:grpSpPr bwMode="auto">
          <a:xfrm>
            <a:off x="9906001" y="6270626"/>
            <a:ext cx="587375" cy="587375"/>
            <a:chOff x="5941025" y="3634400"/>
            <a:chExt cx="467650" cy="467650"/>
          </a:xfrm>
        </p:grpSpPr>
        <p:sp>
          <p:nvSpPr>
            <p:cNvPr id="320" name="Google Shape;320;p20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321;p20"/>
            <p:cNvSpPr/>
            <p:nvPr/>
          </p:nvSpPr>
          <p:spPr>
            <a:xfrm>
              <a:off x="6211504" y="3753208"/>
              <a:ext cx="20223" cy="18959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20"/>
            <p:cNvSpPr/>
            <p:nvPr/>
          </p:nvSpPr>
          <p:spPr>
            <a:xfrm>
              <a:off x="5943553" y="3696332"/>
              <a:ext cx="178213" cy="351369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20"/>
            <p:cNvSpPr/>
            <p:nvPr/>
          </p:nvSpPr>
          <p:spPr>
            <a:xfrm>
              <a:off x="6128085" y="3696332"/>
              <a:ext cx="87211" cy="4676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20"/>
            <p:cNvSpPr/>
            <p:nvPr/>
          </p:nvSpPr>
          <p:spPr>
            <a:xfrm>
              <a:off x="6358118" y="3940268"/>
              <a:ext cx="17695" cy="34126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20"/>
            <p:cNvSpPr/>
            <p:nvPr/>
          </p:nvSpPr>
          <p:spPr>
            <a:xfrm>
              <a:off x="6202657" y="3720346"/>
              <a:ext cx="204755" cy="279326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1" name="Google Shape;326;p20"/>
          <p:cNvGrpSpPr/>
          <p:nvPr/>
        </p:nvGrpSpPr>
        <p:grpSpPr bwMode="auto">
          <a:xfrm>
            <a:off x="187594" y="192089"/>
            <a:ext cx="1076325" cy="1076325"/>
            <a:chOff x="6643075" y="3664250"/>
            <a:chExt cx="407950" cy="407975"/>
          </a:xfrm>
        </p:grpSpPr>
        <p:sp>
          <p:nvSpPr>
            <p:cNvPr id="327" name="Google Shape;327;p20"/>
            <p:cNvSpPr/>
            <p:nvPr/>
          </p:nvSpPr>
          <p:spPr>
            <a:xfrm>
              <a:off x="6794101" y="3815285"/>
              <a:ext cx="211195" cy="211208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2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2" name="Google Shape;329;p20"/>
          <p:cNvGrpSpPr/>
          <p:nvPr/>
        </p:nvGrpSpPr>
        <p:grpSpPr bwMode="auto">
          <a:xfrm rot="1385783">
            <a:off x="7845426" y="6303963"/>
            <a:ext cx="468313" cy="468312"/>
            <a:chOff x="576250" y="4319400"/>
            <a:chExt cx="442075" cy="442050"/>
          </a:xfrm>
        </p:grpSpPr>
        <p:sp>
          <p:nvSpPr>
            <p:cNvPr id="330" name="Google Shape;330;p2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20"/>
            <p:cNvSpPr/>
            <p:nvPr/>
          </p:nvSpPr>
          <p:spPr>
            <a:xfrm>
              <a:off x="588104" y="4668486"/>
              <a:ext cx="73430" cy="73426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20"/>
            <p:cNvSpPr/>
            <p:nvPr/>
          </p:nvSpPr>
          <p:spPr>
            <a:xfrm>
              <a:off x="649553" y="4710392"/>
              <a:ext cx="46455" cy="46452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20"/>
            <p:cNvSpPr/>
            <p:nvPr/>
          </p:nvSpPr>
          <p:spPr>
            <a:xfrm>
              <a:off x="571367" y="4637844"/>
              <a:ext cx="46456" cy="46453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34" name="Google Shape;334;p20"/>
          <p:cNvSpPr/>
          <p:nvPr/>
        </p:nvSpPr>
        <p:spPr>
          <a:xfrm rot="6304741">
            <a:off x="4302126" y="1441451"/>
            <a:ext cx="192087" cy="1825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35" name="Google Shape;335;p20"/>
          <p:cNvSpPr/>
          <p:nvPr/>
        </p:nvSpPr>
        <p:spPr>
          <a:xfrm rot="1735981">
            <a:off x="5213350" y="2366963"/>
            <a:ext cx="203200" cy="1952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34505" name="Google Shape;336;p20"/>
          <p:cNvSpPr>
            <a:spLocks noGrp="1"/>
          </p:cNvSpPr>
          <p:nvPr>
            <p:ph type="sldNum" sz="quarter" idx="10"/>
          </p:nvPr>
        </p:nvSpPr>
        <p:spPr>
          <a:xfrm>
            <a:off x="1524000" y="5535614"/>
            <a:ext cx="465138" cy="465137"/>
          </a:xfrm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7BDFA98-BF64-4B42-B82B-7576686859DA}" type="slidenum">
              <a:rPr lang="en-US" altLang="en-US" smtClean="0">
                <a:solidFill>
                  <a:srgbClr val="FFFFFF"/>
                </a:solidFill>
                <a:latin typeface="Arvo" charset="0"/>
                <a:sym typeface="Arvo" charset="0"/>
              </a:rPr>
              <a:t>11</a:t>
            </a:fld>
            <a:endParaRPr lang="en-US" altLang="en-US" smtClean="0">
              <a:solidFill>
                <a:srgbClr val="FFFFFF"/>
              </a:solidFill>
              <a:latin typeface="Arvo" charset="0"/>
              <a:sym typeface="Arvo" charset="0"/>
            </a:endParaRPr>
          </a:p>
        </p:txBody>
      </p:sp>
      <p:sp>
        <p:nvSpPr>
          <p:cNvPr id="30" name="TextBox 5"/>
          <p:cNvSpPr txBox="1">
            <a:spLocks noChangeArrowheads="1"/>
          </p:cNvSpPr>
          <p:nvPr/>
        </p:nvSpPr>
        <p:spPr bwMode="auto">
          <a:xfrm>
            <a:off x="2098765" y="126274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460" y="1018768"/>
            <a:ext cx="4596338" cy="418233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756569" y="5398850"/>
            <a:ext cx="15669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FF0000"/>
                </a:solidFill>
              </a:rPr>
              <a:t>Đất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thịt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đen</a:t>
            </a:r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91753" y="1018767"/>
            <a:ext cx="5444252" cy="418233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22016" y="5398850"/>
            <a:ext cx="21765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FF0000"/>
                </a:solidFill>
              </a:rPr>
              <a:t>Đất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thịt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pha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cát</a:t>
            </a:r>
            <a:endParaRPr lang="en-US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20"/>
          <p:cNvSpPr/>
          <p:nvPr/>
        </p:nvSpPr>
        <p:spPr>
          <a:xfrm>
            <a:off x="4179889" y="2733676"/>
            <a:ext cx="295275" cy="282575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34499" name="Google Shape;316;p20"/>
          <p:cNvGrpSpPr/>
          <p:nvPr/>
        </p:nvGrpSpPr>
        <p:grpSpPr bwMode="auto">
          <a:xfrm>
            <a:off x="5437189" y="192089"/>
            <a:ext cx="325437" cy="327025"/>
            <a:chOff x="5294400" y="974850"/>
            <a:chExt cx="416500" cy="417100"/>
          </a:xfrm>
        </p:grpSpPr>
        <p:sp>
          <p:nvSpPr>
            <p:cNvPr id="317" name="Google Shape;317;p20"/>
            <p:cNvSpPr/>
            <p:nvPr/>
          </p:nvSpPr>
          <p:spPr>
            <a:xfrm>
              <a:off x="5324875" y="997122"/>
              <a:ext cx="152379" cy="155907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20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0" name="Google Shape;319;p20"/>
          <p:cNvGrpSpPr/>
          <p:nvPr/>
        </p:nvGrpSpPr>
        <p:grpSpPr bwMode="auto">
          <a:xfrm>
            <a:off x="9906001" y="6270626"/>
            <a:ext cx="587375" cy="587375"/>
            <a:chOff x="5941025" y="3634400"/>
            <a:chExt cx="467650" cy="467650"/>
          </a:xfrm>
        </p:grpSpPr>
        <p:sp>
          <p:nvSpPr>
            <p:cNvPr id="320" name="Google Shape;320;p20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321;p20"/>
            <p:cNvSpPr/>
            <p:nvPr/>
          </p:nvSpPr>
          <p:spPr>
            <a:xfrm>
              <a:off x="6211504" y="3753208"/>
              <a:ext cx="20223" cy="18959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20"/>
            <p:cNvSpPr/>
            <p:nvPr/>
          </p:nvSpPr>
          <p:spPr>
            <a:xfrm>
              <a:off x="5943553" y="3696332"/>
              <a:ext cx="178213" cy="351369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20"/>
            <p:cNvSpPr/>
            <p:nvPr/>
          </p:nvSpPr>
          <p:spPr>
            <a:xfrm>
              <a:off x="6128085" y="3696332"/>
              <a:ext cx="87211" cy="4676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20"/>
            <p:cNvSpPr/>
            <p:nvPr/>
          </p:nvSpPr>
          <p:spPr>
            <a:xfrm>
              <a:off x="6358118" y="3940268"/>
              <a:ext cx="17695" cy="34126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20"/>
            <p:cNvSpPr/>
            <p:nvPr/>
          </p:nvSpPr>
          <p:spPr>
            <a:xfrm>
              <a:off x="6202657" y="3720346"/>
              <a:ext cx="204755" cy="279326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1" name="Google Shape;326;p20"/>
          <p:cNvGrpSpPr/>
          <p:nvPr/>
        </p:nvGrpSpPr>
        <p:grpSpPr bwMode="auto">
          <a:xfrm>
            <a:off x="187594" y="192089"/>
            <a:ext cx="1076325" cy="1076325"/>
            <a:chOff x="6643075" y="3664250"/>
            <a:chExt cx="407950" cy="407975"/>
          </a:xfrm>
        </p:grpSpPr>
        <p:sp>
          <p:nvSpPr>
            <p:cNvPr id="327" name="Google Shape;327;p20"/>
            <p:cNvSpPr/>
            <p:nvPr/>
          </p:nvSpPr>
          <p:spPr>
            <a:xfrm>
              <a:off x="6794101" y="3815285"/>
              <a:ext cx="211195" cy="211208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2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2" name="Google Shape;329;p20"/>
          <p:cNvGrpSpPr/>
          <p:nvPr/>
        </p:nvGrpSpPr>
        <p:grpSpPr bwMode="auto">
          <a:xfrm rot="1385783">
            <a:off x="7845426" y="6303963"/>
            <a:ext cx="468313" cy="468312"/>
            <a:chOff x="576250" y="4319400"/>
            <a:chExt cx="442075" cy="442050"/>
          </a:xfrm>
        </p:grpSpPr>
        <p:sp>
          <p:nvSpPr>
            <p:cNvPr id="330" name="Google Shape;330;p2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20"/>
            <p:cNvSpPr/>
            <p:nvPr/>
          </p:nvSpPr>
          <p:spPr>
            <a:xfrm>
              <a:off x="588104" y="4668486"/>
              <a:ext cx="73430" cy="73426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20"/>
            <p:cNvSpPr/>
            <p:nvPr/>
          </p:nvSpPr>
          <p:spPr>
            <a:xfrm>
              <a:off x="649553" y="4710392"/>
              <a:ext cx="46455" cy="46452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20"/>
            <p:cNvSpPr/>
            <p:nvPr/>
          </p:nvSpPr>
          <p:spPr>
            <a:xfrm>
              <a:off x="571367" y="4637844"/>
              <a:ext cx="46456" cy="46453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34" name="Google Shape;334;p20"/>
          <p:cNvSpPr/>
          <p:nvPr/>
        </p:nvSpPr>
        <p:spPr>
          <a:xfrm rot="6304741">
            <a:off x="4302126" y="1441451"/>
            <a:ext cx="192087" cy="1825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35" name="Google Shape;335;p20"/>
          <p:cNvSpPr/>
          <p:nvPr/>
        </p:nvSpPr>
        <p:spPr>
          <a:xfrm rot="1735981">
            <a:off x="5213350" y="2366963"/>
            <a:ext cx="203200" cy="1952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34505" name="Google Shape;336;p20"/>
          <p:cNvSpPr>
            <a:spLocks noGrp="1"/>
          </p:cNvSpPr>
          <p:nvPr>
            <p:ph type="sldNum" sz="quarter" idx="10"/>
          </p:nvPr>
        </p:nvSpPr>
        <p:spPr>
          <a:xfrm>
            <a:off x="1524000" y="5535614"/>
            <a:ext cx="465138" cy="465137"/>
          </a:xfrm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7BDFA98-BF64-4B42-B82B-7576686859DA}" type="slidenum">
              <a:rPr lang="en-US" altLang="en-US" smtClean="0">
                <a:solidFill>
                  <a:srgbClr val="FFFFFF"/>
                </a:solidFill>
                <a:latin typeface="Arvo" charset="0"/>
                <a:sym typeface="Arvo" charset="0"/>
              </a:rPr>
              <a:t>12</a:t>
            </a:fld>
            <a:endParaRPr lang="en-US" altLang="en-US" smtClean="0">
              <a:solidFill>
                <a:srgbClr val="FFFFFF"/>
              </a:solidFill>
              <a:latin typeface="Arvo" charset="0"/>
              <a:sym typeface="Arvo" charset="0"/>
            </a:endParaRPr>
          </a:p>
        </p:txBody>
      </p:sp>
      <p:sp>
        <p:nvSpPr>
          <p:cNvPr id="30" name="TextBox 5"/>
          <p:cNvSpPr txBox="1">
            <a:spLocks noChangeArrowheads="1"/>
          </p:cNvSpPr>
          <p:nvPr/>
        </p:nvSpPr>
        <p:spPr bwMode="auto">
          <a:xfrm>
            <a:off x="2098765" y="126274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0761" y="1147764"/>
            <a:ext cx="5311865" cy="35272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398169" y="4943515"/>
            <a:ext cx="1690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</a:t>
            </a:r>
            <a:r>
              <a:rPr lang="fr-FR" sz="2000" dirty="0" err="1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ất</a:t>
            </a:r>
            <a:r>
              <a:rPr lang="fr-FR" sz="2000" dirty="0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000" dirty="0" err="1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đỏ</a:t>
            </a:r>
            <a:r>
              <a:rPr lang="fr-FR" sz="2000" dirty="0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000" dirty="0" err="1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bazan</a:t>
            </a:r>
            <a:endParaRPr lang="en-US" sz="2000" dirty="0">
              <a:solidFill>
                <a:srgbClr val="FF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18898" y="1018767"/>
            <a:ext cx="4267536" cy="3656264"/>
          </a:xfrm>
          <a:prstGeom prst="rect">
            <a:avLst/>
          </a:prstGeom>
        </p:spPr>
      </p:pic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hought Bubble: Cloud 1"/>
          <p:cNvSpPr>
            <a:spLocks noChangeArrowheads="1"/>
          </p:cNvSpPr>
          <p:nvPr/>
        </p:nvSpPr>
        <p:spPr bwMode="auto">
          <a:xfrm>
            <a:off x="2209800" y="1236372"/>
            <a:ext cx="3869028" cy="4031087"/>
          </a:xfrm>
          <a:prstGeom prst="cloudCallout">
            <a:avLst>
              <a:gd name="adj1" fmla="val 64181"/>
              <a:gd name="adj2" fmla="val 52801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None/>
            </a:pP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Theo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sỏi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1268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90"/>
          <a:stretch>
            <a:fillRect/>
          </a:stretch>
        </p:blipFill>
        <p:spPr bwMode="auto">
          <a:xfrm>
            <a:off x="6861175" y="2536826"/>
            <a:ext cx="3822700" cy="40163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1524000" y="-21430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20"/>
          <p:cNvSpPr/>
          <p:nvPr/>
        </p:nvSpPr>
        <p:spPr>
          <a:xfrm>
            <a:off x="4179889" y="2733676"/>
            <a:ext cx="295275" cy="282575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34499" name="Google Shape;316;p20"/>
          <p:cNvGrpSpPr/>
          <p:nvPr/>
        </p:nvGrpSpPr>
        <p:grpSpPr bwMode="auto">
          <a:xfrm>
            <a:off x="5437189" y="192089"/>
            <a:ext cx="325437" cy="327025"/>
            <a:chOff x="5294400" y="974850"/>
            <a:chExt cx="416500" cy="417100"/>
          </a:xfrm>
        </p:grpSpPr>
        <p:sp>
          <p:nvSpPr>
            <p:cNvPr id="317" name="Google Shape;317;p20"/>
            <p:cNvSpPr/>
            <p:nvPr/>
          </p:nvSpPr>
          <p:spPr>
            <a:xfrm>
              <a:off x="5324875" y="997122"/>
              <a:ext cx="152379" cy="155907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20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0" name="Google Shape;319;p20"/>
          <p:cNvGrpSpPr/>
          <p:nvPr/>
        </p:nvGrpSpPr>
        <p:grpSpPr bwMode="auto">
          <a:xfrm>
            <a:off x="9906001" y="6270626"/>
            <a:ext cx="587375" cy="587375"/>
            <a:chOff x="5941025" y="3634400"/>
            <a:chExt cx="467650" cy="467650"/>
          </a:xfrm>
        </p:grpSpPr>
        <p:sp>
          <p:nvSpPr>
            <p:cNvPr id="320" name="Google Shape;320;p20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321;p20"/>
            <p:cNvSpPr/>
            <p:nvPr/>
          </p:nvSpPr>
          <p:spPr>
            <a:xfrm>
              <a:off x="6211504" y="3753208"/>
              <a:ext cx="20223" cy="18959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20"/>
            <p:cNvSpPr/>
            <p:nvPr/>
          </p:nvSpPr>
          <p:spPr>
            <a:xfrm>
              <a:off x="5943553" y="3696332"/>
              <a:ext cx="178213" cy="351369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20"/>
            <p:cNvSpPr/>
            <p:nvPr/>
          </p:nvSpPr>
          <p:spPr>
            <a:xfrm>
              <a:off x="6128085" y="3696332"/>
              <a:ext cx="87211" cy="4676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20"/>
            <p:cNvSpPr/>
            <p:nvPr/>
          </p:nvSpPr>
          <p:spPr>
            <a:xfrm>
              <a:off x="6358118" y="3940268"/>
              <a:ext cx="17695" cy="34126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20"/>
            <p:cNvSpPr/>
            <p:nvPr/>
          </p:nvSpPr>
          <p:spPr>
            <a:xfrm>
              <a:off x="6202657" y="3720346"/>
              <a:ext cx="204755" cy="279326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1" name="Google Shape;326;p20"/>
          <p:cNvGrpSpPr/>
          <p:nvPr/>
        </p:nvGrpSpPr>
        <p:grpSpPr bwMode="auto">
          <a:xfrm>
            <a:off x="187594" y="192089"/>
            <a:ext cx="1076325" cy="1076325"/>
            <a:chOff x="6643075" y="3664250"/>
            <a:chExt cx="407950" cy="407975"/>
          </a:xfrm>
        </p:grpSpPr>
        <p:sp>
          <p:nvSpPr>
            <p:cNvPr id="327" name="Google Shape;327;p20"/>
            <p:cNvSpPr/>
            <p:nvPr/>
          </p:nvSpPr>
          <p:spPr>
            <a:xfrm>
              <a:off x="6794101" y="3815285"/>
              <a:ext cx="211195" cy="211208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2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2" name="Google Shape;329;p20"/>
          <p:cNvGrpSpPr/>
          <p:nvPr/>
        </p:nvGrpSpPr>
        <p:grpSpPr bwMode="auto">
          <a:xfrm rot="1385783">
            <a:off x="7845426" y="6303963"/>
            <a:ext cx="468313" cy="468312"/>
            <a:chOff x="576250" y="4319400"/>
            <a:chExt cx="442075" cy="442050"/>
          </a:xfrm>
        </p:grpSpPr>
        <p:sp>
          <p:nvSpPr>
            <p:cNvPr id="330" name="Google Shape;330;p2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20"/>
            <p:cNvSpPr/>
            <p:nvPr/>
          </p:nvSpPr>
          <p:spPr>
            <a:xfrm>
              <a:off x="588104" y="4668486"/>
              <a:ext cx="73430" cy="73426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20"/>
            <p:cNvSpPr/>
            <p:nvPr/>
          </p:nvSpPr>
          <p:spPr>
            <a:xfrm>
              <a:off x="649553" y="4710392"/>
              <a:ext cx="46455" cy="46452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20"/>
            <p:cNvSpPr/>
            <p:nvPr/>
          </p:nvSpPr>
          <p:spPr>
            <a:xfrm>
              <a:off x="571367" y="4637844"/>
              <a:ext cx="46456" cy="46453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34" name="Google Shape;334;p20"/>
          <p:cNvSpPr/>
          <p:nvPr/>
        </p:nvSpPr>
        <p:spPr>
          <a:xfrm rot="6304741">
            <a:off x="4302126" y="1441451"/>
            <a:ext cx="192087" cy="1825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35" name="Google Shape;335;p20"/>
          <p:cNvSpPr/>
          <p:nvPr/>
        </p:nvSpPr>
        <p:spPr>
          <a:xfrm rot="1735981">
            <a:off x="5213350" y="2366963"/>
            <a:ext cx="203200" cy="1952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34505" name="Google Shape;336;p20"/>
          <p:cNvSpPr>
            <a:spLocks noGrp="1"/>
          </p:cNvSpPr>
          <p:nvPr>
            <p:ph type="sldNum" sz="quarter" idx="10"/>
          </p:nvPr>
        </p:nvSpPr>
        <p:spPr>
          <a:xfrm>
            <a:off x="1524000" y="5535614"/>
            <a:ext cx="465138" cy="465137"/>
          </a:xfrm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7BDFA98-BF64-4B42-B82B-7576686859DA}" type="slidenum">
              <a:rPr lang="en-US" altLang="en-US" smtClean="0">
                <a:solidFill>
                  <a:srgbClr val="FFFFFF"/>
                </a:solidFill>
                <a:latin typeface="Arvo" charset="0"/>
                <a:sym typeface="Arvo" charset="0"/>
              </a:rPr>
              <a:t>14</a:t>
            </a:fld>
            <a:endParaRPr lang="en-US" altLang="en-US" smtClean="0">
              <a:solidFill>
                <a:srgbClr val="FFFFFF"/>
              </a:solidFill>
              <a:latin typeface="Arvo" charset="0"/>
              <a:sym typeface="Arvo" charset="0"/>
            </a:endParaRPr>
          </a:p>
        </p:txBody>
      </p:sp>
      <p:sp>
        <p:nvSpPr>
          <p:cNvPr id="30" name="TextBox 5"/>
          <p:cNvSpPr txBox="1">
            <a:spLocks noChangeArrowheads="1"/>
          </p:cNvSpPr>
          <p:nvPr/>
        </p:nvSpPr>
        <p:spPr bwMode="auto">
          <a:xfrm>
            <a:off x="1524000" y="-21430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6239" y="1546227"/>
            <a:ext cx="2434043" cy="510857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398169" y="1686032"/>
            <a:ext cx="4224270" cy="3706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Sỏi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ra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rgbClr val="000099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" name="Right Arrow 5"/>
          <p:cNvSpPr/>
          <p:nvPr/>
        </p:nvSpPr>
        <p:spPr>
          <a:xfrm>
            <a:off x="3484176" y="2874963"/>
            <a:ext cx="913993" cy="46066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205680" y="3761369"/>
            <a:ext cx="2795775" cy="3096635"/>
          </a:xfrm>
          <a:prstGeom prst="rect">
            <a:avLst/>
          </a:prstGeom>
        </p:spPr>
      </p:pic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962319" y="709870"/>
            <a:ext cx="10177210" cy="660758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fr-FR" sz="2800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3.2 –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tr.20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solidFill>
                <a:prstClr val="white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5.png"/>
          <p:cNvPicPr/>
          <p:nvPr/>
        </p:nvPicPr>
        <p:blipFill>
          <a:blip r:embed="rId4"/>
          <a:srcRect/>
          <a:stretch>
            <a:fillRect/>
          </a:stretch>
        </p:blipFill>
        <p:spPr>
          <a:xfrm>
            <a:off x="1738648" y="1790902"/>
            <a:ext cx="9400881" cy="3940934"/>
          </a:xfrm>
          <a:prstGeom prst="rect">
            <a:avLst/>
          </a:prstGeom>
        </p:spPr>
      </p:pic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386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779930"/>
            <a:ext cx="12364277" cy="646331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fr-FR" sz="2400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2400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fr-FR" sz="2400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lang="fr-FR" sz="2400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fr-FR" sz="2400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fr-FR" sz="24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3.2 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: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ác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dirty="0">
              <a:solidFill>
                <a:prstClr val="white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13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1366" y="3697357"/>
            <a:ext cx="4038600" cy="2862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28870" y="2160104"/>
            <a:ext cx="18420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0033CC"/>
                </a:solidFill>
              </a:rPr>
              <a:t>Nhóm</a:t>
            </a:r>
            <a:r>
              <a:rPr lang="en-US" sz="2800" dirty="0" smtClean="0">
                <a:solidFill>
                  <a:srgbClr val="0033CC"/>
                </a:solidFill>
              </a:rPr>
              <a:t> 1: </a:t>
            </a:r>
            <a:endParaRPr lang="en-US" sz="2800" dirty="0">
              <a:solidFill>
                <a:srgbClr val="0033CC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22034" y="2098549"/>
            <a:ext cx="28757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33CC"/>
                </a:solidFill>
              </a:rPr>
              <a:t>Phần</a:t>
            </a:r>
            <a:r>
              <a:rPr lang="en-US" sz="3200" dirty="0" smtClean="0">
                <a:solidFill>
                  <a:srgbClr val="0033CC"/>
                </a:solidFill>
              </a:rPr>
              <a:t> </a:t>
            </a:r>
            <a:r>
              <a:rPr lang="en-US" sz="3200" dirty="0" err="1" smtClean="0">
                <a:solidFill>
                  <a:srgbClr val="0033CC"/>
                </a:solidFill>
              </a:rPr>
              <a:t>lỏng</a:t>
            </a:r>
            <a:endParaRPr lang="en-US" sz="3200" dirty="0">
              <a:solidFill>
                <a:srgbClr val="0033CC"/>
              </a:solidFill>
            </a:endParaRPr>
          </a:p>
        </p:txBody>
      </p:sp>
      <p:cxnSp>
        <p:nvCxnSpPr>
          <p:cNvPr id="10" name="Straight Arrow Connector 9"/>
          <p:cNvCxnSpPr>
            <a:stCxn id="3" idx="3"/>
            <a:endCxn id="8" idx="1"/>
          </p:cNvCxnSpPr>
          <p:nvPr/>
        </p:nvCxnSpPr>
        <p:spPr>
          <a:xfrm flipV="1">
            <a:off x="2570922" y="2390937"/>
            <a:ext cx="1451112" cy="307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728870" y="3186334"/>
            <a:ext cx="18420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0033CC"/>
                </a:solidFill>
              </a:rPr>
              <a:t>Nhóm</a:t>
            </a:r>
            <a:r>
              <a:rPr lang="en-US" sz="2800" dirty="0" smtClean="0">
                <a:solidFill>
                  <a:srgbClr val="0033CC"/>
                </a:solidFill>
              </a:rPr>
              <a:t> 2: </a:t>
            </a:r>
            <a:endParaRPr lang="en-US" sz="2800" dirty="0">
              <a:solidFill>
                <a:srgbClr val="0033CC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022034" y="3124779"/>
            <a:ext cx="28757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33CC"/>
                </a:solidFill>
              </a:rPr>
              <a:t>Phần</a:t>
            </a:r>
            <a:r>
              <a:rPr lang="en-US" sz="3200" dirty="0" smtClean="0">
                <a:solidFill>
                  <a:srgbClr val="0033CC"/>
                </a:solidFill>
              </a:rPr>
              <a:t> </a:t>
            </a:r>
            <a:r>
              <a:rPr lang="en-US" sz="3200" dirty="0" err="1" smtClean="0">
                <a:solidFill>
                  <a:srgbClr val="0033CC"/>
                </a:solidFill>
              </a:rPr>
              <a:t>rắn</a:t>
            </a:r>
            <a:endParaRPr lang="en-US" sz="3200" dirty="0">
              <a:solidFill>
                <a:srgbClr val="0033CC"/>
              </a:solidFill>
            </a:endParaRPr>
          </a:p>
        </p:txBody>
      </p:sp>
      <p:cxnSp>
        <p:nvCxnSpPr>
          <p:cNvPr id="19" name="Straight Arrow Connector 18"/>
          <p:cNvCxnSpPr>
            <a:stCxn id="17" idx="3"/>
            <a:endCxn id="18" idx="1"/>
          </p:cNvCxnSpPr>
          <p:nvPr/>
        </p:nvCxnSpPr>
        <p:spPr>
          <a:xfrm flipV="1">
            <a:off x="2570922" y="3417167"/>
            <a:ext cx="1451112" cy="307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589723" y="4504952"/>
            <a:ext cx="18420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0033CC"/>
                </a:solidFill>
              </a:rPr>
              <a:t>Nhóm</a:t>
            </a:r>
            <a:r>
              <a:rPr lang="en-US" sz="2800" dirty="0" smtClean="0">
                <a:solidFill>
                  <a:srgbClr val="0033CC"/>
                </a:solidFill>
              </a:rPr>
              <a:t> 3: </a:t>
            </a:r>
            <a:endParaRPr lang="en-US" sz="2800" dirty="0">
              <a:solidFill>
                <a:srgbClr val="0033CC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82887" y="4443397"/>
            <a:ext cx="28757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33CC"/>
                </a:solidFill>
              </a:rPr>
              <a:t>Phần</a:t>
            </a:r>
            <a:r>
              <a:rPr lang="en-US" sz="3200" dirty="0" smtClean="0">
                <a:solidFill>
                  <a:srgbClr val="0033CC"/>
                </a:solidFill>
              </a:rPr>
              <a:t> </a:t>
            </a:r>
            <a:r>
              <a:rPr lang="en-US" sz="3200" dirty="0" err="1" smtClean="0">
                <a:solidFill>
                  <a:srgbClr val="0033CC"/>
                </a:solidFill>
              </a:rPr>
              <a:t>khí</a:t>
            </a:r>
            <a:endParaRPr lang="en-US" sz="3200" dirty="0">
              <a:solidFill>
                <a:srgbClr val="0033CC"/>
              </a:solidFill>
            </a:endParaRPr>
          </a:p>
        </p:txBody>
      </p:sp>
      <p:cxnSp>
        <p:nvCxnSpPr>
          <p:cNvPr id="22" name="Straight Arrow Connector 21"/>
          <p:cNvCxnSpPr>
            <a:stCxn id="20" idx="3"/>
            <a:endCxn id="21" idx="1"/>
          </p:cNvCxnSpPr>
          <p:nvPr/>
        </p:nvCxnSpPr>
        <p:spPr>
          <a:xfrm flipV="1">
            <a:off x="2431775" y="4735785"/>
            <a:ext cx="1451112" cy="307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457201" y="5796092"/>
            <a:ext cx="18420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0033CC"/>
                </a:solidFill>
              </a:rPr>
              <a:t>Nhóm</a:t>
            </a:r>
            <a:r>
              <a:rPr lang="en-US" sz="2800" dirty="0" smtClean="0">
                <a:solidFill>
                  <a:srgbClr val="0033CC"/>
                </a:solidFill>
              </a:rPr>
              <a:t> 4: </a:t>
            </a:r>
            <a:endParaRPr lang="en-US" sz="2800" dirty="0">
              <a:solidFill>
                <a:srgbClr val="0033CC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748710" y="5731238"/>
            <a:ext cx="28757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33CC"/>
                </a:solidFill>
              </a:rPr>
              <a:t>Sinh</a:t>
            </a:r>
            <a:r>
              <a:rPr lang="en-US" sz="3200" dirty="0" smtClean="0">
                <a:solidFill>
                  <a:srgbClr val="0033CC"/>
                </a:solidFill>
              </a:rPr>
              <a:t> </a:t>
            </a:r>
            <a:r>
              <a:rPr lang="en-US" sz="3200" dirty="0" err="1" smtClean="0">
                <a:solidFill>
                  <a:srgbClr val="0033CC"/>
                </a:solidFill>
              </a:rPr>
              <a:t>vật</a:t>
            </a:r>
            <a:r>
              <a:rPr lang="en-US" sz="3200" dirty="0" smtClean="0">
                <a:solidFill>
                  <a:srgbClr val="0033CC"/>
                </a:solidFill>
              </a:rPr>
              <a:t> </a:t>
            </a:r>
            <a:r>
              <a:rPr lang="en-US" sz="3200" dirty="0" err="1" smtClean="0">
                <a:solidFill>
                  <a:srgbClr val="0033CC"/>
                </a:solidFill>
              </a:rPr>
              <a:t>đất</a:t>
            </a:r>
            <a:endParaRPr lang="en-US" sz="3200" dirty="0">
              <a:solidFill>
                <a:srgbClr val="0033CC"/>
              </a:solidFill>
            </a:endParaRPr>
          </a:p>
        </p:txBody>
      </p:sp>
      <p:cxnSp>
        <p:nvCxnSpPr>
          <p:cNvPr id="26" name="Straight Arrow Connector 25"/>
          <p:cNvCxnSpPr>
            <a:stCxn id="24" idx="3"/>
            <a:endCxn id="25" idx="1"/>
          </p:cNvCxnSpPr>
          <p:nvPr/>
        </p:nvCxnSpPr>
        <p:spPr>
          <a:xfrm flipV="1">
            <a:off x="2299253" y="6023626"/>
            <a:ext cx="1449457" cy="340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 animBg="1"/>
      <p:bldP spid="3" grpId="0"/>
      <p:bldP spid="8" grpId="0"/>
      <p:bldP spid="17" grpId="0"/>
      <p:bldP spid="18" grpId="0"/>
      <p:bldP spid="20" grpId="0"/>
      <p:bldP spid="21" grpId="0"/>
      <p:bldP spid="24" grpId="0"/>
      <p:bldP spid="2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60173" y="1979117"/>
            <a:ext cx="5353879" cy="452431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dirty="0" smtClean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duy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ẩm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là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môi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tan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095470" y="563345"/>
            <a:ext cx="488787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b="1" i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fr-FR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fr-FR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dung</a:t>
            </a:r>
            <a:r>
              <a:rPr lang="fr-FR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fr-FR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):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02346" y="1023754"/>
            <a:ext cx="1028700" cy="88582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76471" y="892636"/>
            <a:ext cx="1350527" cy="1148063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8189843" y="2296183"/>
            <a:ext cx="2796209" cy="414716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mưa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tưới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1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2801" y="1940120"/>
            <a:ext cx="671613" cy="1016438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402801" y="822089"/>
            <a:ext cx="11508279" cy="660758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b="1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b="1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fr-FR" sz="2800" b="1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vô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518947" y="1755841"/>
            <a:ext cx="9647583" cy="1384995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vô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do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hủy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chiếm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95%,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chứa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lâm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kali.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801" y="3819962"/>
            <a:ext cx="1028700" cy="885825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1671080" y="3413830"/>
            <a:ext cx="8759687" cy="1384995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do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hủy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chiếm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5%.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9150" y="5293673"/>
            <a:ext cx="1350527" cy="1148063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2104505" y="5071819"/>
            <a:ext cx="6623929" cy="1384033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fr-FR" sz="2800" dirty="0" smtClean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vững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213996" y="876468"/>
            <a:ext cx="1673856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fr-FR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Phần</a:t>
            </a:r>
            <a:r>
              <a:rPr lang="fr-FR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khí</a:t>
            </a:r>
            <a:r>
              <a:rPr lang="fr-FR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: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61950" y="1881356"/>
            <a:ext cx="8428382" cy="2031325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Là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khe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hở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oxygen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nitrogen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carbon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dioxide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hơi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solidFill>
                <a:prstClr val="white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310669" y="4084251"/>
            <a:ext cx="8130944" cy="138499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hô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rễ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vi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solidFill>
                <a:prstClr val="white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Moon 12"/>
          <p:cNvSpPr/>
          <p:nvPr/>
        </p:nvSpPr>
        <p:spPr>
          <a:xfrm>
            <a:off x="967409" y="1138078"/>
            <a:ext cx="583095" cy="574733"/>
          </a:xfrm>
          <a:prstGeom prst="mo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rgbClr val="ED7D31"/>
                </a:solidFill>
                <a:prstDash val="solid"/>
              </a:ln>
              <a:solidFill>
                <a:srgbClr val="ED7D31">
                  <a:lumMod val="40000"/>
                  <a:lumOff val="60000"/>
                </a:srgbClr>
              </a:solidFill>
            </a:endParaRPr>
          </a:p>
        </p:txBody>
      </p:sp>
      <p:sp>
        <p:nvSpPr>
          <p:cNvPr id="14" name="Moon 13"/>
          <p:cNvSpPr/>
          <p:nvPr/>
        </p:nvSpPr>
        <p:spPr>
          <a:xfrm>
            <a:off x="1110523" y="3494975"/>
            <a:ext cx="583095" cy="574733"/>
          </a:xfrm>
          <a:prstGeom prst="mo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rgbClr val="ED7D31"/>
                </a:solidFill>
                <a:prstDash val="solid"/>
              </a:ln>
              <a:solidFill>
                <a:srgbClr val="ED7D31">
                  <a:lumMod val="40000"/>
                  <a:lumOff val="60000"/>
                </a:srgbClr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043" y="3494975"/>
            <a:ext cx="2628053" cy="3356438"/>
          </a:xfrm>
          <a:prstGeom prst="rect">
            <a:avLst/>
          </a:prstGeom>
        </p:spPr>
      </p:pic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002664" y="0"/>
            <a:ext cx="6194738" cy="523220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749" y="602900"/>
            <a:ext cx="4478737" cy="304422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52227" y="602900"/>
            <a:ext cx="5053148" cy="288727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34851" y="3761961"/>
            <a:ext cx="4610635" cy="309603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52227" y="3926068"/>
            <a:ext cx="5297846" cy="2767824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 bwMode="auto">
          <a:xfrm>
            <a:off x="3657600" y="2181497"/>
            <a:ext cx="4833257" cy="2181497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sz="40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rPr>
              <a:t>Theo </a:t>
            </a:r>
            <a:r>
              <a:rPr kumimoji="0" lang="en-US" sz="4000" b="1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rPr>
              <a:t>em</a:t>
            </a:r>
            <a:r>
              <a:rPr kumimoji="0" lang="en-US" sz="40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rPr>
              <a:t>, </a:t>
            </a:r>
            <a:r>
              <a:rPr kumimoji="0" lang="en-US" sz="4000" b="1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rPr>
              <a:t>đất</a:t>
            </a:r>
            <a:r>
              <a:rPr kumimoji="0" lang="en-US" sz="4000" b="1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rPr>
              <a:t> </a:t>
            </a:r>
            <a:r>
              <a:rPr kumimoji="0" lang="en-US" sz="4000" b="1" i="0" u="none" strike="noStrike" cap="none" normalizeH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rPr>
              <a:t>trồng</a:t>
            </a:r>
            <a:r>
              <a:rPr kumimoji="0" lang="en-US" sz="4000" b="1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rPr>
              <a:t> </a:t>
            </a:r>
            <a:r>
              <a:rPr kumimoji="0" lang="en-US" sz="4000" b="1" i="0" u="none" strike="noStrike" cap="none" normalizeH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rPr>
              <a:t>là</a:t>
            </a:r>
            <a:r>
              <a:rPr kumimoji="0" lang="en-US" sz="4000" b="1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rPr>
              <a:t> </a:t>
            </a:r>
            <a:r>
              <a:rPr kumimoji="0" lang="en-US" sz="4000" b="1" i="0" u="none" strike="noStrike" cap="none" normalizeH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rPr>
              <a:t>gì</a:t>
            </a:r>
            <a:r>
              <a:rPr kumimoji="0" lang="en-US" sz="4000" b="1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rPr>
              <a:t>?</a:t>
            </a:r>
            <a:endParaRPr kumimoji="0" lang="en-US" sz="4000" b="1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0" y="2093572"/>
            <a:ext cx="5353879" cy="221932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côn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trùng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giun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tảo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vi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81878" y="563345"/>
            <a:ext cx="231505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b="1" i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 </a:t>
            </a:r>
            <a:r>
              <a:rPr lang="fr-FR" sz="3200" b="1" i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b="1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fr-FR" sz="3200" b="1" i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02346" y="1023754"/>
            <a:ext cx="1028700" cy="88582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76471" y="892636"/>
            <a:ext cx="1350527" cy="1148063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5910470" y="2043229"/>
            <a:ext cx="6162261" cy="5078313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Sinh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vai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trò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cải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tạo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;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giải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tàn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dư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động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;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giải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chất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dinh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dưỡng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khó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tiêu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dễ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tiêu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cung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cấp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dinh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dưỡng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cho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cây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2800" dirty="0">
              <a:solidFill>
                <a:prstClr val="black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54377" y="4428484"/>
            <a:ext cx="3888684" cy="2693058"/>
          </a:xfrm>
          <a:prstGeom prst="rect">
            <a:avLst/>
          </a:prstGeom>
        </p:spPr>
      </p:pic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1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40500"/>
            <a:ext cx="3861778" cy="3217500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3861778" y="1003206"/>
            <a:ext cx="8362123" cy="43088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fr-FR" sz="4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ọc</a:t>
            </a:r>
            <a:r>
              <a:rPr lang="fr-FR" sz="4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III.1a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tr.21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6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6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fr-FR" sz="4400" i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6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0173" y="804110"/>
            <a:ext cx="2305879" cy="584775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</a:rPr>
              <a:t>Keo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đất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15" name="Group 15"/>
          <p:cNvGrpSpPr/>
          <p:nvPr/>
        </p:nvGrpSpPr>
        <p:grpSpPr bwMode="auto">
          <a:xfrm>
            <a:off x="355242" y="683653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16" name="Group 16"/>
            <p:cNvGrpSpPr/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18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7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40500"/>
            <a:ext cx="3861778" cy="32175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555899" y="827668"/>
            <a:ext cx="2305879" cy="584775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Keo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đất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87687" y="806246"/>
            <a:ext cx="7593496" cy="27546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b="1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fr-FR" sz="2800" b="1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fr-FR" sz="2800" b="1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endParaRPr lang="en-US" sz="20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kích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thước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dao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µm,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tan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trạng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lơ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lửng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trạng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huyền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phù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). 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187687" y="4161303"/>
            <a:ext cx="6692348" cy="138499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Keo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vai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trò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quyết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định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khả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năng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hấp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phụ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nhiều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tính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lí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hóa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học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khác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3600" dirty="0"/>
          </a:p>
        </p:txBody>
      </p:sp>
      <p:grpSp>
        <p:nvGrpSpPr>
          <p:cNvPr id="8" name="Group 15"/>
          <p:cNvGrpSpPr/>
          <p:nvPr/>
        </p:nvGrpSpPr>
        <p:grpSpPr bwMode="auto">
          <a:xfrm>
            <a:off x="474340" y="806246"/>
            <a:ext cx="755650" cy="654051"/>
            <a:chOff x="1202" y="1888"/>
            <a:chExt cx="476" cy="412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9" name="Group 16"/>
            <p:cNvGrpSpPr/>
            <p:nvPr/>
          </p:nvGrpSpPr>
          <p:grpSpPr bwMode="auto">
            <a:xfrm>
              <a:off x="1202" y="1888"/>
              <a:ext cx="476" cy="412"/>
              <a:chOff x="3174" y="2656"/>
              <a:chExt cx="1536" cy="1328"/>
            </a:xfrm>
            <a:grpFill/>
          </p:grpSpPr>
          <p:sp>
            <p:nvSpPr>
              <p:cNvPr id="12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0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501562"/>
            <a:ext cx="2628053" cy="335643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2812379" y="644632"/>
            <a:ext cx="10852674" cy="3554819"/>
          </a:xfrm>
          <a:prstGeom prst="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fr-FR" sz="2800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3.3 –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Sơ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III.1b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tr.21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000" dirty="0">
              <a:solidFill>
                <a:srgbClr val="FF0000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solidFill>
                <a:srgbClr val="000099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dương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>
              <a:solidFill>
                <a:srgbClr val="000099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Đâu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sở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>
              <a:solidFill>
                <a:srgbClr val="000099"/>
              </a:solidFill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12974" y="4291540"/>
            <a:ext cx="5685183" cy="2505727"/>
          </a:xfrm>
          <a:prstGeom prst="rect">
            <a:avLst/>
          </a:prstGeom>
        </p:spPr>
      </p:pic>
      <p:grpSp>
        <p:nvGrpSpPr>
          <p:cNvPr id="6" name="Group 15"/>
          <p:cNvGrpSpPr/>
          <p:nvPr/>
        </p:nvGrpSpPr>
        <p:grpSpPr bwMode="auto">
          <a:xfrm>
            <a:off x="-81645" y="644632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7" name="Group 16"/>
            <p:cNvGrpSpPr/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9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8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664614" y="674308"/>
            <a:ext cx="1963439" cy="584775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Keo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đất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501562"/>
            <a:ext cx="2628053" cy="3356438"/>
          </a:xfrm>
          <a:prstGeom prst="rect">
            <a:avLst/>
          </a:prstGeom>
        </p:spPr>
      </p:pic>
      <p:grpSp>
        <p:nvGrpSpPr>
          <p:cNvPr id="6" name="Group 15"/>
          <p:cNvGrpSpPr/>
          <p:nvPr/>
        </p:nvGrpSpPr>
        <p:grpSpPr bwMode="auto">
          <a:xfrm>
            <a:off x="-81645" y="644632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7" name="Group 16"/>
            <p:cNvGrpSpPr/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9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8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664614" y="674308"/>
            <a:ext cx="1963439" cy="584775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Keo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đất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39547" y="704957"/>
            <a:ext cx="3578087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4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en-US" sz="24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64614" y="1815548"/>
            <a:ext cx="2343629" cy="461665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err="1" smtClean="0">
                <a:solidFill>
                  <a:srgbClr val="0033CC"/>
                </a:solidFill>
              </a:rPr>
              <a:t>Keo</a:t>
            </a:r>
            <a:r>
              <a:rPr lang="en-US" sz="2400" dirty="0" smtClean="0">
                <a:solidFill>
                  <a:srgbClr val="0033CC"/>
                </a:solidFill>
              </a:rPr>
              <a:t> </a:t>
            </a:r>
            <a:r>
              <a:rPr lang="en-US" sz="2400" dirty="0" err="1" smtClean="0">
                <a:solidFill>
                  <a:srgbClr val="0033CC"/>
                </a:solidFill>
              </a:rPr>
              <a:t>đất</a:t>
            </a:r>
            <a:r>
              <a:rPr lang="en-US" sz="2400" dirty="0" smtClean="0">
                <a:solidFill>
                  <a:srgbClr val="0033CC"/>
                </a:solidFill>
              </a:rPr>
              <a:t> </a:t>
            </a:r>
            <a:r>
              <a:rPr lang="en-US" sz="2400" dirty="0" err="1" smtClean="0">
                <a:solidFill>
                  <a:srgbClr val="0033CC"/>
                </a:solidFill>
              </a:rPr>
              <a:t>gồm</a:t>
            </a:r>
            <a:endParaRPr lang="en-US" sz="2400" dirty="0">
              <a:solidFill>
                <a:srgbClr val="0033CC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147931" y="1722783"/>
            <a:ext cx="609600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1</a:t>
            </a:r>
            <a:endParaRPr lang="en-US" sz="2400" b="1" dirty="0"/>
          </a:p>
        </p:txBody>
      </p:sp>
      <p:sp>
        <p:nvSpPr>
          <p:cNvPr id="19" name="TextBox 18"/>
          <p:cNvSpPr txBox="1"/>
          <p:nvPr/>
        </p:nvSpPr>
        <p:spPr>
          <a:xfrm>
            <a:off x="8607288" y="1722782"/>
            <a:ext cx="609600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b="1" dirty="0"/>
              <a:t>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379304" y="3132230"/>
            <a:ext cx="2146853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037444" y="3132230"/>
            <a:ext cx="2146853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điện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kép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776870" y="4187687"/>
            <a:ext cx="22131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0033CC"/>
                </a:solidFill>
              </a:rPr>
              <a:t>Nằm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trong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cùng</a:t>
            </a:r>
            <a:endParaRPr lang="en-US" dirty="0">
              <a:solidFill>
                <a:srgbClr val="0033CC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639878" y="4187687"/>
            <a:ext cx="34256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0033CC"/>
                </a:solidFill>
              </a:rPr>
              <a:t>Nằm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trên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bền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mặt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nhân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keo</a:t>
            </a:r>
            <a:endParaRPr lang="en-US" dirty="0">
              <a:solidFill>
                <a:srgbClr val="0033CC"/>
              </a:solidFill>
            </a:endParaRPr>
          </a:p>
        </p:txBody>
      </p:sp>
      <p:cxnSp>
        <p:nvCxnSpPr>
          <p:cNvPr id="25" name="Straight Connector 24"/>
          <p:cNvCxnSpPr>
            <a:stCxn id="17" idx="2"/>
            <a:endCxn id="20" idx="0"/>
          </p:cNvCxnSpPr>
          <p:nvPr/>
        </p:nvCxnSpPr>
        <p:spPr>
          <a:xfrm>
            <a:off x="4452731" y="2184448"/>
            <a:ext cx="0" cy="9477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20" idx="2"/>
          </p:cNvCxnSpPr>
          <p:nvPr/>
        </p:nvCxnSpPr>
        <p:spPr>
          <a:xfrm>
            <a:off x="4452731" y="3655450"/>
            <a:ext cx="0" cy="53223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17" idx="3"/>
            <a:endCxn id="19" idx="1"/>
          </p:cNvCxnSpPr>
          <p:nvPr/>
        </p:nvCxnSpPr>
        <p:spPr>
          <a:xfrm flipV="1">
            <a:off x="4757531" y="1953615"/>
            <a:ext cx="3849757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>
            <a:stCxn id="19" idx="2"/>
          </p:cNvCxnSpPr>
          <p:nvPr/>
        </p:nvCxnSpPr>
        <p:spPr>
          <a:xfrm>
            <a:off x="8912088" y="2184447"/>
            <a:ext cx="46382" cy="9477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>
            <a:stCxn id="21" idx="2"/>
          </p:cNvCxnSpPr>
          <p:nvPr/>
        </p:nvCxnSpPr>
        <p:spPr>
          <a:xfrm>
            <a:off x="9110871" y="3655450"/>
            <a:ext cx="6625" cy="53223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9" grpId="0" animBg="1"/>
      <p:bldP spid="20" grpId="0" animBg="1"/>
      <p:bldP spid="21" grpId="0" animBg="1"/>
      <p:bldP spid="22" grpId="0"/>
      <p:bldP spid="2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501562"/>
            <a:ext cx="2628053" cy="3356438"/>
          </a:xfrm>
          <a:prstGeom prst="rect">
            <a:avLst/>
          </a:prstGeom>
        </p:spPr>
      </p:pic>
      <p:grpSp>
        <p:nvGrpSpPr>
          <p:cNvPr id="6" name="Group 15"/>
          <p:cNvGrpSpPr/>
          <p:nvPr/>
        </p:nvGrpSpPr>
        <p:grpSpPr bwMode="auto">
          <a:xfrm>
            <a:off x="-81645" y="644632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7" name="Group 16"/>
            <p:cNvGrpSpPr/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9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8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664614" y="674308"/>
            <a:ext cx="1963439" cy="584775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Keo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đất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39547" y="704957"/>
            <a:ext cx="3578087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i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4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en-US" sz="24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i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192694" y="1988739"/>
            <a:ext cx="2146853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8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điện</a:t>
            </a:r>
            <a:r>
              <a:rPr lang="en-US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kép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4" name="Straight Arrow Connector 3"/>
          <p:cNvCxnSpPr>
            <a:stCxn id="21" idx="3"/>
          </p:cNvCxnSpPr>
          <p:nvPr/>
        </p:nvCxnSpPr>
        <p:spPr>
          <a:xfrm flipV="1">
            <a:off x="3339547" y="1622983"/>
            <a:ext cx="1086679" cy="62736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>
            <a:stCxn id="21" idx="3"/>
          </p:cNvCxnSpPr>
          <p:nvPr/>
        </p:nvCxnSpPr>
        <p:spPr>
          <a:xfrm>
            <a:off x="3339547" y="2250349"/>
            <a:ext cx="993914" cy="198558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4572000" y="1412586"/>
            <a:ext cx="3644347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0000"/>
                </a:solidFill>
                <a:latin typeface="Open Sans"/>
              </a:rPr>
              <a:t>Tầng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ion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quyết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định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điện</a:t>
            </a:r>
            <a:endParaRPr lang="en-US" sz="2400" dirty="0"/>
          </a:p>
        </p:txBody>
      </p:sp>
      <p:sp>
        <p:nvSpPr>
          <p:cNvPr id="24" name="TextBox 23"/>
          <p:cNvSpPr txBox="1"/>
          <p:nvPr/>
        </p:nvSpPr>
        <p:spPr>
          <a:xfrm>
            <a:off x="4664765" y="4090162"/>
            <a:ext cx="2107096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điện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bù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8" name="Straight Connector 27"/>
          <p:cNvCxnSpPr>
            <a:stCxn id="18" idx="3"/>
          </p:cNvCxnSpPr>
          <p:nvPr/>
        </p:nvCxnSpPr>
        <p:spPr>
          <a:xfrm flipV="1">
            <a:off x="8216347" y="1166622"/>
            <a:ext cx="556592" cy="4767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>
            <a:stCxn id="18" idx="3"/>
          </p:cNvCxnSpPr>
          <p:nvPr/>
        </p:nvCxnSpPr>
        <p:spPr>
          <a:xfrm>
            <a:off x="8216347" y="1643419"/>
            <a:ext cx="848140" cy="108007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8772939" y="997057"/>
            <a:ext cx="2796207" cy="461665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0000"/>
                </a:solidFill>
                <a:latin typeface="Open Sans"/>
              </a:rPr>
              <a:t>Nằm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sát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nhân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keo</a:t>
            </a:r>
            <a:endParaRPr lang="en-US" sz="2400" dirty="0"/>
          </a:p>
        </p:txBody>
      </p:sp>
      <p:sp>
        <p:nvSpPr>
          <p:cNvPr id="35" name="TextBox 34"/>
          <p:cNvSpPr txBox="1"/>
          <p:nvPr/>
        </p:nvSpPr>
        <p:spPr>
          <a:xfrm>
            <a:off x="9064488" y="2250349"/>
            <a:ext cx="2955234" cy="1200329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0000"/>
                </a:solidFill>
                <a:latin typeface="Open Sans"/>
              </a:rPr>
              <a:t> Quyết định keo đất là keo âm hay keo dương</a:t>
            </a:r>
            <a:endParaRPr lang="en-US" sz="2400" dirty="0"/>
          </a:p>
        </p:txBody>
      </p:sp>
      <p:cxnSp>
        <p:nvCxnSpPr>
          <p:cNvPr id="37" name="Straight Connector 36"/>
          <p:cNvCxnSpPr/>
          <p:nvPr/>
        </p:nvCxnSpPr>
        <p:spPr>
          <a:xfrm flipV="1">
            <a:off x="6917634" y="4235935"/>
            <a:ext cx="1298713" cy="1770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6917634" y="4426226"/>
            <a:ext cx="1166192" cy="8216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8256102" y="3674663"/>
            <a:ext cx="3829880" cy="830997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ion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ion ở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tầng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khuếch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tán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189842" y="4995419"/>
            <a:ext cx="3829880" cy="1200329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 cơ sở của sự trao đổi chất dinh dưỡng giữa đất và cây trồng.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8" grpId="0" animBg="1"/>
      <p:bldP spid="24" grpId="0" animBg="1"/>
      <p:bldP spid="34" grpId="0" animBg="1"/>
      <p:bldP spid="35" grpId="0" animBg="1"/>
      <p:bldP spid="40" grpId="0" animBg="1"/>
      <p:bldP spid="4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050923" y="806547"/>
            <a:ext cx="42592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882887" y="1701906"/>
            <a:ext cx="7646504" cy="347787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III.2a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tr. 22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0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Căn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cứ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5517" y="2782542"/>
            <a:ext cx="2562225" cy="3333750"/>
          </a:xfrm>
          <a:prstGeom prst="rect">
            <a:avLst/>
          </a:prstGeom>
        </p:spPr>
      </p:pic>
    </p:spTree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050923" y="806547"/>
            <a:ext cx="42592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6716" y="1430714"/>
            <a:ext cx="8627683" cy="579582"/>
          </a:xfrm>
          <a:prstGeom prst="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vô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391" y="2299437"/>
            <a:ext cx="671613" cy="101643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90152" y="4035375"/>
            <a:ext cx="1028700" cy="88582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9370" y="5457592"/>
            <a:ext cx="1350527" cy="1148063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110494" y="2477224"/>
            <a:ext cx="6429993" cy="120032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cát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0.02mm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2mm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solidFill>
                <a:schemeClr val="tx1"/>
              </a:solidFill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042118" y="4121291"/>
            <a:ext cx="6498369" cy="120032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Limon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0.002mm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0.02mm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456938" y="5694686"/>
            <a:ext cx="5705408" cy="64633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400" dirty="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Sét có đường kính nhỏ nhất, dưới 0.002mm. </a:t>
            </a:r>
            <a:endParaRPr lang="en-US" sz="240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Right Arrow 17"/>
          <p:cNvSpPr/>
          <p:nvPr/>
        </p:nvSpPr>
        <p:spPr>
          <a:xfrm>
            <a:off x="7659757" y="3315875"/>
            <a:ext cx="596347" cy="8054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8580781" y="2135581"/>
            <a:ext cx="3458817" cy="181588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Tỉ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lệ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hạt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cát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, limon,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sét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tạo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nên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phần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giới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2800" dirty="0"/>
          </a:p>
        </p:txBody>
      </p:sp>
      <p:cxnSp>
        <p:nvCxnSpPr>
          <p:cNvPr id="21" name="Straight Connector 20"/>
          <p:cNvCxnSpPr>
            <a:endCxn id="19" idx="1"/>
          </p:cNvCxnSpPr>
          <p:nvPr/>
        </p:nvCxnSpPr>
        <p:spPr>
          <a:xfrm flipV="1">
            <a:off x="8180556" y="3043522"/>
            <a:ext cx="400225" cy="4815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8256104" y="4192241"/>
            <a:ext cx="3600626" cy="2862322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chứa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kích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thước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càng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khả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càng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8180556" y="3781635"/>
            <a:ext cx="400225" cy="4815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8" grpId="0" animBg="1"/>
      <p:bldP spid="19" grpId="0" animBg="1"/>
      <p:bldP spid="2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050923" y="806547"/>
            <a:ext cx="42592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74662" y="1326750"/>
            <a:ext cx="12017337" cy="738664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Căn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cứ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331304" y="3273287"/>
            <a:ext cx="2266122" cy="132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2597426" y="3286539"/>
            <a:ext cx="0" cy="24781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838768" y="2623930"/>
            <a:ext cx="1334589" cy="4616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8" name="Picture 4" descr="Clip: Cận cảnh quá trình nảy mầm thành cây của những hạt giố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6271" y="3286539"/>
            <a:ext cx="3581538" cy="2896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1" name="Straight Connector 20"/>
          <p:cNvCxnSpPr/>
          <p:nvPr/>
        </p:nvCxnSpPr>
        <p:spPr>
          <a:xfrm>
            <a:off x="2597426" y="5751443"/>
            <a:ext cx="1798845" cy="132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74662" y="4870174"/>
            <a:ext cx="1334589" cy="4616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3" name="Straight Connector 22"/>
          <p:cNvCxnSpPr>
            <a:stCxn id="24" idx="2"/>
          </p:cNvCxnSpPr>
          <p:nvPr/>
        </p:nvCxnSpPr>
        <p:spPr>
          <a:xfrm flipH="1">
            <a:off x="838768" y="5331839"/>
            <a:ext cx="3189" cy="8511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838768" y="6182968"/>
            <a:ext cx="35478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10002645" y="4639341"/>
            <a:ext cx="1334589" cy="4616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sét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flipH="1">
            <a:off x="10683190" y="5101006"/>
            <a:ext cx="1" cy="83596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7991060" y="5936974"/>
            <a:ext cx="2678879" cy="132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AutoShape 3"/>
          <p:cNvSpPr>
            <a:spLocks noChangeAspect="1" noChangeArrowheads="1" noTextEdit="1"/>
          </p:cNvSpPr>
          <p:nvPr/>
        </p:nvSpPr>
        <p:spPr bwMode="auto">
          <a:xfrm>
            <a:off x="1166812" y="1500188"/>
            <a:ext cx="4922838" cy="538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5" name="Freeform 111"/>
          <p:cNvSpPr/>
          <p:nvPr/>
        </p:nvSpPr>
        <p:spPr bwMode="auto">
          <a:xfrm>
            <a:off x="1196975" y="2528889"/>
            <a:ext cx="344488" cy="357187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6" name="Freeform 112"/>
          <p:cNvSpPr/>
          <p:nvPr/>
        </p:nvSpPr>
        <p:spPr bwMode="auto">
          <a:xfrm>
            <a:off x="-461963" y="2644775"/>
            <a:ext cx="344488" cy="357188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8439" name="Picture 13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5104" y="4013616"/>
            <a:ext cx="4038600" cy="2500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kumimoji="0" lang="en-US" altLang="en-US" sz="3200" b="1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kumimoji="0" lang="en-US" sz="2400" b="1" i="0" u="none" strike="noStrike" kern="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47521" y="841487"/>
            <a:ext cx="50590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22852" y="1581294"/>
            <a:ext cx="6983896" cy="420115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nhón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HS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0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0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http://www.vaderstad.com/ImageVaultFiles/id_3068/cf_5/st_edited/whLJpo3qkJCK_zElAy53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530"/>
          <a:stretch>
            <a:fillRect/>
          </a:stretch>
        </p:blipFill>
        <p:spPr bwMode="auto">
          <a:xfrm>
            <a:off x="1524000" y="4391026"/>
            <a:ext cx="3168352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ttp://anh.eva.vn/upload/1-2012/images/2012-02-23/1329958594-vuon-treo3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9" t="27243" r="24457" b="9190"/>
          <a:stretch>
            <a:fillRect/>
          </a:stretch>
        </p:blipFill>
        <p:spPr bwMode="auto">
          <a:xfrm>
            <a:off x="4836543" y="4391025"/>
            <a:ext cx="2466975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4" name="Picture 8" descr="http://media.yeutretho.com/anh-tre-tho/2011/03/09/89d1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240" t="18217" r="2969" b="-1"/>
          <a:stretch>
            <a:fillRect/>
          </a:stretch>
        </p:blipFill>
        <p:spPr bwMode="auto">
          <a:xfrm>
            <a:off x="7536161" y="4404042"/>
            <a:ext cx="3002267" cy="24409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614213" y="248193"/>
            <a:ext cx="4911634" cy="52322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CHƯƠNG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II: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39589" y="1410789"/>
            <a:ext cx="6619571" cy="1754326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5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2" name="arrow.wav"/>
          </p:stSnd>
        </p:sndAc>
      </p:transition>
    </mc:Choice>
    <mc:Fallback xmlns="">
      <p:transition spd="slow">
        <p:fade/>
        <p:sndAc>
          <p:stSnd>
            <p:snd r:embed="rId6" name="arrow.wav"/>
          </p:stSnd>
        </p:sndAc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AutoShape 3"/>
          <p:cNvSpPr>
            <a:spLocks noChangeAspect="1" noChangeArrowheads="1" noTextEdit="1"/>
          </p:cNvSpPr>
          <p:nvPr/>
        </p:nvSpPr>
        <p:spPr bwMode="auto">
          <a:xfrm>
            <a:off x="1166812" y="1500188"/>
            <a:ext cx="4922838" cy="538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5" name="Freeform 111"/>
          <p:cNvSpPr/>
          <p:nvPr/>
        </p:nvSpPr>
        <p:spPr bwMode="auto">
          <a:xfrm>
            <a:off x="1196975" y="2528889"/>
            <a:ext cx="344488" cy="357187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6" name="Freeform 112"/>
          <p:cNvSpPr/>
          <p:nvPr/>
        </p:nvSpPr>
        <p:spPr bwMode="auto">
          <a:xfrm>
            <a:off x="-461963" y="2644775"/>
            <a:ext cx="344488" cy="357188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kern="0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38769" y="645536"/>
            <a:ext cx="4367154" cy="46166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 rtlCol="0">
            <a:spAutoFit/>
          </a:bodyPr>
          <a:lstStyle/>
          <a:p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kern="0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794512" y="714214"/>
            <a:ext cx="50590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439478" y="1391478"/>
            <a:ext cx="3909392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chua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6850" y="3854657"/>
            <a:ext cx="3275323" cy="2981740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174663" y="2637299"/>
            <a:ext cx="2449267" cy="2795573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Do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nồng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H+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dung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nồng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OH-,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chua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</a:t>
            </a:r>
            <a:endParaRPr lang="en-US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2625" y="1390346"/>
            <a:ext cx="1028700" cy="885825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054026" y="1366017"/>
            <a:ext cx="671613" cy="1016438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>
          <a:xfrm>
            <a:off x="8481519" y="2725987"/>
            <a:ext cx="3816626" cy="3046988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chua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sẽ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ảnh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hưởng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đến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:</a:t>
            </a:r>
          </a:p>
          <a:p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-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ệ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sinh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endParaRPr lang="fr-FR" sz="2400" dirty="0" smtClean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-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Khả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năng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cung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cấp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dinh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dưỡng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cho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cây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,</a:t>
            </a:r>
          </a:p>
          <a:p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-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Sự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duy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trì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cần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bằng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hàm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lượng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hữu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cơ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vô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cơ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ở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3200" dirty="0"/>
          </a:p>
        </p:txBody>
      </p:sp>
      <p:cxnSp>
        <p:nvCxnSpPr>
          <p:cNvPr id="26" name="Straight Connector 25"/>
          <p:cNvCxnSpPr/>
          <p:nvPr/>
        </p:nvCxnSpPr>
        <p:spPr bwMode="auto">
          <a:xfrm>
            <a:off x="2697805" y="3854657"/>
            <a:ext cx="654995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" name="Straight Connector 29"/>
          <p:cNvCxnSpPr/>
          <p:nvPr/>
        </p:nvCxnSpPr>
        <p:spPr bwMode="auto">
          <a:xfrm>
            <a:off x="3352800" y="3854657"/>
            <a:ext cx="13252" cy="191831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2" name="Straight Connector 31"/>
          <p:cNvCxnSpPr/>
          <p:nvPr/>
        </p:nvCxnSpPr>
        <p:spPr bwMode="auto">
          <a:xfrm>
            <a:off x="3383764" y="5772975"/>
            <a:ext cx="633671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8" name="Straight Connector 37"/>
          <p:cNvCxnSpPr/>
          <p:nvPr/>
        </p:nvCxnSpPr>
        <p:spPr bwMode="auto">
          <a:xfrm>
            <a:off x="7432173" y="6506817"/>
            <a:ext cx="2043131" cy="26505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" name="Straight Connector 39"/>
          <p:cNvCxnSpPr/>
          <p:nvPr/>
        </p:nvCxnSpPr>
        <p:spPr bwMode="auto">
          <a:xfrm flipV="1">
            <a:off x="9475304" y="5910470"/>
            <a:ext cx="13253" cy="60960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AutoShape 3"/>
          <p:cNvSpPr>
            <a:spLocks noChangeAspect="1" noChangeArrowheads="1" noTextEdit="1"/>
          </p:cNvSpPr>
          <p:nvPr/>
        </p:nvSpPr>
        <p:spPr bwMode="auto">
          <a:xfrm>
            <a:off x="1166812" y="1500188"/>
            <a:ext cx="4922838" cy="538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5" name="Freeform 111"/>
          <p:cNvSpPr/>
          <p:nvPr/>
        </p:nvSpPr>
        <p:spPr bwMode="auto">
          <a:xfrm>
            <a:off x="1196975" y="2528889"/>
            <a:ext cx="344488" cy="357187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6" name="Freeform 112"/>
          <p:cNvSpPr/>
          <p:nvPr/>
        </p:nvSpPr>
        <p:spPr bwMode="auto">
          <a:xfrm>
            <a:off x="-461963" y="2644775"/>
            <a:ext cx="344488" cy="357188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kern="0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 rtlCol="0">
            <a:spAutoFit/>
          </a:bodyPr>
          <a:lstStyle/>
          <a:p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kern="0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34268" y="699127"/>
            <a:ext cx="50590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439478" y="1391478"/>
            <a:ext cx="3909392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52869" y="2383165"/>
            <a:ext cx="8322365" cy="954107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Do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độ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OH-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dung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dịch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lớn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hơn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độ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H+,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kiềm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pH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trên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7,5. </a:t>
            </a:r>
            <a:endParaRPr lang="en-US" sz="3600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1141" y="2380456"/>
            <a:ext cx="1028700" cy="88582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7401" y="4575173"/>
            <a:ext cx="671613" cy="101643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2252869" y="4037729"/>
            <a:ext cx="10005392" cy="19534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rửa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trôi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chế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phù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trưởng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AutoShape 3"/>
          <p:cNvSpPr>
            <a:spLocks noChangeAspect="1" noChangeArrowheads="1" noTextEdit="1"/>
          </p:cNvSpPr>
          <p:nvPr/>
        </p:nvSpPr>
        <p:spPr bwMode="auto">
          <a:xfrm>
            <a:off x="1166812" y="1500188"/>
            <a:ext cx="4922838" cy="538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5" name="Freeform 111"/>
          <p:cNvSpPr/>
          <p:nvPr/>
        </p:nvSpPr>
        <p:spPr bwMode="auto">
          <a:xfrm>
            <a:off x="1196975" y="2528889"/>
            <a:ext cx="344488" cy="357187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6" name="Freeform 112"/>
          <p:cNvSpPr/>
          <p:nvPr/>
        </p:nvSpPr>
        <p:spPr bwMode="auto">
          <a:xfrm>
            <a:off x="-461963" y="2644775"/>
            <a:ext cx="344488" cy="357188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kern="0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 rtlCol="0">
            <a:spAutoFit/>
          </a:bodyPr>
          <a:lstStyle/>
          <a:p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kern="0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34268" y="699127"/>
            <a:ext cx="50590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439477" y="1391478"/>
            <a:ext cx="5049079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52869" y="2383165"/>
            <a:ext cx="8322365" cy="130708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Do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H+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OH-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dung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7,5.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1141" y="2380456"/>
            <a:ext cx="1028700" cy="88582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7401" y="4575173"/>
            <a:ext cx="671613" cy="101643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2252869" y="4037729"/>
            <a:ext cx="10005392" cy="138499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+ Đất trồng có phản ứng trung tính tạo môi trường thuận lợi cho sự sinh trưởng, phát triển của cây trồng và hệ sinh vật trong đất. </a:t>
            </a:r>
            <a:endParaRPr lang="en-US" sz="2800" dirty="0">
              <a:solidFill>
                <a:srgbClr val="000000"/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703512" y="5444608"/>
            <a:ext cx="1800200" cy="123030"/>
          </a:xfrm>
          <a:prstGeom prst="rect">
            <a:avLst/>
          </a:prstGeom>
          <a:noFill/>
        </p:spPr>
        <p:txBody>
          <a:bodyPr wrap="square" lIns="91360" tIns="45680" rIns="91360" bIns="45680" rtlCol="0">
            <a:spAutoFit/>
          </a:bodyPr>
          <a:lstStyle/>
          <a:p>
            <a:pPr defTabSz="913765">
              <a:lnSpc>
                <a:spcPct val="200000"/>
              </a:lnSpc>
              <a:defRPr/>
            </a:pPr>
            <a:r>
              <a:rPr lang="en-US" altLang="zh-CN" sz="100" kern="0" dirty="0">
                <a:solidFill>
                  <a:srgbClr val="FFFFFF"/>
                </a:solidFill>
                <a:cs typeface="+mn-ea"/>
                <a:sym typeface="+mn-lt"/>
              </a:rPr>
              <a:t>PPT</a:t>
            </a:r>
            <a:r>
              <a:rPr lang="zh-CN" altLang="en-US" sz="100" kern="0" dirty="0">
                <a:solidFill>
                  <a:srgbClr val="FFFFFF"/>
                </a:solidFill>
                <a:cs typeface="+mn-ea"/>
                <a:sym typeface="+mn-lt"/>
              </a:rPr>
              <a:t>template </a:t>
            </a:r>
            <a:r>
              <a:rPr lang="en-US" altLang="zh-CN" sz="100" kern="0" dirty="0">
                <a:solidFill>
                  <a:srgbClr val="FFFFFF"/>
                </a:solidFill>
                <a:cs typeface="+mn-ea"/>
                <a:sym typeface="+mn-lt"/>
              </a:rPr>
              <a:t>http://www.1ppt.com/moban/</a:t>
            </a:r>
            <a:r>
              <a:rPr lang="zh-CN" altLang="en-US" sz="100" kern="0"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endParaRPr lang="en-US" altLang="zh-CN" sz="100" kern="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pic>
        <p:nvPicPr>
          <p:cNvPr id="5" name="Picture 3" descr="E:\丫头\png\小人\卡通类素材\l;'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72459">
            <a:off x="2580827" y="1063959"/>
            <a:ext cx="6200046" cy="36372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49"/>
          <p:cNvSpPr txBox="1"/>
          <p:nvPr/>
        </p:nvSpPr>
        <p:spPr>
          <a:xfrm>
            <a:off x="3955937" y="2333078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765"/>
            <a:r>
              <a:rPr lang="en-US" altLang="zh-CN" sz="4125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1409" y="2800077"/>
            <a:ext cx="2766605" cy="3454693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17639" y="4424404"/>
            <a:ext cx="9143908" cy="1576346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/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/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/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/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/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/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/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/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/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/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/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/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/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/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/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/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/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/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/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/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/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/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/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/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/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/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/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/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/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/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/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/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/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/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/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/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/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/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/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/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/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/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/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/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/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/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/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/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/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/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/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/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/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/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/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/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/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/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/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/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/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/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/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/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/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/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/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/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/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/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/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/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/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/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/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/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/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/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/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/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/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/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/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/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/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/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/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/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/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/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/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/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/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/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/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/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/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/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/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/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/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/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/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/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/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/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/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/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/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/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/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/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/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/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/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/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/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/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/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/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/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/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/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/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/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/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/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/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/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/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/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/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/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/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/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/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/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/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/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/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/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/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/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/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/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/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/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/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/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/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/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/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/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/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/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/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/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/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/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/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/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/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/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/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/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/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/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/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/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/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/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/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/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/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/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/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/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/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/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/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/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/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/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/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/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/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/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/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/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/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/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/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/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/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/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/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/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/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/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/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/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/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/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/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/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/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/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/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/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/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/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/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/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/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/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/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/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/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/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/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/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/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/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/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/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/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/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/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/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/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/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/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/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/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/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/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/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/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/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/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/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/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/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/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/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/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/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/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/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/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/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/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/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/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/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/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/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/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/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/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/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/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/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/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/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/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/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/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/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/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/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/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/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/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/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/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/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/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/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/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/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/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/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/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/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/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/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/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/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/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/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/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/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/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/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/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/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/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/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/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/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/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/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/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/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/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/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/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/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/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/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/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/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/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/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/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/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/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/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/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/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/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/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/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/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/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/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/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/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/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/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/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/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/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/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/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/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/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/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/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/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/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/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/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/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/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/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/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/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/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/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/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/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/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/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/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/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/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/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/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/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/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/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/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/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/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/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/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/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/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/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/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/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/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/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/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/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/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/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/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/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/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/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/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/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/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/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/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/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/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/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/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/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/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/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/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/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/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/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/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/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/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/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/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/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/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/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/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/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/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/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/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/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/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/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/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/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/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/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/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/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/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/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/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/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/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/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/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/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/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/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/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/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/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/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/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/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/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/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/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/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/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/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/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/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/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/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/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/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/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/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/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/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/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/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/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/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/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/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/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/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/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765"/>
            <a:r>
              <a:rPr lang="en-US" altLang="zh-CN" sz="4125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410569" y="1748197"/>
            <a:ext cx="7900777" cy="283154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28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0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hậu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    B.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C. Con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D.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A, B, C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92" name="Oval 691"/>
          <p:cNvSpPr/>
          <p:nvPr/>
        </p:nvSpPr>
        <p:spPr>
          <a:xfrm>
            <a:off x="5173084" y="3965384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1600"/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/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/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/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/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/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/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/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/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/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/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/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/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/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/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/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/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/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/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/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/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/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/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/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/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/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/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/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/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/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/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/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/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/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/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/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/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/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/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/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/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/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/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/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/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/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/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/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/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/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/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/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/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/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/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/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/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/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/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/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/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/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/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/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/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/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/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/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/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/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/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/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/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/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/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/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/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/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/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/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/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/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/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/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/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/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/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/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/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/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/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/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/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/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/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/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/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/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/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/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/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/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/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/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/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/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/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/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/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/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/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/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/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/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/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/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/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/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/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/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/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/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/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/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/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/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/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/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/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/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/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/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/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/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/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/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/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/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/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/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/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/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/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/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/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/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/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/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/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/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/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/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/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/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/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/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/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/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/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/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/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/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/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/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/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/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/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/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/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/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/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/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/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/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/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/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/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/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/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/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/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/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/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/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/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/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/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/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/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/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/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/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/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/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/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/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/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/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/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/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/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/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/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/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/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/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/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/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/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/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/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/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/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/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/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/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/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/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/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/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/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/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/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/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/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/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/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/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/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/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/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/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/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/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/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/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/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/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/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/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/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/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/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/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/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/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/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/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/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/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/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/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/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/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/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/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/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/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/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/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/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/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/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/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/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/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/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/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/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/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/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/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/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/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/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/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/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/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/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/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/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/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/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/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/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/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/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/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/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/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/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/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/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/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/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/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/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/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/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/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/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/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/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/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/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/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/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/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/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/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/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/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/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/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/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/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/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/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/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/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/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/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/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/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/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/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/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/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/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/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/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/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/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/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/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/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/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/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/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/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/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/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/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/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/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/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/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/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/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/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/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/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/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/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/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/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/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/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/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/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/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/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/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/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/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/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/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/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/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/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/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/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/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/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/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/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/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/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/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/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/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/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/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/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/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/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/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/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/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/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/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/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/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/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/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/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/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/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/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/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/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/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/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/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/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/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/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/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/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/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/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/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/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/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/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/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/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/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/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/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/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/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/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/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/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/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/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/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/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/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/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/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/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/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/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/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/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/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/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/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/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/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/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/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/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/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/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/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/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/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/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/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/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/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/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/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/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/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/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/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/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/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/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765"/>
            <a:r>
              <a:rPr lang="en-US" altLang="zh-CN" sz="4125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410569" y="1748197"/>
            <a:ext cx="7900777" cy="3570208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6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6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2.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8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 B.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   D.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92" name="Oval 691"/>
          <p:cNvSpPr/>
          <p:nvPr/>
        </p:nvSpPr>
        <p:spPr>
          <a:xfrm>
            <a:off x="6006014" y="3681222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600">
              <a:solidFill>
                <a:prstClr val="white"/>
              </a:solidFill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/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/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/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/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/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/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/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/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/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/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/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/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/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/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/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/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/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/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/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/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/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/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/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/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/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/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/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/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/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/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/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/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/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/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/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/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/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/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/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/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/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/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/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/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/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/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/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/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/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/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/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/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/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/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/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/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/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/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/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/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/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/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/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/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/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/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/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/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/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/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/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/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/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/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/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/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/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/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/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/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/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/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/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/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/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/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/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/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/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/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/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/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/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/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/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/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/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/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/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/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/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/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/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/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/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/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/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/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/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/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/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/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/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/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/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/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/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/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/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/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/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/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/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/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/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/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/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/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/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/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/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/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/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/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/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/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/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/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/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/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/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/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/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/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/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/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/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/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/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/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/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/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/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/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/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/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/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/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/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/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/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/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/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/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/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/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/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/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/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/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/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/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/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/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/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/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/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/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/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/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/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/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/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/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/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/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/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/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/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/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/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/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/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/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/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/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/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/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/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/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/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/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/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/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/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/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/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/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/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/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/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/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/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/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/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/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/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/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/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/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/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/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/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/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/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/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/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/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/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/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/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/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/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/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/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/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/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/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/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/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/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/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/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/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/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/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/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/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/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/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/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/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/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/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/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/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/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/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/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/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/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/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/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/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/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/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/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/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/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/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/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/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/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/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/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/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/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/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/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/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/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/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/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/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/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/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/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/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/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/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/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/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/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/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/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/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/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/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/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/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/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/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/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/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/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/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/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/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/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/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/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/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/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/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/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/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/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/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/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/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/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/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/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/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/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/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/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/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/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/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/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/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/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/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/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/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/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/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/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/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/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/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/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/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/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/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/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/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/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/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/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/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/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/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/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/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/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/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/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/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/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/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/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/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/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/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/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/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/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/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/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/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/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/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/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/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/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/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/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/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/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/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/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/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/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/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/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/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/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/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/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/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/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/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/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/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/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/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/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/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/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/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/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/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/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/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/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/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/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/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/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/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/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/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/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/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/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/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/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/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/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/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/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/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/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/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/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/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/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/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/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/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/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/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/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/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/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/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/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/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/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/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/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/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/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/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/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/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/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/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/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/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/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/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/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/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/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/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/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/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/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/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765"/>
            <a:r>
              <a:rPr lang="en-US" altLang="zh-CN" sz="4125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410569" y="1748197"/>
            <a:ext cx="8253599" cy="210826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800" dirty="0">
                <a:solidFill>
                  <a:prstClr val="black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Câu 3. Keo đất là những hạt đất có kích thước dao động trong khoảng:</a:t>
            </a: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800" dirty="0">
                <a:solidFill>
                  <a:prstClr val="black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A. 1 µm        B. 2 µm           C. 3 µm           D. 4 µm</a:t>
            </a:r>
          </a:p>
        </p:txBody>
      </p:sp>
      <p:sp>
        <p:nvSpPr>
          <p:cNvPr id="692" name="Oval 691"/>
          <p:cNvSpPr/>
          <p:nvPr/>
        </p:nvSpPr>
        <p:spPr>
          <a:xfrm>
            <a:off x="2453872" y="3308798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600">
              <a:solidFill>
                <a:prstClr val="white"/>
              </a:solidFill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/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/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/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/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/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/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/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/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/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/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/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/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/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/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/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/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/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/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/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/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/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/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/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/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/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/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/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/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/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/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/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/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/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/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/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/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/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/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/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/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/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/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/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/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/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/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/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/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/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/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/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/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/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/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/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/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/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/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/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/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/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/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/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/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/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/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/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/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/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/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/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/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/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/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/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/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/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/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/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/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/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/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/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/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/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/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/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/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/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/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/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/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/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/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/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/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/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/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/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/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/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/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/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/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/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/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/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/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/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/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/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/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/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/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/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/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/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/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/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/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/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/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/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/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/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/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/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/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/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/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/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/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/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/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/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/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/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/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/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/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/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/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/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/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/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/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/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/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/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/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/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/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/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/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/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/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/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/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/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/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/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/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/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/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/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/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/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/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/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/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/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/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/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/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/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/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/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/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/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/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/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/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/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/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/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/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/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/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/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/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/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/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/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/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/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/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/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/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/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/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/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/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/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/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/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/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/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/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/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/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/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/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/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/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/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/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/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/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/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/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/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/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/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/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/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/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/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/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/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/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/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/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/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/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/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/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/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/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/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/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/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/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/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/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/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/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/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/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/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/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/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/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/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/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/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/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/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/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/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/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/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/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/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/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/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/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/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/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/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/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/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/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/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/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/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/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/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/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/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/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/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/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/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/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/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/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/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/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/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/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/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/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/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/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/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/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/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/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/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/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/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/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/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/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/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/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/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/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/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/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/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/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/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/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/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/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/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/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/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/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/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/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/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/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/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/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/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/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/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/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/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/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/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/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/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/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/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/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/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/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/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/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/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/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/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/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/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/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/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/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/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/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/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/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/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/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/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/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/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/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/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/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/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/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/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/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/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/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/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/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/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/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/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/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/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/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/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/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/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/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/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/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/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/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/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/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/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/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/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/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/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/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/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/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/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/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/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/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/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/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/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/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/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/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/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/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/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/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/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/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/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/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/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/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/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/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/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/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/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/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/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/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/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/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/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/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/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/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/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/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/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/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/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/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/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/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/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/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/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/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/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/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/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/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/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/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/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/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/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/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/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/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/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/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/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/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/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/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/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/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/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/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765"/>
            <a:r>
              <a:rPr lang="en-US" altLang="zh-CN" sz="4125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453169" y="1748197"/>
            <a:ext cx="10318860" cy="210826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8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4.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Đâu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cát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B. Limon          C.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 D.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Sét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92" name="Oval 691"/>
          <p:cNvSpPr/>
          <p:nvPr/>
        </p:nvSpPr>
        <p:spPr>
          <a:xfrm>
            <a:off x="5989535" y="3203058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600">
              <a:solidFill>
                <a:prstClr val="white"/>
              </a:solidFill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/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/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/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/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/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/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/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/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/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/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/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/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/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/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/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/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/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/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/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/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/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/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/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/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/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/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/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/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/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/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/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/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/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/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/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/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/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/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/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/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/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/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/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/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/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/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/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/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/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/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/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/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/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/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/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/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/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/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/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/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/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/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/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/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/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/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/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/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/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/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/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/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/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/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/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/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/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/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/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/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/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/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/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/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/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/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/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/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/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/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/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/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/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/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/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/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/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/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/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/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/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/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/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/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/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/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/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/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/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/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/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/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/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/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/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/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/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/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/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/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/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/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/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/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/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/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/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/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/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/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/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/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/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/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/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/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/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/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/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/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/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/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/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/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/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/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/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/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/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/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/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/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/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/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/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/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/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/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/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/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/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/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/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/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/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/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/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/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/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/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/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/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/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/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/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/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/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/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/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/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/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/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/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/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/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/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/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/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/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/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/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/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/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/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/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/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/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/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/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/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/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/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/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/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/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/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/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/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/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/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/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/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/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/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/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/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/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/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/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/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/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/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/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/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/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/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/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/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/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/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/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/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/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/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/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/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/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/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/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/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/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/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/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/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/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/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/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/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/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/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/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/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/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/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/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/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/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/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/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/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/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/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/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/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/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/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/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/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/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/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/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/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/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/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/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/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/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/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/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/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/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/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/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/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/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/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/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/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/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/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/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/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/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/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/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/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/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/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/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/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/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/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/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/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/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/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/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/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/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/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/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/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/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/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/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/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/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/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/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/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/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/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/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/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/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/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/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/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/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/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/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/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/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/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/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/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/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/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/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/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/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/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/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/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/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/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/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/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/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/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/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/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/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/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/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/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/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/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/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/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/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/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/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/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/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/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/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/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/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/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/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/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/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/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/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/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/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/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/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/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/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/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/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/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/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/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/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/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/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/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/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/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/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/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/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/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/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/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/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/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/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/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/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/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/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/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/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/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/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/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/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/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/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/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/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/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/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/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/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/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/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/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/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/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/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/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/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/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/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/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/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/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/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/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/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/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/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/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/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/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/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/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/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/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/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/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/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/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/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/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/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/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/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/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/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/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/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/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/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/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/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/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765"/>
            <a:r>
              <a:rPr lang="en-US" altLang="zh-CN" sz="4125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453169" y="1748197"/>
            <a:ext cx="10318860" cy="2462213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5.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pH:</a:t>
            </a:r>
            <a:endParaRPr lang="en-US" sz="24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                     B.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7,5</a:t>
            </a:r>
            <a:endParaRPr lang="en-US" sz="24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7,5            D.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A, B, C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endParaRPr lang="en-US" sz="24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92" name="Oval 691"/>
          <p:cNvSpPr/>
          <p:nvPr/>
        </p:nvSpPr>
        <p:spPr>
          <a:xfrm>
            <a:off x="5525400" y="2683292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600">
              <a:solidFill>
                <a:prstClr val="white"/>
              </a:solidFill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/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/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/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/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/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/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/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/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/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/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/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/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/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/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/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/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/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/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/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/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/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/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/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/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/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/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/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/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/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/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/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/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/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/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/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/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/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/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/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/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/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/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/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/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/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/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/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/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/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/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/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/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/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/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/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/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/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/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/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/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/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/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/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/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/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/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/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/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/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/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/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/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/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/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/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/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/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/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/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/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/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/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/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/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/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/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/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/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/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/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/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/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/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/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/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/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/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/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/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/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/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/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/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/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/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/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/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/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/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/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/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/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/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/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/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/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/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/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/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/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/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/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/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/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/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/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/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/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/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/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/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/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/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/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/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/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/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/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/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/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/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/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/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/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/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/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/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/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/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/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/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/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/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/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/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/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/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/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/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/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/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/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/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/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/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/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/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/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/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/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/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/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/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/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/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/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/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/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/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/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/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/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/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/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/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/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/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/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/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/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/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/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/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/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/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/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/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/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/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/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/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/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/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/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/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/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/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/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/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/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/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/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/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/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/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/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/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/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/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/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/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/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/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/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/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/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/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/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/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/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/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/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/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/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/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/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/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/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/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/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/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/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/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/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/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/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/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/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/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/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/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/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/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/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/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/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/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/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/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/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/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/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/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/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/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/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/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/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/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/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/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/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/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/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/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/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/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/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/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/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/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/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/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/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/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/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/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/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/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/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/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/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/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/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/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/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/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/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/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/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/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/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/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/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/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/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/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/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/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/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/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/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/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/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/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/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/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/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/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/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/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/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/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/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/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/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/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/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/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/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/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/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/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/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/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/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/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/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/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/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/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/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/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/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/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/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/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/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/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/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/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/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/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/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/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/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/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/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/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/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/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/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/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/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/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/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/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/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/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/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/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/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/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/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/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/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/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/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/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/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/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/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/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/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/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/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/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/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/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/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/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/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/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/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/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/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/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/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/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/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/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/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/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/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/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/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/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/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/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/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/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/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/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/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/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/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/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/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/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/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/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/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/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/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/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/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/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/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/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/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/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/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/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/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/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/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/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/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/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/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/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/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/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/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/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/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/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/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/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/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/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/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/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/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/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/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/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/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/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/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/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/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765"/>
            <a:r>
              <a:rPr lang="en-US" altLang="zh-CN" sz="4125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453169" y="1748197"/>
            <a:ext cx="10318860" cy="2462213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b="1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5.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pH: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                     B.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7,5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7,5            D.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A, B, C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92" name="Oval 691"/>
          <p:cNvSpPr/>
          <p:nvPr/>
        </p:nvSpPr>
        <p:spPr>
          <a:xfrm>
            <a:off x="5525400" y="2683292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600">
              <a:solidFill>
                <a:prstClr val="white"/>
              </a:solidFill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6713" y="2811765"/>
            <a:ext cx="2813731" cy="3513539"/>
          </a:xfrm>
          <a:prstGeom prst="rect">
            <a:avLst/>
          </a:prstGeom>
        </p:spPr>
      </p:pic>
      <p:pic>
        <p:nvPicPr>
          <p:cNvPr id="69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-8481" y="4756209"/>
            <a:ext cx="12191877" cy="2101795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E:\丫头\png\小人\卡通类素材\yunf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4855" y="1353372"/>
            <a:ext cx="1692216" cy="710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" name="组合 15"/>
          <p:cNvGrpSpPr/>
          <p:nvPr/>
        </p:nvGrpSpPr>
        <p:grpSpPr>
          <a:xfrm>
            <a:off x="10769331" y="2199584"/>
            <a:ext cx="618004" cy="825709"/>
            <a:chOff x="-2033679" y="889419"/>
            <a:chExt cx="463503" cy="619473"/>
          </a:xfrm>
        </p:grpSpPr>
        <p:pic>
          <p:nvPicPr>
            <p:cNvPr id="17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>
              <a:fillRect/>
            </a:stretch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>
              <a:fillRect/>
            </a:stretch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9" name="组合 18"/>
          <p:cNvGrpSpPr/>
          <p:nvPr/>
        </p:nvGrpSpPr>
        <p:grpSpPr>
          <a:xfrm>
            <a:off x="9056715" y="466136"/>
            <a:ext cx="618004" cy="825709"/>
            <a:chOff x="-2033679" y="889419"/>
            <a:chExt cx="463503" cy="619473"/>
          </a:xfrm>
        </p:grpSpPr>
        <p:pic>
          <p:nvPicPr>
            <p:cNvPr id="20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>
              <a:fillRect/>
            </a:stretch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>
              <a:fillRect/>
            </a:stretch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5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1363737">
            <a:off x="302159" y="98905"/>
            <a:ext cx="2048572" cy="18989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E:\丫头\png\小人\卡通类素材\yunf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705" y="281957"/>
            <a:ext cx="1797144" cy="754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 descr="F:\1-原创素材\1_mm1102\PPT\PPT_014\materaials\pageimg_g16.pn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5610" y="128790"/>
            <a:ext cx="7419143" cy="3947548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图片 3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0999" y="4169832"/>
            <a:ext cx="3433276" cy="1917729"/>
          </a:xfrm>
          <a:prstGeom prst="rect">
            <a:avLst/>
          </a:prstGeom>
        </p:spPr>
      </p:pic>
      <p:grpSp>
        <p:nvGrpSpPr>
          <p:cNvPr id="29" name="组合 28"/>
          <p:cNvGrpSpPr/>
          <p:nvPr/>
        </p:nvGrpSpPr>
        <p:grpSpPr>
          <a:xfrm>
            <a:off x="1050783" y="2987432"/>
            <a:ext cx="618004" cy="825709"/>
            <a:chOff x="-2033679" y="889419"/>
            <a:chExt cx="463503" cy="619473"/>
          </a:xfrm>
        </p:grpSpPr>
        <p:pic>
          <p:nvPicPr>
            <p:cNvPr id="30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>
              <a:fillRect/>
            </a:stretch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>
              <a:fillRect/>
            </a:stretch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2" name="组合 31"/>
          <p:cNvGrpSpPr/>
          <p:nvPr/>
        </p:nvGrpSpPr>
        <p:grpSpPr>
          <a:xfrm>
            <a:off x="1822215" y="2305516"/>
            <a:ext cx="618004" cy="825709"/>
            <a:chOff x="-2033679" y="889419"/>
            <a:chExt cx="463503" cy="619473"/>
          </a:xfrm>
        </p:grpSpPr>
        <p:pic>
          <p:nvPicPr>
            <p:cNvPr id="33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>
              <a:fillRect/>
            </a:stretch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>
              <a:fillRect/>
            </a:stretch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5" name="组合 34"/>
          <p:cNvGrpSpPr/>
          <p:nvPr/>
        </p:nvGrpSpPr>
        <p:grpSpPr>
          <a:xfrm>
            <a:off x="2131219" y="3356560"/>
            <a:ext cx="618004" cy="825709"/>
            <a:chOff x="-2033679" y="889419"/>
            <a:chExt cx="463503" cy="619473"/>
          </a:xfrm>
        </p:grpSpPr>
        <p:pic>
          <p:nvPicPr>
            <p:cNvPr id="36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>
              <a:fillRect/>
            </a:stretch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8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>
              <a:fillRect/>
            </a:stretch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2" name="组合 21"/>
          <p:cNvGrpSpPr/>
          <p:nvPr/>
        </p:nvGrpSpPr>
        <p:grpSpPr>
          <a:xfrm>
            <a:off x="4847639" y="664991"/>
            <a:ext cx="618004" cy="825709"/>
            <a:chOff x="-2033679" y="889419"/>
            <a:chExt cx="463503" cy="619473"/>
          </a:xfrm>
        </p:grpSpPr>
        <p:pic>
          <p:nvPicPr>
            <p:cNvPr id="23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>
              <a:fillRect/>
            </a:stretch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>
              <a:fillRect/>
            </a:stretch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7" name="Rounded Rectangle 7"/>
          <p:cNvSpPr/>
          <p:nvPr/>
        </p:nvSpPr>
        <p:spPr>
          <a:xfrm>
            <a:off x="10372320" y="565189"/>
            <a:ext cx="1575333" cy="495955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57" tIns="60878" rIns="121757" bIns="60878" rtlCol="0" anchor="ctr"/>
          <a:lstStyle/>
          <a:p>
            <a:pPr algn="ctr" defTabSz="1217295"/>
            <a:r>
              <a:rPr lang="en-US" altLang="zh-CN" sz="2700" dirty="0">
                <a:solidFill>
                  <a:srgbClr val="FFFFFF"/>
                </a:solidFill>
              </a:rPr>
              <a:t>LOGO</a:t>
            </a:r>
            <a:endParaRPr lang="ko-KR" altLang="en-US" sz="2700" dirty="0">
              <a:solidFill>
                <a:srgbClr val="FFFFFF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618963" y="281957"/>
            <a:ext cx="2189409" cy="40011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000" dirty="0" err="1">
                <a:solidFill>
                  <a:srgbClr val="FF0000"/>
                </a:solidFill>
              </a:rPr>
              <a:t>Mục</a:t>
            </a:r>
            <a:r>
              <a:rPr lang="en-US" sz="2000" dirty="0">
                <a:solidFill>
                  <a:srgbClr val="FF0000"/>
                </a:solidFill>
              </a:rPr>
              <a:t> </a:t>
            </a:r>
            <a:r>
              <a:rPr lang="en-US" sz="2000" dirty="0" err="1">
                <a:solidFill>
                  <a:srgbClr val="FF0000"/>
                </a:solidFill>
              </a:rPr>
              <a:t>tiêu</a:t>
            </a:r>
            <a:r>
              <a:rPr lang="en-US" sz="2000" dirty="0">
                <a:solidFill>
                  <a:srgbClr val="FF0000"/>
                </a:solidFill>
              </a:rPr>
              <a:t> </a:t>
            </a:r>
            <a:r>
              <a:rPr lang="en-US" sz="2000" dirty="0" err="1">
                <a:solidFill>
                  <a:srgbClr val="FF0000"/>
                </a:solidFill>
              </a:rPr>
              <a:t>bài</a:t>
            </a:r>
            <a:r>
              <a:rPr lang="en-US" sz="2000" dirty="0">
                <a:solidFill>
                  <a:srgbClr val="FF0000"/>
                </a:solidFill>
              </a:rPr>
              <a:t> </a:t>
            </a:r>
            <a:r>
              <a:rPr lang="en-US" sz="2000" dirty="0" err="1">
                <a:solidFill>
                  <a:srgbClr val="FF0000"/>
                </a:solidFill>
              </a:rPr>
              <a:t>học</a:t>
            </a:r>
            <a:endParaRPr lang="en-US" sz="20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170923" y="1560751"/>
            <a:ext cx="61182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Tx/>
              <a:buChar char="-"/>
            </a:pPr>
            <a:r>
              <a:rPr lang="en-US" sz="2400" dirty="0" err="1" smtClean="0">
                <a:solidFill>
                  <a:srgbClr val="0070C0"/>
                </a:solidFill>
              </a:rPr>
              <a:t>Trình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bày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được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khái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niệm</a:t>
            </a:r>
            <a:r>
              <a:rPr lang="en-US" sz="2400" dirty="0" smtClean="0">
                <a:solidFill>
                  <a:srgbClr val="0070C0"/>
                </a:solidFill>
              </a:rPr>
              <a:t>, </a:t>
            </a:r>
            <a:r>
              <a:rPr lang="en-US" sz="2400" dirty="0" err="1" smtClean="0">
                <a:solidFill>
                  <a:srgbClr val="0070C0"/>
                </a:solidFill>
              </a:rPr>
              <a:t>thành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phần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cơ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bản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của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đất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trồng</a:t>
            </a:r>
            <a:endParaRPr lang="en-US" sz="2400" dirty="0">
              <a:solidFill>
                <a:srgbClr val="0070C0"/>
              </a:solidFill>
            </a:endParaRPr>
          </a:p>
          <a:p>
            <a:pPr marL="285750" indent="-285750">
              <a:buFontTx/>
              <a:buChar char="-"/>
            </a:pPr>
            <a:r>
              <a:rPr lang="en-US" sz="2400" dirty="0" err="1" smtClean="0">
                <a:solidFill>
                  <a:srgbClr val="0070C0"/>
                </a:solidFill>
              </a:rPr>
              <a:t>Trình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bày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được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tính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chất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của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đất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trồng</a:t>
            </a:r>
            <a:endParaRPr lang="en-US" sz="24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0" presetClass="path" presetSubtype="0" repeatCount="indefinite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3 -0.00062 L 0.01875 2.46914E-6 " pathEditMode="relative" rAng="0" ptsTypes="AA">
                                      <p:cBhvr>
                                        <p:cTn id="23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9" y="31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0" presetClass="path" presetSubtype="0" repeatCount="indefinite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66667E-6 3.20988E-6 L -0.02362 0.00031 " pathEditMode="relative" ptsTypes="AA">
                                      <p:cBhvr>
                                        <p:cTn id="25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2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2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2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2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2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2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2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2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703512" y="5444608"/>
            <a:ext cx="1800200" cy="123030"/>
          </a:xfrm>
          <a:prstGeom prst="rect">
            <a:avLst/>
          </a:prstGeom>
          <a:noFill/>
        </p:spPr>
        <p:txBody>
          <a:bodyPr wrap="square" lIns="91360" tIns="45680" rIns="91360" bIns="45680" rtlCol="0">
            <a:spAutoFit/>
          </a:bodyPr>
          <a:lstStyle/>
          <a:p>
            <a:pPr defTabSz="913765">
              <a:lnSpc>
                <a:spcPct val="200000"/>
              </a:lnSpc>
              <a:defRPr/>
            </a:pPr>
            <a:r>
              <a:rPr lang="en-US" altLang="zh-CN" sz="100" kern="0" dirty="0">
                <a:solidFill>
                  <a:srgbClr val="FFFFFF"/>
                </a:solidFill>
                <a:cs typeface="+mn-ea"/>
                <a:sym typeface="+mn-lt"/>
              </a:rPr>
              <a:t>PPT</a:t>
            </a:r>
            <a:r>
              <a:rPr lang="zh-CN" altLang="en-US" sz="100" kern="0" dirty="0">
                <a:solidFill>
                  <a:srgbClr val="FFFFFF"/>
                </a:solidFill>
                <a:cs typeface="+mn-ea"/>
                <a:sym typeface="+mn-lt"/>
              </a:rPr>
              <a:t>template </a:t>
            </a:r>
            <a:r>
              <a:rPr lang="en-US" altLang="zh-CN" sz="100" kern="0" dirty="0">
                <a:solidFill>
                  <a:srgbClr val="FFFFFF"/>
                </a:solidFill>
                <a:cs typeface="+mn-ea"/>
                <a:sym typeface="+mn-lt"/>
              </a:rPr>
              <a:t>http://www.1ppt.com/moban/</a:t>
            </a:r>
            <a:r>
              <a:rPr lang="zh-CN" altLang="en-US" sz="100" kern="0"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endParaRPr lang="en-US" altLang="zh-CN" sz="100" kern="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pic>
        <p:nvPicPr>
          <p:cNvPr id="5" name="Picture 3" descr="E:\丫头\png\小人\卡通类素材\l;'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72459">
            <a:off x="2496421" y="1061996"/>
            <a:ext cx="6200046" cy="36372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1409" y="2800077"/>
            <a:ext cx="2766605" cy="3454693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17639" y="4424404"/>
            <a:ext cx="9143908" cy="1576346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503712" y="267286"/>
            <a:ext cx="3530134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solidFill>
                  <a:srgbClr val="FF0000"/>
                </a:solidFill>
              </a:rPr>
              <a:t>BÀI</a:t>
            </a:r>
            <a:r>
              <a:rPr lang="en-US" sz="2800" b="1" dirty="0" smtClean="0">
                <a:solidFill>
                  <a:srgbClr val="FF0000"/>
                </a:solidFill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</a:rPr>
              <a:t>TẬP</a:t>
            </a:r>
            <a:r>
              <a:rPr lang="en-US" sz="2800" b="1" dirty="0" smtClean="0">
                <a:solidFill>
                  <a:srgbClr val="FF0000"/>
                </a:solidFill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</a:rPr>
              <a:t>VỀ</a:t>
            </a:r>
            <a:r>
              <a:rPr lang="en-US" sz="2800" b="1" dirty="0" smtClean="0">
                <a:solidFill>
                  <a:srgbClr val="FF0000"/>
                </a:solidFill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</a:rPr>
              <a:t>NHÀ</a:t>
            </a:r>
            <a:r>
              <a:rPr lang="en-US" sz="2800" b="1" dirty="0" smtClean="0">
                <a:solidFill>
                  <a:srgbClr val="FF0000"/>
                </a:solidFill>
              </a:rPr>
              <a:t>: </a:t>
            </a:r>
            <a:endParaRPr lang="en-US" sz="2800" b="1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397596" y="2511274"/>
            <a:ext cx="43976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Thiết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kế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sơ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đồ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tư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duy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nội</a:t>
            </a:r>
            <a:r>
              <a:rPr lang="en-US" dirty="0" smtClean="0">
                <a:solidFill>
                  <a:srgbClr val="000000"/>
                </a:solidFill>
              </a:rPr>
              <a:t> dung </a:t>
            </a:r>
            <a:r>
              <a:rPr lang="en-US" dirty="0" err="1" smtClean="0">
                <a:solidFill>
                  <a:srgbClr val="000000"/>
                </a:solidFill>
              </a:rPr>
              <a:t>bài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học</a:t>
            </a:r>
            <a:endParaRPr lang="en-US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oup 2"/>
          <p:cNvGrpSpPr/>
          <p:nvPr/>
        </p:nvGrpSpPr>
        <p:grpSpPr bwMode="auto">
          <a:xfrm>
            <a:off x="1905001" y="1219200"/>
            <a:ext cx="5756275" cy="2057400"/>
            <a:chOff x="-96" y="1248"/>
            <a:chExt cx="6000" cy="1968"/>
          </a:xfrm>
        </p:grpSpPr>
        <p:sp>
          <p:nvSpPr>
            <p:cNvPr id="24591" name="Rectangle 3"/>
            <p:cNvSpPr>
              <a:spLocks noChangeArrowheads="1"/>
            </p:cNvSpPr>
            <p:nvPr/>
          </p:nvSpPr>
          <p:spPr bwMode="auto">
            <a:xfrm>
              <a:off x="-96" y="1248"/>
              <a:ext cx="6000" cy="19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3CC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</a:p>
          </p:txBody>
        </p:sp>
        <p:pic>
          <p:nvPicPr>
            <p:cNvPr id="24592" name="Picture 4" descr="peace_dove_olive_branch_hg_wht"/>
            <p:cNvPicPr>
              <a:picLocks noChangeAspect="1" noChangeArrowheads="1" noCrop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488" y="1296"/>
              <a:ext cx="2640" cy="1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4757" name="01_PhuongThuy_NhoOnThayCo_PhuongThuy.wma">
            <a:hlinkClick r:id="" action="ppaction://media"/>
          </p:cNvPr>
          <p:cNvPicPr>
            <a:picLocks noRot="1" noChangeAspect="1" noChangeArrowheads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0" name="Picture 6" descr="POINSET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4950" y="1"/>
            <a:ext cx="177165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1" name="Picture 7" descr="POINSET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895557" y="794"/>
            <a:ext cx="177165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2" name="Picture 8" descr="POINSET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1486694" y="5118894"/>
            <a:ext cx="177165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3" name="Picture 9" descr="POINSET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8896350" y="5094288"/>
            <a:ext cx="1771650" cy="176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4" name="Picture 2" descr="BAR01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6124576"/>
            <a:ext cx="7086600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63" name="WordArt 11"/>
          <p:cNvSpPr>
            <a:spLocks noChangeArrowheads="1" noChangeShapeType="1" noTextEdit="1"/>
          </p:cNvSpPr>
          <p:nvPr/>
        </p:nvSpPr>
        <p:spPr bwMode="auto">
          <a:xfrm>
            <a:off x="2438400" y="0"/>
            <a:ext cx="7162800" cy="1219200"/>
          </a:xfrm>
          <a:prstGeom prst="rect">
            <a:avLst/>
          </a:prstGeom>
        </p:spPr>
        <p:txBody>
          <a:bodyPr wrap="none" fromWordArt="1">
            <a:prstTxWarp prst="textFadeUp">
              <a:avLst>
                <a:gd name="adj" fmla="val 9991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 dirty="0" err="1">
                <a:ln w="12700">
                  <a:solidFill>
                    <a:srgbClr val="FF0066"/>
                  </a:solidFill>
                  <a:rou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600" kern="10" dirty="0">
                <a:ln w="12700">
                  <a:solidFill>
                    <a:srgbClr val="FF0066"/>
                  </a:solidFill>
                  <a:rou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10" dirty="0" err="1">
                <a:ln w="12700">
                  <a:solidFill>
                    <a:srgbClr val="FF0066"/>
                  </a:solidFill>
                  <a:rou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600" kern="10" dirty="0">
                <a:ln w="12700">
                  <a:solidFill>
                    <a:srgbClr val="FF0066"/>
                  </a:solidFill>
                  <a:rou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10" dirty="0" err="1">
                <a:ln w="12700">
                  <a:solidFill>
                    <a:srgbClr val="FF0066"/>
                  </a:solidFill>
                  <a:rou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600" kern="10" dirty="0">
                <a:ln w="12700">
                  <a:solidFill>
                    <a:srgbClr val="FF0066"/>
                  </a:solidFill>
                  <a:rou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10" dirty="0" err="1">
                <a:ln w="12700">
                  <a:solidFill>
                    <a:srgbClr val="FF0066"/>
                  </a:solidFill>
                  <a:rou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THÚC</a:t>
            </a:r>
            <a:endParaRPr lang="en-US" sz="3600" kern="10" dirty="0">
              <a:ln w="12700">
                <a:solidFill>
                  <a:srgbClr val="FF0066"/>
                </a:solidFill>
                <a:round/>
              </a:ln>
              <a:gradFill rotWithShape="1">
                <a:gsLst>
                  <a:gs pos="0">
                    <a:srgbClr val="520402"/>
                  </a:gs>
                  <a:gs pos="100000">
                    <a:srgbClr val="FFCC00"/>
                  </a:gs>
                </a:gsLst>
                <a:lin ang="5400000" scaled="1"/>
              </a:gradFill>
              <a:effectLst>
                <a:outerShdw dist="35921" dir="2700000" sy="50000" rotWithShape="0">
                  <a:srgbClr val="875B0D">
                    <a:alpha val="7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86" name="Text Box 12"/>
          <p:cNvSpPr txBox="1">
            <a:spLocks noChangeArrowheads="1"/>
          </p:cNvSpPr>
          <p:nvPr/>
        </p:nvSpPr>
        <p:spPr bwMode="auto">
          <a:xfrm>
            <a:off x="12649200" y="3657601"/>
            <a:ext cx="2514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4765" name="Text Box 13"/>
          <p:cNvSpPr txBox="1">
            <a:spLocks noChangeArrowheads="1"/>
          </p:cNvSpPr>
          <p:nvPr/>
        </p:nvSpPr>
        <p:spPr bwMode="auto">
          <a:xfrm>
            <a:off x="1600200" y="3292475"/>
            <a:ext cx="9144000" cy="1754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5400" b="1" dirty="0" err="1">
                <a:solidFill>
                  <a:srgbClr val="FB2637"/>
                </a:solidFill>
                <a:latin typeface="Times New Roman" panose="02020603050405020304" pitchFamily="18" charset="0"/>
              </a:rPr>
              <a:t>CHÚC</a:t>
            </a:r>
            <a:r>
              <a:rPr lang="en-US" altLang="en-US" sz="5400" b="1" dirty="0">
                <a:solidFill>
                  <a:srgbClr val="FB2637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5400" b="1" dirty="0" err="1">
                <a:solidFill>
                  <a:srgbClr val="FB2637"/>
                </a:solidFill>
                <a:latin typeface="Times New Roman" panose="02020603050405020304" pitchFamily="18" charset="0"/>
              </a:rPr>
              <a:t>SỨC</a:t>
            </a:r>
            <a:r>
              <a:rPr lang="en-US" altLang="en-US" sz="5400" b="1" dirty="0">
                <a:solidFill>
                  <a:srgbClr val="FB2637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5400" b="1" dirty="0" err="1">
                <a:solidFill>
                  <a:srgbClr val="FB2637"/>
                </a:solidFill>
                <a:latin typeface="Times New Roman" panose="02020603050405020304" pitchFamily="18" charset="0"/>
              </a:rPr>
              <a:t>KHỎE</a:t>
            </a:r>
            <a:r>
              <a:rPr lang="en-US" altLang="en-US" sz="5400" b="1" dirty="0">
                <a:solidFill>
                  <a:srgbClr val="FB2637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5400" b="1" dirty="0" err="1">
                <a:solidFill>
                  <a:srgbClr val="FB2637"/>
                </a:solidFill>
                <a:latin typeface="Times New Roman" panose="02020603050405020304" pitchFamily="18" charset="0"/>
              </a:rPr>
              <a:t>QÚY</a:t>
            </a:r>
            <a:r>
              <a:rPr lang="en-US" altLang="en-US" sz="5400" b="1" dirty="0">
                <a:solidFill>
                  <a:srgbClr val="FB2637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5400" b="1" dirty="0" err="1">
                <a:solidFill>
                  <a:srgbClr val="FB2637"/>
                </a:solidFill>
                <a:latin typeface="Times New Roman" panose="02020603050405020304" pitchFamily="18" charset="0"/>
              </a:rPr>
              <a:t>THẦY</a:t>
            </a:r>
            <a:r>
              <a:rPr lang="en-US" altLang="en-US" sz="5400" b="1" dirty="0">
                <a:solidFill>
                  <a:srgbClr val="FB2637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5400" b="1" dirty="0" err="1" smtClean="0">
                <a:solidFill>
                  <a:srgbClr val="FB2637"/>
                </a:solidFill>
                <a:latin typeface="Times New Roman" panose="02020603050405020304" pitchFamily="18" charset="0"/>
              </a:rPr>
              <a:t>CÔ</a:t>
            </a:r>
            <a:endParaRPr lang="en-US" altLang="en-US" sz="5400" b="1" dirty="0">
              <a:solidFill>
                <a:srgbClr val="FB2637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4588" name="Group 14"/>
          <p:cNvGrpSpPr/>
          <p:nvPr/>
        </p:nvGrpSpPr>
        <p:grpSpPr bwMode="auto">
          <a:xfrm>
            <a:off x="5486400" y="1143000"/>
            <a:ext cx="5181600" cy="2133600"/>
            <a:chOff x="-96" y="1248"/>
            <a:chExt cx="6000" cy="1968"/>
          </a:xfrm>
        </p:grpSpPr>
        <p:sp>
          <p:nvSpPr>
            <p:cNvPr id="24589" name="Rectangle 15"/>
            <p:cNvSpPr>
              <a:spLocks noChangeArrowheads="1"/>
            </p:cNvSpPr>
            <p:nvPr/>
          </p:nvSpPr>
          <p:spPr bwMode="auto">
            <a:xfrm>
              <a:off x="-96" y="1248"/>
              <a:ext cx="6000" cy="19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3CC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</a:p>
          </p:txBody>
        </p:sp>
        <p:pic>
          <p:nvPicPr>
            <p:cNvPr id="24590" name="Picture 16" descr="peace_dove_olive_branch_hg_wht"/>
            <p:cNvPicPr>
              <a:picLocks noChangeAspect="1" noChangeArrowheads="1" noCrop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488" y="1296"/>
              <a:ext cx="2640" cy="1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 override="childStyle">
                                        <p:cTn id="6" dur="250" autoRev="1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250" autoRev="1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74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1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" dur="500" fill="hold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4" dur="500" fill="hold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5" dur="500" fill="hold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1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8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9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0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1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2" repeatCount="indefinite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4757"/>
                </p:tgtEl>
              </p:cMediaNode>
            </p:audio>
          </p:childTnLst>
        </p:cTn>
      </p:par>
    </p:tnLst>
    <p:bldLst>
      <p:bldP spid="74763" grpId="0" animBg="1"/>
      <p:bldP spid="74765" grpId="0"/>
      <p:bldP spid="74765" grpId="1"/>
      <p:bldP spid="74765" grpId="2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Google Shape;300;p18"/>
          <p:cNvSpPr txBox="1">
            <a:spLocks noGrp="1"/>
          </p:cNvSpPr>
          <p:nvPr>
            <p:ph type="sldNum" idx="4294967295"/>
          </p:nvPr>
        </p:nvSpPr>
        <p:spPr>
          <a:xfrm>
            <a:off x="5750200" y="6166400"/>
            <a:ext cx="691600" cy="69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fld id="{00000000-1234-1234-1234-123412341234}" type="slidenum">
              <a:rPr lang="en-GB"/>
              <a:t>5</a:t>
            </a:fld>
            <a:endParaRPr lang="en-GB"/>
          </a:p>
        </p:txBody>
      </p:sp>
      <p:sp>
        <p:nvSpPr>
          <p:cNvPr id="301" name="Google Shape;301;p18"/>
          <p:cNvSpPr txBox="1">
            <a:spLocks noGrp="1"/>
          </p:cNvSpPr>
          <p:nvPr>
            <p:ph type="sldNum" idx="12"/>
          </p:nvPr>
        </p:nvSpPr>
        <p:spPr>
          <a:xfrm>
            <a:off x="5750200" y="6166400"/>
            <a:ext cx="691600" cy="69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fld id="{00000000-1234-1234-1234-123412341234}" type="slidenum">
              <a:rPr lang="en-GB"/>
              <a:t>5</a:t>
            </a:fld>
            <a:endParaRPr dirty="0"/>
          </a:p>
        </p:txBody>
      </p:sp>
      <p:grpSp>
        <p:nvGrpSpPr>
          <p:cNvPr id="7" name="Group 15"/>
          <p:cNvGrpSpPr/>
          <p:nvPr/>
        </p:nvGrpSpPr>
        <p:grpSpPr bwMode="auto">
          <a:xfrm>
            <a:off x="2905674" y="4182227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8" name="Group 16"/>
            <p:cNvGrpSpPr/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10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9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3331678" y="232603"/>
            <a:ext cx="4837043" cy="646331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4" name="Group 15"/>
          <p:cNvGrpSpPr/>
          <p:nvPr/>
        </p:nvGrpSpPr>
        <p:grpSpPr bwMode="auto">
          <a:xfrm>
            <a:off x="2831622" y="2857503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25" name="Group 16"/>
            <p:cNvGrpSpPr/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27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26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grpSp>
        <p:nvGrpSpPr>
          <p:cNvPr id="30" name="Group 15"/>
          <p:cNvGrpSpPr/>
          <p:nvPr/>
        </p:nvGrpSpPr>
        <p:grpSpPr bwMode="auto">
          <a:xfrm>
            <a:off x="2959294" y="1776957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31" name="Group 16"/>
            <p:cNvGrpSpPr/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33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32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068416" y="1682532"/>
            <a:ext cx="4850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/>
              <a:t>Khái</a:t>
            </a:r>
            <a:r>
              <a:rPr lang="en-US" sz="3200" dirty="0" smtClean="0"/>
              <a:t> </a:t>
            </a:r>
            <a:r>
              <a:rPr lang="en-US" sz="3200" dirty="0" err="1" smtClean="0"/>
              <a:t>niệm</a:t>
            </a:r>
            <a:r>
              <a:rPr lang="en-US" sz="3200" dirty="0" smtClean="0"/>
              <a:t> </a:t>
            </a:r>
            <a:r>
              <a:rPr lang="en-US" sz="3200" dirty="0" err="1" smtClean="0"/>
              <a:t>về</a:t>
            </a:r>
            <a:r>
              <a:rPr lang="en-US" sz="3200" dirty="0" smtClean="0"/>
              <a:t> </a:t>
            </a:r>
            <a:r>
              <a:rPr lang="en-US" sz="3200" dirty="0" err="1" smtClean="0"/>
              <a:t>đất</a:t>
            </a:r>
            <a:r>
              <a:rPr lang="en-US" sz="3200" dirty="0" smtClean="0"/>
              <a:t> </a:t>
            </a:r>
            <a:r>
              <a:rPr lang="en-US" sz="3200" dirty="0" err="1" smtClean="0"/>
              <a:t>trồng</a:t>
            </a:r>
            <a:endParaRPr lang="en-US" sz="3200" dirty="0"/>
          </a:p>
        </p:txBody>
      </p:sp>
      <p:sp>
        <p:nvSpPr>
          <p:cNvPr id="36" name="TextBox 35"/>
          <p:cNvSpPr txBox="1"/>
          <p:nvPr/>
        </p:nvSpPr>
        <p:spPr>
          <a:xfrm>
            <a:off x="4068416" y="2706540"/>
            <a:ext cx="51497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/>
              <a:t>Thành</a:t>
            </a:r>
            <a:r>
              <a:rPr lang="en-US" sz="3200" dirty="0" smtClean="0"/>
              <a:t> </a:t>
            </a:r>
            <a:r>
              <a:rPr lang="en-US" sz="3200" dirty="0" err="1" smtClean="0"/>
              <a:t>phần</a:t>
            </a:r>
            <a:r>
              <a:rPr lang="en-US" sz="3200" dirty="0" smtClean="0"/>
              <a:t> </a:t>
            </a:r>
            <a:r>
              <a:rPr lang="en-US" sz="3200" dirty="0" err="1" smtClean="0"/>
              <a:t>và</a:t>
            </a:r>
            <a:r>
              <a:rPr lang="en-US" sz="3200" dirty="0" smtClean="0"/>
              <a:t> </a:t>
            </a:r>
            <a:r>
              <a:rPr lang="en-US" sz="3200" dirty="0" err="1" smtClean="0"/>
              <a:t>vai</a:t>
            </a:r>
            <a:r>
              <a:rPr lang="en-US" sz="3200" dirty="0" smtClean="0"/>
              <a:t> </a:t>
            </a:r>
            <a:r>
              <a:rPr lang="en-US" sz="3200" dirty="0" err="1" smtClean="0"/>
              <a:t>trò</a:t>
            </a:r>
            <a:r>
              <a:rPr lang="en-US" sz="3200" dirty="0" smtClean="0"/>
              <a:t> </a:t>
            </a:r>
            <a:r>
              <a:rPr lang="en-US" sz="3200" dirty="0" err="1" smtClean="0"/>
              <a:t>cơ</a:t>
            </a:r>
            <a:r>
              <a:rPr lang="en-US" sz="3200" dirty="0" smtClean="0"/>
              <a:t> </a:t>
            </a:r>
            <a:r>
              <a:rPr lang="en-US" sz="3200" dirty="0" err="1" smtClean="0"/>
              <a:t>bản</a:t>
            </a:r>
            <a:r>
              <a:rPr lang="en-US" sz="3200" dirty="0" smtClean="0"/>
              <a:t> </a:t>
            </a:r>
            <a:r>
              <a:rPr lang="en-US" sz="3200" dirty="0" err="1" smtClean="0"/>
              <a:t>của</a:t>
            </a:r>
            <a:r>
              <a:rPr lang="en-US" sz="3200" dirty="0" smtClean="0"/>
              <a:t> </a:t>
            </a:r>
            <a:r>
              <a:rPr lang="en-US" sz="3200" dirty="0" err="1" smtClean="0"/>
              <a:t>đất</a:t>
            </a:r>
            <a:r>
              <a:rPr lang="en-US" sz="3200" dirty="0" smtClean="0"/>
              <a:t> </a:t>
            </a:r>
            <a:r>
              <a:rPr lang="en-US" sz="3200" dirty="0" err="1" smtClean="0"/>
              <a:t>trồng</a:t>
            </a:r>
            <a:endParaRPr lang="en-US" sz="3200" dirty="0"/>
          </a:p>
        </p:txBody>
      </p:sp>
      <p:sp>
        <p:nvSpPr>
          <p:cNvPr id="37" name="TextBox 36"/>
          <p:cNvSpPr txBox="1"/>
          <p:nvPr/>
        </p:nvSpPr>
        <p:spPr>
          <a:xfrm>
            <a:off x="3836259" y="4297457"/>
            <a:ext cx="59856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/>
              <a:t>Keo</a:t>
            </a:r>
            <a:r>
              <a:rPr lang="en-US" sz="3200" dirty="0" smtClean="0"/>
              <a:t> </a:t>
            </a:r>
            <a:r>
              <a:rPr lang="en-US" sz="3200" dirty="0" err="1" smtClean="0"/>
              <a:t>đất</a:t>
            </a:r>
            <a:r>
              <a:rPr lang="en-US" sz="3200" dirty="0" smtClean="0"/>
              <a:t> </a:t>
            </a:r>
            <a:r>
              <a:rPr lang="en-US" sz="3200" dirty="0" err="1" smtClean="0"/>
              <a:t>và</a:t>
            </a:r>
            <a:r>
              <a:rPr lang="en-US" sz="3200" dirty="0" smtClean="0"/>
              <a:t> </a:t>
            </a:r>
            <a:r>
              <a:rPr lang="en-US" sz="3200" dirty="0" err="1" smtClean="0"/>
              <a:t>tính</a:t>
            </a:r>
            <a:r>
              <a:rPr lang="en-US" sz="3200" dirty="0" smtClean="0"/>
              <a:t> </a:t>
            </a:r>
            <a:r>
              <a:rPr lang="en-US" sz="3200" dirty="0" err="1" smtClean="0"/>
              <a:t>chất</a:t>
            </a:r>
            <a:r>
              <a:rPr lang="en-US" sz="3200" dirty="0" smtClean="0"/>
              <a:t> </a:t>
            </a:r>
            <a:r>
              <a:rPr lang="en-US" sz="3200" dirty="0" err="1" smtClean="0"/>
              <a:t>của</a:t>
            </a:r>
            <a:r>
              <a:rPr lang="en-US" sz="3200" dirty="0" smtClean="0"/>
              <a:t> </a:t>
            </a:r>
            <a:r>
              <a:rPr lang="en-US" sz="3200" dirty="0" err="1" smtClean="0"/>
              <a:t>đất</a:t>
            </a:r>
            <a:r>
              <a:rPr lang="en-US" sz="3200" dirty="0" smtClean="0"/>
              <a:t> </a:t>
            </a:r>
            <a:r>
              <a:rPr lang="en-US" sz="3200" dirty="0" err="1" smtClean="0"/>
              <a:t>trồng</a:t>
            </a:r>
            <a:endParaRPr lang="en-US" sz="3200" dirty="0"/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Number Placeholder 3"/>
          <p:cNvSpPr>
            <a:spLocks noGrp="1"/>
          </p:cNvSpPr>
          <p:nvPr>
            <p:ph type="sldNum" sz="quarter" idx="12"/>
          </p:nvPr>
        </p:nvSpPr>
        <p:spPr>
          <a:ln>
            <a:miter lim="800000"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EE1AC467-0925-4961-A2CA-507728BF39ED}" type="slidenum">
              <a:rPr lang="en-US" altLang="en-US">
                <a:solidFill>
                  <a:srgbClr val="335338"/>
                </a:solidFill>
                <a:latin typeface="Verdana" panose="020B0604030504040204" pitchFamily="34" charset="0"/>
              </a:rPr>
              <a:t>6</a:t>
            </a:fld>
            <a:endParaRPr lang="en-US" altLang="en-US">
              <a:solidFill>
                <a:srgbClr val="335338"/>
              </a:solidFill>
              <a:latin typeface="Verdana" panose="020B0604030504040204" pitchFamily="34" charset="0"/>
            </a:endParaRPr>
          </a:p>
        </p:txBody>
      </p:sp>
      <p:sp>
        <p:nvSpPr>
          <p:cNvPr id="21508" name="TextBox 5"/>
          <p:cNvSpPr txBox="1">
            <a:spLocks noChangeArrowheads="1"/>
          </p:cNvSpPr>
          <p:nvPr/>
        </p:nvSpPr>
        <p:spPr bwMode="auto">
          <a:xfrm>
            <a:off x="2098765" y="126274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27661" y="2478157"/>
            <a:ext cx="3063626" cy="4271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Box 13"/>
          <p:cNvSpPr txBox="1"/>
          <p:nvPr/>
        </p:nvSpPr>
        <p:spPr>
          <a:xfrm>
            <a:off x="2897808" y="1073425"/>
            <a:ext cx="3635514" cy="5032147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uan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3.1 –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I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tr.19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 smtClean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 smtClean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endParaRPr lang="en-US" sz="2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" name="image20.png"/>
          <p:cNvPicPr/>
          <p:nvPr/>
        </p:nvPicPr>
        <p:blipFill>
          <a:blip r:embed="rId5"/>
          <a:srcRect/>
          <a:stretch>
            <a:fillRect/>
          </a:stretch>
        </p:blipFill>
        <p:spPr>
          <a:xfrm>
            <a:off x="7013665" y="917534"/>
            <a:ext cx="3733848" cy="4688136"/>
          </a:xfrm>
          <a:prstGeom prst="rect">
            <a:avLst/>
          </a:prstGeom>
        </p:spPr>
      </p:pic>
    </p:spTree>
  </p:cSld>
  <p:clrMapOvr>
    <a:masterClrMapping/>
  </p:clrMapOvr>
  <p:transition spd="slow">
    <p:fade/>
    <p:sndAc>
      <p:stSnd>
        <p:snd r:embed="rId2" name="arrow.wav"/>
      </p:stSnd>
    </p:sndAc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20"/>
          <p:cNvSpPr/>
          <p:nvPr/>
        </p:nvSpPr>
        <p:spPr>
          <a:xfrm>
            <a:off x="4179889" y="2733676"/>
            <a:ext cx="295275" cy="282575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34499" name="Google Shape;316;p20"/>
          <p:cNvGrpSpPr/>
          <p:nvPr/>
        </p:nvGrpSpPr>
        <p:grpSpPr bwMode="auto">
          <a:xfrm>
            <a:off x="5437189" y="192089"/>
            <a:ext cx="325437" cy="327025"/>
            <a:chOff x="5294400" y="974850"/>
            <a:chExt cx="416500" cy="417100"/>
          </a:xfrm>
        </p:grpSpPr>
        <p:sp>
          <p:nvSpPr>
            <p:cNvPr id="317" name="Google Shape;317;p20"/>
            <p:cNvSpPr/>
            <p:nvPr/>
          </p:nvSpPr>
          <p:spPr>
            <a:xfrm>
              <a:off x="5324875" y="997122"/>
              <a:ext cx="152379" cy="155907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20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0" name="Google Shape;319;p20"/>
          <p:cNvGrpSpPr/>
          <p:nvPr/>
        </p:nvGrpSpPr>
        <p:grpSpPr bwMode="auto">
          <a:xfrm>
            <a:off x="9906001" y="6270626"/>
            <a:ext cx="587375" cy="587375"/>
            <a:chOff x="5941025" y="3634400"/>
            <a:chExt cx="467650" cy="467650"/>
          </a:xfrm>
        </p:grpSpPr>
        <p:sp>
          <p:nvSpPr>
            <p:cNvPr id="320" name="Google Shape;320;p20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321;p20"/>
            <p:cNvSpPr/>
            <p:nvPr/>
          </p:nvSpPr>
          <p:spPr>
            <a:xfrm>
              <a:off x="6211504" y="3753208"/>
              <a:ext cx="20223" cy="18959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20"/>
            <p:cNvSpPr/>
            <p:nvPr/>
          </p:nvSpPr>
          <p:spPr>
            <a:xfrm>
              <a:off x="5943553" y="3696332"/>
              <a:ext cx="178213" cy="351369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20"/>
            <p:cNvSpPr/>
            <p:nvPr/>
          </p:nvSpPr>
          <p:spPr>
            <a:xfrm>
              <a:off x="6128085" y="3696332"/>
              <a:ext cx="87211" cy="4676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20"/>
            <p:cNvSpPr/>
            <p:nvPr/>
          </p:nvSpPr>
          <p:spPr>
            <a:xfrm>
              <a:off x="6358118" y="3940268"/>
              <a:ext cx="17695" cy="34126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20"/>
            <p:cNvSpPr/>
            <p:nvPr/>
          </p:nvSpPr>
          <p:spPr>
            <a:xfrm>
              <a:off x="6202657" y="3720346"/>
              <a:ext cx="204755" cy="279326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1" name="Google Shape;326;p20"/>
          <p:cNvGrpSpPr/>
          <p:nvPr/>
        </p:nvGrpSpPr>
        <p:grpSpPr bwMode="auto">
          <a:xfrm>
            <a:off x="187594" y="192089"/>
            <a:ext cx="1076325" cy="1076325"/>
            <a:chOff x="6643075" y="3664250"/>
            <a:chExt cx="407950" cy="407975"/>
          </a:xfrm>
        </p:grpSpPr>
        <p:sp>
          <p:nvSpPr>
            <p:cNvPr id="327" name="Google Shape;327;p20"/>
            <p:cNvSpPr/>
            <p:nvPr/>
          </p:nvSpPr>
          <p:spPr>
            <a:xfrm>
              <a:off x="6794101" y="3815285"/>
              <a:ext cx="211195" cy="211208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2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2" name="Google Shape;329;p20"/>
          <p:cNvGrpSpPr/>
          <p:nvPr/>
        </p:nvGrpSpPr>
        <p:grpSpPr bwMode="auto">
          <a:xfrm rot="1385783">
            <a:off x="7845426" y="6303963"/>
            <a:ext cx="468313" cy="468312"/>
            <a:chOff x="576250" y="4319400"/>
            <a:chExt cx="442075" cy="442050"/>
          </a:xfrm>
        </p:grpSpPr>
        <p:sp>
          <p:nvSpPr>
            <p:cNvPr id="330" name="Google Shape;330;p2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20"/>
            <p:cNvSpPr/>
            <p:nvPr/>
          </p:nvSpPr>
          <p:spPr>
            <a:xfrm>
              <a:off x="588104" y="4668486"/>
              <a:ext cx="73430" cy="73426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20"/>
            <p:cNvSpPr/>
            <p:nvPr/>
          </p:nvSpPr>
          <p:spPr>
            <a:xfrm>
              <a:off x="649553" y="4710392"/>
              <a:ext cx="46455" cy="46452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20"/>
            <p:cNvSpPr/>
            <p:nvPr/>
          </p:nvSpPr>
          <p:spPr>
            <a:xfrm>
              <a:off x="571367" y="4637844"/>
              <a:ext cx="46456" cy="46453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34" name="Google Shape;334;p20"/>
          <p:cNvSpPr/>
          <p:nvPr/>
        </p:nvSpPr>
        <p:spPr>
          <a:xfrm rot="6304741">
            <a:off x="4302126" y="1441451"/>
            <a:ext cx="192087" cy="1825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35" name="Google Shape;335;p20"/>
          <p:cNvSpPr/>
          <p:nvPr/>
        </p:nvSpPr>
        <p:spPr>
          <a:xfrm rot="1735981">
            <a:off x="5213350" y="2366963"/>
            <a:ext cx="203200" cy="1952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34505" name="Google Shape;336;p20"/>
          <p:cNvSpPr>
            <a:spLocks noGrp="1"/>
          </p:cNvSpPr>
          <p:nvPr>
            <p:ph type="sldNum" sz="quarter" idx="10"/>
          </p:nvPr>
        </p:nvSpPr>
        <p:spPr>
          <a:xfrm>
            <a:off x="1524000" y="5535614"/>
            <a:ext cx="465138" cy="465137"/>
          </a:xfrm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7BDFA98-BF64-4B42-B82B-7576686859DA}" type="slidenum">
              <a:rPr lang="en-US" altLang="en-US" smtClean="0">
                <a:solidFill>
                  <a:srgbClr val="FFFFFF"/>
                </a:solidFill>
                <a:latin typeface="Arvo" charset="0"/>
                <a:sym typeface="Arvo" charset="0"/>
              </a:rPr>
              <a:t>7</a:t>
            </a:fld>
            <a:endParaRPr lang="en-US" altLang="en-US" smtClean="0">
              <a:solidFill>
                <a:srgbClr val="FFFFFF"/>
              </a:solidFill>
              <a:latin typeface="Arvo" charset="0"/>
              <a:sym typeface="Arvo" charset="0"/>
            </a:endParaRPr>
          </a:p>
        </p:txBody>
      </p:sp>
      <p:sp>
        <p:nvSpPr>
          <p:cNvPr id="30" name="TextBox 5"/>
          <p:cNvSpPr txBox="1">
            <a:spLocks noChangeArrowheads="1"/>
          </p:cNvSpPr>
          <p:nvPr/>
        </p:nvSpPr>
        <p:spPr bwMode="auto">
          <a:xfrm>
            <a:off x="1954190" y="35560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" name="9Slide.vn 3"/>
          <p:cNvGrpSpPr>
            <a:grpSpLocks noChangeAspect="1"/>
          </p:cNvGrpSpPr>
          <p:nvPr/>
        </p:nvGrpSpPr>
        <p:grpSpPr bwMode="auto">
          <a:xfrm>
            <a:off x="2612157" y="590552"/>
            <a:ext cx="887895" cy="987058"/>
            <a:chOff x="1897" y="0"/>
            <a:chExt cx="3886" cy="4320"/>
          </a:xfrm>
        </p:grpSpPr>
        <p:sp>
          <p:nvSpPr>
            <p:cNvPr id="33" name="9Slide.vn 4"/>
            <p:cNvSpPr>
              <a:spLocks noChangeAspect="1" noChangeArrowheads="1" noTextEdit="1"/>
            </p:cNvSpPr>
            <p:nvPr/>
          </p:nvSpPr>
          <p:spPr bwMode="auto">
            <a:xfrm>
              <a:off x="1897" y="0"/>
              <a:ext cx="3886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4" name="9Slide.vn 5"/>
            <p:cNvSpPr/>
            <p:nvPr/>
          </p:nvSpPr>
          <p:spPr bwMode="auto">
            <a:xfrm>
              <a:off x="4385" y="1686"/>
              <a:ext cx="711" cy="761"/>
            </a:xfrm>
            <a:custGeom>
              <a:avLst/>
              <a:gdLst>
                <a:gd name="T0" fmla="*/ 221 w 228"/>
                <a:gd name="T1" fmla="*/ 10 h 244"/>
                <a:gd name="T2" fmla="*/ 221 w 228"/>
                <a:gd name="T3" fmla="*/ 10 h 244"/>
                <a:gd name="T4" fmla="*/ 214 w 228"/>
                <a:gd name="T5" fmla="*/ 17 h 244"/>
                <a:gd name="T6" fmla="*/ 213 w 228"/>
                <a:gd name="T7" fmla="*/ 43 h 244"/>
                <a:gd name="T8" fmla="*/ 149 w 228"/>
                <a:gd name="T9" fmla="*/ 142 h 244"/>
                <a:gd name="T10" fmla="*/ 105 w 228"/>
                <a:gd name="T11" fmla="*/ 32 h 244"/>
                <a:gd name="T12" fmla="*/ 109 w 228"/>
                <a:gd name="T13" fmla="*/ 9 h 244"/>
                <a:gd name="T14" fmla="*/ 104 w 228"/>
                <a:gd name="T15" fmla="*/ 1 h 244"/>
                <a:gd name="T16" fmla="*/ 95 w 228"/>
                <a:gd name="T17" fmla="*/ 6 h 244"/>
                <a:gd name="T18" fmla="*/ 92 w 228"/>
                <a:gd name="T19" fmla="*/ 31 h 244"/>
                <a:gd name="T20" fmla="*/ 140 w 228"/>
                <a:gd name="T21" fmla="*/ 154 h 244"/>
                <a:gd name="T22" fmla="*/ 111 w 228"/>
                <a:gd name="T23" fmla="*/ 205 h 244"/>
                <a:gd name="T24" fmla="*/ 7 w 228"/>
                <a:gd name="T25" fmla="*/ 230 h 244"/>
                <a:gd name="T26" fmla="*/ 0 w 228"/>
                <a:gd name="T27" fmla="*/ 235 h 244"/>
                <a:gd name="T28" fmla="*/ 6 w 228"/>
                <a:gd name="T29" fmla="*/ 243 h 244"/>
                <a:gd name="T30" fmla="*/ 24 w 228"/>
                <a:gd name="T31" fmla="*/ 244 h 244"/>
                <a:gd name="T32" fmla="*/ 120 w 228"/>
                <a:gd name="T33" fmla="*/ 216 h 244"/>
                <a:gd name="T34" fmla="*/ 153 w 228"/>
                <a:gd name="T35" fmla="*/ 156 h 244"/>
                <a:gd name="T36" fmla="*/ 227 w 228"/>
                <a:gd name="T37" fmla="*/ 44 h 244"/>
                <a:gd name="T38" fmla="*/ 228 w 228"/>
                <a:gd name="T39" fmla="*/ 17 h 244"/>
                <a:gd name="T40" fmla="*/ 221 w 228"/>
                <a:gd name="T41" fmla="*/ 1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244">
                  <a:moveTo>
                    <a:pt x="221" y="10"/>
                  </a:moveTo>
                  <a:cubicBezTo>
                    <a:pt x="221" y="10"/>
                    <a:pt x="221" y="10"/>
                    <a:pt x="221" y="10"/>
                  </a:cubicBezTo>
                  <a:cubicBezTo>
                    <a:pt x="217" y="11"/>
                    <a:pt x="214" y="14"/>
                    <a:pt x="214" y="17"/>
                  </a:cubicBezTo>
                  <a:cubicBezTo>
                    <a:pt x="214" y="26"/>
                    <a:pt x="214" y="34"/>
                    <a:pt x="213" y="43"/>
                  </a:cubicBezTo>
                  <a:cubicBezTo>
                    <a:pt x="208" y="100"/>
                    <a:pt x="178" y="145"/>
                    <a:pt x="149" y="142"/>
                  </a:cubicBezTo>
                  <a:cubicBezTo>
                    <a:pt x="119" y="139"/>
                    <a:pt x="99" y="89"/>
                    <a:pt x="105" y="32"/>
                  </a:cubicBezTo>
                  <a:cubicBezTo>
                    <a:pt x="106" y="24"/>
                    <a:pt x="107" y="16"/>
                    <a:pt x="109" y="9"/>
                  </a:cubicBezTo>
                  <a:cubicBezTo>
                    <a:pt x="109" y="5"/>
                    <a:pt x="107" y="1"/>
                    <a:pt x="104" y="1"/>
                  </a:cubicBezTo>
                  <a:cubicBezTo>
                    <a:pt x="100" y="0"/>
                    <a:pt x="96" y="2"/>
                    <a:pt x="95" y="6"/>
                  </a:cubicBezTo>
                  <a:cubicBezTo>
                    <a:pt x="94" y="14"/>
                    <a:pt x="92" y="22"/>
                    <a:pt x="92" y="31"/>
                  </a:cubicBezTo>
                  <a:cubicBezTo>
                    <a:pt x="85" y="93"/>
                    <a:pt x="106" y="145"/>
                    <a:pt x="140" y="154"/>
                  </a:cubicBezTo>
                  <a:cubicBezTo>
                    <a:pt x="137" y="176"/>
                    <a:pt x="127" y="193"/>
                    <a:pt x="111" y="205"/>
                  </a:cubicBezTo>
                  <a:cubicBezTo>
                    <a:pt x="72" y="237"/>
                    <a:pt x="8" y="230"/>
                    <a:pt x="7" y="230"/>
                  </a:cubicBezTo>
                  <a:cubicBezTo>
                    <a:pt x="4" y="229"/>
                    <a:pt x="0" y="232"/>
                    <a:pt x="0" y="235"/>
                  </a:cubicBezTo>
                  <a:cubicBezTo>
                    <a:pt x="0" y="239"/>
                    <a:pt x="2" y="243"/>
                    <a:pt x="6" y="243"/>
                  </a:cubicBezTo>
                  <a:cubicBezTo>
                    <a:pt x="7" y="243"/>
                    <a:pt x="14" y="244"/>
                    <a:pt x="24" y="244"/>
                  </a:cubicBezTo>
                  <a:cubicBezTo>
                    <a:pt x="48" y="244"/>
                    <a:pt x="90" y="240"/>
                    <a:pt x="120" y="216"/>
                  </a:cubicBezTo>
                  <a:cubicBezTo>
                    <a:pt x="138" y="201"/>
                    <a:pt x="150" y="181"/>
                    <a:pt x="153" y="156"/>
                  </a:cubicBezTo>
                  <a:cubicBezTo>
                    <a:pt x="189" y="154"/>
                    <a:pt x="220" y="107"/>
                    <a:pt x="227" y="44"/>
                  </a:cubicBezTo>
                  <a:cubicBezTo>
                    <a:pt x="227" y="35"/>
                    <a:pt x="228" y="26"/>
                    <a:pt x="228" y="17"/>
                  </a:cubicBezTo>
                  <a:cubicBezTo>
                    <a:pt x="227" y="13"/>
                    <a:pt x="224" y="10"/>
                    <a:pt x="221" y="10"/>
                  </a:cubicBezTo>
                </a:path>
              </a:pathLst>
            </a:custGeom>
            <a:solidFill>
              <a:srgbClr val="8A5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5" name="9Slide.vn 6"/>
            <p:cNvSpPr/>
            <p:nvPr/>
          </p:nvSpPr>
          <p:spPr bwMode="auto">
            <a:xfrm>
              <a:off x="4460" y="2010"/>
              <a:ext cx="577" cy="437"/>
            </a:xfrm>
            <a:custGeom>
              <a:avLst/>
              <a:gdLst>
                <a:gd name="T0" fmla="*/ 179 w 185"/>
                <a:gd name="T1" fmla="*/ 0 h 140"/>
                <a:gd name="T2" fmla="*/ 123 w 185"/>
                <a:gd name="T3" fmla="*/ 49 h 140"/>
                <a:gd name="T4" fmla="*/ 89 w 185"/>
                <a:gd name="T5" fmla="*/ 109 h 140"/>
                <a:gd name="T6" fmla="*/ 0 w 185"/>
                <a:gd name="T7" fmla="*/ 137 h 140"/>
                <a:gd name="T8" fmla="*/ 1 w 185"/>
                <a:gd name="T9" fmla="*/ 140 h 140"/>
                <a:gd name="T10" fmla="*/ 96 w 185"/>
                <a:gd name="T11" fmla="*/ 112 h 140"/>
                <a:gd name="T12" fmla="*/ 129 w 185"/>
                <a:gd name="T13" fmla="*/ 52 h 140"/>
                <a:gd name="T14" fmla="*/ 185 w 185"/>
                <a:gd name="T15" fmla="*/ 4 h 140"/>
                <a:gd name="T16" fmla="*/ 179 w 185"/>
                <a:gd name="T1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140">
                  <a:moveTo>
                    <a:pt x="179" y="0"/>
                  </a:moveTo>
                  <a:cubicBezTo>
                    <a:pt x="165" y="29"/>
                    <a:pt x="145" y="48"/>
                    <a:pt x="123" y="49"/>
                  </a:cubicBezTo>
                  <a:cubicBezTo>
                    <a:pt x="119" y="74"/>
                    <a:pt x="108" y="94"/>
                    <a:pt x="89" y="109"/>
                  </a:cubicBezTo>
                  <a:cubicBezTo>
                    <a:pt x="62" y="131"/>
                    <a:pt x="25" y="136"/>
                    <a:pt x="0" y="137"/>
                  </a:cubicBezTo>
                  <a:cubicBezTo>
                    <a:pt x="1" y="138"/>
                    <a:pt x="1" y="139"/>
                    <a:pt x="1" y="140"/>
                  </a:cubicBezTo>
                  <a:cubicBezTo>
                    <a:pt x="25" y="140"/>
                    <a:pt x="66" y="136"/>
                    <a:pt x="96" y="112"/>
                  </a:cubicBezTo>
                  <a:cubicBezTo>
                    <a:pt x="114" y="97"/>
                    <a:pt x="126" y="77"/>
                    <a:pt x="129" y="52"/>
                  </a:cubicBezTo>
                  <a:cubicBezTo>
                    <a:pt x="151" y="51"/>
                    <a:pt x="171" y="33"/>
                    <a:pt x="185" y="4"/>
                  </a:cubicBezTo>
                  <a:cubicBezTo>
                    <a:pt x="183" y="3"/>
                    <a:pt x="181" y="1"/>
                    <a:pt x="179" y="0"/>
                  </a:cubicBezTo>
                </a:path>
              </a:pathLst>
            </a:custGeom>
            <a:solidFill>
              <a:srgbClr val="6A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6" name="9Slide.vn 7"/>
            <p:cNvSpPr/>
            <p:nvPr/>
          </p:nvSpPr>
          <p:spPr bwMode="auto">
            <a:xfrm>
              <a:off x="4737" y="2020"/>
              <a:ext cx="75" cy="99"/>
            </a:xfrm>
            <a:custGeom>
              <a:avLst/>
              <a:gdLst>
                <a:gd name="T0" fmla="*/ 0 w 24"/>
                <a:gd name="T1" fmla="*/ 0 h 32"/>
                <a:gd name="T2" fmla="*/ 0 w 24"/>
                <a:gd name="T3" fmla="*/ 0 h 32"/>
                <a:gd name="T4" fmla="*/ 24 w 24"/>
                <a:gd name="T5" fmla="*/ 32 h 32"/>
                <a:gd name="T6" fmla="*/ 24 w 24"/>
                <a:gd name="T7" fmla="*/ 32 h 32"/>
                <a:gd name="T8" fmla="*/ 0 w 2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15"/>
                    <a:pt x="15" y="26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15" y="26"/>
                    <a:pt x="6" y="15"/>
                    <a:pt x="0" y="0"/>
                  </a:cubicBezTo>
                </a:path>
              </a:pathLst>
            </a:custGeom>
            <a:solidFill>
              <a:srgbClr val="C4A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7" name="9Slide.vn 8"/>
            <p:cNvSpPr/>
            <p:nvPr/>
          </p:nvSpPr>
          <p:spPr bwMode="auto">
            <a:xfrm>
              <a:off x="4725" y="2020"/>
              <a:ext cx="87" cy="99"/>
            </a:xfrm>
            <a:custGeom>
              <a:avLst/>
              <a:gdLst>
                <a:gd name="T0" fmla="*/ 4 w 28"/>
                <a:gd name="T1" fmla="*/ 0 h 32"/>
                <a:gd name="T2" fmla="*/ 0 w 28"/>
                <a:gd name="T3" fmla="*/ 3 h 32"/>
                <a:gd name="T4" fmla="*/ 28 w 28"/>
                <a:gd name="T5" fmla="*/ 32 h 32"/>
                <a:gd name="T6" fmla="*/ 4 w 28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2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7" y="18"/>
                    <a:pt x="17" y="28"/>
                    <a:pt x="28" y="32"/>
                  </a:cubicBezTo>
                  <a:cubicBezTo>
                    <a:pt x="19" y="26"/>
                    <a:pt x="10" y="15"/>
                    <a:pt x="4" y="0"/>
                  </a:cubicBezTo>
                </a:path>
              </a:pathLst>
            </a:custGeom>
            <a:solidFill>
              <a:srgbClr val="6A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8" name="9Slide.vn 9"/>
            <p:cNvSpPr/>
            <p:nvPr/>
          </p:nvSpPr>
          <p:spPr bwMode="auto">
            <a:xfrm>
              <a:off x="3854" y="1807"/>
              <a:ext cx="421" cy="456"/>
            </a:xfrm>
            <a:custGeom>
              <a:avLst/>
              <a:gdLst>
                <a:gd name="T0" fmla="*/ 127 w 135"/>
                <a:gd name="T1" fmla="*/ 146 h 146"/>
                <a:gd name="T2" fmla="*/ 27 w 135"/>
                <a:gd name="T3" fmla="*/ 106 h 146"/>
                <a:gd name="T4" fmla="*/ 9 w 135"/>
                <a:gd name="T5" fmla="*/ 6 h 146"/>
                <a:gd name="T6" fmla="*/ 16 w 135"/>
                <a:gd name="T7" fmla="*/ 1 h 146"/>
                <a:gd name="T8" fmla="*/ 22 w 135"/>
                <a:gd name="T9" fmla="*/ 9 h 146"/>
                <a:gd name="T10" fmla="*/ 37 w 135"/>
                <a:gd name="T11" fmla="*/ 97 h 146"/>
                <a:gd name="T12" fmla="*/ 128 w 135"/>
                <a:gd name="T13" fmla="*/ 132 h 146"/>
                <a:gd name="T14" fmla="*/ 135 w 135"/>
                <a:gd name="T15" fmla="*/ 139 h 146"/>
                <a:gd name="T16" fmla="*/ 129 w 135"/>
                <a:gd name="T17" fmla="*/ 146 h 146"/>
                <a:gd name="T18" fmla="*/ 127 w 135"/>
                <a:gd name="T1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46">
                  <a:moveTo>
                    <a:pt x="127" y="146"/>
                  </a:moveTo>
                  <a:cubicBezTo>
                    <a:pt x="115" y="146"/>
                    <a:pt x="59" y="144"/>
                    <a:pt x="27" y="106"/>
                  </a:cubicBezTo>
                  <a:cubicBezTo>
                    <a:pt x="6" y="82"/>
                    <a:pt x="0" y="48"/>
                    <a:pt x="9" y="6"/>
                  </a:cubicBezTo>
                  <a:cubicBezTo>
                    <a:pt x="9" y="3"/>
                    <a:pt x="13" y="0"/>
                    <a:pt x="16" y="1"/>
                  </a:cubicBezTo>
                  <a:cubicBezTo>
                    <a:pt x="20" y="2"/>
                    <a:pt x="22" y="5"/>
                    <a:pt x="22" y="9"/>
                  </a:cubicBezTo>
                  <a:cubicBezTo>
                    <a:pt x="14" y="46"/>
                    <a:pt x="20" y="76"/>
                    <a:pt x="37" y="97"/>
                  </a:cubicBezTo>
                  <a:cubicBezTo>
                    <a:pt x="68" y="134"/>
                    <a:pt x="128" y="132"/>
                    <a:pt x="128" y="132"/>
                  </a:cubicBezTo>
                  <a:cubicBezTo>
                    <a:pt x="132" y="132"/>
                    <a:pt x="135" y="135"/>
                    <a:pt x="135" y="139"/>
                  </a:cubicBezTo>
                  <a:cubicBezTo>
                    <a:pt x="135" y="142"/>
                    <a:pt x="132" y="145"/>
                    <a:pt x="129" y="146"/>
                  </a:cubicBezTo>
                  <a:cubicBezTo>
                    <a:pt x="128" y="146"/>
                    <a:pt x="128" y="146"/>
                    <a:pt x="127" y="146"/>
                  </a:cubicBezTo>
                </a:path>
              </a:pathLst>
            </a:custGeom>
            <a:solidFill>
              <a:srgbClr val="8A5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9" name="9Slide.vn 10"/>
            <p:cNvSpPr/>
            <p:nvPr/>
          </p:nvSpPr>
          <p:spPr bwMode="auto">
            <a:xfrm>
              <a:off x="3895" y="2054"/>
              <a:ext cx="299" cy="203"/>
            </a:xfrm>
            <a:custGeom>
              <a:avLst/>
              <a:gdLst>
                <a:gd name="T0" fmla="*/ 6 w 96"/>
                <a:gd name="T1" fmla="*/ 0 h 65"/>
                <a:gd name="T2" fmla="*/ 0 w 96"/>
                <a:gd name="T3" fmla="*/ 3 h 65"/>
                <a:gd name="T4" fmla="*/ 14 w 96"/>
                <a:gd name="T5" fmla="*/ 27 h 65"/>
                <a:gd name="T6" fmla="*/ 95 w 96"/>
                <a:gd name="T7" fmla="*/ 65 h 65"/>
                <a:gd name="T8" fmla="*/ 96 w 96"/>
                <a:gd name="T9" fmla="*/ 58 h 65"/>
                <a:gd name="T10" fmla="*/ 19 w 96"/>
                <a:gd name="T11" fmla="*/ 20 h 65"/>
                <a:gd name="T12" fmla="*/ 6 w 96"/>
                <a:gd name="T1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5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3" y="12"/>
                    <a:pt x="8" y="20"/>
                    <a:pt x="14" y="27"/>
                  </a:cubicBezTo>
                  <a:cubicBezTo>
                    <a:pt x="37" y="54"/>
                    <a:pt x="73" y="63"/>
                    <a:pt x="95" y="65"/>
                  </a:cubicBezTo>
                  <a:cubicBezTo>
                    <a:pt x="96" y="63"/>
                    <a:pt x="96" y="60"/>
                    <a:pt x="96" y="58"/>
                  </a:cubicBezTo>
                  <a:cubicBezTo>
                    <a:pt x="74" y="55"/>
                    <a:pt x="41" y="46"/>
                    <a:pt x="19" y="20"/>
                  </a:cubicBezTo>
                  <a:cubicBezTo>
                    <a:pt x="14" y="14"/>
                    <a:pt x="10" y="7"/>
                    <a:pt x="6" y="0"/>
                  </a:cubicBezTo>
                </a:path>
              </a:pathLst>
            </a:custGeom>
            <a:solidFill>
              <a:srgbClr val="6A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0" name="9Slide.vn 11"/>
            <p:cNvSpPr/>
            <p:nvPr/>
          </p:nvSpPr>
          <p:spPr bwMode="auto">
            <a:xfrm>
              <a:off x="4123" y="1545"/>
              <a:ext cx="171" cy="319"/>
            </a:xfrm>
            <a:custGeom>
              <a:avLst/>
              <a:gdLst>
                <a:gd name="T0" fmla="*/ 48 w 55"/>
                <a:gd name="T1" fmla="*/ 102 h 102"/>
                <a:gd name="T2" fmla="*/ 47 w 55"/>
                <a:gd name="T3" fmla="*/ 102 h 102"/>
                <a:gd name="T4" fmla="*/ 4 w 55"/>
                <a:gd name="T5" fmla="*/ 49 h 102"/>
                <a:gd name="T6" fmla="*/ 3 w 55"/>
                <a:gd name="T7" fmla="*/ 6 h 102"/>
                <a:gd name="T8" fmla="*/ 11 w 55"/>
                <a:gd name="T9" fmla="*/ 0 h 102"/>
                <a:gd name="T10" fmla="*/ 17 w 55"/>
                <a:gd name="T11" fmla="*/ 8 h 102"/>
                <a:gd name="T12" fmla="*/ 49 w 55"/>
                <a:gd name="T13" fmla="*/ 89 h 102"/>
                <a:gd name="T14" fmla="*/ 55 w 55"/>
                <a:gd name="T15" fmla="*/ 97 h 102"/>
                <a:gd name="T16" fmla="*/ 48 w 55"/>
                <a:gd name="T1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02">
                  <a:moveTo>
                    <a:pt x="48" y="102"/>
                  </a:moveTo>
                  <a:cubicBezTo>
                    <a:pt x="48" y="102"/>
                    <a:pt x="47" y="102"/>
                    <a:pt x="47" y="102"/>
                  </a:cubicBezTo>
                  <a:cubicBezTo>
                    <a:pt x="23" y="99"/>
                    <a:pt x="8" y="80"/>
                    <a:pt x="4" y="49"/>
                  </a:cubicBezTo>
                  <a:cubicBezTo>
                    <a:pt x="0" y="27"/>
                    <a:pt x="3" y="7"/>
                    <a:pt x="3" y="6"/>
                  </a:cubicBezTo>
                  <a:cubicBezTo>
                    <a:pt x="4" y="2"/>
                    <a:pt x="7" y="0"/>
                    <a:pt x="11" y="0"/>
                  </a:cubicBezTo>
                  <a:cubicBezTo>
                    <a:pt x="15" y="1"/>
                    <a:pt x="17" y="4"/>
                    <a:pt x="17" y="8"/>
                  </a:cubicBezTo>
                  <a:cubicBezTo>
                    <a:pt x="17" y="9"/>
                    <a:pt x="6" y="82"/>
                    <a:pt x="49" y="89"/>
                  </a:cubicBezTo>
                  <a:cubicBezTo>
                    <a:pt x="53" y="89"/>
                    <a:pt x="55" y="93"/>
                    <a:pt x="55" y="97"/>
                  </a:cubicBezTo>
                  <a:cubicBezTo>
                    <a:pt x="54" y="100"/>
                    <a:pt x="51" y="102"/>
                    <a:pt x="48" y="102"/>
                  </a:cubicBezTo>
                </a:path>
              </a:pathLst>
            </a:custGeom>
            <a:solidFill>
              <a:srgbClr val="8A5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1" name="9Slide.vn 12"/>
            <p:cNvSpPr/>
            <p:nvPr/>
          </p:nvSpPr>
          <p:spPr bwMode="auto">
            <a:xfrm>
              <a:off x="4378" y="1352"/>
              <a:ext cx="269" cy="290"/>
            </a:xfrm>
            <a:custGeom>
              <a:avLst/>
              <a:gdLst>
                <a:gd name="T0" fmla="*/ 15 w 86"/>
                <a:gd name="T1" fmla="*/ 93 h 93"/>
                <a:gd name="T2" fmla="*/ 6 w 86"/>
                <a:gd name="T3" fmla="*/ 92 h 93"/>
                <a:gd name="T4" fmla="*/ 1 w 86"/>
                <a:gd name="T5" fmla="*/ 84 h 93"/>
                <a:gd name="T6" fmla="*/ 9 w 86"/>
                <a:gd name="T7" fmla="*/ 79 h 93"/>
                <a:gd name="T8" fmla="*/ 36 w 86"/>
                <a:gd name="T9" fmla="*/ 73 h 93"/>
                <a:gd name="T10" fmla="*/ 72 w 86"/>
                <a:gd name="T11" fmla="*/ 6 h 93"/>
                <a:gd name="T12" fmla="*/ 80 w 86"/>
                <a:gd name="T13" fmla="*/ 1 h 93"/>
                <a:gd name="T14" fmla="*/ 86 w 86"/>
                <a:gd name="T15" fmla="*/ 9 h 93"/>
                <a:gd name="T16" fmla="*/ 43 w 86"/>
                <a:gd name="T17" fmla="*/ 85 h 93"/>
                <a:gd name="T18" fmla="*/ 15 w 86"/>
                <a:gd name="T1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93">
                  <a:moveTo>
                    <a:pt x="15" y="93"/>
                  </a:moveTo>
                  <a:cubicBezTo>
                    <a:pt x="9" y="93"/>
                    <a:pt x="6" y="92"/>
                    <a:pt x="6" y="92"/>
                  </a:cubicBezTo>
                  <a:cubicBezTo>
                    <a:pt x="2" y="91"/>
                    <a:pt x="0" y="88"/>
                    <a:pt x="1" y="84"/>
                  </a:cubicBezTo>
                  <a:cubicBezTo>
                    <a:pt x="2" y="80"/>
                    <a:pt x="5" y="78"/>
                    <a:pt x="9" y="79"/>
                  </a:cubicBezTo>
                  <a:cubicBezTo>
                    <a:pt x="10" y="79"/>
                    <a:pt x="22" y="82"/>
                    <a:pt x="36" y="73"/>
                  </a:cubicBezTo>
                  <a:cubicBezTo>
                    <a:pt x="53" y="63"/>
                    <a:pt x="66" y="39"/>
                    <a:pt x="72" y="6"/>
                  </a:cubicBezTo>
                  <a:cubicBezTo>
                    <a:pt x="73" y="2"/>
                    <a:pt x="77" y="0"/>
                    <a:pt x="80" y="1"/>
                  </a:cubicBezTo>
                  <a:cubicBezTo>
                    <a:pt x="84" y="1"/>
                    <a:pt x="86" y="5"/>
                    <a:pt x="86" y="9"/>
                  </a:cubicBezTo>
                  <a:cubicBezTo>
                    <a:pt x="78" y="47"/>
                    <a:pt x="64" y="72"/>
                    <a:pt x="43" y="85"/>
                  </a:cubicBezTo>
                  <a:cubicBezTo>
                    <a:pt x="32" y="92"/>
                    <a:pt x="22" y="93"/>
                    <a:pt x="15" y="93"/>
                  </a:cubicBezTo>
                </a:path>
              </a:pathLst>
            </a:custGeom>
            <a:solidFill>
              <a:srgbClr val="8A5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2" name="9Slide.vn 13"/>
            <p:cNvSpPr/>
            <p:nvPr/>
          </p:nvSpPr>
          <p:spPr bwMode="auto">
            <a:xfrm>
              <a:off x="3929" y="1239"/>
              <a:ext cx="949" cy="1701"/>
            </a:xfrm>
            <a:custGeom>
              <a:avLst/>
              <a:gdLst>
                <a:gd name="T0" fmla="*/ 239 w 304"/>
                <a:gd name="T1" fmla="*/ 482 h 545"/>
                <a:gd name="T2" fmla="*/ 194 w 304"/>
                <a:gd name="T3" fmla="*/ 455 h 545"/>
                <a:gd name="T4" fmla="*/ 191 w 304"/>
                <a:gd name="T5" fmla="*/ 451 h 545"/>
                <a:gd name="T6" fmla="*/ 184 w 304"/>
                <a:gd name="T7" fmla="*/ 432 h 545"/>
                <a:gd name="T8" fmla="*/ 176 w 304"/>
                <a:gd name="T9" fmla="*/ 406 h 545"/>
                <a:gd name="T10" fmla="*/ 172 w 304"/>
                <a:gd name="T11" fmla="*/ 390 h 545"/>
                <a:gd name="T12" fmla="*/ 168 w 304"/>
                <a:gd name="T13" fmla="*/ 373 h 545"/>
                <a:gd name="T14" fmla="*/ 165 w 304"/>
                <a:gd name="T15" fmla="*/ 354 h 545"/>
                <a:gd name="T16" fmla="*/ 162 w 304"/>
                <a:gd name="T17" fmla="*/ 335 h 545"/>
                <a:gd name="T18" fmla="*/ 159 w 304"/>
                <a:gd name="T19" fmla="*/ 302 h 545"/>
                <a:gd name="T20" fmla="*/ 158 w 304"/>
                <a:gd name="T21" fmla="*/ 281 h 545"/>
                <a:gd name="T22" fmla="*/ 157 w 304"/>
                <a:gd name="T23" fmla="*/ 258 h 545"/>
                <a:gd name="T24" fmla="*/ 157 w 304"/>
                <a:gd name="T25" fmla="*/ 214 h 545"/>
                <a:gd name="T26" fmla="*/ 160 w 304"/>
                <a:gd name="T27" fmla="*/ 171 h 545"/>
                <a:gd name="T28" fmla="*/ 163 w 304"/>
                <a:gd name="T29" fmla="*/ 131 h 545"/>
                <a:gd name="T30" fmla="*/ 167 w 304"/>
                <a:gd name="T31" fmla="*/ 95 h 545"/>
                <a:gd name="T32" fmla="*/ 174 w 304"/>
                <a:gd name="T33" fmla="*/ 41 h 545"/>
                <a:gd name="T34" fmla="*/ 178 w 304"/>
                <a:gd name="T35" fmla="*/ 20 h 545"/>
                <a:gd name="T36" fmla="*/ 173 w 304"/>
                <a:gd name="T37" fmla="*/ 2 h 545"/>
                <a:gd name="T38" fmla="*/ 161 w 304"/>
                <a:gd name="T39" fmla="*/ 15 h 545"/>
                <a:gd name="T40" fmla="*/ 154 w 304"/>
                <a:gd name="T41" fmla="*/ 35 h 545"/>
                <a:gd name="T42" fmla="*/ 136 w 304"/>
                <a:gd name="T43" fmla="*/ 88 h 545"/>
                <a:gd name="T44" fmla="*/ 95 w 304"/>
                <a:gd name="T45" fmla="*/ 253 h 545"/>
                <a:gd name="T46" fmla="*/ 91 w 304"/>
                <a:gd name="T47" fmla="*/ 276 h 545"/>
                <a:gd name="T48" fmla="*/ 88 w 304"/>
                <a:gd name="T49" fmla="*/ 300 h 545"/>
                <a:gd name="T50" fmla="*/ 83 w 304"/>
                <a:gd name="T51" fmla="*/ 337 h 545"/>
                <a:gd name="T52" fmla="*/ 82 w 304"/>
                <a:gd name="T53" fmla="*/ 359 h 545"/>
                <a:gd name="T54" fmla="*/ 82 w 304"/>
                <a:gd name="T55" fmla="*/ 380 h 545"/>
                <a:gd name="T56" fmla="*/ 82 w 304"/>
                <a:gd name="T57" fmla="*/ 401 h 545"/>
                <a:gd name="T58" fmla="*/ 84 w 304"/>
                <a:gd name="T59" fmla="*/ 421 h 545"/>
                <a:gd name="T60" fmla="*/ 87 w 304"/>
                <a:gd name="T61" fmla="*/ 447 h 545"/>
                <a:gd name="T62" fmla="*/ 88 w 304"/>
                <a:gd name="T63" fmla="*/ 464 h 545"/>
                <a:gd name="T64" fmla="*/ 81 w 304"/>
                <a:gd name="T65" fmla="*/ 478 h 545"/>
                <a:gd name="T66" fmla="*/ 67 w 304"/>
                <a:gd name="T67" fmla="*/ 487 h 545"/>
                <a:gd name="T68" fmla="*/ 0 w 304"/>
                <a:gd name="T69" fmla="*/ 545 h 545"/>
                <a:gd name="T70" fmla="*/ 304 w 304"/>
                <a:gd name="T71" fmla="*/ 545 h 545"/>
                <a:gd name="T72" fmla="*/ 239 w 304"/>
                <a:gd name="T73" fmla="*/ 482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4" h="545">
                  <a:moveTo>
                    <a:pt x="239" y="482"/>
                  </a:moveTo>
                  <a:cubicBezTo>
                    <a:pt x="209" y="483"/>
                    <a:pt x="194" y="457"/>
                    <a:pt x="194" y="455"/>
                  </a:cubicBezTo>
                  <a:cubicBezTo>
                    <a:pt x="193" y="454"/>
                    <a:pt x="192" y="452"/>
                    <a:pt x="191" y="451"/>
                  </a:cubicBezTo>
                  <a:cubicBezTo>
                    <a:pt x="189" y="445"/>
                    <a:pt x="186" y="439"/>
                    <a:pt x="184" y="432"/>
                  </a:cubicBezTo>
                  <a:cubicBezTo>
                    <a:pt x="181" y="424"/>
                    <a:pt x="178" y="415"/>
                    <a:pt x="176" y="406"/>
                  </a:cubicBezTo>
                  <a:cubicBezTo>
                    <a:pt x="174" y="401"/>
                    <a:pt x="173" y="395"/>
                    <a:pt x="172" y="390"/>
                  </a:cubicBezTo>
                  <a:cubicBezTo>
                    <a:pt x="170" y="384"/>
                    <a:pt x="169" y="379"/>
                    <a:pt x="168" y="373"/>
                  </a:cubicBezTo>
                  <a:cubicBezTo>
                    <a:pt x="167" y="367"/>
                    <a:pt x="166" y="361"/>
                    <a:pt x="165" y="354"/>
                  </a:cubicBezTo>
                  <a:cubicBezTo>
                    <a:pt x="164" y="348"/>
                    <a:pt x="163" y="342"/>
                    <a:pt x="162" y="335"/>
                  </a:cubicBezTo>
                  <a:cubicBezTo>
                    <a:pt x="161" y="322"/>
                    <a:pt x="159" y="317"/>
                    <a:pt x="159" y="302"/>
                  </a:cubicBezTo>
                  <a:cubicBezTo>
                    <a:pt x="158" y="295"/>
                    <a:pt x="158" y="288"/>
                    <a:pt x="158" y="281"/>
                  </a:cubicBezTo>
                  <a:cubicBezTo>
                    <a:pt x="157" y="273"/>
                    <a:pt x="157" y="266"/>
                    <a:pt x="157" y="258"/>
                  </a:cubicBezTo>
                  <a:cubicBezTo>
                    <a:pt x="157" y="244"/>
                    <a:pt x="157" y="229"/>
                    <a:pt x="157" y="214"/>
                  </a:cubicBezTo>
                  <a:cubicBezTo>
                    <a:pt x="158" y="200"/>
                    <a:pt x="159" y="185"/>
                    <a:pt x="160" y="171"/>
                  </a:cubicBezTo>
                  <a:cubicBezTo>
                    <a:pt x="160" y="157"/>
                    <a:pt x="162" y="144"/>
                    <a:pt x="163" y="131"/>
                  </a:cubicBezTo>
                  <a:cubicBezTo>
                    <a:pt x="164" y="118"/>
                    <a:pt x="165" y="106"/>
                    <a:pt x="167" y="95"/>
                  </a:cubicBezTo>
                  <a:cubicBezTo>
                    <a:pt x="169" y="72"/>
                    <a:pt x="172" y="54"/>
                    <a:pt x="174" y="41"/>
                  </a:cubicBezTo>
                  <a:cubicBezTo>
                    <a:pt x="177" y="28"/>
                    <a:pt x="178" y="20"/>
                    <a:pt x="178" y="20"/>
                  </a:cubicBezTo>
                  <a:cubicBezTo>
                    <a:pt x="179" y="16"/>
                    <a:pt x="177" y="3"/>
                    <a:pt x="173" y="2"/>
                  </a:cubicBezTo>
                  <a:cubicBezTo>
                    <a:pt x="168" y="0"/>
                    <a:pt x="163" y="11"/>
                    <a:pt x="161" y="15"/>
                  </a:cubicBezTo>
                  <a:cubicBezTo>
                    <a:pt x="161" y="15"/>
                    <a:pt x="159" y="23"/>
                    <a:pt x="154" y="35"/>
                  </a:cubicBezTo>
                  <a:cubicBezTo>
                    <a:pt x="149" y="48"/>
                    <a:pt x="143" y="66"/>
                    <a:pt x="136" y="88"/>
                  </a:cubicBezTo>
                  <a:cubicBezTo>
                    <a:pt x="122" y="132"/>
                    <a:pt x="106" y="191"/>
                    <a:pt x="95" y="253"/>
                  </a:cubicBezTo>
                  <a:cubicBezTo>
                    <a:pt x="94" y="261"/>
                    <a:pt x="92" y="269"/>
                    <a:pt x="91" y="276"/>
                  </a:cubicBezTo>
                  <a:cubicBezTo>
                    <a:pt x="90" y="284"/>
                    <a:pt x="89" y="292"/>
                    <a:pt x="88" y="300"/>
                  </a:cubicBezTo>
                  <a:cubicBezTo>
                    <a:pt x="86" y="315"/>
                    <a:pt x="85" y="322"/>
                    <a:pt x="83" y="337"/>
                  </a:cubicBezTo>
                  <a:cubicBezTo>
                    <a:pt x="83" y="344"/>
                    <a:pt x="83" y="352"/>
                    <a:pt x="82" y="359"/>
                  </a:cubicBezTo>
                  <a:cubicBezTo>
                    <a:pt x="82" y="366"/>
                    <a:pt x="82" y="373"/>
                    <a:pt x="82" y="380"/>
                  </a:cubicBezTo>
                  <a:cubicBezTo>
                    <a:pt x="82" y="387"/>
                    <a:pt x="82" y="394"/>
                    <a:pt x="82" y="401"/>
                  </a:cubicBezTo>
                  <a:cubicBezTo>
                    <a:pt x="83" y="408"/>
                    <a:pt x="83" y="414"/>
                    <a:pt x="84" y="421"/>
                  </a:cubicBezTo>
                  <a:cubicBezTo>
                    <a:pt x="84" y="429"/>
                    <a:pt x="85" y="438"/>
                    <a:pt x="87" y="447"/>
                  </a:cubicBezTo>
                  <a:cubicBezTo>
                    <a:pt x="88" y="452"/>
                    <a:pt x="89" y="458"/>
                    <a:pt x="88" y="464"/>
                  </a:cubicBezTo>
                  <a:cubicBezTo>
                    <a:pt x="87" y="469"/>
                    <a:pt x="84" y="474"/>
                    <a:pt x="81" y="478"/>
                  </a:cubicBezTo>
                  <a:cubicBezTo>
                    <a:pt x="77" y="482"/>
                    <a:pt x="73" y="486"/>
                    <a:pt x="67" y="487"/>
                  </a:cubicBezTo>
                  <a:cubicBezTo>
                    <a:pt x="14" y="499"/>
                    <a:pt x="0" y="545"/>
                    <a:pt x="0" y="545"/>
                  </a:cubicBezTo>
                  <a:cubicBezTo>
                    <a:pt x="304" y="545"/>
                    <a:pt x="304" y="545"/>
                    <a:pt x="304" y="545"/>
                  </a:cubicBezTo>
                  <a:cubicBezTo>
                    <a:pt x="304" y="521"/>
                    <a:pt x="268" y="482"/>
                    <a:pt x="239" y="482"/>
                  </a:cubicBezTo>
                </a:path>
              </a:pathLst>
            </a:custGeom>
            <a:solidFill>
              <a:srgbClr val="8A5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3" name="9Slide.vn 14"/>
            <p:cNvSpPr>
              <a:spLocks noEditPoints="1"/>
            </p:cNvSpPr>
            <p:nvPr/>
          </p:nvSpPr>
          <p:spPr bwMode="auto">
            <a:xfrm>
              <a:off x="4419" y="1907"/>
              <a:ext cx="250" cy="837"/>
            </a:xfrm>
            <a:custGeom>
              <a:avLst/>
              <a:gdLst>
                <a:gd name="T0" fmla="*/ 14 w 80"/>
                <a:gd name="T1" fmla="*/ 173 h 268"/>
                <a:gd name="T2" fmla="*/ 14 w 80"/>
                <a:gd name="T3" fmla="*/ 173 h 268"/>
                <a:gd name="T4" fmla="*/ 15 w 80"/>
                <a:gd name="T5" fmla="*/ 176 h 268"/>
                <a:gd name="T6" fmla="*/ 19 w 80"/>
                <a:gd name="T7" fmla="*/ 192 h 268"/>
                <a:gd name="T8" fmla="*/ 27 w 80"/>
                <a:gd name="T9" fmla="*/ 218 h 268"/>
                <a:gd name="T10" fmla="*/ 34 w 80"/>
                <a:gd name="T11" fmla="*/ 237 h 268"/>
                <a:gd name="T12" fmla="*/ 37 w 80"/>
                <a:gd name="T13" fmla="*/ 241 h 268"/>
                <a:gd name="T14" fmla="*/ 80 w 80"/>
                <a:gd name="T15" fmla="*/ 268 h 268"/>
                <a:gd name="T16" fmla="*/ 80 w 80"/>
                <a:gd name="T17" fmla="*/ 268 h 268"/>
                <a:gd name="T18" fmla="*/ 37 w 80"/>
                <a:gd name="T19" fmla="*/ 241 h 268"/>
                <a:gd name="T20" fmla="*/ 34 w 80"/>
                <a:gd name="T21" fmla="*/ 237 h 268"/>
                <a:gd name="T22" fmla="*/ 27 w 80"/>
                <a:gd name="T23" fmla="*/ 218 h 268"/>
                <a:gd name="T24" fmla="*/ 19 w 80"/>
                <a:gd name="T25" fmla="*/ 192 h 268"/>
                <a:gd name="T26" fmla="*/ 15 w 80"/>
                <a:gd name="T27" fmla="*/ 176 h 268"/>
                <a:gd name="T28" fmla="*/ 14 w 80"/>
                <a:gd name="T29" fmla="*/ 173 h 268"/>
                <a:gd name="T30" fmla="*/ 0 w 80"/>
                <a:gd name="T31" fmla="*/ 0 h 268"/>
                <a:gd name="T32" fmla="*/ 0 w 80"/>
                <a:gd name="T33" fmla="*/ 44 h 268"/>
                <a:gd name="T34" fmla="*/ 1 w 80"/>
                <a:gd name="T35" fmla="*/ 67 h 268"/>
                <a:gd name="T36" fmla="*/ 2 w 80"/>
                <a:gd name="T37" fmla="*/ 88 h 268"/>
                <a:gd name="T38" fmla="*/ 5 w 80"/>
                <a:gd name="T39" fmla="*/ 121 h 268"/>
                <a:gd name="T40" fmla="*/ 8 w 80"/>
                <a:gd name="T41" fmla="*/ 140 h 268"/>
                <a:gd name="T42" fmla="*/ 11 w 80"/>
                <a:gd name="T43" fmla="*/ 159 h 268"/>
                <a:gd name="T44" fmla="*/ 11 w 80"/>
                <a:gd name="T45" fmla="*/ 159 h 268"/>
                <a:gd name="T46" fmla="*/ 11 w 80"/>
                <a:gd name="T47" fmla="*/ 159 h 268"/>
                <a:gd name="T48" fmla="*/ 11 w 80"/>
                <a:gd name="T49" fmla="*/ 159 h 268"/>
                <a:gd name="T50" fmla="*/ 8 w 80"/>
                <a:gd name="T51" fmla="*/ 140 h 268"/>
                <a:gd name="T52" fmla="*/ 5 w 80"/>
                <a:gd name="T53" fmla="*/ 121 h 268"/>
                <a:gd name="T54" fmla="*/ 2 w 80"/>
                <a:gd name="T55" fmla="*/ 88 h 268"/>
                <a:gd name="T56" fmla="*/ 1 w 80"/>
                <a:gd name="T57" fmla="*/ 67 h 268"/>
                <a:gd name="T58" fmla="*/ 0 w 80"/>
                <a:gd name="T59" fmla="*/ 44 h 268"/>
                <a:gd name="T60" fmla="*/ 0 w 80"/>
                <a:gd name="T61" fmla="*/ 0 h 268"/>
                <a:gd name="T62" fmla="*/ 0 w 80"/>
                <a:gd name="T6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" h="268">
                  <a:moveTo>
                    <a:pt x="14" y="173"/>
                  </a:move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4" y="175"/>
                    <a:pt x="15" y="176"/>
                  </a:cubicBezTo>
                  <a:cubicBezTo>
                    <a:pt x="16" y="181"/>
                    <a:pt x="17" y="187"/>
                    <a:pt x="19" y="192"/>
                  </a:cubicBezTo>
                  <a:cubicBezTo>
                    <a:pt x="21" y="201"/>
                    <a:pt x="24" y="210"/>
                    <a:pt x="27" y="218"/>
                  </a:cubicBezTo>
                  <a:cubicBezTo>
                    <a:pt x="29" y="225"/>
                    <a:pt x="32" y="231"/>
                    <a:pt x="34" y="237"/>
                  </a:cubicBezTo>
                  <a:cubicBezTo>
                    <a:pt x="35" y="238"/>
                    <a:pt x="36" y="240"/>
                    <a:pt x="37" y="241"/>
                  </a:cubicBezTo>
                  <a:cubicBezTo>
                    <a:pt x="37" y="243"/>
                    <a:pt x="52" y="268"/>
                    <a:pt x="80" y="268"/>
                  </a:cubicBezTo>
                  <a:cubicBezTo>
                    <a:pt x="80" y="268"/>
                    <a:pt x="80" y="268"/>
                    <a:pt x="80" y="268"/>
                  </a:cubicBezTo>
                  <a:cubicBezTo>
                    <a:pt x="52" y="268"/>
                    <a:pt x="37" y="243"/>
                    <a:pt x="37" y="241"/>
                  </a:cubicBezTo>
                  <a:cubicBezTo>
                    <a:pt x="36" y="240"/>
                    <a:pt x="35" y="238"/>
                    <a:pt x="34" y="237"/>
                  </a:cubicBezTo>
                  <a:cubicBezTo>
                    <a:pt x="32" y="231"/>
                    <a:pt x="29" y="225"/>
                    <a:pt x="27" y="218"/>
                  </a:cubicBezTo>
                  <a:cubicBezTo>
                    <a:pt x="24" y="210"/>
                    <a:pt x="21" y="201"/>
                    <a:pt x="19" y="192"/>
                  </a:cubicBezTo>
                  <a:cubicBezTo>
                    <a:pt x="17" y="187"/>
                    <a:pt x="16" y="181"/>
                    <a:pt x="15" y="176"/>
                  </a:cubicBezTo>
                  <a:cubicBezTo>
                    <a:pt x="14" y="175"/>
                    <a:pt x="14" y="174"/>
                    <a:pt x="14" y="173"/>
                  </a:cubicBezTo>
                  <a:moveTo>
                    <a:pt x="0" y="0"/>
                  </a:moveTo>
                  <a:cubicBezTo>
                    <a:pt x="0" y="15"/>
                    <a:pt x="0" y="30"/>
                    <a:pt x="0" y="44"/>
                  </a:cubicBezTo>
                  <a:cubicBezTo>
                    <a:pt x="0" y="52"/>
                    <a:pt x="0" y="59"/>
                    <a:pt x="1" y="67"/>
                  </a:cubicBezTo>
                  <a:cubicBezTo>
                    <a:pt x="1" y="74"/>
                    <a:pt x="1" y="81"/>
                    <a:pt x="2" y="88"/>
                  </a:cubicBezTo>
                  <a:cubicBezTo>
                    <a:pt x="2" y="103"/>
                    <a:pt x="4" y="108"/>
                    <a:pt x="5" y="121"/>
                  </a:cubicBezTo>
                  <a:cubicBezTo>
                    <a:pt x="6" y="128"/>
                    <a:pt x="7" y="134"/>
                    <a:pt x="8" y="140"/>
                  </a:cubicBezTo>
                  <a:cubicBezTo>
                    <a:pt x="9" y="147"/>
                    <a:pt x="10" y="153"/>
                    <a:pt x="11" y="159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10" y="153"/>
                    <a:pt x="9" y="147"/>
                    <a:pt x="8" y="140"/>
                  </a:cubicBezTo>
                  <a:cubicBezTo>
                    <a:pt x="7" y="134"/>
                    <a:pt x="6" y="128"/>
                    <a:pt x="5" y="121"/>
                  </a:cubicBezTo>
                  <a:cubicBezTo>
                    <a:pt x="4" y="108"/>
                    <a:pt x="2" y="103"/>
                    <a:pt x="2" y="88"/>
                  </a:cubicBezTo>
                  <a:cubicBezTo>
                    <a:pt x="1" y="81"/>
                    <a:pt x="1" y="74"/>
                    <a:pt x="1" y="67"/>
                  </a:cubicBezTo>
                  <a:cubicBezTo>
                    <a:pt x="0" y="59"/>
                    <a:pt x="0" y="52"/>
                    <a:pt x="0" y="44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A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4" name="9Slide.vn 15"/>
            <p:cNvSpPr/>
            <p:nvPr/>
          </p:nvSpPr>
          <p:spPr bwMode="auto">
            <a:xfrm>
              <a:off x="4453" y="2404"/>
              <a:ext cx="7" cy="34"/>
            </a:xfrm>
            <a:custGeom>
              <a:avLst/>
              <a:gdLst>
                <a:gd name="T0" fmla="*/ 0 w 2"/>
                <a:gd name="T1" fmla="*/ 0 h 11"/>
                <a:gd name="T2" fmla="*/ 2 w 2"/>
                <a:gd name="T3" fmla="*/ 11 h 11"/>
                <a:gd name="T4" fmla="*/ 2 w 2"/>
                <a:gd name="T5" fmla="*/ 11 h 11"/>
                <a:gd name="T6" fmla="*/ 0 w 2"/>
                <a:gd name="T7" fmla="*/ 0 h 11"/>
                <a:gd name="T8" fmla="*/ 0 w 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1" y="4"/>
                    <a:pt x="2" y="7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7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A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5" name="9Slide.vn 16"/>
            <p:cNvSpPr/>
            <p:nvPr/>
          </p:nvSpPr>
          <p:spPr bwMode="auto">
            <a:xfrm>
              <a:off x="4460" y="2438"/>
              <a:ext cx="3" cy="9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51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6" name="9Slide.vn 17"/>
            <p:cNvSpPr/>
            <p:nvPr/>
          </p:nvSpPr>
          <p:spPr bwMode="auto">
            <a:xfrm>
              <a:off x="4675" y="2744"/>
              <a:ext cx="22" cy="3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1 h 1"/>
                <a:gd name="T6" fmla="*/ 7 w 7"/>
                <a:gd name="T7" fmla="*/ 1 h 1"/>
                <a:gd name="T8" fmla="*/ 0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0" y="0"/>
                  </a:cubicBezTo>
                </a:path>
              </a:pathLst>
            </a:custGeom>
            <a:solidFill>
              <a:srgbClr val="C4A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7" name="9Slide.vn 18"/>
            <p:cNvSpPr/>
            <p:nvPr/>
          </p:nvSpPr>
          <p:spPr bwMode="auto">
            <a:xfrm>
              <a:off x="4307" y="1876"/>
              <a:ext cx="390" cy="949"/>
            </a:xfrm>
            <a:custGeom>
              <a:avLst/>
              <a:gdLst>
                <a:gd name="T0" fmla="*/ 13 w 125"/>
                <a:gd name="T1" fmla="*/ 0 h 304"/>
                <a:gd name="T2" fmla="*/ 40 w 125"/>
                <a:gd name="T3" fmla="*/ 274 h 304"/>
                <a:gd name="T4" fmla="*/ 86 w 125"/>
                <a:gd name="T5" fmla="*/ 304 h 304"/>
                <a:gd name="T6" fmla="*/ 101 w 125"/>
                <a:gd name="T7" fmla="*/ 297 h 304"/>
                <a:gd name="T8" fmla="*/ 101 w 125"/>
                <a:gd name="T9" fmla="*/ 297 h 304"/>
                <a:gd name="T10" fmla="*/ 110 w 125"/>
                <a:gd name="T11" fmla="*/ 300 h 304"/>
                <a:gd name="T12" fmla="*/ 125 w 125"/>
                <a:gd name="T13" fmla="*/ 279 h 304"/>
                <a:gd name="T14" fmla="*/ 118 w 125"/>
                <a:gd name="T15" fmla="*/ 278 h 304"/>
                <a:gd name="T16" fmla="*/ 118 w 125"/>
                <a:gd name="T17" fmla="*/ 278 h 304"/>
                <a:gd name="T18" fmla="*/ 116 w 125"/>
                <a:gd name="T19" fmla="*/ 278 h 304"/>
                <a:gd name="T20" fmla="*/ 116 w 125"/>
                <a:gd name="T21" fmla="*/ 278 h 304"/>
                <a:gd name="T22" fmla="*/ 116 w 125"/>
                <a:gd name="T23" fmla="*/ 278 h 304"/>
                <a:gd name="T24" fmla="*/ 73 w 125"/>
                <a:gd name="T25" fmla="*/ 251 h 304"/>
                <a:gd name="T26" fmla="*/ 70 w 125"/>
                <a:gd name="T27" fmla="*/ 247 h 304"/>
                <a:gd name="T28" fmla="*/ 63 w 125"/>
                <a:gd name="T29" fmla="*/ 228 h 304"/>
                <a:gd name="T30" fmla="*/ 55 w 125"/>
                <a:gd name="T31" fmla="*/ 202 h 304"/>
                <a:gd name="T32" fmla="*/ 51 w 125"/>
                <a:gd name="T33" fmla="*/ 186 h 304"/>
                <a:gd name="T34" fmla="*/ 50 w 125"/>
                <a:gd name="T35" fmla="*/ 183 h 304"/>
                <a:gd name="T36" fmla="*/ 50 w 125"/>
                <a:gd name="T37" fmla="*/ 183 h 304"/>
                <a:gd name="T38" fmla="*/ 49 w 125"/>
                <a:gd name="T39" fmla="*/ 180 h 304"/>
                <a:gd name="T40" fmla="*/ 47 w 125"/>
                <a:gd name="T41" fmla="*/ 169 h 304"/>
                <a:gd name="T42" fmla="*/ 47 w 125"/>
                <a:gd name="T43" fmla="*/ 169 h 304"/>
                <a:gd name="T44" fmla="*/ 44 w 125"/>
                <a:gd name="T45" fmla="*/ 150 h 304"/>
                <a:gd name="T46" fmla="*/ 41 w 125"/>
                <a:gd name="T47" fmla="*/ 131 h 304"/>
                <a:gd name="T48" fmla="*/ 38 w 125"/>
                <a:gd name="T49" fmla="*/ 98 h 304"/>
                <a:gd name="T50" fmla="*/ 37 w 125"/>
                <a:gd name="T51" fmla="*/ 77 h 304"/>
                <a:gd name="T52" fmla="*/ 36 w 125"/>
                <a:gd name="T53" fmla="*/ 54 h 304"/>
                <a:gd name="T54" fmla="*/ 36 w 125"/>
                <a:gd name="T55" fmla="*/ 10 h 304"/>
                <a:gd name="T56" fmla="*/ 13 w 125"/>
                <a:gd name="T57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5" h="304">
                  <a:moveTo>
                    <a:pt x="13" y="0"/>
                  </a:moveTo>
                  <a:cubicBezTo>
                    <a:pt x="1" y="96"/>
                    <a:pt x="0" y="206"/>
                    <a:pt x="40" y="274"/>
                  </a:cubicBezTo>
                  <a:cubicBezTo>
                    <a:pt x="50" y="288"/>
                    <a:pt x="69" y="296"/>
                    <a:pt x="86" y="304"/>
                  </a:cubicBezTo>
                  <a:cubicBezTo>
                    <a:pt x="90" y="300"/>
                    <a:pt x="95" y="297"/>
                    <a:pt x="101" y="297"/>
                  </a:cubicBezTo>
                  <a:cubicBezTo>
                    <a:pt x="101" y="297"/>
                    <a:pt x="101" y="297"/>
                    <a:pt x="101" y="297"/>
                  </a:cubicBezTo>
                  <a:cubicBezTo>
                    <a:pt x="104" y="297"/>
                    <a:pt x="107" y="298"/>
                    <a:pt x="110" y="300"/>
                  </a:cubicBezTo>
                  <a:cubicBezTo>
                    <a:pt x="113" y="291"/>
                    <a:pt x="118" y="284"/>
                    <a:pt x="125" y="279"/>
                  </a:cubicBezTo>
                  <a:cubicBezTo>
                    <a:pt x="123" y="278"/>
                    <a:pt x="121" y="278"/>
                    <a:pt x="118" y="278"/>
                  </a:cubicBezTo>
                  <a:cubicBezTo>
                    <a:pt x="118" y="278"/>
                    <a:pt x="118" y="278"/>
                    <a:pt x="118" y="278"/>
                  </a:cubicBezTo>
                  <a:cubicBezTo>
                    <a:pt x="117" y="278"/>
                    <a:pt x="117" y="278"/>
                    <a:pt x="116" y="278"/>
                  </a:cubicBezTo>
                  <a:cubicBezTo>
                    <a:pt x="116" y="278"/>
                    <a:pt x="116" y="278"/>
                    <a:pt x="116" y="278"/>
                  </a:cubicBezTo>
                  <a:cubicBezTo>
                    <a:pt x="116" y="278"/>
                    <a:pt x="116" y="278"/>
                    <a:pt x="116" y="278"/>
                  </a:cubicBezTo>
                  <a:cubicBezTo>
                    <a:pt x="88" y="278"/>
                    <a:pt x="73" y="253"/>
                    <a:pt x="73" y="251"/>
                  </a:cubicBezTo>
                  <a:cubicBezTo>
                    <a:pt x="72" y="250"/>
                    <a:pt x="71" y="248"/>
                    <a:pt x="70" y="247"/>
                  </a:cubicBezTo>
                  <a:cubicBezTo>
                    <a:pt x="68" y="241"/>
                    <a:pt x="65" y="235"/>
                    <a:pt x="63" y="228"/>
                  </a:cubicBezTo>
                  <a:cubicBezTo>
                    <a:pt x="60" y="220"/>
                    <a:pt x="57" y="211"/>
                    <a:pt x="55" y="202"/>
                  </a:cubicBezTo>
                  <a:cubicBezTo>
                    <a:pt x="53" y="197"/>
                    <a:pt x="52" y="191"/>
                    <a:pt x="51" y="186"/>
                  </a:cubicBezTo>
                  <a:cubicBezTo>
                    <a:pt x="50" y="185"/>
                    <a:pt x="50" y="184"/>
                    <a:pt x="50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0" y="182"/>
                    <a:pt x="50" y="181"/>
                    <a:pt x="49" y="180"/>
                  </a:cubicBezTo>
                  <a:cubicBezTo>
                    <a:pt x="49" y="176"/>
                    <a:pt x="48" y="173"/>
                    <a:pt x="47" y="169"/>
                  </a:cubicBezTo>
                  <a:cubicBezTo>
                    <a:pt x="47" y="169"/>
                    <a:pt x="47" y="169"/>
                    <a:pt x="47" y="169"/>
                  </a:cubicBezTo>
                  <a:cubicBezTo>
                    <a:pt x="46" y="163"/>
                    <a:pt x="45" y="157"/>
                    <a:pt x="44" y="150"/>
                  </a:cubicBezTo>
                  <a:cubicBezTo>
                    <a:pt x="43" y="144"/>
                    <a:pt x="42" y="138"/>
                    <a:pt x="41" y="131"/>
                  </a:cubicBezTo>
                  <a:cubicBezTo>
                    <a:pt x="40" y="118"/>
                    <a:pt x="38" y="113"/>
                    <a:pt x="38" y="98"/>
                  </a:cubicBezTo>
                  <a:cubicBezTo>
                    <a:pt x="37" y="91"/>
                    <a:pt x="37" y="84"/>
                    <a:pt x="37" y="77"/>
                  </a:cubicBezTo>
                  <a:cubicBezTo>
                    <a:pt x="36" y="69"/>
                    <a:pt x="36" y="62"/>
                    <a:pt x="36" y="54"/>
                  </a:cubicBezTo>
                  <a:cubicBezTo>
                    <a:pt x="36" y="40"/>
                    <a:pt x="36" y="25"/>
                    <a:pt x="36" y="10"/>
                  </a:cubicBezTo>
                  <a:cubicBezTo>
                    <a:pt x="28" y="9"/>
                    <a:pt x="20" y="5"/>
                    <a:pt x="13" y="0"/>
                  </a:cubicBezTo>
                </a:path>
              </a:pathLst>
            </a:custGeom>
            <a:solidFill>
              <a:srgbClr val="6A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8" name="9Slide.vn 19"/>
            <p:cNvSpPr/>
            <p:nvPr/>
          </p:nvSpPr>
          <p:spPr bwMode="auto">
            <a:xfrm>
              <a:off x="4478" y="2725"/>
              <a:ext cx="506" cy="268"/>
            </a:xfrm>
            <a:custGeom>
              <a:avLst/>
              <a:gdLst>
                <a:gd name="T0" fmla="*/ 136 w 162"/>
                <a:gd name="T1" fmla="*/ 35 h 86"/>
                <a:gd name="T2" fmla="*/ 129 w 162"/>
                <a:gd name="T3" fmla="*/ 36 h 86"/>
                <a:gd name="T4" fmla="*/ 92 w 162"/>
                <a:gd name="T5" fmla="*/ 0 h 86"/>
                <a:gd name="T6" fmla="*/ 55 w 162"/>
                <a:gd name="T7" fmla="*/ 28 h 86"/>
                <a:gd name="T8" fmla="*/ 46 w 162"/>
                <a:gd name="T9" fmla="*/ 25 h 86"/>
                <a:gd name="T10" fmla="*/ 29 w 162"/>
                <a:gd name="T11" fmla="*/ 35 h 86"/>
                <a:gd name="T12" fmla="*/ 26 w 162"/>
                <a:gd name="T13" fmla="*/ 35 h 86"/>
                <a:gd name="T14" fmla="*/ 0 w 162"/>
                <a:gd name="T15" fmla="*/ 60 h 86"/>
                <a:gd name="T16" fmla="*/ 26 w 162"/>
                <a:gd name="T17" fmla="*/ 86 h 86"/>
                <a:gd name="T18" fmla="*/ 136 w 162"/>
                <a:gd name="T19" fmla="*/ 86 h 86"/>
                <a:gd name="T20" fmla="*/ 162 w 162"/>
                <a:gd name="T21" fmla="*/ 61 h 86"/>
                <a:gd name="T22" fmla="*/ 136 w 162"/>
                <a:gd name="T23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86">
                  <a:moveTo>
                    <a:pt x="136" y="35"/>
                  </a:moveTo>
                  <a:cubicBezTo>
                    <a:pt x="134" y="35"/>
                    <a:pt x="131" y="35"/>
                    <a:pt x="129" y="36"/>
                  </a:cubicBezTo>
                  <a:cubicBezTo>
                    <a:pt x="128" y="16"/>
                    <a:pt x="112" y="0"/>
                    <a:pt x="92" y="0"/>
                  </a:cubicBezTo>
                  <a:cubicBezTo>
                    <a:pt x="74" y="0"/>
                    <a:pt x="60" y="12"/>
                    <a:pt x="55" y="28"/>
                  </a:cubicBezTo>
                  <a:cubicBezTo>
                    <a:pt x="52" y="26"/>
                    <a:pt x="49" y="25"/>
                    <a:pt x="46" y="25"/>
                  </a:cubicBezTo>
                  <a:cubicBezTo>
                    <a:pt x="39" y="25"/>
                    <a:pt x="32" y="29"/>
                    <a:pt x="29" y="35"/>
                  </a:cubicBezTo>
                  <a:cubicBezTo>
                    <a:pt x="28" y="35"/>
                    <a:pt x="27" y="35"/>
                    <a:pt x="26" y="35"/>
                  </a:cubicBezTo>
                  <a:cubicBezTo>
                    <a:pt x="12" y="35"/>
                    <a:pt x="0" y="46"/>
                    <a:pt x="0" y="60"/>
                  </a:cubicBezTo>
                  <a:cubicBezTo>
                    <a:pt x="0" y="74"/>
                    <a:pt x="12" y="85"/>
                    <a:pt x="26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50" y="86"/>
                    <a:pt x="162" y="75"/>
                    <a:pt x="162" y="61"/>
                  </a:cubicBezTo>
                  <a:cubicBezTo>
                    <a:pt x="162" y="47"/>
                    <a:pt x="150" y="35"/>
                    <a:pt x="136" y="35"/>
                  </a:cubicBezTo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9" name="9Slide.vn 20"/>
            <p:cNvSpPr/>
            <p:nvPr/>
          </p:nvSpPr>
          <p:spPr bwMode="auto">
            <a:xfrm>
              <a:off x="4865" y="2781"/>
              <a:ext cx="16" cy="56"/>
            </a:xfrm>
            <a:custGeom>
              <a:avLst/>
              <a:gdLst>
                <a:gd name="T0" fmla="*/ 0 w 5"/>
                <a:gd name="T1" fmla="*/ 0 h 18"/>
                <a:gd name="T2" fmla="*/ 5 w 5"/>
                <a:gd name="T3" fmla="*/ 18 h 18"/>
                <a:gd name="T4" fmla="*/ 5 w 5"/>
                <a:gd name="T5" fmla="*/ 18 h 18"/>
                <a:gd name="T6" fmla="*/ 0 w 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0" y="0"/>
                  </a:moveTo>
                  <a:cubicBezTo>
                    <a:pt x="3" y="5"/>
                    <a:pt x="5" y="1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1"/>
                    <a:pt x="3" y="5"/>
                    <a:pt x="0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0" name="9Slide.vn 21"/>
            <p:cNvSpPr/>
            <p:nvPr/>
          </p:nvSpPr>
          <p:spPr bwMode="auto">
            <a:xfrm>
              <a:off x="4569" y="2825"/>
              <a:ext cx="6" cy="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545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1" name="9Slide.vn 22"/>
            <p:cNvSpPr/>
            <p:nvPr/>
          </p:nvSpPr>
          <p:spPr bwMode="auto">
            <a:xfrm>
              <a:off x="4575" y="2803"/>
              <a:ext cx="75" cy="22"/>
            </a:xfrm>
            <a:custGeom>
              <a:avLst/>
              <a:gdLst>
                <a:gd name="T0" fmla="*/ 15 w 24"/>
                <a:gd name="T1" fmla="*/ 0 h 7"/>
                <a:gd name="T2" fmla="*/ 0 w 24"/>
                <a:gd name="T3" fmla="*/ 7 h 7"/>
                <a:gd name="T4" fmla="*/ 0 w 24"/>
                <a:gd name="T5" fmla="*/ 7 h 7"/>
                <a:gd name="T6" fmla="*/ 15 w 24"/>
                <a:gd name="T7" fmla="*/ 0 h 7"/>
                <a:gd name="T8" fmla="*/ 15 w 24"/>
                <a:gd name="T9" fmla="*/ 0 h 7"/>
                <a:gd name="T10" fmla="*/ 24 w 24"/>
                <a:gd name="T11" fmla="*/ 3 h 7"/>
                <a:gd name="T12" fmla="*/ 24 w 24"/>
                <a:gd name="T13" fmla="*/ 3 h 7"/>
                <a:gd name="T14" fmla="*/ 15 w 24"/>
                <a:gd name="T15" fmla="*/ 0 h 7"/>
                <a:gd name="T16" fmla="*/ 15 w 24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">
                  <a:moveTo>
                    <a:pt x="15" y="0"/>
                  </a:moveTo>
                  <a:cubicBezTo>
                    <a:pt x="9" y="0"/>
                    <a:pt x="4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3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21" y="1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413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2" name="9Slide.vn 23"/>
            <p:cNvSpPr/>
            <p:nvPr/>
          </p:nvSpPr>
          <p:spPr bwMode="auto">
            <a:xfrm>
              <a:off x="4510" y="2834"/>
              <a:ext cx="59" cy="16"/>
            </a:xfrm>
            <a:custGeom>
              <a:avLst/>
              <a:gdLst>
                <a:gd name="T0" fmla="*/ 16 w 19"/>
                <a:gd name="T1" fmla="*/ 0 h 5"/>
                <a:gd name="T2" fmla="*/ 0 w 19"/>
                <a:gd name="T3" fmla="*/ 5 h 5"/>
                <a:gd name="T4" fmla="*/ 16 w 19"/>
                <a:gd name="T5" fmla="*/ 0 h 5"/>
                <a:gd name="T6" fmla="*/ 16 w 19"/>
                <a:gd name="T7" fmla="*/ 0 h 5"/>
                <a:gd name="T8" fmla="*/ 19 w 19"/>
                <a:gd name="T9" fmla="*/ 0 h 5"/>
                <a:gd name="T10" fmla="*/ 19 w 19"/>
                <a:gd name="T11" fmla="*/ 0 h 5"/>
                <a:gd name="T12" fmla="*/ 19 w 19"/>
                <a:gd name="T13" fmla="*/ 0 h 5"/>
                <a:gd name="T14" fmla="*/ 16 w 19"/>
                <a:gd name="T15" fmla="*/ 0 h 5"/>
                <a:gd name="T16" fmla="*/ 16 w 1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">
                  <a:moveTo>
                    <a:pt x="16" y="0"/>
                  </a:moveTo>
                  <a:cubicBezTo>
                    <a:pt x="10" y="0"/>
                    <a:pt x="4" y="2"/>
                    <a:pt x="0" y="5"/>
                  </a:cubicBezTo>
                  <a:cubicBezTo>
                    <a:pt x="4" y="2"/>
                    <a:pt x="10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545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3" name="9Slide.vn 24"/>
            <p:cNvSpPr>
              <a:spLocks noEditPoints="1"/>
            </p:cNvSpPr>
            <p:nvPr/>
          </p:nvSpPr>
          <p:spPr bwMode="auto">
            <a:xfrm>
              <a:off x="4887" y="2834"/>
              <a:ext cx="19" cy="3"/>
            </a:xfrm>
            <a:custGeom>
              <a:avLst/>
              <a:gdLst>
                <a:gd name="T0" fmla="*/ 6 w 6"/>
                <a:gd name="T1" fmla="*/ 0 h 1"/>
                <a:gd name="T2" fmla="*/ 6 w 6"/>
                <a:gd name="T3" fmla="*/ 0 h 1"/>
                <a:gd name="T4" fmla="*/ 6 w 6"/>
                <a:gd name="T5" fmla="*/ 0 h 1"/>
                <a:gd name="T6" fmla="*/ 6 w 6"/>
                <a:gd name="T7" fmla="*/ 0 h 1"/>
                <a:gd name="T8" fmla="*/ 6 w 6"/>
                <a:gd name="T9" fmla="*/ 0 h 1"/>
                <a:gd name="T10" fmla="*/ 6 w 6"/>
                <a:gd name="T11" fmla="*/ 0 h 1"/>
                <a:gd name="T12" fmla="*/ 6 w 6"/>
                <a:gd name="T13" fmla="*/ 0 h 1"/>
                <a:gd name="T14" fmla="*/ 6 w 6"/>
                <a:gd name="T15" fmla="*/ 0 h 1"/>
                <a:gd name="T16" fmla="*/ 6 w 6"/>
                <a:gd name="T17" fmla="*/ 0 h 1"/>
                <a:gd name="T18" fmla="*/ 5 w 6"/>
                <a:gd name="T19" fmla="*/ 0 h 1"/>
                <a:gd name="T20" fmla="*/ 0 w 6"/>
                <a:gd name="T21" fmla="*/ 1 h 1"/>
                <a:gd name="T22" fmla="*/ 5 w 6"/>
                <a:gd name="T23" fmla="*/ 0 h 1"/>
                <a:gd name="T24" fmla="*/ 5 w 6"/>
                <a:gd name="T25" fmla="*/ 0 h 1"/>
                <a:gd name="T26" fmla="*/ 5 w 6"/>
                <a:gd name="T27" fmla="*/ 0 h 1"/>
                <a:gd name="T28" fmla="*/ 5 w 6"/>
                <a:gd name="T29" fmla="*/ 0 h 1"/>
                <a:gd name="T30" fmla="*/ 5 w 6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5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4" name="9Slide.vn 25"/>
            <p:cNvSpPr/>
            <p:nvPr/>
          </p:nvSpPr>
          <p:spPr bwMode="auto">
            <a:xfrm>
              <a:off x="4506" y="2725"/>
              <a:ext cx="447" cy="137"/>
            </a:xfrm>
            <a:custGeom>
              <a:avLst/>
              <a:gdLst>
                <a:gd name="T0" fmla="*/ 83 w 143"/>
                <a:gd name="T1" fmla="*/ 0 h 44"/>
                <a:gd name="T2" fmla="*/ 79 w 143"/>
                <a:gd name="T3" fmla="*/ 0 h 44"/>
                <a:gd name="T4" fmla="*/ 46 w 143"/>
                <a:gd name="T5" fmla="*/ 28 h 44"/>
                <a:gd name="T6" fmla="*/ 46 w 143"/>
                <a:gd name="T7" fmla="*/ 28 h 44"/>
                <a:gd name="T8" fmla="*/ 46 w 143"/>
                <a:gd name="T9" fmla="*/ 28 h 44"/>
                <a:gd name="T10" fmla="*/ 37 w 143"/>
                <a:gd name="T11" fmla="*/ 25 h 44"/>
                <a:gd name="T12" fmla="*/ 37 w 143"/>
                <a:gd name="T13" fmla="*/ 25 h 44"/>
                <a:gd name="T14" fmla="*/ 22 w 143"/>
                <a:gd name="T15" fmla="*/ 32 h 44"/>
                <a:gd name="T16" fmla="*/ 20 w 143"/>
                <a:gd name="T17" fmla="*/ 34 h 44"/>
                <a:gd name="T18" fmla="*/ 20 w 143"/>
                <a:gd name="T19" fmla="*/ 35 h 44"/>
                <a:gd name="T20" fmla="*/ 20 w 143"/>
                <a:gd name="T21" fmla="*/ 35 h 44"/>
                <a:gd name="T22" fmla="*/ 17 w 143"/>
                <a:gd name="T23" fmla="*/ 35 h 44"/>
                <a:gd name="T24" fmla="*/ 17 w 143"/>
                <a:gd name="T25" fmla="*/ 35 h 44"/>
                <a:gd name="T26" fmla="*/ 1 w 143"/>
                <a:gd name="T27" fmla="*/ 40 h 44"/>
                <a:gd name="T28" fmla="*/ 1 w 143"/>
                <a:gd name="T29" fmla="*/ 40 h 44"/>
                <a:gd name="T30" fmla="*/ 1 w 143"/>
                <a:gd name="T31" fmla="*/ 40 h 44"/>
                <a:gd name="T32" fmla="*/ 0 w 143"/>
                <a:gd name="T33" fmla="*/ 41 h 44"/>
                <a:gd name="T34" fmla="*/ 14 w 143"/>
                <a:gd name="T35" fmla="*/ 40 h 44"/>
                <a:gd name="T36" fmla="*/ 31 w 143"/>
                <a:gd name="T37" fmla="*/ 42 h 44"/>
                <a:gd name="T38" fmla="*/ 45 w 143"/>
                <a:gd name="T39" fmla="*/ 37 h 44"/>
                <a:gd name="T40" fmla="*/ 57 w 143"/>
                <a:gd name="T41" fmla="*/ 39 h 44"/>
                <a:gd name="T42" fmla="*/ 90 w 143"/>
                <a:gd name="T43" fmla="*/ 22 h 44"/>
                <a:gd name="T44" fmla="*/ 91 w 143"/>
                <a:gd name="T45" fmla="*/ 22 h 44"/>
                <a:gd name="T46" fmla="*/ 120 w 143"/>
                <a:gd name="T47" fmla="*/ 43 h 44"/>
                <a:gd name="T48" fmla="*/ 127 w 143"/>
                <a:gd name="T49" fmla="*/ 42 h 44"/>
                <a:gd name="T50" fmla="*/ 136 w 143"/>
                <a:gd name="T51" fmla="*/ 44 h 44"/>
                <a:gd name="T52" fmla="*/ 143 w 143"/>
                <a:gd name="T53" fmla="*/ 41 h 44"/>
                <a:gd name="T54" fmla="*/ 128 w 143"/>
                <a:gd name="T55" fmla="*/ 35 h 44"/>
                <a:gd name="T56" fmla="*/ 128 w 143"/>
                <a:gd name="T57" fmla="*/ 35 h 44"/>
                <a:gd name="T58" fmla="*/ 128 w 143"/>
                <a:gd name="T59" fmla="*/ 35 h 44"/>
                <a:gd name="T60" fmla="*/ 128 w 143"/>
                <a:gd name="T61" fmla="*/ 35 h 44"/>
                <a:gd name="T62" fmla="*/ 128 w 143"/>
                <a:gd name="T63" fmla="*/ 35 h 44"/>
                <a:gd name="T64" fmla="*/ 128 w 143"/>
                <a:gd name="T65" fmla="*/ 35 h 44"/>
                <a:gd name="T66" fmla="*/ 127 w 143"/>
                <a:gd name="T67" fmla="*/ 35 h 44"/>
                <a:gd name="T68" fmla="*/ 127 w 143"/>
                <a:gd name="T69" fmla="*/ 35 h 44"/>
                <a:gd name="T70" fmla="*/ 127 w 143"/>
                <a:gd name="T71" fmla="*/ 35 h 44"/>
                <a:gd name="T72" fmla="*/ 122 w 143"/>
                <a:gd name="T73" fmla="*/ 36 h 44"/>
                <a:gd name="T74" fmla="*/ 120 w 143"/>
                <a:gd name="T75" fmla="*/ 36 h 44"/>
                <a:gd name="T76" fmla="*/ 120 w 143"/>
                <a:gd name="T77" fmla="*/ 36 h 44"/>
                <a:gd name="T78" fmla="*/ 120 w 143"/>
                <a:gd name="T79" fmla="*/ 36 h 44"/>
                <a:gd name="T80" fmla="*/ 115 w 143"/>
                <a:gd name="T81" fmla="*/ 18 h 44"/>
                <a:gd name="T82" fmla="*/ 84 w 143"/>
                <a:gd name="T83" fmla="*/ 0 h 44"/>
                <a:gd name="T84" fmla="*/ 83 w 143"/>
                <a:gd name="T85" fmla="*/ 0 h 44"/>
                <a:gd name="T86" fmla="*/ 83 w 143"/>
                <a:gd name="T8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3" h="44">
                  <a:moveTo>
                    <a:pt x="83" y="0"/>
                  </a:moveTo>
                  <a:cubicBezTo>
                    <a:pt x="81" y="0"/>
                    <a:pt x="80" y="0"/>
                    <a:pt x="79" y="0"/>
                  </a:cubicBezTo>
                  <a:cubicBezTo>
                    <a:pt x="63" y="2"/>
                    <a:pt x="50" y="13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3" y="26"/>
                    <a:pt x="40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1" y="25"/>
                    <a:pt x="26" y="28"/>
                    <a:pt x="22" y="32"/>
                  </a:cubicBezTo>
                  <a:cubicBezTo>
                    <a:pt x="21" y="33"/>
                    <a:pt x="21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5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1" y="35"/>
                    <a:pt x="5" y="37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0" y="41"/>
                    <a:pt x="0" y="41"/>
                  </a:cubicBezTo>
                  <a:cubicBezTo>
                    <a:pt x="5" y="40"/>
                    <a:pt x="10" y="40"/>
                    <a:pt x="14" y="40"/>
                  </a:cubicBezTo>
                  <a:cubicBezTo>
                    <a:pt x="20" y="40"/>
                    <a:pt x="26" y="41"/>
                    <a:pt x="31" y="42"/>
                  </a:cubicBezTo>
                  <a:cubicBezTo>
                    <a:pt x="34" y="39"/>
                    <a:pt x="39" y="37"/>
                    <a:pt x="45" y="37"/>
                  </a:cubicBezTo>
                  <a:cubicBezTo>
                    <a:pt x="49" y="37"/>
                    <a:pt x="52" y="38"/>
                    <a:pt x="57" y="39"/>
                  </a:cubicBezTo>
                  <a:cubicBezTo>
                    <a:pt x="57" y="39"/>
                    <a:pt x="63" y="22"/>
                    <a:pt x="90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118" y="22"/>
                    <a:pt x="120" y="43"/>
                    <a:pt x="120" y="43"/>
                  </a:cubicBezTo>
                  <a:cubicBezTo>
                    <a:pt x="120" y="43"/>
                    <a:pt x="122" y="42"/>
                    <a:pt x="127" y="42"/>
                  </a:cubicBezTo>
                  <a:cubicBezTo>
                    <a:pt x="129" y="42"/>
                    <a:pt x="133" y="43"/>
                    <a:pt x="136" y="44"/>
                  </a:cubicBezTo>
                  <a:cubicBezTo>
                    <a:pt x="139" y="43"/>
                    <a:pt x="141" y="42"/>
                    <a:pt x="143" y="41"/>
                  </a:cubicBezTo>
                  <a:cubicBezTo>
                    <a:pt x="139" y="37"/>
                    <a:pt x="134" y="35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6" y="35"/>
                    <a:pt x="124" y="35"/>
                    <a:pt x="122" y="36"/>
                  </a:cubicBezTo>
                  <a:cubicBezTo>
                    <a:pt x="122" y="36"/>
                    <a:pt x="121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29"/>
                    <a:pt x="118" y="23"/>
                    <a:pt x="115" y="18"/>
                  </a:cubicBezTo>
                  <a:cubicBezTo>
                    <a:pt x="108" y="8"/>
                    <a:pt x="97" y="1"/>
                    <a:pt x="84" y="0"/>
                  </a:cubicBezTo>
                  <a:cubicBezTo>
                    <a:pt x="84" y="0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9CCC65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5" name="9Slide.vn 26"/>
            <p:cNvSpPr/>
            <p:nvPr/>
          </p:nvSpPr>
          <p:spPr bwMode="auto">
            <a:xfrm>
              <a:off x="3785" y="2610"/>
              <a:ext cx="668" cy="365"/>
            </a:xfrm>
            <a:custGeom>
              <a:avLst/>
              <a:gdLst>
                <a:gd name="T0" fmla="*/ 214 w 214"/>
                <a:gd name="T1" fmla="*/ 87 h 117"/>
                <a:gd name="T2" fmla="*/ 184 w 214"/>
                <a:gd name="T3" fmla="*/ 57 h 117"/>
                <a:gd name="T4" fmla="*/ 171 w 214"/>
                <a:gd name="T5" fmla="*/ 60 h 117"/>
                <a:gd name="T6" fmla="*/ 148 w 214"/>
                <a:gd name="T7" fmla="*/ 44 h 117"/>
                <a:gd name="T8" fmla="*/ 104 w 214"/>
                <a:gd name="T9" fmla="*/ 0 h 117"/>
                <a:gd name="T10" fmla="*/ 64 w 214"/>
                <a:gd name="T11" fmla="*/ 26 h 117"/>
                <a:gd name="T12" fmla="*/ 57 w 214"/>
                <a:gd name="T13" fmla="*/ 25 h 117"/>
                <a:gd name="T14" fmla="*/ 30 w 214"/>
                <a:gd name="T15" fmla="*/ 47 h 117"/>
                <a:gd name="T16" fmla="*/ 0 w 214"/>
                <a:gd name="T17" fmla="*/ 82 h 117"/>
                <a:gd name="T18" fmla="*/ 35 w 214"/>
                <a:gd name="T19" fmla="*/ 117 h 117"/>
                <a:gd name="T20" fmla="*/ 187 w 214"/>
                <a:gd name="T21" fmla="*/ 117 h 117"/>
                <a:gd name="T22" fmla="*/ 187 w 214"/>
                <a:gd name="T23" fmla="*/ 117 h 117"/>
                <a:gd name="T24" fmla="*/ 214 w 214"/>
                <a:gd name="T25" fmla="*/ 8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4" h="117">
                  <a:moveTo>
                    <a:pt x="214" y="87"/>
                  </a:moveTo>
                  <a:cubicBezTo>
                    <a:pt x="214" y="70"/>
                    <a:pt x="201" y="57"/>
                    <a:pt x="184" y="57"/>
                  </a:cubicBezTo>
                  <a:cubicBezTo>
                    <a:pt x="180" y="57"/>
                    <a:pt x="175" y="58"/>
                    <a:pt x="171" y="60"/>
                  </a:cubicBezTo>
                  <a:cubicBezTo>
                    <a:pt x="168" y="51"/>
                    <a:pt x="159" y="44"/>
                    <a:pt x="148" y="44"/>
                  </a:cubicBezTo>
                  <a:cubicBezTo>
                    <a:pt x="148" y="20"/>
                    <a:pt x="129" y="0"/>
                    <a:pt x="104" y="0"/>
                  </a:cubicBezTo>
                  <a:cubicBezTo>
                    <a:pt x="87" y="0"/>
                    <a:pt x="71" y="11"/>
                    <a:pt x="64" y="26"/>
                  </a:cubicBezTo>
                  <a:cubicBezTo>
                    <a:pt x="62" y="26"/>
                    <a:pt x="60" y="25"/>
                    <a:pt x="57" y="25"/>
                  </a:cubicBezTo>
                  <a:cubicBezTo>
                    <a:pt x="44" y="25"/>
                    <a:pt x="33" y="34"/>
                    <a:pt x="30" y="47"/>
                  </a:cubicBezTo>
                  <a:cubicBezTo>
                    <a:pt x="13" y="49"/>
                    <a:pt x="0" y="64"/>
                    <a:pt x="0" y="82"/>
                  </a:cubicBezTo>
                  <a:cubicBezTo>
                    <a:pt x="0" y="101"/>
                    <a:pt x="15" y="117"/>
                    <a:pt x="35" y="117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202" y="116"/>
                    <a:pt x="214" y="103"/>
                    <a:pt x="214" y="87"/>
                  </a:cubicBezTo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6" name="9Slide.vn 27"/>
            <p:cNvSpPr/>
            <p:nvPr/>
          </p:nvSpPr>
          <p:spPr bwMode="auto">
            <a:xfrm>
              <a:off x="3963" y="2610"/>
              <a:ext cx="147" cy="81"/>
            </a:xfrm>
            <a:custGeom>
              <a:avLst/>
              <a:gdLst>
                <a:gd name="T0" fmla="*/ 47 w 47"/>
                <a:gd name="T1" fmla="*/ 0 h 26"/>
                <a:gd name="T2" fmla="*/ 7 w 47"/>
                <a:gd name="T3" fmla="*/ 26 h 26"/>
                <a:gd name="T4" fmla="*/ 0 w 47"/>
                <a:gd name="T5" fmla="*/ 25 h 26"/>
                <a:gd name="T6" fmla="*/ 0 w 47"/>
                <a:gd name="T7" fmla="*/ 25 h 26"/>
                <a:gd name="T8" fmla="*/ 7 w 47"/>
                <a:gd name="T9" fmla="*/ 26 h 26"/>
                <a:gd name="T10" fmla="*/ 47 w 47"/>
                <a:gd name="T11" fmla="*/ 0 h 26"/>
                <a:gd name="T12" fmla="*/ 47 w 47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6">
                  <a:moveTo>
                    <a:pt x="47" y="0"/>
                  </a:moveTo>
                  <a:cubicBezTo>
                    <a:pt x="30" y="0"/>
                    <a:pt x="14" y="11"/>
                    <a:pt x="7" y="26"/>
                  </a:cubicBezTo>
                  <a:cubicBezTo>
                    <a:pt x="5" y="26"/>
                    <a:pt x="3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5" y="26"/>
                    <a:pt x="7" y="26"/>
                  </a:cubicBezTo>
                  <a:cubicBezTo>
                    <a:pt x="14" y="11"/>
                    <a:pt x="30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7" name="9Slide.vn 28"/>
            <p:cNvSpPr/>
            <p:nvPr/>
          </p:nvSpPr>
          <p:spPr bwMode="auto">
            <a:xfrm>
              <a:off x="4247" y="2738"/>
              <a:ext cx="206" cy="121"/>
            </a:xfrm>
            <a:custGeom>
              <a:avLst/>
              <a:gdLst>
                <a:gd name="T0" fmla="*/ 0 w 66"/>
                <a:gd name="T1" fmla="*/ 0 h 39"/>
                <a:gd name="T2" fmla="*/ 0 w 66"/>
                <a:gd name="T3" fmla="*/ 3 h 39"/>
                <a:gd name="T4" fmla="*/ 23 w 66"/>
                <a:gd name="T5" fmla="*/ 19 h 39"/>
                <a:gd name="T6" fmla="*/ 36 w 66"/>
                <a:gd name="T7" fmla="*/ 16 h 39"/>
                <a:gd name="T8" fmla="*/ 66 w 66"/>
                <a:gd name="T9" fmla="*/ 39 h 39"/>
                <a:gd name="T10" fmla="*/ 66 w 66"/>
                <a:gd name="T11" fmla="*/ 39 h 39"/>
                <a:gd name="T12" fmla="*/ 36 w 66"/>
                <a:gd name="T13" fmla="*/ 16 h 39"/>
                <a:gd name="T14" fmla="*/ 23 w 66"/>
                <a:gd name="T15" fmla="*/ 19 h 39"/>
                <a:gd name="T16" fmla="*/ 0 w 66"/>
                <a:gd name="T17" fmla="*/ 3 h 39"/>
                <a:gd name="T18" fmla="*/ 0 w 66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39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1" y="3"/>
                    <a:pt x="20" y="10"/>
                    <a:pt x="23" y="19"/>
                  </a:cubicBezTo>
                  <a:cubicBezTo>
                    <a:pt x="27" y="17"/>
                    <a:pt x="32" y="16"/>
                    <a:pt x="36" y="16"/>
                  </a:cubicBezTo>
                  <a:cubicBezTo>
                    <a:pt x="51" y="16"/>
                    <a:pt x="63" y="26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3" y="26"/>
                    <a:pt x="51" y="16"/>
                    <a:pt x="36" y="16"/>
                  </a:cubicBezTo>
                  <a:cubicBezTo>
                    <a:pt x="32" y="16"/>
                    <a:pt x="27" y="17"/>
                    <a:pt x="23" y="19"/>
                  </a:cubicBezTo>
                  <a:cubicBezTo>
                    <a:pt x="20" y="10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545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8" name="9Slide.vn 29"/>
            <p:cNvSpPr/>
            <p:nvPr/>
          </p:nvSpPr>
          <p:spPr bwMode="auto">
            <a:xfrm>
              <a:off x="3879" y="2610"/>
              <a:ext cx="574" cy="268"/>
            </a:xfrm>
            <a:custGeom>
              <a:avLst/>
              <a:gdLst>
                <a:gd name="T0" fmla="*/ 74 w 184"/>
                <a:gd name="T1" fmla="*/ 0 h 86"/>
                <a:gd name="T2" fmla="*/ 34 w 184"/>
                <a:gd name="T3" fmla="*/ 26 h 86"/>
                <a:gd name="T4" fmla="*/ 27 w 184"/>
                <a:gd name="T5" fmla="*/ 25 h 86"/>
                <a:gd name="T6" fmla="*/ 0 w 184"/>
                <a:gd name="T7" fmla="*/ 45 h 86"/>
                <a:gd name="T8" fmla="*/ 2 w 184"/>
                <a:gd name="T9" fmla="*/ 46 h 86"/>
                <a:gd name="T10" fmla="*/ 24 w 184"/>
                <a:gd name="T11" fmla="*/ 40 h 86"/>
                <a:gd name="T12" fmla="*/ 41 w 184"/>
                <a:gd name="T13" fmla="*/ 47 h 86"/>
                <a:gd name="T14" fmla="*/ 69 w 184"/>
                <a:gd name="T15" fmla="*/ 35 h 86"/>
                <a:gd name="T16" fmla="*/ 83 w 184"/>
                <a:gd name="T17" fmla="*/ 38 h 86"/>
                <a:gd name="T18" fmla="*/ 106 w 184"/>
                <a:gd name="T19" fmla="*/ 66 h 86"/>
                <a:gd name="T20" fmla="*/ 148 w 184"/>
                <a:gd name="T21" fmla="*/ 86 h 86"/>
                <a:gd name="T22" fmla="*/ 160 w 184"/>
                <a:gd name="T23" fmla="*/ 84 h 86"/>
                <a:gd name="T24" fmla="*/ 184 w 184"/>
                <a:gd name="T25" fmla="*/ 80 h 86"/>
                <a:gd name="T26" fmla="*/ 154 w 184"/>
                <a:gd name="T27" fmla="*/ 57 h 86"/>
                <a:gd name="T28" fmla="*/ 141 w 184"/>
                <a:gd name="T29" fmla="*/ 60 h 86"/>
                <a:gd name="T30" fmla="*/ 118 w 184"/>
                <a:gd name="T31" fmla="*/ 44 h 86"/>
                <a:gd name="T32" fmla="*/ 118 w 184"/>
                <a:gd name="T33" fmla="*/ 41 h 86"/>
                <a:gd name="T34" fmla="*/ 74 w 184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86">
                  <a:moveTo>
                    <a:pt x="74" y="0"/>
                  </a:moveTo>
                  <a:cubicBezTo>
                    <a:pt x="57" y="0"/>
                    <a:pt x="41" y="11"/>
                    <a:pt x="34" y="26"/>
                  </a:cubicBezTo>
                  <a:cubicBezTo>
                    <a:pt x="32" y="26"/>
                    <a:pt x="30" y="25"/>
                    <a:pt x="27" y="25"/>
                  </a:cubicBezTo>
                  <a:cubicBezTo>
                    <a:pt x="15" y="25"/>
                    <a:pt x="4" y="34"/>
                    <a:pt x="0" y="45"/>
                  </a:cubicBezTo>
                  <a:cubicBezTo>
                    <a:pt x="1" y="45"/>
                    <a:pt x="1" y="46"/>
                    <a:pt x="2" y="46"/>
                  </a:cubicBezTo>
                  <a:cubicBezTo>
                    <a:pt x="6" y="44"/>
                    <a:pt x="15" y="40"/>
                    <a:pt x="24" y="40"/>
                  </a:cubicBezTo>
                  <a:cubicBezTo>
                    <a:pt x="30" y="40"/>
                    <a:pt x="36" y="42"/>
                    <a:pt x="41" y="47"/>
                  </a:cubicBezTo>
                  <a:cubicBezTo>
                    <a:pt x="41" y="47"/>
                    <a:pt x="53" y="35"/>
                    <a:pt x="69" y="35"/>
                  </a:cubicBezTo>
                  <a:cubicBezTo>
                    <a:pt x="74" y="35"/>
                    <a:pt x="78" y="35"/>
                    <a:pt x="83" y="38"/>
                  </a:cubicBezTo>
                  <a:cubicBezTo>
                    <a:pt x="106" y="49"/>
                    <a:pt x="106" y="66"/>
                    <a:pt x="106" y="66"/>
                  </a:cubicBezTo>
                  <a:cubicBezTo>
                    <a:pt x="106" y="66"/>
                    <a:pt x="134" y="66"/>
                    <a:pt x="148" y="86"/>
                  </a:cubicBezTo>
                  <a:cubicBezTo>
                    <a:pt x="152" y="85"/>
                    <a:pt x="156" y="85"/>
                    <a:pt x="160" y="84"/>
                  </a:cubicBezTo>
                  <a:cubicBezTo>
                    <a:pt x="168" y="83"/>
                    <a:pt x="176" y="82"/>
                    <a:pt x="184" y="80"/>
                  </a:cubicBezTo>
                  <a:cubicBezTo>
                    <a:pt x="181" y="67"/>
                    <a:pt x="169" y="57"/>
                    <a:pt x="154" y="57"/>
                  </a:cubicBezTo>
                  <a:cubicBezTo>
                    <a:pt x="150" y="57"/>
                    <a:pt x="145" y="58"/>
                    <a:pt x="141" y="60"/>
                  </a:cubicBezTo>
                  <a:cubicBezTo>
                    <a:pt x="138" y="51"/>
                    <a:pt x="129" y="44"/>
                    <a:pt x="118" y="44"/>
                  </a:cubicBezTo>
                  <a:cubicBezTo>
                    <a:pt x="118" y="43"/>
                    <a:pt x="118" y="42"/>
                    <a:pt x="118" y="41"/>
                  </a:cubicBezTo>
                  <a:cubicBezTo>
                    <a:pt x="117" y="18"/>
                    <a:pt x="98" y="0"/>
                    <a:pt x="74" y="0"/>
                  </a:cubicBezTo>
                </a:path>
              </a:pathLst>
            </a:custGeom>
            <a:solidFill>
              <a:srgbClr val="9CCC65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9" name="9Slide.vn 30"/>
            <p:cNvSpPr/>
            <p:nvPr/>
          </p:nvSpPr>
          <p:spPr bwMode="auto">
            <a:xfrm>
              <a:off x="3033" y="100"/>
              <a:ext cx="2741" cy="1554"/>
            </a:xfrm>
            <a:custGeom>
              <a:avLst/>
              <a:gdLst>
                <a:gd name="T0" fmla="*/ 878 w 878"/>
                <a:gd name="T1" fmla="*/ 328 h 498"/>
                <a:gd name="T2" fmla="*/ 794 w 878"/>
                <a:gd name="T3" fmla="*/ 243 h 498"/>
                <a:gd name="T4" fmla="*/ 792 w 878"/>
                <a:gd name="T5" fmla="*/ 243 h 498"/>
                <a:gd name="T6" fmla="*/ 794 w 878"/>
                <a:gd name="T7" fmla="*/ 230 h 498"/>
                <a:gd name="T8" fmla="*/ 709 w 878"/>
                <a:gd name="T9" fmla="*/ 146 h 498"/>
                <a:gd name="T10" fmla="*/ 698 w 878"/>
                <a:gd name="T11" fmla="*/ 146 h 498"/>
                <a:gd name="T12" fmla="*/ 612 w 878"/>
                <a:gd name="T13" fmla="*/ 86 h 498"/>
                <a:gd name="T14" fmla="*/ 568 w 878"/>
                <a:gd name="T15" fmla="*/ 88 h 498"/>
                <a:gd name="T16" fmla="*/ 469 w 878"/>
                <a:gd name="T17" fmla="*/ 8 h 498"/>
                <a:gd name="T18" fmla="*/ 342 w 878"/>
                <a:gd name="T19" fmla="*/ 68 h 498"/>
                <a:gd name="T20" fmla="*/ 279 w 878"/>
                <a:gd name="T21" fmla="*/ 50 h 498"/>
                <a:gd name="T22" fmla="*/ 161 w 878"/>
                <a:gd name="T23" fmla="*/ 166 h 498"/>
                <a:gd name="T24" fmla="*/ 80 w 878"/>
                <a:gd name="T25" fmla="*/ 247 h 498"/>
                <a:gd name="T26" fmla="*/ 0 w 878"/>
                <a:gd name="T27" fmla="*/ 340 h 498"/>
                <a:gd name="T28" fmla="*/ 95 w 878"/>
                <a:gd name="T29" fmla="*/ 435 h 498"/>
                <a:gd name="T30" fmla="*/ 145 w 878"/>
                <a:gd name="T31" fmla="*/ 420 h 498"/>
                <a:gd name="T32" fmla="*/ 197 w 878"/>
                <a:gd name="T33" fmla="*/ 455 h 498"/>
                <a:gd name="T34" fmla="*/ 229 w 878"/>
                <a:gd name="T35" fmla="*/ 445 h 498"/>
                <a:gd name="T36" fmla="*/ 296 w 878"/>
                <a:gd name="T37" fmla="*/ 484 h 498"/>
                <a:gd name="T38" fmla="*/ 357 w 878"/>
                <a:gd name="T39" fmla="*/ 454 h 498"/>
                <a:gd name="T40" fmla="*/ 433 w 878"/>
                <a:gd name="T41" fmla="*/ 493 h 498"/>
                <a:gd name="T42" fmla="*/ 530 w 878"/>
                <a:gd name="T43" fmla="*/ 469 h 498"/>
                <a:gd name="T44" fmla="*/ 558 w 878"/>
                <a:gd name="T45" fmla="*/ 479 h 498"/>
                <a:gd name="T46" fmla="*/ 613 w 878"/>
                <a:gd name="T47" fmla="*/ 466 h 498"/>
                <a:gd name="T48" fmla="*/ 639 w 878"/>
                <a:gd name="T49" fmla="*/ 472 h 498"/>
                <a:gd name="T50" fmla="*/ 713 w 878"/>
                <a:gd name="T51" fmla="*/ 461 h 498"/>
                <a:gd name="T52" fmla="*/ 757 w 878"/>
                <a:gd name="T53" fmla="*/ 473 h 498"/>
                <a:gd name="T54" fmla="*/ 841 w 878"/>
                <a:gd name="T55" fmla="*/ 398 h 498"/>
                <a:gd name="T56" fmla="*/ 878 w 878"/>
                <a:gd name="T57" fmla="*/ 32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78" h="498">
                  <a:moveTo>
                    <a:pt x="878" y="328"/>
                  </a:moveTo>
                  <a:cubicBezTo>
                    <a:pt x="878" y="281"/>
                    <a:pt x="840" y="243"/>
                    <a:pt x="794" y="243"/>
                  </a:cubicBezTo>
                  <a:cubicBezTo>
                    <a:pt x="793" y="243"/>
                    <a:pt x="793" y="243"/>
                    <a:pt x="792" y="243"/>
                  </a:cubicBezTo>
                  <a:cubicBezTo>
                    <a:pt x="793" y="239"/>
                    <a:pt x="794" y="235"/>
                    <a:pt x="794" y="230"/>
                  </a:cubicBezTo>
                  <a:cubicBezTo>
                    <a:pt x="794" y="183"/>
                    <a:pt x="756" y="146"/>
                    <a:pt x="709" y="146"/>
                  </a:cubicBezTo>
                  <a:cubicBezTo>
                    <a:pt x="705" y="146"/>
                    <a:pt x="702" y="146"/>
                    <a:pt x="698" y="146"/>
                  </a:cubicBezTo>
                  <a:cubicBezTo>
                    <a:pt x="681" y="115"/>
                    <a:pt x="650" y="92"/>
                    <a:pt x="612" y="86"/>
                  </a:cubicBezTo>
                  <a:cubicBezTo>
                    <a:pt x="597" y="84"/>
                    <a:pt x="582" y="85"/>
                    <a:pt x="568" y="88"/>
                  </a:cubicBezTo>
                  <a:cubicBezTo>
                    <a:pt x="553" y="46"/>
                    <a:pt x="516" y="15"/>
                    <a:pt x="469" y="8"/>
                  </a:cubicBezTo>
                  <a:cubicBezTo>
                    <a:pt x="417" y="0"/>
                    <a:pt x="367" y="25"/>
                    <a:pt x="342" y="68"/>
                  </a:cubicBezTo>
                  <a:cubicBezTo>
                    <a:pt x="324" y="57"/>
                    <a:pt x="302" y="50"/>
                    <a:pt x="279" y="50"/>
                  </a:cubicBezTo>
                  <a:cubicBezTo>
                    <a:pt x="215" y="50"/>
                    <a:pt x="163" y="102"/>
                    <a:pt x="161" y="166"/>
                  </a:cubicBezTo>
                  <a:cubicBezTo>
                    <a:pt x="117" y="167"/>
                    <a:pt x="82" y="203"/>
                    <a:pt x="80" y="247"/>
                  </a:cubicBezTo>
                  <a:cubicBezTo>
                    <a:pt x="35" y="254"/>
                    <a:pt x="0" y="293"/>
                    <a:pt x="0" y="340"/>
                  </a:cubicBezTo>
                  <a:cubicBezTo>
                    <a:pt x="0" y="392"/>
                    <a:pt x="43" y="435"/>
                    <a:pt x="95" y="435"/>
                  </a:cubicBezTo>
                  <a:cubicBezTo>
                    <a:pt x="113" y="435"/>
                    <a:pt x="131" y="429"/>
                    <a:pt x="145" y="420"/>
                  </a:cubicBezTo>
                  <a:cubicBezTo>
                    <a:pt x="153" y="441"/>
                    <a:pt x="173" y="455"/>
                    <a:pt x="197" y="455"/>
                  </a:cubicBezTo>
                  <a:cubicBezTo>
                    <a:pt x="209" y="455"/>
                    <a:pt x="220" y="452"/>
                    <a:pt x="229" y="445"/>
                  </a:cubicBezTo>
                  <a:cubicBezTo>
                    <a:pt x="242" y="468"/>
                    <a:pt x="267" y="484"/>
                    <a:pt x="296" y="484"/>
                  </a:cubicBezTo>
                  <a:cubicBezTo>
                    <a:pt x="321" y="484"/>
                    <a:pt x="343" y="472"/>
                    <a:pt x="357" y="454"/>
                  </a:cubicBezTo>
                  <a:cubicBezTo>
                    <a:pt x="377" y="474"/>
                    <a:pt x="403" y="488"/>
                    <a:pt x="433" y="493"/>
                  </a:cubicBezTo>
                  <a:cubicBezTo>
                    <a:pt x="468" y="498"/>
                    <a:pt x="503" y="489"/>
                    <a:pt x="530" y="469"/>
                  </a:cubicBezTo>
                  <a:cubicBezTo>
                    <a:pt x="538" y="474"/>
                    <a:pt x="548" y="478"/>
                    <a:pt x="558" y="479"/>
                  </a:cubicBezTo>
                  <a:cubicBezTo>
                    <a:pt x="578" y="482"/>
                    <a:pt x="598" y="477"/>
                    <a:pt x="613" y="466"/>
                  </a:cubicBezTo>
                  <a:cubicBezTo>
                    <a:pt x="621" y="469"/>
                    <a:pt x="630" y="471"/>
                    <a:pt x="639" y="472"/>
                  </a:cubicBezTo>
                  <a:cubicBezTo>
                    <a:pt x="665" y="476"/>
                    <a:pt x="691" y="472"/>
                    <a:pt x="713" y="461"/>
                  </a:cubicBezTo>
                  <a:cubicBezTo>
                    <a:pt x="726" y="469"/>
                    <a:pt x="741" y="473"/>
                    <a:pt x="757" y="473"/>
                  </a:cubicBezTo>
                  <a:cubicBezTo>
                    <a:pt x="800" y="473"/>
                    <a:pt x="836" y="440"/>
                    <a:pt x="841" y="398"/>
                  </a:cubicBezTo>
                  <a:cubicBezTo>
                    <a:pt x="863" y="383"/>
                    <a:pt x="878" y="357"/>
                    <a:pt x="878" y="328"/>
                  </a:cubicBezTo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0" name="9Slide.vn 31"/>
            <p:cNvSpPr/>
            <p:nvPr/>
          </p:nvSpPr>
          <p:spPr bwMode="auto">
            <a:xfrm>
              <a:off x="4722" y="237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1" name="9Slide.vn 32"/>
            <p:cNvSpPr/>
            <p:nvPr/>
          </p:nvSpPr>
          <p:spPr bwMode="auto">
            <a:xfrm>
              <a:off x="4719" y="237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56A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2" name="9Slide.vn 33"/>
            <p:cNvSpPr>
              <a:spLocks noEditPoints="1"/>
            </p:cNvSpPr>
            <p:nvPr/>
          </p:nvSpPr>
          <p:spPr bwMode="auto">
            <a:xfrm>
              <a:off x="3033" y="381"/>
              <a:ext cx="2741" cy="780"/>
            </a:xfrm>
            <a:custGeom>
              <a:avLst/>
              <a:gdLst>
                <a:gd name="T0" fmla="*/ 0 w 878"/>
                <a:gd name="T1" fmla="*/ 250 h 250"/>
                <a:gd name="T2" fmla="*/ 0 w 878"/>
                <a:gd name="T3" fmla="*/ 250 h 250"/>
                <a:gd name="T4" fmla="*/ 0 w 878"/>
                <a:gd name="T5" fmla="*/ 250 h 250"/>
                <a:gd name="T6" fmla="*/ 0 w 878"/>
                <a:gd name="T7" fmla="*/ 250 h 250"/>
                <a:gd name="T8" fmla="*/ 794 w 878"/>
                <a:gd name="T9" fmla="*/ 153 h 250"/>
                <a:gd name="T10" fmla="*/ 792 w 878"/>
                <a:gd name="T11" fmla="*/ 153 h 250"/>
                <a:gd name="T12" fmla="*/ 792 w 878"/>
                <a:gd name="T13" fmla="*/ 153 h 250"/>
                <a:gd name="T14" fmla="*/ 794 w 878"/>
                <a:gd name="T15" fmla="*/ 153 h 250"/>
                <a:gd name="T16" fmla="*/ 878 w 878"/>
                <a:gd name="T17" fmla="*/ 238 h 250"/>
                <a:gd name="T18" fmla="*/ 878 w 878"/>
                <a:gd name="T19" fmla="*/ 238 h 250"/>
                <a:gd name="T20" fmla="*/ 794 w 878"/>
                <a:gd name="T21" fmla="*/ 153 h 250"/>
                <a:gd name="T22" fmla="*/ 627 w 878"/>
                <a:gd name="T23" fmla="*/ 0 h 250"/>
                <a:gd name="T24" fmla="*/ 627 w 878"/>
                <a:gd name="T25" fmla="*/ 0 h 250"/>
                <a:gd name="T26" fmla="*/ 698 w 878"/>
                <a:gd name="T27" fmla="*/ 56 h 250"/>
                <a:gd name="T28" fmla="*/ 709 w 878"/>
                <a:gd name="T29" fmla="*/ 56 h 250"/>
                <a:gd name="T30" fmla="*/ 794 w 878"/>
                <a:gd name="T31" fmla="*/ 140 h 250"/>
                <a:gd name="T32" fmla="*/ 794 w 878"/>
                <a:gd name="T33" fmla="*/ 140 h 250"/>
                <a:gd name="T34" fmla="*/ 709 w 878"/>
                <a:gd name="T35" fmla="*/ 55 h 250"/>
                <a:gd name="T36" fmla="*/ 698 w 878"/>
                <a:gd name="T37" fmla="*/ 56 h 250"/>
                <a:gd name="T38" fmla="*/ 627 w 878"/>
                <a:gd name="T3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8" h="250">
                  <a:moveTo>
                    <a:pt x="0" y="250"/>
                  </a:moveTo>
                  <a:cubicBezTo>
                    <a:pt x="0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moveTo>
                    <a:pt x="794" y="153"/>
                  </a:moveTo>
                  <a:cubicBezTo>
                    <a:pt x="793" y="153"/>
                    <a:pt x="793" y="153"/>
                    <a:pt x="792" y="153"/>
                  </a:cubicBezTo>
                  <a:cubicBezTo>
                    <a:pt x="792" y="153"/>
                    <a:pt x="792" y="153"/>
                    <a:pt x="792" y="153"/>
                  </a:cubicBezTo>
                  <a:cubicBezTo>
                    <a:pt x="793" y="153"/>
                    <a:pt x="793" y="153"/>
                    <a:pt x="794" y="153"/>
                  </a:cubicBezTo>
                  <a:cubicBezTo>
                    <a:pt x="840" y="153"/>
                    <a:pt x="878" y="191"/>
                    <a:pt x="878" y="238"/>
                  </a:cubicBezTo>
                  <a:cubicBezTo>
                    <a:pt x="878" y="238"/>
                    <a:pt x="878" y="238"/>
                    <a:pt x="878" y="238"/>
                  </a:cubicBezTo>
                  <a:cubicBezTo>
                    <a:pt x="878" y="191"/>
                    <a:pt x="840" y="153"/>
                    <a:pt x="794" y="153"/>
                  </a:cubicBezTo>
                  <a:moveTo>
                    <a:pt x="627" y="0"/>
                  </a:moveTo>
                  <a:cubicBezTo>
                    <a:pt x="627" y="0"/>
                    <a:pt x="627" y="0"/>
                    <a:pt x="627" y="0"/>
                  </a:cubicBezTo>
                  <a:cubicBezTo>
                    <a:pt x="658" y="8"/>
                    <a:pt x="683" y="29"/>
                    <a:pt x="698" y="56"/>
                  </a:cubicBezTo>
                  <a:cubicBezTo>
                    <a:pt x="702" y="56"/>
                    <a:pt x="705" y="56"/>
                    <a:pt x="709" y="56"/>
                  </a:cubicBezTo>
                  <a:cubicBezTo>
                    <a:pt x="756" y="56"/>
                    <a:pt x="794" y="93"/>
                    <a:pt x="794" y="140"/>
                  </a:cubicBezTo>
                  <a:cubicBezTo>
                    <a:pt x="794" y="140"/>
                    <a:pt x="794" y="140"/>
                    <a:pt x="794" y="140"/>
                  </a:cubicBezTo>
                  <a:cubicBezTo>
                    <a:pt x="794" y="93"/>
                    <a:pt x="756" y="55"/>
                    <a:pt x="709" y="55"/>
                  </a:cubicBezTo>
                  <a:cubicBezTo>
                    <a:pt x="705" y="55"/>
                    <a:pt x="702" y="56"/>
                    <a:pt x="698" y="56"/>
                  </a:cubicBezTo>
                  <a:cubicBezTo>
                    <a:pt x="683" y="29"/>
                    <a:pt x="658" y="8"/>
                    <a:pt x="627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3" name="9Slide.vn 34"/>
            <p:cNvSpPr>
              <a:spLocks noEditPoints="1"/>
            </p:cNvSpPr>
            <p:nvPr/>
          </p:nvSpPr>
          <p:spPr bwMode="auto">
            <a:xfrm>
              <a:off x="3033" y="381"/>
              <a:ext cx="2741" cy="1239"/>
            </a:xfrm>
            <a:custGeom>
              <a:avLst/>
              <a:gdLst>
                <a:gd name="T0" fmla="*/ 0 w 878"/>
                <a:gd name="T1" fmla="*/ 248 h 397"/>
                <a:gd name="T2" fmla="*/ 0 w 878"/>
                <a:gd name="T3" fmla="*/ 250 h 397"/>
                <a:gd name="T4" fmla="*/ 0 w 878"/>
                <a:gd name="T5" fmla="*/ 250 h 397"/>
                <a:gd name="T6" fmla="*/ 95 w 878"/>
                <a:gd name="T7" fmla="*/ 345 h 397"/>
                <a:gd name="T8" fmla="*/ 114 w 878"/>
                <a:gd name="T9" fmla="*/ 342 h 397"/>
                <a:gd name="T10" fmla="*/ 161 w 878"/>
                <a:gd name="T11" fmla="*/ 307 h 397"/>
                <a:gd name="T12" fmla="*/ 169 w 878"/>
                <a:gd name="T13" fmla="*/ 307 h 397"/>
                <a:gd name="T14" fmla="*/ 197 w 878"/>
                <a:gd name="T15" fmla="*/ 323 h 397"/>
                <a:gd name="T16" fmla="*/ 241 w 878"/>
                <a:gd name="T17" fmla="*/ 310 h 397"/>
                <a:gd name="T18" fmla="*/ 253 w 878"/>
                <a:gd name="T19" fmla="*/ 311 h 397"/>
                <a:gd name="T20" fmla="*/ 275 w 878"/>
                <a:gd name="T21" fmla="*/ 318 h 397"/>
                <a:gd name="T22" fmla="*/ 294 w 878"/>
                <a:gd name="T23" fmla="*/ 303 h 397"/>
                <a:gd name="T24" fmla="*/ 276 w 878"/>
                <a:gd name="T25" fmla="*/ 302 h 397"/>
                <a:gd name="T26" fmla="*/ 200 w 878"/>
                <a:gd name="T27" fmla="*/ 263 h 397"/>
                <a:gd name="T28" fmla="*/ 139 w 878"/>
                <a:gd name="T29" fmla="*/ 293 h 397"/>
                <a:gd name="T30" fmla="*/ 72 w 878"/>
                <a:gd name="T31" fmla="*/ 254 h 397"/>
                <a:gd name="T32" fmla="*/ 40 w 878"/>
                <a:gd name="T33" fmla="*/ 264 h 397"/>
                <a:gd name="T34" fmla="*/ 0 w 878"/>
                <a:gd name="T35" fmla="*/ 248 h 397"/>
                <a:gd name="T36" fmla="*/ 627 w 878"/>
                <a:gd name="T37" fmla="*/ 0 h 397"/>
                <a:gd name="T38" fmla="*/ 636 w 878"/>
                <a:gd name="T39" fmla="*/ 39 h 397"/>
                <a:gd name="T40" fmla="*/ 635 w 878"/>
                <a:gd name="T41" fmla="*/ 52 h 397"/>
                <a:gd name="T42" fmla="*/ 636 w 878"/>
                <a:gd name="T43" fmla="*/ 52 h 397"/>
                <a:gd name="T44" fmla="*/ 721 w 878"/>
                <a:gd name="T45" fmla="*/ 137 h 397"/>
                <a:gd name="T46" fmla="*/ 600 w 878"/>
                <a:gd name="T47" fmla="*/ 282 h 397"/>
                <a:gd name="T48" fmla="*/ 556 w 878"/>
                <a:gd name="T49" fmla="*/ 270 h 397"/>
                <a:gd name="T50" fmla="*/ 501 w 878"/>
                <a:gd name="T51" fmla="*/ 283 h 397"/>
                <a:gd name="T52" fmla="*/ 482 w 878"/>
                <a:gd name="T53" fmla="*/ 281 h 397"/>
                <a:gd name="T54" fmla="*/ 456 w 878"/>
                <a:gd name="T55" fmla="*/ 274 h 397"/>
                <a:gd name="T56" fmla="*/ 412 w 878"/>
                <a:gd name="T57" fmla="*/ 289 h 397"/>
                <a:gd name="T58" fmla="*/ 401 w 878"/>
                <a:gd name="T59" fmla="*/ 288 h 397"/>
                <a:gd name="T60" fmla="*/ 373 w 878"/>
                <a:gd name="T61" fmla="*/ 278 h 397"/>
                <a:gd name="T62" fmla="*/ 323 w 878"/>
                <a:gd name="T63" fmla="*/ 301 h 397"/>
                <a:gd name="T64" fmla="*/ 362 w 878"/>
                <a:gd name="T65" fmla="*/ 348 h 397"/>
                <a:gd name="T66" fmla="*/ 361 w 878"/>
                <a:gd name="T67" fmla="*/ 356 h 397"/>
                <a:gd name="T68" fmla="*/ 359 w 878"/>
                <a:gd name="T69" fmla="*/ 365 h 397"/>
                <a:gd name="T70" fmla="*/ 398 w 878"/>
                <a:gd name="T71" fmla="*/ 393 h 397"/>
                <a:gd name="T72" fmla="*/ 410 w 878"/>
                <a:gd name="T73" fmla="*/ 397 h 397"/>
                <a:gd name="T74" fmla="*/ 456 w 878"/>
                <a:gd name="T75" fmla="*/ 375 h 397"/>
                <a:gd name="T76" fmla="*/ 462 w 878"/>
                <a:gd name="T77" fmla="*/ 375 h 397"/>
                <a:gd name="T78" fmla="*/ 513 w 878"/>
                <a:gd name="T79" fmla="*/ 329 h 397"/>
                <a:gd name="T80" fmla="*/ 519 w 878"/>
                <a:gd name="T81" fmla="*/ 330 h 397"/>
                <a:gd name="T82" fmla="*/ 547 w 878"/>
                <a:gd name="T83" fmla="*/ 342 h 397"/>
                <a:gd name="T84" fmla="*/ 599 w 878"/>
                <a:gd name="T85" fmla="*/ 321 h 397"/>
                <a:gd name="T86" fmla="*/ 607 w 878"/>
                <a:gd name="T87" fmla="*/ 321 h 397"/>
                <a:gd name="T88" fmla="*/ 648 w 878"/>
                <a:gd name="T89" fmla="*/ 339 h 397"/>
                <a:gd name="T90" fmla="*/ 677 w 878"/>
                <a:gd name="T91" fmla="*/ 327 h 397"/>
                <a:gd name="T92" fmla="*/ 682 w 878"/>
                <a:gd name="T93" fmla="*/ 327 h 397"/>
                <a:gd name="T94" fmla="*/ 682 w 878"/>
                <a:gd name="T95" fmla="*/ 327 h 397"/>
                <a:gd name="T96" fmla="*/ 719 w 878"/>
                <a:gd name="T97" fmla="*/ 367 h 397"/>
                <a:gd name="T98" fmla="*/ 736 w 878"/>
                <a:gd name="T99" fmla="*/ 364 h 397"/>
                <a:gd name="T100" fmla="*/ 740 w 878"/>
                <a:gd name="T101" fmla="*/ 364 h 397"/>
                <a:gd name="T102" fmla="*/ 770 w 878"/>
                <a:gd name="T103" fmla="*/ 382 h 397"/>
                <a:gd name="T104" fmla="*/ 841 w 878"/>
                <a:gd name="T105" fmla="*/ 308 h 397"/>
                <a:gd name="T106" fmla="*/ 878 w 878"/>
                <a:gd name="T107" fmla="*/ 238 h 397"/>
                <a:gd name="T108" fmla="*/ 794 w 878"/>
                <a:gd name="T109" fmla="*/ 153 h 397"/>
                <a:gd name="T110" fmla="*/ 792 w 878"/>
                <a:gd name="T111" fmla="*/ 153 h 397"/>
                <a:gd name="T112" fmla="*/ 792 w 878"/>
                <a:gd name="T113" fmla="*/ 153 h 397"/>
                <a:gd name="T114" fmla="*/ 792 w 878"/>
                <a:gd name="T115" fmla="*/ 153 h 397"/>
                <a:gd name="T116" fmla="*/ 794 w 878"/>
                <a:gd name="T117" fmla="*/ 140 h 397"/>
                <a:gd name="T118" fmla="*/ 709 w 878"/>
                <a:gd name="T119" fmla="*/ 56 h 397"/>
                <a:gd name="T120" fmla="*/ 698 w 878"/>
                <a:gd name="T121" fmla="*/ 56 h 397"/>
                <a:gd name="T122" fmla="*/ 627 w 878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8" h="397">
                  <a:moveTo>
                    <a:pt x="0" y="248"/>
                  </a:moveTo>
                  <a:cubicBezTo>
                    <a:pt x="0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302"/>
                    <a:pt x="43" y="345"/>
                    <a:pt x="95" y="345"/>
                  </a:cubicBezTo>
                  <a:cubicBezTo>
                    <a:pt x="101" y="345"/>
                    <a:pt x="108" y="344"/>
                    <a:pt x="114" y="342"/>
                  </a:cubicBezTo>
                  <a:cubicBezTo>
                    <a:pt x="120" y="321"/>
                    <a:pt x="139" y="307"/>
                    <a:pt x="161" y="307"/>
                  </a:cubicBezTo>
                  <a:cubicBezTo>
                    <a:pt x="164" y="307"/>
                    <a:pt x="166" y="307"/>
                    <a:pt x="169" y="307"/>
                  </a:cubicBezTo>
                  <a:cubicBezTo>
                    <a:pt x="180" y="309"/>
                    <a:pt x="190" y="315"/>
                    <a:pt x="197" y="323"/>
                  </a:cubicBezTo>
                  <a:cubicBezTo>
                    <a:pt x="210" y="315"/>
                    <a:pt x="225" y="310"/>
                    <a:pt x="241" y="310"/>
                  </a:cubicBezTo>
                  <a:cubicBezTo>
                    <a:pt x="245" y="310"/>
                    <a:pt x="249" y="310"/>
                    <a:pt x="253" y="311"/>
                  </a:cubicBezTo>
                  <a:cubicBezTo>
                    <a:pt x="261" y="312"/>
                    <a:pt x="268" y="314"/>
                    <a:pt x="275" y="318"/>
                  </a:cubicBezTo>
                  <a:cubicBezTo>
                    <a:pt x="280" y="311"/>
                    <a:pt x="287" y="306"/>
                    <a:pt x="294" y="303"/>
                  </a:cubicBezTo>
                  <a:cubicBezTo>
                    <a:pt x="288" y="303"/>
                    <a:pt x="282" y="303"/>
                    <a:pt x="276" y="302"/>
                  </a:cubicBezTo>
                  <a:cubicBezTo>
                    <a:pt x="246" y="297"/>
                    <a:pt x="220" y="283"/>
                    <a:pt x="200" y="263"/>
                  </a:cubicBezTo>
                  <a:cubicBezTo>
                    <a:pt x="186" y="281"/>
                    <a:pt x="164" y="293"/>
                    <a:pt x="139" y="293"/>
                  </a:cubicBezTo>
                  <a:cubicBezTo>
                    <a:pt x="110" y="293"/>
                    <a:pt x="85" y="277"/>
                    <a:pt x="72" y="254"/>
                  </a:cubicBezTo>
                  <a:cubicBezTo>
                    <a:pt x="63" y="261"/>
                    <a:pt x="52" y="264"/>
                    <a:pt x="40" y="264"/>
                  </a:cubicBezTo>
                  <a:cubicBezTo>
                    <a:pt x="24" y="264"/>
                    <a:pt x="10" y="258"/>
                    <a:pt x="0" y="248"/>
                  </a:cubicBezTo>
                  <a:moveTo>
                    <a:pt x="627" y="0"/>
                  </a:moveTo>
                  <a:cubicBezTo>
                    <a:pt x="633" y="11"/>
                    <a:pt x="636" y="25"/>
                    <a:pt x="636" y="39"/>
                  </a:cubicBezTo>
                  <a:cubicBezTo>
                    <a:pt x="636" y="44"/>
                    <a:pt x="636" y="48"/>
                    <a:pt x="635" y="52"/>
                  </a:cubicBezTo>
                  <a:cubicBezTo>
                    <a:pt x="636" y="52"/>
                    <a:pt x="636" y="52"/>
                    <a:pt x="636" y="52"/>
                  </a:cubicBezTo>
                  <a:cubicBezTo>
                    <a:pt x="683" y="52"/>
                    <a:pt x="721" y="90"/>
                    <a:pt x="721" y="137"/>
                  </a:cubicBezTo>
                  <a:cubicBezTo>
                    <a:pt x="721" y="166"/>
                    <a:pt x="722" y="260"/>
                    <a:pt x="600" y="282"/>
                  </a:cubicBezTo>
                  <a:cubicBezTo>
                    <a:pt x="584" y="282"/>
                    <a:pt x="569" y="278"/>
                    <a:pt x="556" y="270"/>
                  </a:cubicBezTo>
                  <a:cubicBezTo>
                    <a:pt x="539" y="278"/>
                    <a:pt x="520" y="283"/>
                    <a:pt x="501" y="283"/>
                  </a:cubicBezTo>
                  <a:cubicBezTo>
                    <a:pt x="494" y="283"/>
                    <a:pt x="488" y="282"/>
                    <a:pt x="482" y="281"/>
                  </a:cubicBezTo>
                  <a:cubicBezTo>
                    <a:pt x="473" y="280"/>
                    <a:pt x="464" y="278"/>
                    <a:pt x="456" y="274"/>
                  </a:cubicBezTo>
                  <a:cubicBezTo>
                    <a:pt x="443" y="284"/>
                    <a:pt x="428" y="289"/>
                    <a:pt x="412" y="289"/>
                  </a:cubicBezTo>
                  <a:cubicBezTo>
                    <a:pt x="408" y="289"/>
                    <a:pt x="404" y="289"/>
                    <a:pt x="401" y="288"/>
                  </a:cubicBezTo>
                  <a:cubicBezTo>
                    <a:pt x="390" y="287"/>
                    <a:pt x="381" y="283"/>
                    <a:pt x="373" y="278"/>
                  </a:cubicBezTo>
                  <a:cubicBezTo>
                    <a:pt x="358" y="289"/>
                    <a:pt x="341" y="297"/>
                    <a:pt x="323" y="301"/>
                  </a:cubicBezTo>
                  <a:cubicBezTo>
                    <a:pt x="346" y="305"/>
                    <a:pt x="362" y="325"/>
                    <a:pt x="362" y="348"/>
                  </a:cubicBezTo>
                  <a:cubicBezTo>
                    <a:pt x="362" y="351"/>
                    <a:pt x="362" y="354"/>
                    <a:pt x="361" y="356"/>
                  </a:cubicBezTo>
                  <a:cubicBezTo>
                    <a:pt x="361" y="359"/>
                    <a:pt x="360" y="362"/>
                    <a:pt x="359" y="365"/>
                  </a:cubicBezTo>
                  <a:cubicBezTo>
                    <a:pt x="375" y="370"/>
                    <a:pt x="389" y="380"/>
                    <a:pt x="398" y="393"/>
                  </a:cubicBezTo>
                  <a:cubicBezTo>
                    <a:pt x="402" y="394"/>
                    <a:pt x="406" y="396"/>
                    <a:pt x="410" y="397"/>
                  </a:cubicBezTo>
                  <a:cubicBezTo>
                    <a:pt x="421" y="384"/>
                    <a:pt x="438" y="375"/>
                    <a:pt x="456" y="375"/>
                  </a:cubicBezTo>
                  <a:cubicBezTo>
                    <a:pt x="458" y="375"/>
                    <a:pt x="460" y="375"/>
                    <a:pt x="462" y="375"/>
                  </a:cubicBezTo>
                  <a:cubicBezTo>
                    <a:pt x="465" y="349"/>
                    <a:pt x="487" y="329"/>
                    <a:pt x="513" y="329"/>
                  </a:cubicBezTo>
                  <a:cubicBezTo>
                    <a:pt x="515" y="329"/>
                    <a:pt x="517" y="329"/>
                    <a:pt x="519" y="330"/>
                  </a:cubicBezTo>
                  <a:cubicBezTo>
                    <a:pt x="530" y="331"/>
                    <a:pt x="540" y="335"/>
                    <a:pt x="547" y="342"/>
                  </a:cubicBezTo>
                  <a:cubicBezTo>
                    <a:pt x="561" y="329"/>
                    <a:pt x="579" y="321"/>
                    <a:pt x="599" y="321"/>
                  </a:cubicBezTo>
                  <a:cubicBezTo>
                    <a:pt x="602" y="321"/>
                    <a:pt x="604" y="321"/>
                    <a:pt x="607" y="321"/>
                  </a:cubicBezTo>
                  <a:cubicBezTo>
                    <a:pt x="623" y="323"/>
                    <a:pt x="637" y="329"/>
                    <a:pt x="648" y="339"/>
                  </a:cubicBezTo>
                  <a:cubicBezTo>
                    <a:pt x="656" y="332"/>
                    <a:pt x="666" y="327"/>
                    <a:pt x="677" y="327"/>
                  </a:cubicBezTo>
                  <a:cubicBezTo>
                    <a:pt x="679" y="327"/>
                    <a:pt x="680" y="327"/>
                    <a:pt x="682" y="327"/>
                  </a:cubicBezTo>
                  <a:cubicBezTo>
                    <a:pt x="682" y="327"/>
                    <a:pt x="682" y="327"/>
                    <a:pt x="682" y="327"/>
                  </a:cubicBezTo>
                  <a:cubicBezTo>
                    <a:pt x="703" y="330"/>
                    <a:pt x="718" y="347"/>
                    <a:pt x="719" y="367"/>
                  </a:cubicBezTo>
                  <a:cubicBezTo>
                    <a:pt x="724" y="365"/>
                    <a:pt x="730" y="364"/>
                    <a:pt x="736" y="364"/>
                  </a:cubicBezTo>
                  <a:cubicBezTo>
                    <a:pt x="737" y="364"/>
                    <a:pt x="739" y="364"/>
                    <a:pt x="740" y="364"/>
                  </a:cubicBezTo>
                  <a:cubicBezTo>
                    <a:pt x="753" y="365"/>
                    <a:pt x="764" y="372"/>
                    <a:pt x="770" y="382"/>
                  </a:cubicBezTo>
                  <a:cubicBezTo>
                    <a:pt x="808" y="376"/>
                    <a:pt x="837" y="346"/>
                    <a:pt x="841" y="308"/>
                  </a:cubicBezTo>
                  <a:cubicBezTo>
                    <a:pt x="863" y="293"/>
                    <a:pt x="878" y="267"/>
                    <a:pt x="878" y="238"/>
                  </a:cubicBezTo>
                  <a:cubicBezTo>
                    <a:pt x="878" y="191"/>
                    <a:pt x="840" y="153"/>
                    <a:pt x="794" y="153"/>
                  </a:cubicBezTo>
                  <a:cubicBezTo>
                    <a:pt x="793" y="153"/>
                    <a:pt x="793" y="153"/>
                    <a:pt x="792" y="153"/>
                  </a:cubicBezTo>
                  <a:cubicBezTo>
                    <a:pt x="792" y="153"/>
                    <a:pt x="792" y="153"/>
                    <a:pt x="792" y="153"/>
                  </a:cubicBezTo>
                  <a:cubicBezTo>
                    <a:pt x="792" y="153"/>
                    <a:pt x="792" y="153"/>
                    <a:pt x="792" y="153"/>
                  </a:cubicBezTo>
                  <a:cubicBezTo>
                    <a:pt x="793" y="149"/>
                    <a:pt x="794" y="145"/>
                    <a:pt x="794" y="140"/>
                  </a:cubicBezTo>
                  <a:cubicBezTo>
                    <a:pt x="794" y="93"/>
                    <a:pt x="756" y="56"/>
                    <a:pt x="709" y="56"/>
                  </a:cubicBezTo>
                  <a:cubicBezTo>
                    <a:pt x="705" y="56"/>
                    <a:pt x="702" y="56"/>
                    <a:pt x="698" y="56"/>
                  </a:cubicBezTo>
                  <a:cubicBezTo>
                    <a:pt x="683" y="29"/>
                    <a:pt x="658" y="8"/>
                    <a:pt x="627" y="0"/>
                  </a:cubicBezTo>
                </a:path>
              </a:pathLst>
            </a:custGeom>
            <a:solidFill>
              <a:srgbClr val="9CCC65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4" name="9Slide.vn 35"/>
            <p:cNvSpPr/>
            <p:nvPr/>
          </p:nvSpPr>
          <p:spPr bwMode="auto">
            <a:xfrm>
              <a:off x="4266" y="1373"/>
              <a:ext cx="1339" cy="687"/>
            </a:xfrm>
            <a:custGeom>
              <a:avLst/>
              <a:gdLst>
                <a:gd name="T0" fmla="*/ 390 w 429"/>
                <a:gd name="T1" fmla="*/ 92 h 220"/>
                <a:gd name="T2" fmla="*/ 382 w 429"/>
                <a:gd name="T3" fmla="*/ 92 h 220"/>
                <a:gd name="T4" fmla="*/ 382 w 429"/>
                <a:gd name="T5" fmla="*/ 92 h 220"/>
                <a:gd name="T6" fmla="*/ 345 w 429"/>
                <a:gd name="T7" fmla="*/ 46 h 220"/>
                <a:gd name="T8" fmla="*/ 324 w 429"/>
                <a:gd name="T9" fmla="*/ 49 h 220"/>
                <a:gd name="T10" fmla="*/ 287 w 429"/>
                <a:gd name="T11" fmla="*/ 9 h 220"/>
                <a:gd name="T12" fmla="*/ 253 w 429"/>
                <a:gd name="T13" fmla="*/ 21 h 220"/>
                <a:gd name="T14" fmla="*/ 212 w 429"/>
                <a:gd name="T15" fmla="*/ 3 h 220"/>
                <a:gd name="T16" fmla="*/ 152 w 429"/>
                <a:gd name="T17" fmla="*/ 24 h 220"/>
                <a:gd name="T18" fmla="*/ 124 w 429"/>
                <a:gd name="T19" fmla="*/ 12 h 220"/>
                <a:gd name="T20" fmla="*/ 67 w 429"/>
                <a:gd name="T21" fmla="*/ 57 h 220"/>
                <a:gd name="T22" fmla="*/ 4 w 429"/>
                <a:gd name="T23" fmla="*/ 108 h 220"/>
                <a:gd name="T24" fmla="*/ 55 w 429"/>
                <a:gd name="T25" fmla="*/ 172 h 220"/>
                <a:gd name="T26" fmla="*/ 72 w 429"/>
                <a:gd name="T27" fmla="*/ 172 h 220"/>
                <a:gd name="T28" fmla="*/ 115 w 429"/>
                <a:gd name="T29" fmla="*/ 218 h 220"/>
                <a:gd name="T30" fmla="*/ 159 w 429"/>
                <a:gd name="T31" fmla="*/ 199 h 220"/>
                <a:gd name="T32" fmla="*/ 195 w 429"/>
                <a:gd name="T33" fmla="*/ 214 h 220"/>
                <a:gd name="T34" fmla="*/ 241 w 429"/>
                <a:gd name="T35" fmla="*/ 204 h 220"/>
                <a:gd name="T36" fmla="*/ 265 w 429"/>
                <a:gd name="T37" fmla="*/ 214 h 220"/>
                <a:gd name="T38" fmla="*/ 302 w 429"/>
                <a:gd name="T39" fmla="*/ 199 h 220"/>
                <a:gd name="T40" fmla="*/ 327 w 429"/>
                <a:gd name="T41" fmla="*/ 211 h 220"/>
                <a:gd name="T42" fmla="*/ 373 w 429"/>
                <a:gd name="T43" fmla="*/ 174 h 220"/>
                <a:gd name="T44" fmla="*/ 373 w 429"/>
                <a:gd name="T45" fmla="*/ 174 h 220"/>
                <a:gd name="T46" fmla="*/ 381 w 429"/>
                <a:gd name="T47" fmla="*/ 175 h 220"/>
                <a:gd name="T48" fmla="*/ 427 w 429"/>
                <a:gd name="T49" fmla="*/ 138 h 220"/>
                <a:gd name="T50" fmla="*/ 390 w 429"/>
                <a:gd name="T51" fmla="*/ 9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9" h="220">
                  <a:moveTo>
                    <a:pt x="390" y="92"/>
                  </a:moveTo>
                  <a:cubicBezTo>
                    <a:pt x="387" y="92"/>
                    <a:pt x="384" y="92"/>
                    <a:pt x="382" y="92"/>
                  </a:cubicBezTo>
                  <a:cubicBezTo>
                    <a:pt x="382" y="92"/>
                    <a:pt x="382" y="92"/>
                    <a:pt x="382" y="92"/>
                  </a:cubicBezTo>
                  <a:cubicBezTo>
                    <a:pt x="384" y="69"/>
                    <a:pt x="368" y="48"/>
                    <a:pt x="345" y="46"/>
                  </a:cubicBezTo>
                  <a:cubicBezTo>
                    <a:pt x="338" y="45"/>
                    <a:pt x="330" y="46"/>
                    <a:pt x="324" y="49"/>
                  </a:cubicBezTo>
                  <a:cubicBezTo>
                    <a:pt x="323" y="29"/>
                    <a:pt x="308" y="12"/>
                    <a:pt x="287" y="9"/>
                  </a:cubicBezTo>
                  <a:cubicBezTo>
                    <a:pt x="274" y="8"/>
                    <a:pt x="262" y="13"/>
                    <a:pt x="253" y="21"/>
                  </a:cubicBezTo>
                  <a:cubicBezTo>
                    <a:pt x="242" y="11"/>
                    <a:pt x="228" y="5"/>
                    <a:pt x="212" y="3"/>
                  </a:cubicBezTo>
                  <a:cubicBezTo>
                    <a:pt x="189" y="0"/>
                    <a:pt x="167" y="9"/>
                    <a:pt x="152" y="24"/>
                  </a:cubicBezTo>
                  <a:cubicBezTo>
                    <a:pt x="145" y="17"/>
                    <a:pt x="135" y="13"/>
                    <a:pt x="124" y="12"/>
                  </a:cubicBezTo>
                  <a:cubicBezTo>
                    <a:pt x="96" y="9"/>
                    <a:pt x="70" y="29"/>
                    <a:pt x="67" y="57"/>
                  </a:cubicBezTo>
                  <a:cubicBezTo>
                    <a:pt x="36" y="54"/>
                    <a:pt x="7" y="77"/>
                    <a:pt x="4" y="108"/>
                  </a:cubicBezTo>
                  <a:cubicBezTo>
                    <a:pt x="0" y="140"/>
                    <a:pt x="23" y="169"/>
                    <a:pt x="55" y="172"/>
                  </a:cubicBezTo>
                  <a:cubicBezTo>
                    <a:pt x="61" y="173"/>
                    <a:pt x="66" y="173"/>
                    <a:pt x="72" y="172"/>
                  </a:cubicBezTo>
                  <a:cubicBezTo>
                    <a:pt x="73" y="195"/>
                    <a:pt x="91" y="215"/>
                    <a:pt x="115" y="218"/>
                  </a:cubicBezTo>
                  <a:cubicBezTo>
                    <a:pt x="132" y="220"/>
                    <a:pt x="149" y="212"/>
                    <a:pt x="159" y="199"/>
                  </a:cubicBezTo>
                  <a:cubicBezTo>
                    <a:pt x="169" y="207"/>
                    <a:pt x="181" y="212"/>
                    <a:pt x="195" y="214"/>
                  </a:cubicBezTo>
                  <a:cubicBezTo>
                    <a:pt x="212" y="216"/>
                    <a:pt x="228" y="212"/>
                    <a:pt x="241" y="204"/>
                  </a:cubicBezTo>
                  <a:cubicBezTo>
                    <a:pt x="248" y="209"/>
                    <a:pt x="256" y="213"/>
                    <a:pt x="265" y="214"/>
                  </a:cubicBezTo>
                  <a:cubicBezTo>
                    <a:pt x="279" y="215"/>
                    <a:pt x="293" y="210"/>
                    <a:pt x="302" y="199"/>
                  </a:cubicBezTo>
                  <a:cubicBezTo>
                    <a:pt x="309" y="206"/>
                    <a:pt x="317" y="210"/>
                    <a:pt x="327" y="211"/>
                  </a:cubicBezTo>
                  <a:cubicBezTo>
                    <a:pt x="350" y="214"/>
                    <a:pt x="371" y="197"/>
                    <a:pt x="373" y="174"/>
                  </a:cubicBezTo>
                  <a:cubicBezTo>
                    <a:pt x="373" y="174"/>
                    <a:pt x="373" y="174"/>
                    <a:pt x="373" y="174"/>
                  </a:cubicBezTo>
                  <a:cubicBezTo>
                    <a:pt x="376" y="175"/>
                    <a:pt x="378" y="175"/>
                    <a:pt x="381" y="175"/>
                  </a:cubicBezTo>
                  <a:cubicBezTo>
                    <a:pt x="404" y="178"/>
                    <a:pt x="424" y="161"/>
                    <a:pt x="427" y="138"/>
                  </a:cubicBezTo>
                  <a:cubicBezTo>
                    <a:pt x="429" y="116"/>
                    <a:pt x="413" y="95"/>
                    <a:pt x="390" y="92"/>
                  </a:cubicBezTo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5" name="9Slide.vn 36"/>
            <p:cNvSpPr/>
            <p:nvPr/>
          </p:nvSpPr>
          <p:spPr bwMode="auto">
            <a:xfrm>
              <a:off x="5162" y="1402"/>
              <a:ext cx="275" cy="171"/>
            </a:xfrm>
            <a:custGeom>
              <a:avLst/>
              <a:gdLst>
                <a:gd name="T0" fmla="*/ 0 w 88"/>
                <a:gd name="T1" fmla="*/ 0 h 55"/>
                <a:gd name="T2" fmla="*/ 0 w 88"/>
                <a:gd name="T3" fmla="*/ 0 h 55"/>
                <a:gd name="T4" fmla="*/ 37 w 88"/>
                <a:gd name="T5" fmla="*/ 40 h 55"/>
                <a:gd name="T6" fmla="*/ 54 w 88"/>
                <a:gd name="T7" fmla="*/ 37 h 55"/>
                <a:gd name="T8" fmla="*/ 58 w 88"/>
                <a:gd name="T9" fmla="*/ 37 h 55"/>
                <a:gd name="T10" fmla="*/ 88 w 88"/>
                <a:gd name="T11" fmla="*/ 55 h 55"/>
                <a:gd name="T12" fmla="*/ 88 w 88"/>
                <a:gd name="T13" fmla="*/ 55 h 55"/>
                <a:gd name="T14" fmla="*/ 58 w 88"/>
                <a:gd name="T15" fmla="*/ 37 h 55"/>
                <a:gd name="T16" fmla="*/ 54 w 88"/>
                <a:gd name="T17" fmla="*/ 37 h 55"/>
                <a:gd name="T18" fmla="*/ 37 w 88"/>
                <a:gd name="T19" fmla="*/ 40 h 55"/>
                <a:gd name="T20" fmla="*/ 0 w 88"/>
                <a:gd name="T21" fmla="*/ 0 h 55"/>
                <a:gd name="T22" fmla="*/ 0 w 88"/>
                <a:gd name="T2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"/>
                    <a:pt x="36" y="20"/>
                    <a:pt x="37" y="40"/>
                  </a:cubicBezTo>
                  <a:cubicBezTo>
                    <a:pt x="42" y="38"/>
                    <a:pt x="48" y="37"/>
                    <a:pt x="54" y="37"/>
                  </a:cubicBezTo>
                  <a:cubicBezTo>
                    <a:pt x="55" y="37"/>
                    <a:pt x="57" y="37"/>
                    <a:pt x="58" y="37"/>
                  </a:cubicBezTo>
                  <a:cubicBezTo>
                    <a:pt x="71" y="38"/>
                    <a:pt x="82" y="45"/>
                    <a:pt x="88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2" y="45"/>
                    <a:pt x="71" y="38"/>
                    <a:pt x="58" y="37"/>
                  </a:cubicBezTo>
                  <a:cubicBezTo>
                    <a:pt x="57" y="37"/>
                    <a:pt x="55" y="37"/>
                    <a:pt x="54" y="37"/>
                  </a:cubicBezTo>
                  <a:cubicBezTo>
                    <a:pt x="48" y="37"/>
                    <a:pt x="42" y="38"/>
                    <a:pt x="37" y="40"/>
                  </a:cubicBezTo>
                  <a:cubicBezTo>
                    <a:pt x="36" y="20"/>
                    <a:pt x="2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494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6" name="9Slide.vn 37"/>
            <p:cNvSpPr>
              <a:spLocks noEditPoints="1"/>
            </p:cNvSpPr>
            <p:nvPr/>
          </p:nvSpPr>
          <p:spPr bwMode="auto">
            <a:xfrm>
              <a:off x="4491" y="191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7" name="9Slide.vn 38"/>
            <p:cNvSpPr/>
            <p:nvPr/>
          </p:nvSpPr>
          <p:spPr bwMode="auto">
            <a:xfrm>
              <a:off x="4466" y="1402"/>
              <a:ext cx="1133" cy="652"/>
            </a:xfrm>
            <a:custGeom>
              <a:avLst/>
              <a:gdLst>
                <a:gd name="T0" fmla="*/ 218 w 363"/>
                <a:gd name="T1" fmla="*/ 0 h 209"/>
                <a:gd name="T2" fmla="*/ 207 w 363"/>
                <a:gd name="T3" fmla="*/ 2 h 209"/>
                <a:gd name="T4" fmla="*/ 234 w 363"/>
                <a:gd name="T5" fmla="*/ 45 h 209"/>
                <a:gd name="T6" fmla="*/ 234 w 363"/>
                <a:gd name="T7" fmla="*/ 46 h 209"/>
                <a:gd name="T8" fmla="*/ 238 w 363"/>
                <a:gd name="T9" fmla="*/ 46 h 209"/>
                <a:gd name="T10" fmla="*/ 242 w 363"/>
                <a:gd name="T11" fmla="*/ 46 h 209"/>
                <a:gd name="T12" fmla="*/ 279 w 363"/>
                <a:gd name="T13" fmla="*/ 92 h 209"/>
                <a:gd name="T14" fmla="*/ 238 w 363"/>
                <a:gd name="T15" fmla="*/ 129 h 209"/>
                <a:gd name="T16" fmla="*/ 233 w 363"/>
                <a:gd name="T17" fmla="*/ 129 h 209"/>
                <a:gd name="T18" fmla="*/ 226 w 363"/>
                <a:gd name="T19" fmla="*/ 127 h 209"/>
                <a:gd name="T20" fmla="*/ 226 w 363"/>
                <a:gd name="T21" fmla="*/ 128 h 209"/>
                <a:gd name="T22" fmla="*/ 184 w 363"/>
                <a:gd name="T23" fmla="*/ 165 h 209"/>
                <a:gd name="T24" fmla="*/ 180 w 363"/>
                <a:gd name="T25" fmla="*/ 165 h 209"/>
                <a:gd name="T26" fmla="*/ 155 w 363"/>
                <a:gd name="T27" fmla="*/ 153 h 209"/>
                <a:gd name="T28" fmla="*/ 122 w 363"/>
                <a:gd name="T29" fmla="*/ 168 h 209"/>
                <a:gd name="T30" fmla="*/ 117 w 363"/>
                <a:gd name="T31" fmla="*/ 167 h 209"/>
                <a:gd name="T32" fmla="*/ 94 w 363"/>
                <a:gd name="T33" fmla="*/ 157 h 209"/>
                <a:gd name="T34" fmla="*/ 56 w 363"/>
                <a:gd name="T35" fmla="*/ 168 h 209"/>
                <a:gd name="T36" fmla="*/ 48 w 363"/>
                <a:gd name="T37" fmla="*/ 168 h 209"/>
                <a:gd name="T38" fmla="*/ 11 w 363"/>
                <a:gd name="T39" fmla="*/ 153 h 209"/>
                <a:gd name="T40" fmla="*/ 0 w 363"/>
                <a:gd name="T41" fmla="*/ 164 h 209"/>
                <a:gd name="T42" fmla="*/ 8 w 363"/>
                <a:gd name="T43" fmla="*/ 163 h 209"/>
                <a:gd name="T44" fmla="*/ 8 w 363"/>
                <a:gd name="T45" fmla="*/ 163 h 209"/>
                <a:gd name="T46" fmla="*/ 8 w 363"/>
                <a:gd name="T47" fmla="*/ 163 h 209"/>
                <a:gd name="T48" fmla="*/ 8 w 363"/>
                <a:gd name="T49" fmla="*/ 163 h 209"/>
                <a:gd name="T50" fmla="*/ 8 w 363"/>
                <a:gd name="T51" fmla="*/ 163 h 209"/>
                <a:gd name="T52" fmla="*/ 51 w 363"/>
                <a:gd name="T53" fmla="*/ 209 h 209"/>
                <a:gd name="T54" fmla="*/ 56 w 363"/>
                <a:gd name="T55" fmla="*/ 209 h 209"/>
                <a:gd name="T56" fmla="*/ 95 w 363"/>
                <a:gd name="T57" fmla="*/ 190 h 209"/>
                <a:gd name="T58" fmla="*/ 131 w 363"/>
                <a:gd name="T59" fmla="*/ 205 h 209"/>
                <a:gd name="T60" fmla="*/ 139 w 363"/>
                <a:gd name="T61" fmla="*/ 205 h 209"/>
                <a:gd name="T62" fmla="*/ 177 w 363"/>
                <a:gd name="T63" fmla="*/ 195 h 209"/>
                <a:gd name="T64" fmla="*/ 201 w 363"/>
                <a:gd name="T65" fmla="*/ 205 h 209"/>
                <a:gd name="T66" fmla="*/ 205 w 363"/>
                <a:gd name="T67" fmla="*/ 205 h 209"/>
                <a:gd name="T68" fmla="*/ 238 w 363"/>
                <a:gd name="T69" fmla="*/ 190 h 209"/>
                <a:gd name="T70" fmla="*/ 263 w 363"/>
                <a:gd name="T71" fmla="*/ 202 h 209"/>
                <a:gd name="T72" fmla="*/ 268 w 363"/>
                <a:gd name="T73" fmla="*/ 203 h 209"/>
                <a:gd name="T74" fmla="*/ 309 w 363"/>
                <a:gd name="T75" fmla="*/ 165 h 209"/>
                <a:gd name="T76" fmla="*/ 309 w 363"/>
                <a:gd name="T77" fmla="*/ 165 h 209"/>
                <a:gd name="T78" fmla="*/ 317 w 363"/>
                <a:gd name="T79" fmla="*/ 166 h 209"/>
                <a:gd name="T80" fmla="*/ 321 w 363"/>
                <a:gd name="T81" fmla="*/ 167 h 209"/>
                <a:gd name="T82" fmla="*/ 363 w 363"/>
                <a:gd name="T83" fmla="*/ 129 h 209"/>
                <a:gd name="T84" fmla="*/ 363 w 363"/>
                <a:gd name="T85" fmla="*/ 125 h 209"/>
                <a:gd name="T86" fmla="*/ 326 w 363"/>
                <a:gd name="T87" fmla="*/ 83 h 209"/>
                <a:gd name="T88" fmla="*/ 321 w 363"/>
                <a:gd name="T89" fmla="*/ 83 h 209"/>
                <a:gd name="T90" fmla="*/ 318 w 363"/>
                <a:gd name="T91" fmla="*/ 83 h 209"/>
                <a:gd name="T92" fmla="*/ 318 w 363"/>
                <a:gd name="T93" fmla="*/ 83 h 209"/>
                <a:gd name="T94" fmla="*/ 318 w 363"/>
                <a:gd name="T95" fmla="*/ 83 h 209"/>
                <a:gd name="T96" fmla="*/ 318 w 363"/>
                <a:gd name="T97" fmla="*/ 83 h 209"/>
                <a:gd name="T98" fmla="*/ 318 w 363"/>
                <a:gd name="T99" fmla="*/ 78 h 209"/>
                <a:gd name="T100" fmla="*/ 311 w 363"/>
                <a:gd name="T101" fmla="*/ 55 h 209"/>
                <a:gd name="T102" fmla="*/ 281 w 363"/>
                <a:gd name="T103" fmla="*/ 37 h 209"/>
                <a:gd name="T104" fmla="*/ 277 w 363"/>
                <a:gd name="T105" fmla="*/ 37 h 209"/>
                <a:gd name="T106" fmla="*/ 260 w 363"/>
                <a:gd name="T107" fmla="*/ 40 h 209"/>
                <a:gd name="T108" fmla="*/ 223 w 363"/>
                <a:gd name="T109" fmla="*/ 0 h 209"/>
                <a:gd name="T110" fmla="*/ 223 w 363"/>
                <a:gd name="T111" fmla="*/ 0 h 209"/>
                <a:gd name="T112" fmla="*/ 218 w 363"/>
                <a:gd name="T113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09">
                  <a:moveTo>
                    <a:pt x="218" y="0"/>
                  </a:moveTo>
                  <a:cubicBezTo>
                    <a:pt x="215" y="0"/>
                    <a:pt x="211" y="1"/>
                    <a:pt x="207" y="2"/>
                  </a:cubicBezTo>
                  <a:cubicBezTo>
                    <a:pt x="225" y="8"/>
                    <a:pt x="236" y="26"/>
                    <a:pt x="234" y="45"/>
                  </a:cubicBezTo>
                  <a:cubicBezTo>
                    <a:pt x="234" y="45"/>
                    <a:pt x="234" y="46"/>
                    <a:pt x="234" y="46"/>
                  </a:cubicBezTo>
                  <a:cubicBezTo>
                    <a:pt x="235" y="46"/>
                    <a:pt x="237" y="46"/>
                    <a:pt x="238" y="46"/>
                  </a:cubicBezTo>
                  <a:cubicBezTo>
                    <a:pt x="239" y="46"/>
                    <a:pt x="241" y="46"/>
                    <a:pt x="242" y="46"/>
                  </a:cubicBezTo>
                  <a:cubicBezTo>
                    <a:pt x="265" y="49"/>
                    <a:pt x="282" y="69"/>
                    <a:pt x="279" y="92"/>
                  </a:cubicBezTo>
                  <a:cubicBezTo>
                    <a:pt x="277" y="113"/>
                    <a:pt x="259" y="129"/>
                    <a:pt x="238" y="129"/>
                  </a:cubicBezTo>
                  <a:cubicBezTo>
                    <a:pt x="236" y="129"/>
                    <a:pt x="235" y="129"/>
                    <a:pt x="233" y="129"/>
                  </a:cubicBezTo>
                  <a:cubicBezTo>
                    <a:pt x="231" y="129"/>
                    <a:pt x="228" y="128"/>
                    <a:pt x="226" y="127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23" y="149"/>
                    <a:pt x="205" y="165"/>
                    <a:pt x="184" y="165"/>
                  </a:cubicBezTo>
                  <a:cubicBezTo>
                    <a:pt x="183" y="165"/>
                    <a:pt x="181" y="165"/>
                    <a:pt x="180" y="165"/>
                  </a:cubicBezTo>
                  <a:cubicBezTo>
                    <a:pt x="170" y="164"/>
                    <a:pt x="161" y="160"/>
                    <a:pt x="155" y="153"/>
                  </a:cubicBezTo>
                  <a:cubicBezTo>
                    <a:pt x="146" y="162"/>
                    <a:pt x="135" y="168"/>
                    <a:pt x="122" y="168"/>
                  </a:cubicBezTo>
                  <a:cubicBezTo>
                    <a:pt x="120" y="168"/>
                    <a:pt x="119" y="168"/>
                    <a:pt x="117" y="167"/>
                  </a:cubicBezTo>
                  <a:cubicBezTo>
                    <a:pt x="108" y="166"/>
                    <a:pt x="100" y="163"/>
                    <a:pt x="94" y="157"/>
                  </a:cubicBezTo>
                  <a:cubicBezTo>
                    <a:pt x="82" y="164"/>
                    <a:pt x="69" y="168"/>
                    <a:pt x="56" y="168"/>
                  </a:cubicBezTo>
                  <a:cubicBezTo>
                    <a:pt x="53" y="168"/>
                    <a:pt x="50" y="168"/>
                    <a:pt x="48" y="168"/>
                  </a:cubicBezTo>
                  <a:cubicBezTo>
                    <a:pt x="34" y="166"/>
                    <a:pt x="21" y="161"/>
                    <a:pt x="11" y="153"/>
                  </a:cubicBezTo>
                  <a:cubicBezTo>
                    <a:pt x="8" y="157"/>
                    <a:pt x="4" y="161"/>
                    <a:pt x="0" y="164"/>
                  </a:cubicBezTo>
                  <a:cubicBezTo>
                    <a:pt x="2" y="163"/>
                    <a:pt x="5" y="163"/>
                    <a:pt x="8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9" y="186"/>
                    <a:pt x="27" y="206"/>
                    <a:pt x="51" y="209"/>
                  </a:cubicBezTo>
                  <a:cubicBezTo>
                    <a:pt x="53" y="209"/>
                    <a:pt x="55" y="209"/>
                    <a:pt x="56" y="209"/>
                  </a:cubicBezTo>
                  <a:cubicBezTo>
                    <a:pt x="72" y="209"/>
                    <a:pt x="86" y="202"/>
                    <a:pt x="95" y="190"/>
                  </a:cubicBezTo>
                  <a:cubicBezTo>
                    <a:pt x="105" y="198"/>
                    <a:pt x="117" y="203"/>
                    <a:pt x="131" y="205"/>
                  </a:cubicBezTo>
                  <a:cubicBezTo>
                    <a:pt x="134" y="205"/>
                    <a:pt x="137" y="205"/>
                    <a:pt x="139" y="205"/>
                  </a:cubicBezTo>
                  <a:cubicBezTo>
                    <a:pt x="153" y="205"/>
                    <a:pt x="166" y="202"/>
                    <a:pt x="177" y="195"/>
                  </a:cubicBezTo>
                  <a:cubicBezTo>
                    <a:pt x="184" y="200"/>
                    <a:pt x="192" y="204"/>
                    <a:pt x="201" y="205"/>
                  </a:cubicBezTo>
                  <a:cubicBezTo>
                    <a:pt x="202" y="205"/>
                    <a:pt x="204" y="205"/>
                    <a:pt x="205" y="205"/>
                  </a:cubicBezTo>
                  <a:cubicBezTo>
                    <a:pt x="218" y="205"/>
                    <a:pt x="230" y="199"/>
                    <a:pt x="238" y="190"/>
                  </a:cubicBezTo>
                  <a:cubicBezTo>
                    <a:pt x="245" y="197"/>
                    <a:pt x="253" y="201"/>
                    <a:pt x="263" y="202"/>
                  </a:cubicBezTo>
                  <a:cubicBezTo>
                    <a:pt x="265" y="203"/>
                    <a:pt x="266" y="203"/>
                    <a:pt x="268" y="203"/>
                  </a:cubicBezTo>
                  <a:cubicBezTo>
                    <a:pt x="289" y="203"/>
                    <a:pt x="307" y="187"/>
                    <a:pt x="309" y="165"/>
                  </a:cubicBezTo>
                  <a:cubicBezTo>
                    <a:pt x="309" y="165"/>
                    <a:pt x="309" y="165"/>
                    <a:pt x="309" y="165"/>
                  </a:cubicBezTo>
                  <a:cubicBezTo>
                    <a:pt x="312" y="166"/>
                    <a:pt x="314" y="166"/>
                    <a:pt x="317" y="166"/>
                  </a:cubicBezTo>
                  <a:cubicBezTo>
                    <a:pt x="318" y="167"/>
                    <a:pt x="320" y="167"/>
                    <a:pt x="321" y="167"/>
                  </a:cubicBezTo>
                  <a:cubicBezTo>
                    <a:pt x="342" y="167"/>
                    <a:pt x="360" y="151"/>
                    <a:pt x="363" y="129"/>
                  </a:cubicBezTo>
                  <a:cubicBezTo>
                    <a:pt x="363" y="128"/>
                    <a:pt x="363" y="126"/>
                    <a:pt x="363" y="125"/>
                  </a:cubicBezTo>
                  <a:cubicBezTo>
                    <a:pt x="363" y="104"/>
                    <a:pt x="347" y="86"/>
                    <a:pt x="326" y="83"/>
                  </a:cubicBezTo>
                  <a:cubicBezTo>
                    <a:pt x="324" y="83"/>
                    <a:pt x="323" y="83"/>
                    <a:pt x="321" y="83"/>
                  </a:cubicBezTo>
                  <a:cubicBezTo>
                    <a:pt x="320" y="83"/>
                    <a:pt x="319" y="83"/>
                    <a:pt x="318" y="83"/>
                  </a:cubicBezTo>
                  <a:cubicBezTo>
                    <a:pt x="318" y="83"/>
                    <a:pt x="318" y="83"/>
                    <a:pt x="318" y="83"/>
                  </a:cubicBezTo>
                  <a:cubicBezTo>
                    <a:pt x="318" y="83"/>
                    <a:pt x="318" y="83"/>
                    <a:pt x="318" y="83"/>
                  </a:cubicBezTo>
                  <a:cubicBezTo>
                    <a:pt x="318" y="83"/>
                    <a:pt x="318" y="83"/>
                    <a:pt x="318" y="83"/>
                  </a:cubicBezTo>
                  <a:cubicBezTo>
                    <a:pt x="318" y="81"/>
                    <a:pt x="318" y="79"/>
                    <a:pt x="318" y="78"/>
                  </a:cubicBezTo>
                  <a:cubicBezTo>
                    <a:pt x="318" y="70"/>
                    <a:pt x="316" y="62"/>
                    <a:pt x="311" y="55"/>
                  </a:cubicBezTo>
                  <a:cubicBezTo>
                    <a:pt x="305" y="45"/>
                    <a:pt x="294" y="38"/>
                    <a:pt x="281" y="37"/>
                  </a:cubicBezTo>
                  <a:cubicBezTo>
                    <a:pt x="280" y="37"/>
                    <a:pt x="278" y="37"/>
                    <a:pt x="277" y="37"/>
                  </a:cubicBezTo>
                  <a:cubicBezTo>
                    <a:pt x="271" y="37"/>
                    <a:pt x="265" y="38"/>
                    <a:pt x="260" y="40"/>
                  </a:cubicBezTo>
                  <a:cubicBezTo>
                    <a:pt x="259" y="20"/>
                    <a:pt x="244" y="3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1" y="0"/>
                    <a:pt x="220" y="0"/>
                    <a:pt x="218" y="0"/>
                  </a:cubicBezTo>
                </a:path>
              </a:pathLst>
            </a:custGeom>
            <a:solidFill>
              <a:srgbClr val="9CCC65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8" name="9Slide.vn 39"/>
            <p:cNvSpPr/>
            <p:nvPr/>
          </p:nvSpPr>
          <p:spPr bwMode="auto">
            <a:xfrm>
              <a:off x="3108" y="1308"/>
              <a:ext cx="1233" cy="799"/>
            </a:xfrm>
            <a:custGeom>
              <a:avLst/>
              <a:gdLst>
                <a:gd name="T0" fmla="*/ 335 w 395"/>
                <a:gd name="T1" fmla="*/ 68 h 256"/>
                <a:gd name="T2" fmla="*/ 337 w 395"/>
                <a:gd name="T3" fmla="*/ 59 h 256"/>
                <a:gd name="T4" fmla="*/ 297 w 395"/>
                <a:gd name="T5" fmla="*/ 3 h 256"/>
                <a:gd name="T6" fmla="*/ 251 w 395"/>
                <a:gd name="T7" fmla="*/ 21 h 256"/>
                <a:gd name="T8" fmla="*/ 229 w 395"/>
                <a:gd name="T9" fmla="*/ 14 h 256"/>
                <a:gd name="T10" fmla="*/ 173 w 395"/>
                <a:gd name="T11" fmla="*/ 26 h 256"/>
                <a:gd name="T12" fmla="*/ 145 w 395"/>
                <a:gd name="T13" fmla="*/ 10 h 256"/>
                <a:gd name="T14" fmla="*/ 89 w 395"/>
                <a:gd name="T15" fmla="*/ 51 h 256"/>
                <a:gd name="T16" fmla="*/ 88 w 395"/>
                <a:gd name="T17" fmla="*/ 58 h 256"/>
                <a:gd name="T18" fmla="*/ 7 w 395"/>
                <a:gd name="T19" fmla="*/ 124 h 256"/>
                <a:gd name="T20" fmla="*/ 73 w 395"/>
                <a:gd name="T21" fmla="*/ 217 h 256"/>
                <a:gd name="T22" fmla="*/ 104 w 395"/>
                <a:gd name="T23" fmla="*/ 215 h 256"/>
                <a:gd name="T24" fmla="*/ 139 w 395"/>
                <a:gd name="T25" fmla="*/ 240 h 256"/>
                <a:gd name="T26" fmla="*/ 166 w 395"/>
                <a:gd name="T27" fmla="*/ 237 h 256"/>
                <a:gd name="T28" fmla="*/ 201 w 395"/>
                <a:gd name="T29" fmla="*/ 251 h 256"/>
                <a:gd name="T30" fmla="*/ 282 w 395"/>
                <a:gd name="T31" fmla="*/ 216 h 256"/>
                <a:gd name="T32" fmla="*/ 300 w 395"/>
                <a:gd name="T33" fmla="*/ 221 h 256"/>
                <a:gd name="T34" fmla="*/ 389 w 395"/>
                <a:gd name="T35" fmla="*/ 154 h 256"/>
                <a:gd name="T36" fmla="*/ 335 w 395"/>
                <a:gd name="T37" fmla="*/ 6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5" h="256">
                  <a:moveTo>
                    <a:pt x="335" y="68"/>
                  </a:moveTo>
                  <a:cubicBezTo>
                    <a:pt x="336" y="65"/>
                    <a:pt x="337" y="62"/>
                    <a:pt x="337" y="59"/>
                  </a:cubicBezTo>
                  <a:cubicBezTo>
                    <a:pt x="342" y="33"/>
                    <a:pt x="324" y="8"/>
                    <a:pt x="297" y="3"/>
                  </a:cubicBezTo>
                  <a:cubicBezTo>
                    <a:pt x="279" y="0"/>
                    <a:pt x="262" y="7"/>
                    <a:pt x="251" y="21"/>
                  </a:cubicBezTo>
                  <a:cubicBezTo>
                    <a:pt x="244" y="17"/>
                    <a:pt x="237" y="15"/>
                    <a:pt x="229" y="14"/>
                  </a:cubicBezTo>
                  <a:cubicBezTo>
                    <a:pt x="209" y="11"/>
                    <a:pt x="189" y="16"/>
                    <a:pt x="173" y="26"/>
                  </a:cubicBezTo>
                  <a:cubicBezTo>
                    <a:pt x="166" y="18"/>
                    <a:pt x="156" y="12"/>
                    <a:pt x="145" y="10"/>
                  </a:cubicBezTo>
                  <a:cubicBezTo>
                    <a:pt x="119" y="6"/>
                    <a:pt x="93" y="24"/>
                    <a:pt x="89" y="51"/>
                  </a:cubicBezTo>
                  <a:cubicBezTo>
                    <a:pt x="89" y="53"/>
                    <a:pt x="88" y="55"/>
                    <a:pt x="88" y="58"/>
                  </a:cubicBezTo>
                  <a:cubicBezTo>
                    <a:pt x="49" y="56"/>
                    <a:pt x="13" y="84"/>
                    <a:pt x="7" y="124"/>
                  </a:cubicBezTo>
                  <a:cubicBezTo>
                    <a:pt x="0" y="168"/>
                    <a:pt x="29" y="209"/>
                    <a:pt x="73" y="217"/>
                  </a:cubicBezTo>
                  <a:cubicBezTo>
                    <a:pt x="83" y="218"/>
                    <a:pt x="94" y="218"/>
                    <a:pt x="104" y="215"/>
                  </a:cubicBezTo>
                  <a:cubicBezTo>
                    <a:pt x="111" y="228"/>
                    <a:pt x="123" y="237"/>
                    <a:pt x="139" y="240"/>
                  </a:cubicBezTo>
                  <a:cubicBezTo>
                    <a:pt x="148" y="242"/>
                    <a:pt x="158" y="240"/>
                    <a:pt x="166" y="237"/>
                  </a:cubicBezTo>
                  <a:cubicBezTo>
                    <a:pt x="176" y="244"/>
                    <a:pt x="188" y="249"/>
                    <a:pt x="201" y="251"/>
                  </a:cubicBezTo>
                  <a:cubicBezTo>
                    <a:pt x="234" y="256"/>
                    <a:pt x="264" y="241"/>
                    <a:pt x="282" y="216"/>
                  </a:cubicBezTo>
                  <a:cubicBezTo>
                    <a:pt x="288" y="218"/>
                    <a:pt x="294" y="220"/>
                    <a:pt x="300" y="221"/>
                  </a:cubicBezTo>
                  <a:cubicBezTo>
                    <a:pt x="343" y="227"/>
                    <a:pt x="383" y="197"/>
                    <a:pt x="389" y="154"/>
                  </a:cubicBezTo>
                  <a:cubicBezTo>
                    <a:pt x="395" y="116"/>
                    <a:pt x="371" y="79"/>
                    <a:pt x="335" y="68"/>
                  </a:cubicBezTo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9" name="9Slide.vn 40"/>
            <p:cNvSpPr/>
            <p:nvPr/>
          </p:nvSpPr>
          <p:spPr bwMode="auto">
            <a:xfrm>
              <a:off x="4020" y="1317"/>
              <a:ext cx="21" cy="3"/>
            </a:xfrm>
            <a:custGeom>
              <a:avLst/>
              <a:gdLst>
                <a:gd name="T0" fmla="*/ 0 w 7"/>
                <a:gd name="T1" fmla="*/ 0 h 1"/>
                <a:gd name="T2" fmla="*/ 5 w 7"/>
                <a:gd name="T3" fmla="*/ 0 h 1"/>
                <a:gd name="T4" fmla="*/ 7 w 7"/>
                <a:gd name="T5" fmla="*/ 1 h 1"/>
                <a:gd name="T6" fmla="*/ 7 w 7"/>
                <a:gd name="T7" fmla="*/ 1 h 1"/>
                <a:gd name="T8" fmla="*/ 5 w 7"/>
                <a:gd name="T9" fmla="*/ 0 h 1"/>
                <a:gd name="T10" fmla="*/ 0 w 7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56A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0" name="9Slide.vn 41"/>
            <p:cNvSpPr/>
            <p:nvPr/>
          </p:nvSpPr>
          <p:spPr bwMode="auto">
            <a:xfrm>
              <a:off x="4041" y="1320"/>
              <a:ext cx="122" cy="147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0 h 47"/>
                <a:gd name="T4" fmla="*/ 39 w 39"/>
                <a:gd name="T5" fmla="*/ 47 h 47"/>
                <a:gd name="T6" fmla="*/ 0 w 3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3" y="4"/>
                    <a:pt x="39" y="24"/>
                    <a:pt x="39" y="47"/>
                  </a:cubicBezTo>
                  <a:cubicBezTo>
                    <a:pt x="39" y="24"/>
                    <a:pt x="23" y="4"/>
                    <a:pt x="0" y="0"/>
                  </a:cubicBezTo>
                </a:path>
              </a:pathLst>
            </a:custGeom>
            <a:solidFill>
              <a:srgbClr val="3494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1" name="9Slide.vn 42"/>
            <p:cNvSpPr/>
            <p:nvPr/>
          </p:nvSpPr>
          <p:spPr bwMode="auto">
            <a:xfrm>
              <a:off x="4275" y="1608"/>
              <a:ext cx="25" cy="3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11 h 11"/>
                <a:gd name="T6" fmla="*/ 0 w 8"/>
                <a:gd name="T7" fmla="*/ 0 h 11"/>
                <a:gd name="T8" fmla="*/ 0 w 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3"/>
                    <a:pt x="5" y="7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7"/>
                    <a:pt x="3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2" name="9Slide.vn 43"/>
            <p:cNvSpPr>
              <a:spLocks noChangeArrowheads="1"/>
            </p:cNvSpPr>
            <p:nvPr/>
          </p:nvSpPr>
          <p:spPr bwMode="auto">
            <a:xfrm>
              <a:off x="4275" y="1608"/>
              <a:ext cx="1" cy="1"/>
            </a:xfrm>
            <a:prstGeom prst="ellipse">
              <a:avLst/>
            </a:prstGeom>
            <a:solidFill>
              <a:srgbClr val="56A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3" name="9Slide.vn 44"/>
            <p:cNvSpPr/>
            <p:nvPr/>
          </p:nvSpPr>
          <p:spPr bwMode="auto">
            <a:xfrm>
              <a:off x="4154" y="1520"/>
              <a:ext cx="121" cy="88"/>
            </a:xfrm>
            <a:custGeom>
              <a:avLst/>
              <a:gdLst>
                <a:gd name="T0" fmla="*/ 0 w 39"/>
                <a:gd name="T1" fmla="*/ 0 h 28"/>
                <a:gd name="T2" fmla="*/ 0 w 39"/>
                <a:gd name="T3" fmla="*/ 0 h 28"/>
                <a:gd name="T4" fmla="*/ 39 w 39"/>
                <a:gd name="T5" fmla="*/ 28 h 28"/>
                <a:gd name="T6" fmla="*/ 39 w 39"/>
                <a:gd name="T7" fmla="*/ 28 h 28"/>
                <a:gd name="T8" fmla="*/ 0 w 3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5"/>
                    <a:pt x="30" y="15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0" y="15"/>
                    <a:pt x="16" y="5"/>
                    <a:pt x="0" y="0"/>
                  </a:cubicBezTo>
                </a:path>
              </a:pathLst>
            </a:custGeom>
            <a:solidFill>
              <a:srgbClr val="3494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4" name="9Slide.vn 45"/>
            <p:cNvSpPr/>
            <p:nvPr/>
          </p:nvSpPr>
          <p:spPr bwMode="auto">
            <a:xfrm>
              <a:off x="4300" y="1642"/>
              <a:ext cx="25" cy="112"/>
            </a:xfrm>
            <a:custGeom>
              <a:avLst/>
              <a:gdLst>
                <a:gd name="T0" fmla="*/ 0 w 8"/>
                <a:gd name="T1" fmla="*/ 0 h 36"/>
                <a:gd name="T2" fmla="*/ 0 w 8"/>
                <a:gd name="T3" fmla="*/ 0 h 36"/>
                <a:gd name="T4" fmla="*/ 8 w 8"/>
                <a:gd name="T5" fmla="*/ 36 h 36"/>
                <a:gd name="T6" fmla="*/ 0 w 8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1"/>
                    <a:pt x="8" y="23"/>
                    <a:pt x="8" y="36"/>
                  </a:cubicBezTo>
                  <a:cubicBezTo>
                    <a:pt x="8" y="23"/>
                    <a:pt x="5" y="11"/>
                    <a:pt x="0" y="0"/>
                  </a:cubicBezTo>
                </a:path>
              </a:pathLst>
            </a:custGeom>
            <a:solidFill>
              <a:srgbClr val="56A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5" name="9Slide.vn 46"/>
            <p:cNvSpPr/>
            <p:nvPr/>
          </p:nvSpPr>
          <p:spPr bwMode="auto">
            <a:xfrm>
              <a:off x="3146" y="1317"/>
              <a:ext cx="1179" cy="778"/>
            </a:xfrm>
            <a:custGeom>
              <a:avLst/>
              <a:gdLst>
                <a:gd name="T0" fmla="*/ 277 w 378"/>
                <a:gd name="T1" fmla="*/ 0 h 249"/>
                <a:gd name="T2" fmla="*/ 261 w 378"/>
                <a:gd name="T3" fmla="*/ 2 h 249"/>
                <a:gd name="T4" fmla="*/ 313 w 378"/>
                <a:gd name="T5" fmla="*/ 102 h 249"/>
                <a:gd name="T6" fmla="*/ 235 w 378"/>
                <a:gd name="T7" fmla="*/ 170 h 249"/>
                <a:gd name="T8" fmla="*/ 224 w 378"/>
                <a:gd name="T9" fmla="*/ 169 h 249"/>
                <a:gd name="T10" fmla="*/ 205 w 378"/>
                <a:gd name="T11" fmla="*/ 164 h 249"/>
                <a:gd name="T12" fmla="*/ 137 w 378"/>
                <a:gd name="T13" fmla="*/ 200 h 249"/>
                <a:gd name="T14" fmla="*/ 125 w 378"/>
                <a:gd name="T15" fmla="*/ 199 h 249"/>
                <a:gd name="T16" fmla="*/ 89 w 378"/>
                <a:gd name="T17" fmla="*/ 185 h 249"/>
                <a:gd name="T18" fmla="*/ 70 w 378"/>
                <a:gd name="T19" fmla="*/ 189 h 249"/>
                <a:gd name="T20" fmla="*/ 62 w 378"/>
                <a:gd name="T21" fmla="*/ 188 h 249"/>
                <a:gd name="T22" fmla="*/ 28 w 378"/>
                <a:gd name="T23" fmla="*/ 164 h 249"/>
                <a:gd name="T24" fmla="*/ 10 w 378"/>
                <a:gd name="T25" fmla="*/ 166 h 249"/>
                <a:gd name="T26" fmla="*/ 0 w 378"/>
                <a:gd name="T27" fmla="*/ 165 h 249"/>
                <a:gd name="T28" fmla="*/ 61 w 378"/>
                <a:gd name="T29" fmla="*/ 214 h 249"/>
                <a:gd name="T30" fmla="*/ 74 w 378"/>
                <a:gd name="T31" fmla="*/ 215 h 249"/>
                <a:gd name="T32" fmla="*/ 92 w 378"/>
                <a:gd name="T33" fmla="*/ 212 h 249"/>
                <a:gd name="T34" fmla="*/ 127 w 378"/>
                <a:gd name="T35" fmla="*/ 237 h 249"/>
                <a:gd name="T36" fmla="*/ 135 w 378"/>
                <a:gd name="T37" fmla="*/ 238 h 249"/>
                <a:gd name="T38" fmla="*/ 154 w 378"/>
                <a:gd name="T39" fmla="*/ 234 h 249"/>
                <a:gd name="T40" fmla="*/ 189 w 378"/>
                <a:gd name="T41" fmla="*/ 248 h 249"/>
                <a:gd name="T42" fmla="*/ 201 w 378"/>
                <a:gd name="T43" fmla="*/ 249 h 249"/>
                <a:gd name="T44" fmla="*/ 270 w 378"/>
                <a:gd name="T45" fmla="*/ 213 h 249"/>
                <a:gd name="T46" fmla="*/ 288 w 378"/>
                <a:gd name="T47" fmla="*/ 218 h 249"/>
                <a:gd name="T48" fmla="*/ 300 w 378"/>
                <a:gd name="T49" fmla="*/ 219 h 249"/>
                <a:gd name="T50" fmla="*/ 377 w 378"/>
                <a:gd name="T51" fmla="*/ 151 h 249"/>
                <a:gd name="T52" fmla="*/ 378 w 378"/>
                <a:gd name="T53" fmla="*/ 140 h 249"/>
                <a:gd name="T54" fmla="*/ 370 w 378"/>
                <a:gd name="T55" fmla="*/ 104 h 249"/>
                <a:gd name="T56" fmla="*/ 362 w 378"/>
                <a:gd name="T57" fmla="*/ 93 h 249"/>
                <a:gd name="T58" fmla="*/ 362 w 378"/>
                <a:gd name="T59" fmla="*/ 93 h 249"/>
                <a:gd name="T60" fmla="*/ 323 w 378"/>
                <a:gd name="T61" fmla="*/ 65 h 249"/>
                <a:gd name="T62" fmla="*/ 323 w 378"/>
                <a:gd name="T63" fmla="*/ 65 h 249"/>
                <a:gd name="T64" fmla="*/ 323 w 378"/>
                <a:gd name="T65" fmla="*/ 65 h 249"/>
                <a:gd name="T66" fmla="*/ 325 w 378"/>
                <a:gd name="T67" fmla="*/ 56 h 249"/>
                <a:gd name="T68" fmla="*/ 326 w 378"/>
                <a:gd name="T69" fmla="*/ 48 h 249"/>
                <a:gd name="T70" fmla="*/ 287 w 378"/>
                <a:gd name="T71" fmla="*/ 1 h 249"/>
                <a:gd name="T72" fmla="*/ 285 w 378"/>
                <a:gd name="T73" fmla="*/ 0 h 249"/>
                <a:gd name="T74" fmla="*/ 280 w 378"/>
                <a:gd name="T75" fmla="*/ 0 h 249"/>
                <a:gd name="T76" fmla="*/ 277 w 378"/>
                <a:gd name="T77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8" h="249">
                  <a:moveTo>
                    <a:pt x="277" y="0"/>
                  </a:moveTo>
                  <a:cubicBezTo>
                    <a:pt x="272" y="0"/>
                    <a:pt x="266" y="1"/>
                    <a:pt x="261" y="2"/>
                  </a:cubicBezTo>
                  <a:cubicBezTo>
                    <a:pt x="261" y="4"/>
                    <a:pt x="323" y="20"/>
                    <a:pt x="313" y="102"/>
                  </a:cubicBezTo>
                  <a:cubicBezTo>
                    <a:pt x="307" y="142"/>
                    <a:pt x="273" y="170"/>
                    <a:pt x="235" y="170"/>
                  </a:cubicBezTo>
                  <a:cubicBezTo>
                    <a:pt x="231" y="170"/>
                    <a:pt x="227" y="169"/>
                    <a:pt x="224" y="169"/>
                  </a:cubicBezTo>
                  <a:cubicBezTo>
                    <a:pt x="217" y="168"/>
                    <a:pt x="211" y="166"/>
                    <a:pt x="205" y="164"/>
                  </a:cubicBezTo>
                  <a:cubicBezTo>
                    <a:pt x="190" y="186"/>
                    <a:pt x="165" y="200"/>
                    <a:pt x="137" y="200"/>
                  </a:cubicBezTo>
                  <a:cubicBezTo>
                    <a:pt x="133" y="200"/>
                    <a:pt x="129" y="200"/>
                    <a:pt x="125" y="199"/>
                  </a:cubicBezTo>
                  <a:cubicBezTo>
                    <a:pt x="112" y="197"/>
                    <a:pt x="100" y="192"/>
                    <a:pt x="89" y="185"/>
                  </a:cubicBezTo>
                  <a:cubicBezTo>
                    <a:pt x="83" y="187"/>
                    <a:pt x="77" y="189"/>
                    <a:pt x="70" y="189"/>
                  </a:cubicBezTo>
                  <a:cubicBezTo>
                    <a:pt x="68" y="189"/>
                    <a:pt x="65" y="188"/>
                    <a:pt x="62" y="188"/>
                  </a:cubicBezTo>
                  <a:cubicBezTo>
                    <a:pt x="47" y="185"/>
                    <a:pt x="34" y="176"/>
                    <a:pt x="28" y="164"/>
                  </a:cubicBezTo>
                  <a:cubicBezTo>
                    <a:pt x="22" y="165"/>
                    <a:pt x="16" y="166"/>
                    <a:pt x="10" y="166"/>
                  </a:cubicBezTo>
                  <a:cubicBezTo>
                    <a:pt x="6" y="166"/>
                    <a:pt x="3" y="165"/>
                    <a:pt x="0" y="165"/>
                  </a:cubicBezTo>
                  <a:cubicBezTo>
                    <a:pt x="10" y="190"/>
                    <a:pt x="32" y="209"/>
                    <a:pt x="61" y="214"/>
                  </a:cubicBezTo>
                  <a:cubicBezTo>
                    <a:pt x="65" y="214"/>
                    <a:pt x="69" y="215"/>
                    <a:pt x="74" y="215"/>
                  </a:cubicBezTo>
                  <a:cubicBezTo>
                    <a:pt x="80" y="215"/>
                    <a:pt x="86" y="214"/>
                    <a:pt x="92" y="212"/>
                  </a:cubicBezTo>
                  <a:cubicBezTo>
                    <a:pt x="99" y="225"/>
                    <a:pt x="111" y="234"/>
                    <a:pt x="127" y="237"/>
                  </a:cubicBezTo>
                  <a:cubicBezTo>
                    <a:pt x="129" y="237"/>
                    <a:pt x="132" y="238"/>
                    <a:pt x="135" y="238"/>
                  </a:cubicBezTo>
                  <a:cubicBezTo>
                    <a:pt x="141" y="238"/>
                    <a:pt x="148" y="236"/>
                    <a:pt x="154" y="234"/>
                  </a:cubicBezTo>
                  <a:cubicBezTo>
                    <a:pt x="164" y="241"/>
                    <a:pt x="176" y="246"/>
                    <a:pt x="189" y="248"/>
                  </a:cubicBezTo>
                  <a:cubicBezTo>
                    <a:pt x="193" y="248"/>
                    <a:pt x="197" y="249"/>
                    <a:pt x="201" y="249"/>
                  </a:cubicBezTo>
                  <a:cubicBezTo>
                    <a:pt x="229" y="249"/>
                    <a:pt x="255" y="235"/>
                    <a:pt x="270" y="213"/>
                  </a:cubicBezTo>
                  <a:cubicBezTo>
                    <a:pt x="276" y="215"/>
                    <a:pt x="282" y="217"/>
                    <a:pt x="288" y="218"/>
                  </a:cubicBezTo>
                  <a:cubicBezTo>
                    <a:pt x="292" y="218"/>
                    <a:pt x="296" y="219"/>
                    <a:pt x="300" y="219"/>
                  </a:cubicBezTo>
                  <a:cubicBezTo>
                    <a:pt x="338" y="219"/>
                    <a:pt x="372" y="190"/>
                    <a:pt x="377" y="151"/>
                  </a:cubicBezTo>
                  <a:cubicBezTo>
                    <a:pt x="378" y="148"/>
                    <a:pt x="378" y="144"/>
                    <a:pt x="378" y="140"/>
                  </a:cubicBezTo>
                  <a:cubicBezTo>
                    <a:pt x="378" y="127"/>
                    <a:pt x="375" y="115"/>
                    <a:pt x="370" y="104"/>
                  </a:cubicBezTo>
                  <a:cubicBezTo>
                    <a:pt x="367" y="100"/>
                    <a:pt x="365" y="96"/>
                    <a:pt x="362" y="93"/>
                  </a:cubicBezTo>
                  <a:cubicBezTo>
                    <a:pt x="362" y="93"/>
                    <a:pt x="362" y="93"/>
                    <a:pt x="362" y="93"/>
                  </a:cubicBezTo>
                  <a:cubicBezTo>
                    <a:pt x="353" y="80"/>
                    <a:pt x="339" y="70"/>
                    <a:pt x="323" y="65"/>
                  </a:cubicBezTo>
                  <a:cubicBezTo>
                    <a:pt x="323" y="65"/>
                    <a:pt x="323" y="65"/>
                    <a:pt x="323" y="65"/>
                  </a:cubicBezTo>
                  <a:cubicBezTo>
                    <a:pt x="323" y="65"/>
                    <a:pt x="323" y="65"/>
                    <a:pt x="323" y="65"/>
                  </a:cubicBezTo>
                  <a:cubicBezTo>
                    <a:pt x="324" y="62"/>
                    <a:pt x="325" y="59"/>
                    <a:pt x="325" y="56"/>
                  </a:cubicBezTo>
                  <a:cubicBezTo>
                    <a:pt x="326" y="54"/>
                    <a:pt x="326" y="51"/>
                    <a:pt x="326" y="48"/>
                  </a:cubicBezTo>
                  <a:cubicBezTo>
                    <a:pt x="326" y="25"/>
                    <a:pt x="310" y="5"/>
                    <a:pt x="287" y="1"/>
                  </a:cubicBezTo>
                  <a:cubicBezTo>
                    <a:pt x="286" y="0"/>
                    <a:pt x="286" y="0"/>
                    <a:pt x="285" y="0"/>
                  </a:cubicBezTo>
                  <a:cubicBezTo>
                    <a:pt x="283" y="0"/>
                    <a:pt x="281" y="0"/>
                    <a:pt x="280" y="0"/>
                  </a:cubicBezTo>
                  <a:cubicBezTo>
                    <a:pt x="279" y="0"/>
                    <a:pt x="278" y="0"/>
                    <a:pt x="277" y="0"/>
                  </a:cubicBezTo>
                </a:path>
              </a:pathLst>
            </a:custGeom>
            <a:solidFill>
              <a:srgbClr val="9CCC65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6" name="9Slide.vn 47"/>
            <p:cNvSpPr/>
            <p:nvPr/>
          </p:nvSpPr>
          <p:spPr bwMode="auto">
            <a:xfrm>
              <a:off x="5636" y="450"/>
              <a:ext cx="150" cy="103"/>
            </a:xfrm>
            <a:custGeom>
              <a:avLst/>
              <a:gdLst>
                <a:gd name="T0" fmla="*/ 46 w 48"/>
                <a:gd name="T1" fmla="*/ 11 h 33"/>
                <a:gd name="T2" fmla="*/ 43 w 48"/>
                <a:gd name="T3" fmla="*/ 4 h 33"/>
                <a:gd name="T4" fmla="*/ 15 w 48"/>
                <a:gd name="T5" fmla="*/ 3 h 33"/>
                <a:gd name="T6" fmla="*/ 1 w 48"/>
                <a:gd name="T7" fmla="*/ 22 h 33"/>
                <a:gd name="T8" fmla="*/ 24 w 48"/>
                <a:gd name="T9" fmla="*/ 29 h 33"/>
                <a:gd name="T10" fmla="*/ 46 w 48"/>
                <a:gd name="T11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3">
                  <a:moveTo>
                    <a:pt x="46" y="11"/>
                  </a:moveTo>
                  <a:cubicBezTo>
                    <a:pt x="48" y="8"/>
                    <a:pt x="46" y="5"/>
                    <a:pt x="43" y="4"/>
                  </a:cubicBezTo>
                  <a:cubicBezTo>
                    <a:pt x="35" y="2"/>
                    <a:pt x="22" y="0"/>
                    <a:pt x="15" y="3"/>
                  </a:cubicBezTo>
                  <a:cubicBezTo>
                    <a:pt x="5" y="6"/>
                    <a:pt x="0" y="19"/>
                    <a:pt x="1" y="22"/>
                  </a:cubicBezTo>
                  <a:cubicBezTo>
                    <a:pt x="3" y="26"/>
                    <a:pt x="14" y="33"/>
                    <a:pt x="24" y="29"/>
                  </a:cubicBezTo>
                  <a:cubicBezTo>
                    <a:pt x="31" y="27"/>
                    <a:pt x="40" y="17"/>
                    <a:pt x="46" y="11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7" name="9Slide.vn 48"/>
            <p:cNvSpPr/>
            <p:nvPr/>
          </p:nvSpPr>
          <p:spPr bwMode="auto">
            <a:xfrm>
              <a:off x="3598" y="2269"/>
              <a:ext cx="150" cy="100"/>
            </a:xfrm>
            <a:custGeom>
              <a:avLst/>
              <a:gdLst>
                <a:gd name="T0" fmla="*/ 4 w 48"/>
                <a:gd name="T1" fmla="*/ 26 h 32"/>
                <a:gd name="T2" fmla="*/ 2 w 48"/>
                <a:gd name="T3" fmla="*/ 19 h 32"/>
                <a:gd name="T4" fmla="*/ 25 w 48"/>
                <a:gd name="T5" fmla="*/ 3 h 32"/>
                <a:gd name="T6" fmla="*/ 47 w 48"/>
                <a:gd name="T7" fmla="*/ 12 h 32"/>
                <a:gd name="T8" fmla="*/ 32 w 48"/>
                <a:gd name="T9" fmla="*/ 30 h 32"/>
                <a:gd name="T10" fmla="*/ 4 w 48"/>
                <a:gd name="T1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2">
                  <a:moveTo>
                    <a:pt x="4" y="26"/>
                  </a:moveTo>
                  <a:cubicBezTo>
                    <a:pt x="1" y="25"/>
                    <a:pt x="0" y="22"/>
                    <a:pt x="2" y="19"/>
                  </a:cubicBezTo>
                  <a:cubicBezTo>
                    <a:pt x="8" y="14"/>
                    <a:pt x="18" y="5"/>
                    <a:pt x="25" y="3"/>
                  </a:cubicBezTo>
                  <a:cubicBezTo>
                    <a:pt x="36" y="0"/>
                    <a:pt x="47" y="8"/>
                    <a:pt x="47" y="12"/>
                  </a:cubicBezTo>
                  <a:cubicBezTo>
                    <a:pt x="48" y="15"/>
                    <a:pt x="42" y="28"/>
                    <a:pt x="32" y="30"/>
                  </a:cubicBezTo>
                  <a:cubicBezTo>
                    <a:pt x="25" y="32"/>
                    <a:pt x="12" y="29"/>
                    <a:pt x="4" y="26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8" name="9Slide.vn 49"/>
            <p:cNvSpPr/>
            <p:nvPr/>
          </p:nvSpPr>
          <p:spPr bwMode="auto">
            <a:xfrm>
              <a:off x="4528" y="2213"/>
              <a:ext cx="147" cy="100"/>
            </a:xfrm>
            <a:custGeom>
              <a:avLst/>
              <a:gdLst>
                <a:gd name="T0" fmla="*/ 45 w 47"/>
                <a:gd name="T1" fmla="*/ 10 h 32"/>
                <a:gd name="T2" fmla="*/ 43 w 47"/>
                <a:gd name="T3" fmla="*/ 4 h 32"/>
                <a:gd name="T4" fmla="*/ 15 w 47"/>
                <a:gd name="T5" fmla="*/ 2 h 32"/>
                <a:gd name="T6" fmla="*/ 1 w 47"/>
                <a:gd name="T7" fmla="*/ 22 h 32"/>
                <a:gd name="T8" fmla="*/ 24 w 47"/>
                <a:gd name="T9" fmla="*/ 29 h 32"/>
                <a:gd name="T10" fmla="*/ 45 w 47"/>
                <a:gd name="T11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2">
                  <a:moveTo>
                    <a:pt x="45" y="10"/>
                  </a:moveTo>
                  <a:cubicBezTo>
                    <a:pt x="47" y="8"/>
                    <a:pt x="46" y="4"/>
                    <a:pt x="43" y="4"/>
                  </a:cubicBezTo>
                  <a:cubicBezTo>
                    <a:pt x="35" y="2"/>
                    <a:pt x="22" y="0"/>
                    <a:pt x="15" y="2"/>
                  </a:cubicBezTo>
                  <a:cubicBezTo>
                    <a:pt x="5" y="6"/>
                    <a:pt x="0" y="18"/>
                    <a:pt x="1" y="22"/>
                  </a:cubicBezTo>
                  <a:cubicBezTo>
                    <a:pt x="2" y="25"/>
                    <a:pt x="14" y="32"/>
                    <a:pt x="24" y="29"/>
                  </a:cubicBezTo>
                  <a:cubicBezTo>
                    <a:pt x="31" y="27"/>
                    <a:pt x="40" y="17"/>
                    <a:pt x="45" y="10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9" name="9Slide.vn 50"/>
            <p:cNvSpPr/>
            <p:nvPr/>
          </p:nvSpPr>
          <p:spPr bwMode="auto">
            <a:xfrm>
              <a:off x="2896" y="1470"/>
              <a:ext cx="134" cy="113"/>
            </a:xfrm>
            <a:custGeom>
              <a:avLst/>
              <a:gdLst>
                <a:gd name="T0" fmla="*/ 2 w 43"/>
                <a:gd name="T1" fmla="*/ 30 h 36"/>
                <a:gd name="T2" fmla="*/ 6 w 43"/>
                <a:gd name="T3" fmla="*/ 36 h 36"/>
                <a:gd name="T4" fmla="*/ 33 w 43"/>
                <a:gd name="T5" fmla="*/ 29 h 36"/>
                <a:gd name="T6" fmla="*/ 41 w 43"/>
                <a:gd name="T7" fmla="*/ 7 h 36"/>
                <a:gd name="T8" fmla="*/ 17 w 43"/>
                <a:gd name="T9" fmla="*/ 6 h 36"/>
                <a:gd name="T10" fmla="*/ 2 w 43"/>
                <a:gd name="T11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6">
                  <a:moveTo>
                    <a:pt x="2" y="30"/>
                  </a:moveTo>
                  <a:cubicBezTo>
                    <a:pt x="0" y="33"/>
                    <a:pt x="3" y="36"/>
                    <a:pt x="6" y="36"/>
                  </a:cubicBezTo>
                  <a:cubicBezTo>
                    <a:pt x="14" y="35"/>
                    <a:pt x="28" y="33"/>
                    <a:pt x="33" y="29"/>
                  </a:cubicBezTo>
                  <a:cubicBezTo>
                    <a:pt x="42" y="23"/>
                    <a:pt x="43" y="10"/>
                    <a:pt x="41" y="7"/>
                  </a:cubicBezTo>
                  <a:cubicBezTo>
                    <a:pt x="39" y="4"/>
                    <a:pt x="26" y="0"/>
                    <a:pt x="17" y="6"/>
                  </a:cubicBezTo>
                  <a:cubicBezTo>
                    <a:pt x="11" y="10"/>
                    <a:pt x="5" y="23"/>
                    <a:pt x="2" y="30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0" name="9Slide.vn 51"/>
            <p:cNvSpPr/>
            <p:nvPr/>
          </p:nvSpPr>
          <p:spPr bwMode="auto">
            <a:xfrm>
              <a:off x="3049" y="537"/>
              <a:ext cx="140" cy="103"/>
            </a:xfrm>
            <a:custGeom>
              <a:avLst/>
              <a:gdLst>
                <a:gd name="T0" fmla="*/ 1 w 45"/>
                <a:gd name="T1" fmla="*/ 26 h 33"/>
                <a:gd name="T2" fmla="*/ 4 w 45"/>
                <a:gd name="T3" fmla="*/ 32 h 33"/>
                <a:gd name="T4" fmla="*/ 33 w 45"/>
                <a:gd name="T5" fmla="*/ 29 h 33"/>
                <a:gd name="T6" fmla="*/ 43 w 45"/>
                <a:gd name="T7" fmla="*/ 8 h 33"/>
                <a:gd name="T8" fmla="*/ 20 w 45"/>
                <a:gd name="T9" fmla="*/ 5 h 33"/>
                <a:gd name="T10" fmla="*/ 1 w 45"/>
                <a:gd name="T11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3">
                  <a:moveTo>
                    <a:pt x="1" y="26"/>
                  </a:moveTo>
                  <a:cubicBezTo>
                    <a:pt x="0" y="29"/>
                    <a:pt x="1" y="32"/>
                    <a:pt x="4" y="32"/>
                  </a:cubicBezTo>
                  <a:cubicBezTo>
                    <a:pt x="13" y="33"/>
                    <a:pt x="26" y="33"/>
                    <a:pt x="33" y="29"/>
                  </a:cubicBezTo>
                  <a:cubicBezTo>
                    <a:pt x="42" y="25"/>
                    <a:pt x="45" y="11"/>
                    <a:pt x="43" y="8"/>
                  </a:cubicBezTo>
                  <a:cubicBezTo>
                    <a:pt x="42" y="5"/>
                    <a:pt x="29" y="0"/>
                    <a:pt x="20" y="5"/>
                  </a:cubicBezTo>
                  <a:cubicBezTo>
                    <a:pt x="13" y="8"/>
                    <a:pt x="6" y="19"/>
                    <a:pt x="1" y="26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1" name="9Slide.vn 52"/>
            <p:cNvSpPr/>
            <p:nvPr/>
          </p:nvSpPr>
          <p:spPr bwMode="auto">
            <a:xfrm>
              <a:off x="3920" y="-3"/>
              <a:ext cx="149" cy="100"/>
            </a:xfrm>
            <a:custGeom>
              <a:avLst/>
              <a:gdLst>
                <a:gd name="T0" fmla="*/ 2 w 48"/>
                <a:gd name="T1" fmla="*/ 10 h 32"/>
                <a:gd name="T2" fmla="*/ 5 w 48"/>
                <a:gd name="T3" fmla="*/ 4 h 32"/>
                <a:gd name="T4" fmla="*/ 33 w 48"/>
                <a:gd name="T5" fmla="*/ 2 h 32"/>
                <a:gd name="T6" fmla="*/ 47 w 48"/>
                <a:gd name="T7" fmla="*/ 22 h 32"/>
                <a:gd name="T8" fmla="*/ 24 w 48"/>
                <a:gd name="T9" fmla="*/ 29 h 32"/>
                <a:gd name="T10" fmla="*/ 2 w 48"/>
                <a:gd name="T11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2">
                  <a:moveTo>
                    <a:pt x="2" y="10"/>
                  </a:moveTo>
                  <a:cubicBezTo>
                    <a:pt x="0" y="8"/>
                    <a:pt x="2" y="4"/>
                    <a:pt x="5" y="4"/>
                  </a:cubicBezTo>
                  <a:cubicBezTo>
                    <a:pt x="13" y="2"/>
                    <a:pt x="26" y="0"/>
                    <a:pt x="33" y="2"/>
                  </a:cubicBezTo>
                  <a:cubicBezTo>
                    <a:pt x="43" y="6"/>
                    <a:pt x="48" y="19"/>
                    <a:pt x="47" y="22"/>
                  </a:cubicBezTo>
                  <a:cubicBezTo>
                    <a:pt x="45" y="26"/>
                    <a:pt x="34" y="32"/>
                    <a:pt x="24" y="29"/>
                  </a:cubicBezTo>
                  <a:cubicBezTo>
                    <a:pt x="17" y="27"/>
                    <a:pt x="8" y="17"/>
                    <a:pt x="2" y="10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2" name="9Slide.vn 53"/>
            <p:cNvSpPr/>
            <p:nvPr/>
          </p:nvSpPr>
          <p:spPr bwMode="auto">
            <a:xfrm>
              <a:off x="5028" y="2194"/>
              <a:ext cx="134" cy="110"/>
            </a:xfrm>
            <a:custGeom>
              <a:avLst/>
              <a:gdLst>
                <a:gd name="T0" fmla="*/ 38 w 43"/>
                <a:gd name="T1" fmla="*/ 35 h 35"/>
                <a:gd name="T2" fmla="*/ 42 w 43"/>
                <a:gd name="T3" fmla="*/ 29 h 35"/>
                <a:gd name="T4" fmla="*/ 26 w 43"/>
                <a:gd name="T5" fmla="*/ 6 h 35"/>
                <a:gd name="T6" fmla="*/ 2 w 43"/>
                <a:gd name="T7" fmla="*/ 7 h 35"/>
                <a:gd name="T8" fmla="*/ 10 w 43"/>
                <a:gd name="T9" fmla="*/ 29 h 35"/>
                <a:gd name="T10" fmla="*/ 38 w 43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5">
                  <a:moveTo>
                    <a:pt x="38" y="35"/>
                  </a:moveTo>
                  <a:cubicBezTo>
                    <a:pt x="41" y="35"/>
                    <a:pt x="43" y="32"/>
                    <a:pt x="42" y="29"/>
                  </a:cubicBezTo>
                  <a:cubicBezTo>
                    <a:pt x="38" y="22"/>
                    <a:pt x="32" y="10"/>
                    <a:pt x="26" y="6"/>
                  </a:cubicBezTo>
                  <a:cubicBezTo>
                    <a:pt x="17" y="0"/>
                    <a:pt x="4" y="4"/>
                    <a:pt x="2" y="7"/>
                  </a:cubicBezTo>
                  <a:cubicBezTo>
                    <a:pt x="0" y="10"/>
                    <a:pt x="1" y="23"/>
                    <a:pt x="10" y="29"/>
                  </a:cubicBezTo>
                  <a:cubicBezTo>
                    <a:pt x="16" y="33"/>
                    <a:pt x="30" y="35"/>
                    <a:pt x="38" y="35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3" name="9Slide.vn 54"/>
            <p:cNvSpPr/>
            <p:nvPr/>
          </p:nvSpPr>
          <p:spPr bwMode="auto">
            <a:xfrm>
              <a:off x="5028" y="162"/>
              <a:ext cx="134" cy="113"/>
            </a:xfrm>
            <a:custGeom>
              <a:avLst/>
              <a:gdLst>
                <a:gd name="T0" fmla="*/ 38 w 43"/>
                <a:gd name="T1" fmla="*/ 35 h 36"/>
                <a:gd name="T2" fmla="*/ 42 w 43"/>
                <a:gd name="T3" fmla="*/ 30 h 36"/>
                <a:gd name="T4" fmla="*/ 26 w 43"/>
                <a:gd name="T5" fmla="*/ 6 h 36"/>
                <a:gd name="T6" fmla="*/ 2 w 43"/>
                <a:gd name="T7" fmla="*/ 7 h 36"/>
                <a:gd name="T8" fmla="*/ 10 w 43"/>
                <a:gd name="T9" fmla="*/ 29 h 36"/>
                <a:gd name="T10" fmla="*/ 38 w 43"/>
                <a:gd name="T11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6">
                  <a:moveTo>
                    <a:pt x="38" y="35"/>
                  </a:moveTo>
                  <a:cubicBezTo>
                    <a:pt x="41" y="36"/>
                    <a:pt x="43" y="32"/>
                    <a:pt x="42" y="30"/>
                  </a:cubicBezTo>
                  <a:cubicBezTo>
                    <a:pt x="38" y="22"/>
                    <a:pt x="32" y="10"/>
                    <a:pt x="26" y="6"/>
                  </a:cubicBezTo>
                  <a:cubicBezTo>
                    <a:pt x="17" y="0"/>
                    <a:pt x="4" y="4"/>
                    <a:pt x="2" y="7"/>
                  </a:cubicBezTo>
                  <a:cubicBezTo>
                    <a:pt x="0" y="10"/>
                    <a:pt x="1" y="23"/>
                    <a:pt x="10" y="29"/>
                  </a:cubicBezTo>
                  <a:cubicBezTo>
                    <a:pt x="16" y="33"/>
                    <a:pt x="30" y="35"/>
                    <a:pt x="38" y="35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4" name="9Slide.vn 55"/>
            <p:cNvSpPr/>
            <p:nvPr/>
          </p:nvSpPr>
          <p:spPr bwMode="auto">
            <a:xfrm>
              <a:off x="3277" y="2644"/>
              <a:ext cx="2035" cy="690"/>
            </a:xfrm>
            <a:custGeom>
              <a:avLst/>
              <a:gdLst>
                <a:gd name="T0" fmla="*/ 3 w 652"/>
                <a:gd name="T1" fmla="*/ 83 h 221"/>
                <a:gd name="T2" fmla="*/ 208 w 652"/>
                <a:gd name="T3" fmla="*/ 39 h 221"/>
                <a:gd name="T4" fmla="*/ 254 w 652"/>
                <a:gd name="T5" fmla="*/ 62 h 221"/>
                <a:gd name="T6" fmla="*/ 353 w 652"/>
                <a:gd name="T7" fmla="*/ 73 h 221"/>
                <a:gd name="T8" fmla="*/ 453 w 652"/>
                <a:gd name="T9" fmla="*/ 84 h 221"/>
                <a:gd name="T10" fmla="*/ 461 w 652"/>
                <a:gd name="T11" fmla="*/ 87 h 221"/>
                <a:gd name="T12" fmla="*/ 540 w 652"/>
                <a:gd name="T13" fmla="*/ 66 h 221"/>
                <a:gd name="T14" fmla="*/ 606 w 652"/>
                <a:gd name="T15" fmla="*/ 55 h 221"/>
                <a:gd name="T16" fmla="*/ 614 w 652"/>
                <a:gd name="T17" fmla="*/ 56 h 221"/>
                <a:gd name="T18" fmla="*/ 647 w 652"/>
                <a:gd name="T19" fmla="*/ 64 h 221"/>
                <a:gd name="T20" fmla="*/ 648 w 652"/>
                <a:gd name="T21" fmla="*/ 64 h 221"/>
                <a:gd name="T22" fmla="*/ 645 w 652"/>
                <a:gd name="T23" fmla="*/ 78 h 221"/>
                <a:gd name="T24" fmla="*/ 579 w 652"/>
                <a:gd name="T25" fmla="*/ 121 h 221"/>
                <a:gd name="T26" fmla="*/ 380 w 652"/>
                <a:gd name="T27" fmla="*/ 207 h 221"/>
                <a:gd name="T28" fmla="*/ 135 w 652"/>
                <a:gd name="T29" fmla="*/ 211 h 221"/>
                <a:gd name="T30" fmla="*/ 101 w 652"/>
                <a:gd name="T31" fmla="*/ 210 h 221"/>
                <a:gd name="T32" fmla="*/ 95 w 652"/>
                <a:gd name="T33" fmla="*/ 207 h 221"/>
                <a:gd name="T34" fmla="*/ 3 w 652"/>
                <a:gd name="T35" fmla="*/ 95 h 221"/>
                <a:gd name="T36" fmla="*/ 3 w 652"/>
                <a:gd name="T37" fmla="*/ 8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2" h="221">
                  <a:moveTo>
                    <a:pt x="3" y="83"/>
                  </a:moveTo>
                  <a:cubicBezTo>
                    <a:pt x="20" y="63"/>
                    <a:pt x="87" y="0"/>
                    <a:pt x="208" y="39"/>
                  </a:cubicBezTo>
                  <a:cubicBezTo>
                    <a:pt x="224" y="44"/>
                    <a:pt x="239" y="52"/>
                    <a:pt x="254" y="62"/>
                  </a:cubicBezTo>
                  <a:cubicBezTo>
                    <a:pt x="270" y="72"/>
                    <a:pt x="296" y="83"/>
                    <a:pt x="353" y="73"/>
                  </a:cubicBezTo>
                  <a:cubicBezTo>
                    <a:pt x="391" y="69"/>
                    <a:pt x="423" y="55"/>
                    <a:pt x="453" y="84"/>
                  </a:cubicBezTo>
                  <a:cubicBezTo>
                    <a:pt x="455" y="86"/>
                    <a:pt x="458" y="87"/>
                    <a:pt x="461" y="87"/>
                  </a:cubicBezTo>
                  <a:cubicBezTo>
                    <a:pt x="474" y="85"/>
                    <a:pt x="517" y="78"/>
                    <a:pt x="540" y="66"/>
                  </a:cubicBezTo>
                  <a:cubicBezTo>
                    <a:pt x="566" y="52"/>
                    <a:pt x="586" y="41"/>
                    <a:pt x="606" y="55"/>
                  </a:cubicBezTo>
                  <a:cubicBezTo>
                    <a:pt x="608" y="56"/>
                    <a:pt x="611" y="57"/>
                    <a:pt x="614" y="56"/>
                  </a:cubicBezTo>
                  <a:cubicBezTo>
                    <a:pt x="620" y="53"/>
                    <a:pt x="634" y="50"/>
                    <a:pt x="647" y="64"/>
                  </a:cubicBezTo>
                  <a:cubicBezTo>
                    <a:pt x="648" y="64"/>
                    <a:pt x="648" y="64"/>
                    <a:pt x="648" y="64"/>
                  </a:cubicBezTo>
                  <a:cubicBezTo>
                    <a:pt x="652" y="68"/>
                    <a:pt x="650" y="75"/>
                    <a:pt x="645" y="78"/>
                  </a:cubicBezTo>
                  <a:cubicBezTo>
                    <a:pt x="626" y="89"/>
                    <a:pt x="605" y="105"/>
                    <a:pt x="579" y="121"/>
                  </a:cubicBezTo>
                  <a:cubicBezTo>
                    <a:pt x="558" y="133"/>
                    <a:pt x="413" y="192"/>
                    <a:pt x="380" y="207"/>
                  </a:cubicBezTo>
                  <a:cubicBezTo>
                    <a:pt x="350" y="221"/>
                    <a:pt x="165" y="213"/>
                    <a:pt x="135" y="211"/>
                  </a:cubicBezTo>
                  <a:cubicBezTo>
                    <a:pt x="116" y="210"/>
                    <a:pt x="106" y="210"/>
                    <a:pt x="101" y="210"/>
                  </a:cubicBezTo>
                  <a:cubicBezTo>
                    <a:pt x="99" y="210"/>
                    <a:pt x="96" y="209"/>
                    <a:pt x="95" y="207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0" y="91"/>
                    <a:pt x="0" y="87"/>
                    <a:pt x="3" y="83"/>
                  </a:cubicBezTo>
                </a:path>
              </a:pathLst>
            </a:custGeom>
            <a:solidFill>
              <a:srgbClr val="EDB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5" name="9Slide.vn 56"/>
            <p:cNvSpPr/>
            <p:nvPr/>
          </p:nvSpPr>
          <p:spPr bwMode="auto">
            <a:xfrm>
              <a:off x="3280" y="2822"/>
              <a:ext cx="100" cy="90"/>
            </a:xfrm>
            <a:custGeom>
              <a:avLst/>
              <a:gdLst>
                <a:gd name="T0" fmla="*/ 32 w 32"/>
                <a:gd name="T1" fmla="*/ 0 h 29"/>
                <a:gd name="T2" fmla="*/ 2 w 32"/>
                <a:gd name="T3" fmla="*/ 26 h 29"/>
                <a:gd name="T4" fmla="*/ 0 w 32"/>
                <a:gd name="T5" fmla="*/ 29 h 29"/>
                <a:gd name="T6" fmla="*/ 0 w 32"/>
                <a:gd name="T7" fmla="*/ 29 h 29"/>
                <a:gd name="T8" fmla="*/ 2 w 32"/>
                <a:gd name="T9" fmla="*/ 26 h 29"/>
                <a:gd name="T10" fmla="*/ 32 w 32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9">
                  <a:moveTo>
                    <a:pt x="32" y="0"/>
                  </a:moveTo>
                  <a:cubicBezTo>
                    <a:pt x="17" y="10"/>
                    <a:pt x="7" y="20"/>
                    <a:pt x="2" y="26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8"/>
                    <a:pt x="1" y="27"/>
                    <a:pt x="2" y="26"/>
                  </a:cubicBezTo>
                  <a:cubicBezTo>
                    <a:pt x="7" y="20"/>
                    <a:pt x="17" y="10"/>
                    <a:pt x="32" y="0"/>
                  </a:cubicBezTo>
                </a:path>
              </a:pathLst>
            </a:custGeom>
            <a:solidFill>
              <a:srgbClr val="FF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6" name="9Slide.vn 57"/>
            <p:cNvSpPr/>
            <p:nvPr/>
          </p:nvSpPr>
          <p:spPr bwMode="auto">
            <a:xfrm>
              <a:off x="3280" y="2725"/>
              <a:ext cx="643" cy="577"/>
            </a:xfrm>
            <a:custGeom>
              <a:avLst/>
              <a:gdLst>
                <a:gd name="T0" fmla="*/ 133 w 206"/>
                <a:gd name="T1" fmla="*/ 0 h 185"/>
                <a:gd name="T2" fmla="*/ 32 w 206"/>
                <a:gd name="T3" fmla="*/ 31 h 185"/>
                <a:gd name="T4" fmla="*/ 2 w 206"/>
                <a:gd name="T5" fmla="*/ 57 h 185"/>
                <a:gd name="T6" fmla="*/ 0 w 206"/>
                <a:gd name="T7" fmla="*/ 60 h 185"/>
                <a:gd name="T8" fmla="*/ 1 w 206"/>
                <a:gd name="T9" fmla="*/ 61 h 185"/>
                <a:gd name="T10" fmla="*/ 102 w 206"/>
                <a:gd name="T11" fmla="*/ 182 h 185"/>
                <a:gd name="T12" fmla="*/ 103 w 206"/>
                <a:gd name="T13" fmla="*/ 184 h 185"/>
                <a:gd name="T14" fmla="*/ 134 w 206"/>
                <a:gd name="T15" fmla="*/ 185 h 185"/>
                <a:gd name="T16" fmla="*/ 136 w 206"/>
                <a:gd name="T17" fmla="*/ 185 h 185"/>
                <a:gd name="T18" fmla="*/ 49 w 206"/>
                <a:gd name="T19" fmla="*/ 79 h 185"/>
                <a:gd name="T20" fmla="*/ 49 w 206"/>
                <a:gd name="T21" fmla="*/ 68 h 185"/>
                <a:gd name="T22" fmla="*/ 180 w 206"/>
                <a:gd name="T23" fmla="*/ 11 h 185"/>
                <a:gd name="T24" fmla="*/ 206 w 206"/>
                <a:gd name="T25" fmla="*/ 12 h 185"/>
                <a:gd name="T26" fmla="*/ 133 w 206"/>
                <a:gd name="T2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6" h="185">
                  <a:moveTo>
                    <a:pt x="133" y="0"/>
                  </a:moveTo>
                  <a:cubicBezTo>
                    <a:pt x="88" y="0"/>
                    <a:pt x="55" y="15"/>
                    <a:pt x="32" y="31"/>
                  </a:cubicBezTo>
                  <a:cubicBezTo>
                    <a:pt x="17" y="41"/>
                    <a:pt x="7" y="51"/>
                    <a:pt x="2" y="57"/>
                  </a:cubicBezTo>
                  <a:cubicBezTo>
                    <a:pt x="1" y="58"/>
                    <a:pt x="1" y="59"/>
                    <a:pt x="0" y="60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09" y="184"/>
                    <a:pt x="118" y="184"/>
                    <a:pt x="134" y="185"/>
                  </a:cubicBezTo>
                  <a:cubicBezTo>
                    <a:pt x="135" y="185"/>
                    <a:pt x="135" y="185"/>
                    <a:pt x="136" y="185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6" y="76"/>
                    <a:pt x="46" y="71"/>
                    <a:pt x="49" y="68"/>
                  </a:cubicBezTo>
                  <a:cubicBezTo>
                    <a:pt x="62" y="52"/>
                    <a:pt x="105" y="11"/>
                    <a:pt x="180" y="11"/>
                  </a:cubicBezTo>
                  <a:cubicBezTo>
                    <a:pt x="189" y="11"/>
                    <a:pt x="197" y="11"/>
                    <a:pt x="206" y="12"/>
                  </a:cubicBezTo>
                  <a:cubicBezTo>
                    <a:pt x="179" y="4"/>
                    <a:pt x="155" y="0"/>
                    <a:pt x="133" y="0"/>
                  </a:cubicBezTo>
                </a:path>
              </a:pathLst>
            </a:custGeom>
            <a:solidFill>
              <a:srgbClr val="EDA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7" name="9Slide.vn 58"/>
            <p:cNvSpPr/>
            <p:nvPr/>
          </p:nvSpPr>
          <p:spPr bwMode="auto">
            <a:xfrm>
              <a:off x="1897" y="3009"/>
              <a:ext cx="1554" cy="1311"/>
            </a:xfrm>
            <a:custGeom>
              <a:avLst/>
              <a:gdLst>
                <a:gd name="T0" fmla="*/ 1164 w 1554"/>
                <a:gd name="T1" fmla="*/ 0 h 1311"/>
                <a:gd name="T2" fmla="*/ 0 w 1554"/>
                <a:gd name="T3" fmla="*/ 809 h 1311"/>
                <a:gd name="T4" fmla="*/ 503 w 1554"/>
                <a:gd name="T5" fmla="*/ 1311 h 1311"/>
                <a:gd name="T6" fmla="*/ 1554 w 1554"/>
                <a:gd name="T7" fmla="*/ 459 h 1311"/>
                <a:gd name="T8" fmla="*/ 1164 w 1554"/>
                <a:gd name="T9" fmla="*/ 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4" h="1311">
                  <a:moveTo>
                    <a:pt x="1164" y="0"/>
                  </a:moveTo>
                  <a:lnTo>
                    <a:pt x="0" y="809"/>
                  </a:lnTo>
                  <a:lnTo>
                    <a:pt x="503" y="1311"/>
                  </a:lnTo>
                  <a:lnTo>
                    <a:pt x="1554" y="459"/>
                  </a:lnTo>
                  <a:lnTo>
                    <a:pt x="1164" y="0"/>
                  </a:ln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8" name="9Slide.vn 59"/>
            <p:cNvSpPr/>
            <p:nvPr/>
          </p:nvSpPr>
          <p:spPr bwMode="auto">
            <a:xfrm>
              <a:off x="1897" y="3009"/>
              <a:ext cx="1554" cy="1311"/>
            </a:xfrm>
            <a:custGeom>
              <a:avLst/>
              <a:gdLst>
                <a:gd name="T0" fmla="*/ 1164 w 1554"/>
                <a:gd name="T1" fmla="*/ 0 h 1311"/>
                <a:gd name="T2" fmla="*/ 0 w 1554"/>
                <a:gd name="T3" fmla="*/ 809 h 1311"/>
                <a:gd name="T4" fmla="*/ 503 w 1554"/>
                <a:gd name="T5" fmla="*/ 1311 h 1311"/>
                <a:gd name="T6" fmla="*/ 1554 w 1554"/>
                <a:gd name="T7" fmla="*/ 459 h 1311"/>
                <a:gd name="T8" fmla="*/ 1164 w 1554"/>
                <a:gd name="T9" fmla="*/ 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4" h="1311">
                  <a:moveTo>
                    <a:pt x="1164" y="0"/>
                  </a:moveTo>
                  <a:lnTo>
                    <a:pt x="0" y="809"/>
                  </a:lnTo>
                  <a:lnTo>
                    <a:pt x="503" y="1311"/>
                  </a:lnTo>
                  <a:lnTo>
                    <a:pt x="1554" y="459"/>
                  </a:lnTo>
                  <a:lnTo>
                    <a:pt x="11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9" name="9Slide.vn 60"/>
            <p:cNvSpPr>
              <a:spLocks noEditPoints="1"/>
            </p:cNvSpPr>
            <p:nvPr/>
          </p:nvSpPr>
          <p:spPr bwMode="auto">
            <a:xfrm>
              <a:off x="1897" y="3412"/>
              <a:ext cx="1542" cy="440"/>
            </a:xfrm>
            <a:custGeom>
              <a:avLst/>
              <a:gdLst>
                <a:gd name="T0" fmla="*/ 1542 w 1542"/>
                <a:gd name="T1" fmla="*/ 65 h 440"/>
                <a:gd name="T2" fmla="*/ 1470 w 1542"/>
                <a:gd name="T3" fmla="*/ 125 h 440"/>
                <a:gd name="T4" fmla="*/ 1473 w 1542"/>
                <a:gd name="T5" fmla="*/ 125 h 440"/>
                <a:gd name="T6" fmla="*/ 1542 w 1542"/>
                <a:gd name="T7" fmla="*/ 65 h 440"/>
                <a:gd name="T8" fmla="*/ 1542 w 1542"/>
                <a:gd name="T9" fmla="*/ 65 h 440"/>
                <a:gd name="T10" fmla="*/ 584 w 1542"/>
                <a:gd name="T11" fmla="*/ 0 h 440"/>
                <a:gd name="T12" fmla="*/ 0 w 1542"/>
                <a:gd name="T13" fmla="*/ 406 h 440"/>
                <a:gd name="T14" fmla="*/ 34 w 1542"/>
                <a:gd name="T15" fmla="*/ 440 h 440"/>
                <a:gd name="T16" fmla="*/ 0 w 1542"/>
                <a:gd name="T17" fmla="*/ 406 h 440"/>
                <a:gd name="T18" fmla="*/ 584 w 1542"/>
                <a:gd name="T1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2" h="440">
                  <a:moveTo>
                    <a:pt x="1542" y="65"/>
                  </a:moveTo>
                  <a:lnTo>
                    <a:pt x="1470" y="125"/>
                  </a:lnTo>
                  <a:lnTo>
                    <a:pt x="1473" y="125"/>
                  </a:lnTo>
                  <a:lnTo>
                    <a:pt x="1542" y="65"/>
                  </a:lnTo>
                  <a:lnTo>
                    <a:pt x="1542" y="65"/>
                  </a:lnTo>
                  <a:close/>
                  <a:moveTo>
                    <a:pt x="584" y="0"/>
                  </a:moveTo>
                  <a:lnTo>
                    <a:pt x="0" y="406"/>
                  </a:lnTo>
                  <a:lnTo>
                    <a:pt x="34" y="440"/>
                  </a:lnTo>
                  <a:lnTo>
                    <a:pt x="0" y="40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B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0" name="9Slide.vn 61"/>
            <p:cNvSpPr>
              <a:spLocks noEditPoints="1"/>
            </p:cNvSpPr>
            <p:nvPr/>
          </p:nvSpPr>
          <p:spPr bwMode="auto">
            <a:xfrm>
              <a:off x="1897" y="3412"/>
              <a:ext cx="1542" cy="440"/>
            </a:xfrm>
            <a:custGeom>
              <a:avLst/>
              <a:gdLst>
                <a:gd name="T0" fmla="*/ 1542 w 1542"/>
                <a:gd name="T1" fmla="*/ 65 h 440"/>
                <a:gd name="T2" fmla="*/ 1470 w 1542"/>
                <a:gd name="T3" fmla="*/ 125 h 440"/>
                <a:gd name="T4" fmla="*/ 1473 w 1542"/>
                <a:gd name="T5" fmla="*/ 125 h 440"/>
                <a:gd name="T6" fmla="*/ 1542 w 1542"/>
                <a:gd name="T7" fmla="*/ 65 h 440"/>
                <a:gd name="T8" fmla="*/ 1542 w 1542"/>
                <a:gd name="T9" fmla="*/ 65 h 440"/>
                <a:gd name="T10" fmla="*/ 584 w 1542"/>
                <a:gd name="T11" fmla="*/ 0 h 440"/>
                <a:gd name="T12" fmla="*/ 0 w 1542"/>
                <a:gd name="T13" fmla="*/ 406 h 440"/>
                <a:gd name="T14" fmla="*/ 34 w 1542"/>
                <a:gd name="T15" fmla="*/ 440 h 440"/>
                <a:gd name="T16" fmla="*/ 0 w 1542"/>
                <a:gd name="T17" fmla="*/ 406 h 440"/>
                <a:gd name="T18" fmla="*/ 584 w 1542"/>
                <a:gd name="T1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2" h="440">
                  <a:moveTo>
                    <a:pt x="1542" y="65"/>
                  </a:moveTo>
                  <a:lnTo>
                    <a:pt x="1470" y="125"/>
                  </a:lnTo>
                  <a:lnTo>
                    <a:pt x="1473" y="125"/>
                  </a:lnTo>
                  <a:lnTo>
                    <a:pt x="1542" y="65"/>
                  </a:lnTo>
                  <a:lnTo>
                    <a:pt x="1542" y="65"/>
                  </a:lnTo>
                  <a:moveTo>
                    <a:pt x="584" y="0"/>
                  </a:moveTo>
                  <a:lnTo>
                    <a:pt x="0" y="406"/>
                  </a:lnTo>
                  <a:lnTo>
                    <a:pt x="34" y="440"/>
                  </a:lnTo>
                  <a:lnTo>
                    <a:pt x="0" y="406"/>
                  </a:lnTo>
                  <a:lnTo>
                    <a:pt x="5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1" name="9Slide.vn 62"/>
            <p:cNvSpPr/>
            <p:nvPr/>
          </p:nvSpPr>
          <p:spPr bwMode="auto">
            <a:xfrm>
              <a:off x="1897" y="3018"/>
              <a:ext cx="1542" cy="871"/>
            </a:xfrm>
            <a:custGeom>
              <a:avLst/>
              <a:gdLst>
                <a:gd name="T0" fmla="*/ 369 w 494"/>
                <a:gd name="T1" fmla="*/ 0 h 279"/>
                <a:gd name="T2" fmla="*/ 187 w 494"/>
                <a:gd name="T3" fmla="*/ 126 h 279"/>
                <a:gd name="T4" fmla="*/ 0 w 494"/>
                <a:gd name="T5" fmla="*/ 256 h 279"/>
                <a:gd name="T6" fmla="*/ 11 w 494"/>
                <a:gd name="T7" fmla="*/ 267 h 279"/>
                <a:gd name="T8" fmla="*/ 23 w 494"/>
                <a:gd name="T9" fmla="*/ 279 h 279"/>
                <a:gd name="T10" fmla="*/ 287 w 494"/>
                <a:gd name="T11" fmla="*/ 94 h 279"/>
                <a:gd name="T12" fmla="*/ 346 w 494"/>
                <a:gd name="T13" fmla="*/ 76 h 279"/>
                <a:gd name="T14" fmla="*/ 426 w 494"/>
                <a:gd name="T15" fmla="*/ 113 h 279"/>
                <a:gd name="T16" fmla="*/ 471 w 494"/>
                <a:gd name="T17" fmla="*/ 166 h 279"/>
                <a:gd name="T18" fmla="*/ 494 w 494"/>
                <a:gd name="T19" fmla="*/ 147 h 279"/>
                <a:gd name="T20" fmla="*/ 373 w 494"/>
                <a:gd name="T21" fmla="*/ 5 h 279"/>
                <a:gd name="T22" fmla="*/ 373 w 494"/>
                <a:gd name="T23" fmla="*/ 5 h 279"/>
                <a:gd name="T24" fmla="*/ 369 w 494"/>
                <a:gd name="T25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4" h="279">
                  <a:moveTo>
                    <a:pt x="369" y="0"/>
                  </a:moveTo>
                  <a:cubicBezTo>
                    <a:pt x="187" y="126"/>
                    <a:pt x="187" y="126"/>
                    <a:pt x="187" y="12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1" y="267"/>
                    <a:pt x="11" y="267"/>
                    <a:pt x="11" y="267"/>
                  </a:cubicBezTo>
                  <a:cubicBezTo>
                    <a:pt x="23" y="279"/>
                    <a:pt x="23" y="279"/>
                    <a:pt x="23" y="279"/>
                  </a:cubicBezTo>
                  <a:cubicBezTo>
                    <a:pt x="287" y="94"/>
                    <a:pt x="287" y="94"/>
                    <a:pt x="287" y="94"/>
                  </a:cubicBezTo>
                  <a:cubicBezTo>
                    <a:pt x="305" y="82"/>
                    <a:pt x="326" y="76"/>
                    <a:pt x="346" y="76"/>
                  </a:cubicBezTo>
                  <a:cubicBezTo>
                    <a:pt x="376" y="76"/>
                    <a:pt x="406" y="89"/>
                    <a:pt x="426" y="113"/>
                  </a:cubicBezTo>
                  <a:cubicBezTo>
                    <a:pt x="471" y="166"/>
                    <a:pt x="471" y="166"/>
                    <a:pt x="471" y="166"/>
                  </a:cubicBezTo>
                  <a:cubicBezTo>
                    <a:pt x="494" y="147"/>
                    <a:pt x="494" y="147"/>
                    <a:pt x="494" y="147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69" y="0"/>
                    <a:pt x="369" y="0"/>
                    <a:pt x="369" y="0"/>
                  </a:cubicBezTo>
                </a:path>
              </a:pathLst>
            </a:custGeom>
            <a:solidFill>
              <a:srgbClr val="9CCC65">
                <a:lumMod val="50000"/>
              </a:srgbClr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2" name="9Slide.vn 63"/>
            <p:cNvSpPr/>
            <p:nvPr/>
          </p:nvSpPr>
          <p:spPr bwMode="auto">
            <a:xfrm>
              <a:off x="4691" y="2906"/>
              <a:ext cx="6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D9A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3" name="9Slide.vn 64"/>
            <p:cNvSpPr>
              <a:spLocks noEditPoints="1"/>
            </p:cNvSpPr>
            <p:nvPr/>
          </p:nvSpPr>
          <p:spPr bwMode="auto">
            <a:xfrm>
              <a:off x="3832" y="2906"/>
              <a:ext cx="890" cy="250"/>
            </a:xfrm>
            <a:custGeom>
              <a:avLst/>
              <a:gdLst>
                <a:gd name="T0" fmla="*/ 236 w 285"/>
                <a:gd name="T1" fmla="*/ 49 h 80"/>
                <a:gd name="T2" fmla="*/ 236 w 285"/>
                <a:gd name="T3" fmla="*/ 49 h 80"/>
                <a:gd name="T4" fmla="*/ 236 w 285"/>
                <a:gd name="T5" fmla="*/ 49 h 80"/>
                <a:gd name="T6" fmla="*/ 275 w 285"/>
                <a:gd name="T7" fmla="*/ 0 h 80"/>
                <a:gd name="T8" fmla="*/ 281 w 285"/>
                <a:gd name="T9" fmla="*/ 8 h 80"/>
                <a:gd name="T10" fmla="*/ 283 w 285"/>
                <a:gd name="T11" fmla="*/ 13 h 80"/>
                <a:gd name="T12" fmla="*/ 283 w 285"/>
                <a:gd name="T13" fmla="*/ 18 h 80"/>
                <a:gd name="T14" fmla="*/ 282 w 285"/>
                <a:gd name="T15" fmla="*/ 22 h 80"/>
                <a:gd name="T16" fmla="*/ 279 w 285"/>
                <a:gd name="T17" fmla="*/ 27 h 80"/>
                <a:gd name="T18" fmla="*/ 276 w 285"/>
                <a:gd name="T19" fmla="*/ 30 h 80"/>
                <a:gd name="T20" fmla="*/ 272 w 285"/>
                <a:gd name="T21" fmla="*/ 33 h 80"/>
                <a:gd name="T22" fmla="*/ 268 w 285"/>
                <a:gd name="T23" fmla="*/ 36 h 80"/>
                <a:gd name="T24" fmla="*/ 264 w 285"/>
                <a:gd name="T25" fmla="*/ 38 h 80"/>
                <a:gd name="T26" fmla="*/ 255 w 285"/>
                <a:gd name="T27" fmla="*/ 43 h 80"/>
                <a:gd name="T28" fmla="*/ 246 w 285"/>
                <a:gd name="T29" fmla="*/ 46 h 80"/>
                <a:gd name="T30" fmla="*/ 236 w 285"/>
                <a:gd name="T31" fmla="*/ 49 h 80"/>
                <a:gd name="T32" fmla="*/ 206 w 285"/>
                <a:gd name="T33" fmla="*/ 55 h 80"/>
                <a:gd name="T34" fmla="*/ 177 w 285"/>
                <a:gd name="T35" fmla="*/ 61 h 80"/>
                <a:gd name="T36" fmla="*/ 147 w 285"/>
                <a:gd name="T37" fmla="*/ 67 h 80"/>
                <a:gd name="T38" fmla="*/ 117 w 285"/>
                <a:gd name="T39" fmla="*/ 72 h 80"/>
                <a:gd name="T40" fmla="*/ 103 w 285"/>
                <a:gd name="T41" fmla="*/ 74 h 80"/>
                <a:gd name="T42" fmla="*/ 101 w 285"/>
                <a:gd name="T43" fmla="*/ 74 h 80"/>
                <a:gd name="T44" fmla="*/ 88 w 285"/>
                <a:gd name="T45" fmla="*/ 73 h 80"/>
                <a:gd name="T46" fmla="*/ 74 w 285"/>
                <a:gd name="T47" fmla="*/ 69 h 80"/>
                <a:gd name="T48" fmla="*/ 59 w 285"/>
                <a:gd name="T49" fmla="*/ 65 h 80"/>
                <a:gd name="T50" fmla="*/ 30 w 285"/>
                <a:gd name="T51" fmla="*/ 57 h 80"/>
                <a:gd name="T52" fmla="*/ 0 w 285"/>
                <a:gd name="T53" fmla="*/ 49 h 80"/>
                <a:gd name="T54" fmla="*/ 29 w 285"/>
                <a:gd name="T55" fmla="*/ 60 h 80"/>
                <a:gd name="T56" fmla="*/ 58 w 285"/>
                <a:gd name="T57" fmla="*/ 69 h 80"/>
                <a:gd name="T58" fmla="*/ 72 w 285"/>
                <a:gd name="T59" fmla="*/ 74 h 80"/>
                <a:gd name="T60" fmla="*/ 87 w 285"/>
                <a:gd name="T61" fmla="*/ 78 h 80"/>
                <a:gd name="T62" fmla="*/ 102 w 285"/>
                <a:gd name="T63" fmla="*/ 80 h 80"/>
                <a:gd name="T64" fmla="*/ 103 w 285"/>
                <a:gd name="T65" fmla="*/ 80 h 80"/>
                <a:gd name="T66" fmla="*/ 118 w 285"/>
                <a:gd name="T67" fmla="*/ 79 h 80"/>
                <a:gd name="T68" fmla="*/ 148 w 285"/>
                <a:gd name="T69" fmla="*/ 74 h 80"/>
                <a:gd name="T70" fmla="*/ 178 w 285"/>
                <a:gd name="T71" fmla="*/ 68 h 80"/>
                <a:gd name="T72" fmla="*/ 237 w 285"/>
                <a:gd name="T73" fmla="*/ 54 h 80"/>
                <a:gd name="T74" fmla="*/ 238 w 285"/>
                <a:gd name="T75" fmla="*/ 54 h 80"/>
                <a:gd name="T76" fmla="*/ 238 w 285"/>
                <a:gd name="T77" fmla="*/ 54 h 80"/>
                <a:gd name="T78" fmla="*/ 247 w 285"/>
                <a:gd name="T79" fmla="*/ 51 h 80"/>
                <a:gd name="T80" fmla="*/ 257 w 285"/>
                <a:gd name="T81" fmla="*/ 47 h 80"/>
                <a:gd name="T82" fmla="*/ 266 w 285"/>
                <a:gd name="T83" fmla="*/ 42 h 80"/>
                <a:gd name="T84" fmla="*/ 270 w 285"/>
                <a:gd name="T85" fmla="*/ 39 h 80"/>
                <a:gd name="T86" fmla="*/ 275 w 285"/>
                <a:gd name="T87" fmla="*/ 36 h 80"/>
                <a:gd name="T88" fmla="*/ 278 w 285"/>
                <a:gd name="T89" fmla="*/ 32 h 80"/>
                <a:gd name="T90" fmla="*/ 282 w 285"/>
                <a:gd name="T91" fmla="*/ 28 h 80"/>
                <a:gd name="T92" fmla="*/ 284 w 285"/>
                <a:gd name="T93" fmla="*/ 23 h 80"/>
                <a:gd name="T94" fmla="*/ 285 w 285"/>
                <a:gd name="T95" fmla="*/ 18 h 80"/>
                <a:gd name="T96" fmla="*/ 284 w 285"/>
                <a:gd name="T97" fmla="*/ 13 h 80"/>
                <a:gd name="T98" fmla="*/ 282 w 285"/>
                <a:gd name="T99" fmla="*/ 8 h 80"/>
                <a:gd name="T100" fmla="*/ 277 w 285"/>
                <a:gd name="T101" fmla="*/ 1 h 80"/>
                <a:gd name="T102" fmla="*/ 275 w 285"/>
                <a:gd name="T10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5" h="80">
                  <a:moveTo>
                    <a:pt x="236" y="49"/>
                  </a:moveTo>
                  <a:cubicBezTo>
                    <a:pt x="236" y="49"/>
                    <a:pt x="236" y="49"/>
                    <a:pt x="236" y="49"/>
                  </a:cubicBezTo>
                  <a:cubicBezTo>
                    <a:pt x="236" y="49"/>
                    <a:pt x="236" y="49"/>
                    <a:pt x="236" y="49"/>
                  </a:cubicBezTo>
                  <a:moveTo>
                    <a:pt x="275" y="0"/>
                  </a:moveTo>
                  <a:cubicBezTo>
                    <a:pt x="278" y="3"/>
                    <a:pt x="280" y="6"/>
                    <a:pt x="281" y="8"/>
                  </a:cubicBezTo>
                  <a:cubicBezTo>
                    <a:pt x="282" y="10"/>
                    <a:pt x="282" y="11"/>
                    <a:pt x="283" y="13"/>
                  </a:cubicBezTo>
                  <a:cubicBezTo>
                    <a:pt x="283" y="15"/>
                    <a:pt x="283" y="16"/>
                    <a:pt x="283" y="18"/>
                  </a:cubicBezTo>
                  <a:cubicBezTo>
                    <a:pt x="283" y="19"/>
                    <a:pt x="283" y="21"/>
                    <a:pt x="282" y="22"/>
                  </a:cubicBezTo>
                  <a:cubicBezTo>
                    <a:pt x="281" y="24"/>
                    <a:pt x="281" y="25"/>
                    <a:pt x="279" y="27"/>
                  </a:cubicBezTo>
                  <a:cubicBezTo>
                    <a:pt x="278" y="28"/>
                    <a:pt x="278" y="29"/>
                    <a:pt x="276" y="30"/>
                  </a:cubicBezTo>
                  <a:cubicBezTo>
                    <a:pt x="275" y="31"/>
                    <a:pt x="274" y="32"/>
                    <a:pt x="272" y="33"/>
                  </a:cubicBezTo>
                  <a:cubicBezTo>
                    <a:pt x="268" y="36"/>
                    <a:pt x="268" y="36"/>
                    <a:pt x="268" y="36"/>
                  </a:cubicBezTo>
                  <a:cubicBezTo>
                    <a:pt x="267" y="37"/>
                    <a:pt x="266" y="38"/>
                    <a:pt x="264" y="38"/>
                  </a:cubicBezTo>
                  <a:cubicBezTo>
                    <a:pt x="261" y="40"/>
                    <a:pt x="258" y="41"/>
                    <a:pt x="255" y="43"/>
                  </a:cubicBezTo>
                  <a:cubicBezTo>
                    <a:pt x="252" y="44"/>
                    <a:pt x="249" y="45"/>
                    <a:pt x="246" y="46"/>
                  </a:cubicBezTo>
                  <a:cubicBezTo>
                    <a:pt x="236" y="49"/>
                    <a:pt x="236" y="49"/>
                    <a:pt x="236" y="49"/>
                  </a:cubicBezTo>
                  <a:cubicBezTo>
                    <a:pt x="226" y="51"/>
                    <a:pt x="216" y="53"/>
                    <a:pt x="206" y="55"/>
                  </a:cubicBezTo>
                  <a:cubicBezTo>
                    <a:pt x="177" y="61"/>
                    <a:pt x="177" y="61"/>
                    <a:pt x="177" y="61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37" y="69"/>
                    <a:pt x="127" y="71"/>
                    <a:pt x="117" y="72"/>
                  </a:cubicBezTo>
                  <a:cubicBezTo>
                    <a:pt x="113" y="73"/>
                    <a:pt x="107" y="74"/>
                    <a:pt x="103" y="74"/>
                  </a:cubicBezTo>
                  <a:cubicBezTo>
                    <a:pt x="102" y="74"/>
                    <a:pt x="101" y="74"/>
                    <a:pt x="101" y="74"/>
                  </a:cubicBezTo>
                  <a:cubicBezTo>
                    <a:pt x="96" y="74"/>
                    <a:pt x="92" y="73"/>
                    <a:pt x="88" y="73"/>
                  </a:cubicBezTo>
                  <a:cubicBezTo>
                    <a:pt x="83" y="72"/>
                    <a:pt x="79" y="71"/>
                    <a:pt x="74" y="69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49" y="62"/>
                    <a:pt x="39" y="60"/>
                    <a:pt x="30" y="57"/>
                  </a:cubicBezTo>
                  <a:cubicBezTo>
                    <a:pt x="20" y="54"/>
                    <a:pt x="10" y="52"/>
                    <a:pt x="0" y="49"/>
                  </a:cubicBezTo>
                  <a:cubicBezTo>
                    <a:pt x="10" y="53"/>
                    <a:pt x="19" y="56"/>
                    <a:pt x="29" y="60"/>
                  </a:cubicBezTo>
                  <a:cubicBezTo>
                    <a:pt x="38" y="63"/>
                    <a:pt x="48" y="66"/>
                    <a:pt x="58" y="69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7" y="76"/>
                    <a:pt x="82" y="77"/>
                    <a:pt x="87" y="78"/>
                  </a:cubicBezTo>
                  <a:cubicBezTo>
                    <a:pt x="92" y="79"/>
                    <a:pt x="97" y="80"/>
                    <a:pt x="102" y="80"/>
                  </a:cubicBezTo>
                  <a:cubicBezTo>
                    <a:pt x="102" y="80"/>
                    <a:pt x="102" y="80"/>
                    <a:pt x="103" y="80"/>
                  </a:cubicBezTo>
                  <a:cubicBezTo>
                    <a:pt x="108" y="80"/>
                    <a:pt x="113" y="79"/>
                    <a:pt x="118" y="79"/>
                  </a:cubicBezTo>
                  <a:cubicBezTo>
                    <a:pt x="128" y="77"/>
                    <a:pt x="138" y="76"/>
                    <a:pt x="148" y="74"/>
                  </a:cubicBezTo>
                  <a:cubicBezTo>
                    <a:pt x="158" y="72"/>
                    <a:pt x="168" y="70"/>
                    <a:pt x="178" y="68"/>
                  </a:cubicBezTo>
                  <a:cubicBezTo>
                    <a:pt x="198" y="63"/>
                    <a:pt x="218" y="59"/>
                    <a:pt x="237" y="54"/>
                  </a:cubicBezTo>
                  <a:cubicBezTo>
                    <a:pt x="238" y="54"/>
                    <a:pt x="238" y="54"/>
                    <a:pt x="238" y="54"/>
                  </a:cubicBezTo>
                  <a:cubicBezTo>
                    <a:pt x="238" y="54"/>
                    <a:pt x="238" y="54"/>
                    <a:pt x="238" y="54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50" y="50"/>
                    <a:pt x="254" y="48"/>
                    <a:pt x="257" y="47"/>
                  </a:cubicBezTo>
                  <a:cubicBezTo>
                    <a:pt x="260" y="45"/>
                    <a:pt x="263" y="44"/>
                    <a:pt x="266" y="42"/>
                  </a:cubicBezTo>
                  <a:cubicBezTo>
                    <a:pt x="267" y="41"/>
                    <a:pt x="269" y="40"/>
                    <a:pt x="270" y="39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6" y="35"/>
                    <a:pt x="277" y="33"/>
                    <a:pt x="278" y="32"/>
                  </a:cubicBezTo>
                  <a:cubicBezTo>
                    <a:pt x="280" y="31"/>
                    <a:pt x="281" y="30"/>
                    <a:pt x="282" y="28"/>
                  </a:cubicBezTo>
                  <a:cubicBezTo>
                    <a:pt x="283" y="27"/>
                    <a:pt x="283" y="25"/>
                    <a:pt x="284" y="23"/>
                  </a:cubicBezTo>
                  <a:cubicBezTo>
                    <a:pt x="285" y="22"/>
                    <a:pt x="285" y="20"/>
                    <a:pt x="285" y="18"/>
                  </a:cubicBezTo>
                  <a:cubicBezTo>
                    <a:pt x="285" y="16"/>
                    <a:pt x="285" y="14"/>
                    <a:pt x="284" y="13"/>
                  </a:cubicBezTo>
                  <a:cubicBezTo>
                    <a:pt x="284" y="11"/>
                    <a:pt x="283" y="9"/>
                    <a:pt x="282" y="8"/>
                  </a:cubicBezTo>
                  <a:cubicBezTo>
                    <a:pt x="281" y="5"/>
                    <a:pt x="279" y="3"/>
                    <a:pt x="277" y="1"/>
                  </a:cubicBezTo>
                  <a:cubicBezTo>
                    <a:pt x="276" y="1"/>
                    <a:pt x="276" y="1"/>
                    <a:pt x="275" y="0"/>
                  </a:cubicBezTo>
                </a:path>
              </a:pathLst>
            </a:custGeom>
            <a:solidFill>
              <a:srgbClr val="ED8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4" name="9Slide.vn 65"/>
            <p:cNvSpPr/>
            <p:nvPr/>
          </p:nvSpPr>
          <p:spPr bwMode="auto">
            <a:xfrm>
              <a:off x="5168" y="2816"/>
              <a:ext cx="13" cy="3"/>
            </a:xfrm>
            <a:custGeom>
              <a:avLst/>
              <a:gdLst>
                <a:gd name="T0" fmla="*/ 0 w 4"/>
                <a:gd name="T1" fmla="*/ 0 h 1"/>
                <a:gd name="T2" fmla="*/ 3 w 4"/>
                <a:gd name="T3" fmla="*/ 1 h 1"/>
                <a:gd name="T4" fmla="*/ 4 w 4"/>
                <a:gd name="T5" fmla="*/ 1 h 1"/>
                <a:gd name="T6" fmla="*/ 0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FFC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5" name="9Slide.vn 66"/>
            <p:cNvSpPr>
              <a:spLocks noEditPoints="1"/>
            </p:cNvSpPr>
            <p:nvPr/>
          </p:nvSpPr>
          <p:spPr bwMode="auto">
            <a:xfrm>
              <a:off x="4535" y="2819"/>
              <a:ext cx="699" cy="384"/>
            </a:xfrm>
            <a:custGeom>
              <a:avLst/>
              <a:gdLst>
                <a:gd name="T0" fmla="*/ 175 w 224"/>
                <a:gd name="T1" fmla="*/ 51 h 123"/>
                <a:gd name="T2" fmla="*/ 175 w 224"/>
                <a:gd name="T3" fmla="*/ 51 h 123"/>
                <a:gd name="T4" fmla="*/ 175 w 224"/>
                <a:gd name="T5" fmla="*/ 51 h 123"/>
                <a:gd name="T6" fmla="*/ 206 w 224"/>
                <a:gd name="T7" fmla="*/ 0 h 123"/>
                <a:gd name="T8" fmla="*/ 213 w 224"/>
                <a:gd name="T9" fmla="*/ 3 h 123"/>
                <a:gd name="T10" fmla="*/ 220 w 224"/>
                <a:gd name="T11" fmla="*/ 11 h 123"/>
                <a:gd name="T12" fmla="*/ 220 w 224"/>
                <a:gd name="T13" fmla="*/ 20 h 123"/>
                <a:gd name="T14" fmla="*/ 212 w 224"/>
                <a:gd name="T15" fmla="*/ 28 h 123"/>
                <a:gd name="T16" fmla="*/ 175 w 224"/>
                <a:gd name="T17" fmla="*/ 51 h 123"/>
                <a:gd name="T18" fmla="*/ 87 w 224"/>
                <a:gd name="T19" fmla="*/ 85 h 123"/>
                <a:gd name="T20" fmla="*/ 44 w 224"/>
                <a:gd name="T21" fmla="*/ 103 h 123"/>
                <a:gd name="T22" fmla="*/ 22 w 224"/>
                <a:gd name="T23" fmla="*/ 113 h 123"/>
                <a:gd name="T24" fmla="*/ 0 w 224"/>
                <a:gd name="T25" fmla="*/ 123 h 123"/>
                <a:gd name="T26" fmla="*/ 23 w 224"/>
                <a:gd name="T27" fmla="*/ 115 h 123"/>
                <a:gd name="T28" fmla="*/ 45 w 224"/>
                <a:gd name="T29" fmla="*/ 107 h 123"/>
                <a:gd name="T30" fmla="*/ 89 w 224"/>
                <a:gd name="T31" fmla="*/ 91 h 123"/>
                <a:gd name="T32" fmla="*/ 177 w 224"/>
                <a:gd name="T33" fmla="*/ 56 h 123"/>
                <a:gd name="T34" fmla="*/ 178 w 224"/>
                <a:gd name="T35" fmla="*/ 56 h 123"/>
                <a:gd name="T36" fmla="*/ 178 w 224"/>
                <a:gd name="T37" fmla="*/ 56 h 123"/>
                <a:gd name="T38" fmla="*/ 196 w 224"/>
                <a:gd name="T39" fmla="*/ 44 h 123"/>
                <a:gd name="T40" fmla="*/ 214 w 224"/>
                <a:gd name="T41" fmla="*/ 30 h 123"/>
                <a:gd name="T42" fmla="*/ 222 w 224"/>
                <a:gd name="T43" fmla="*/ 21 h 123"/>
                <a:gd name="T44" fmla="*/ 222 w 224"/>
                <a:gd name="T45" fmla="*/ 10 h 123"/>
                <a:gd name="T46" fmla="*/ 213 w 224"/>
                <a:gd name="T47" fmla="*/ 3 h 123"/>
                <a:gd name="T48" fmla="*/ 207 w 224"/>
                <a:gd name="T49" fmla="*/ 0 h 123"/>
                <a:gd name="T50" fmla="*/ 206 w 224"/>
                <a:gd name="T5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4" h="123">
                  <a:moveTo>
                    <a:pt x="175" y="51"/>
                  </a:moveTo>
                  <a:cubicBezTo>
                    <a:pt x="175" y="51"/>
                    <a:pt x="175" y="51"/>
                    <a:pt x="175" y="51"/>
                  </a:cubicBezTo>
                  <a:cubicBezTo>
                    <a:pt x="175" y="51"/>
                    <a:pt x="175" y="51"/>
                    <a:pt x="175" y="51"/>
                  </a:cubicBezTo>
                  <a:moveTo>
                    <a:pt x="206" y="0"/>
                  </a:moveTo>
                  <a:cubicBezTo>
                    <a:pt x="208" y="1"/>
                    <a:pt x="211" y="2"/>
                    <a:pt x="213" y="3"/>
                  </a:cubicBezTo>
                  <a:cubicBezTo>
                    <a:pt x="216" y="5"/>
                    <a:pt x="219" y="8"/>
                    <a:pt x="220" y="11"/>
                  </a:cubicBezTo>
                  <a:cubicBezTo>
                    <a:pt x="222" y="14"/>
                    <a:pt x="222" y="18"/>
                    <a:pt x="220" y="20"/>
                  </a:cubicBezTo>
                  <a:cubicBezTo>
                    <a:pt x="218" y="23"/>
                    <a:pt x="215" y="26"/>
                    <a:pt x="212" y="28"/>
                  </a:cubicBezTo>
                  <a:cubicBezTo>
                    <a:pt x="201" y="36"/>
                    <a:pt x="188" y="44"/>
                    <a:pt x="175" y="51"/>
                  </a:cubicBezTo>
                  <a:cubicBezTo>
                    <a:pt x="146" y="62"/>
                    <a:pt x="116" y="73"/>
                    <a:pt x="87" y="85"/>
                  </a:cubicBezTo>
                  <a:cubicBezTo>
                    <a:pt x="73" y="91"/>
                    <a:pt x="58" y="97"/>
                    <a:pt x="44" y="103"/>
                  </a:cubicBezTo>
                  <a:cubicBezTo>
                    <a:pt x="36" y="106"/>
                    <a:pt x="29" y="110"/>
                    <a:pt x="22" y="113"/>
                  </a:cubicBezTo>
                  <a:cubicBezTo>
                    <a:pt x="15" y="116"/>
                    <a:pt x="7" y="119"/>
                    <a:pt x="0" y="123"/>
                  </a:cubicBezTo>
                  <a:cubicBezTo>
                    <a:pt x="8" y="120"/>
                    <a:pt x="15" y="118"/>
                    <a:pt x="23" y="115"/>
                  </a:cubicBezTo>
                  <a:cubicBezTo>
                    <a:pt x="30" y="113"/>
                    <a:pt x="38" y="110"/>
                    <a:pt x="45" y="107"/>
                  </a:cubicBezTo>
                  <a:cubicBezTo>
                    <a:pt x="60" y="102"/>
                    <a:pt x="75" y="97"/>
                    <a:pt x="89" y="91"/>
                  </a:cubicBezTo>
                  <a:cubicBezTo>
                    <a:pt x="119" y="80"/>
                    <a:pt x="148" y="68"/>
                    <a:pt x="177" y="56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84" y="52"/>
                    <a:pt x="190" y="48"/>
                    <a:pt x="196" y="44"/>
                  </a:cubicBezTo>
                  <a:cubicBezTo>
                    <a:pt x="202" y="39"/>
                    <a:pt x="209" y="35"/>
                    <a:pt x="214" y="30"/>
                  </a:cubicBezTo>
                  <a:cubicBezTo>
                    <a:pt x="217" y="28"/>
                    <a:pt x="220" y="25"/>
                    <a:pt x="222" y="21"/>
                  </a:cubicBezTo>
                  <a:cubicBezTo>
                    <a:pt x="224" y="18"/>
                    <a:pt x="224" y="13"/>
                    <a:pt x="222" y="10"/>
                  </a:cubicBezTo>
                  <a:cubicBezTo>
                    <a:pt x="219" y="7"/>
                    <a:pt x="216" y="4"/>
                    <a:pt x="213" y="3"/>
                  </a:cubicBezTo>
                  <a:cubicBezTo>
                    <a:pt x="211" y="2"/>
                    <a:pt x="209" y="1"/>
                    <a:pt x="207" y="0"/>
                  </a:cubicBezTo>
                  <a:cubicBezTo>
                    <a:pt x="207" y="0"/>
                    <a:pt x="206" y="0"/>
                    <a:pt x="206" y="0"/>
                  </a:cubicBezTo>
                </a:path>
              </a:pathLst>
            </a:custGeom>
            <a:solidFill>
              <a:srgbClr val="ED8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6" name="9Slide.vn 67"/>
            <p:cNvSpPr/>
            <p:nvPr/>
          </p:nvSpPr>
          <p:spPr bwMode="auto">
            <a:xfrm>
              <a:off x="2999" y="2806"/>
              <a:ext cx="674" cy="734"/>
            </a:xfrm>
            <a:custGeom>
              <a:avLst/>
              <a:gdLst>
                <a:gd name="T0" fmla="*/ 196 w 674"/>
                <a:gd name="T1" fmla="*/ 0 h 734"/>
                <a:gd name="T2" fmla="*/ 284 w 674"/>
                <a:gd name="T3" fmla="*/ 109 h 734"/>
                <a:gd name="T4" fmla="*/ 599 w 674"/>
                <a:gd name="T5" fmla="*/ 487 h 734"/>
                <a:gd name="T6" fmla="*/ 674 w 674"/>
                <a:gd name="T7" fmla="*/ 587 h 734"/>
                <a:gd name="T8" fmla="*/ 493 w 674"/>
                <a:gd name="T9" fmla="*/ 734 h 734"/>
                <a:gd name="T10" fmla="*/ 0 w 674"/>
                <a:gd name="T11" fmla="*/ 153 h 734"/>
                <a:gd name="T12" fmla="*/ 196 w 674"/>
                <a:gd name="T1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4" h="734">
                  <a:moveTo>
                    <a:pt x="196" y="0"/>
                  </a:moveTo>
                  <a:lnTo>
                    <a:pt x="284" y="109"/>
                  </a:lnTo>
                  <a:lnTo>
                    <a:pt x="599" y="487"/>
                  </a:lnTo>
                  <a:lnTo>
                    <a:pt x="674" y="587"/>
                  </a:lnTo>
                  <a:lnTo>
                    <a:pt x="493" y="734"/>
                  </a:lnTo>
                  <a:lnTo>
                    <a:pt x="0" y="153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7" name="9Slide.vn 68"/>
            <p:cNvSpPr/>
            <p:nvPr/>
          </p:nvSpPr>
          <p:spPr bwMode="auto">
            <a:xfrm>
              <a:off x="2999" y="2806"/>
              <a:ext cx="674" cy="734"/>
            </a:xfrm>
            <a:custGeom>
              <a:avLst/>
              <a:gdLst>
                <a:gd name="T0" fmla="*/ 196 w 674"/>
                <a:gd name="T1" fmla="*/ 0 h 734"/>
                <a:gd name="T2" fmla="*/ 284 w 674"/>
                <a:gd name="T3" fmla="*/ 109 h 734"/>
                <a:gd name="T4" fmla="*/ 599 w 674"/>
                <a:gd name="T5" fmla="*/ 487 h 734"/>
                <a:gd name="T6" fmla="*/ 674 w 674"/>
                <a:gd name="T7" fmla="*/ 587 h 734"/>
                <a:gd name="T8" fmla="*/ 493 w 674"/>
                <a:gd name="T9" fmla="*/ 734 h 734"/>
                <a:gd name="T10" fmla="*/ 0 w 674"/>
                <a:gd name="T11" fmla="*/ 153 h 734"/>
                <a:gd name="T12" fmla="*/ 196 w 674"/>
                <a:gd name="T1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4" h="734">
                  <a:moveTo>
                    <a:pt x="196" y="0"/>
                  </a:moveTo>
                  <a:lnTo>
                    <a:pt x="284" y="109"/>
                  </a:lnTo>
                  <a:lnTo>
                    <a:pt x="599" y="487"/>
                  </a:lnTo>
                  <a:lnTo>
                    <a:pt x="674" y="587"/>
                  </a:lnTo>
                  <a:lnTo>
                    <a:pt x="493" y="734"/>
                  </a:lnTo>
                  <a:lnTo>
                    <a:pt x="0" y="153"/>
                  </a:lnTo>
                  <a:lnTo>
                    <a:pt x="1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8" name="9Slide.vn 69"/>
            <p:cNvSpPr/>
            <p:nvPr/>
          </p:nvSpPr>
          <p:spPr bwMode="auto">
            <a:xfrm>
              <a:off x="2999" y="2959"/>
              <a:ext cx="50" cy="59"/>
            </a:xfrm>
            <a:custGeom>
              <a:avLst/>
              <a:gdLst>
                <a:gd name="T0" fmla="*/ 0 w 50"/>
                <a:gd name="T1" fmla="*/ 0 h 59"/>
                <a:gd name="T2" fmla="*/ 50 w 50"/>
                <a:gd name="T3" fmla="*/ 59 h 59"/>
                <a:gd name="T4" fmla="*/ 50 w 50"/>
                <a:gd name="T5" fmla="*/ 59 h 59"/>
                <a:gd name="T6" fmla="*/ 0 w 50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0" y="0"/>
                  </a:moveTo>
                  <a:lnTo>
                    <a:pt x="50" y="59"/>
                  </a:lnTo>
                  <a:lnTo>
                    <a:pt x="5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9" name="9Slide.vn 70"/>
            <p:cNvSpPr/>
            <p:nvPr/>
          </p:nvSpPr>
          <p:spPr bwMode="auto">
            <a:xfrm>
              <a:off x="2999" y="2959"/>
              <a:ext cx="50" cy="59"/>
            </a:xfrm>
            <a:custGeom>
              <a:avLst/>
              <a:gdLst>
                <a:gd name="T0" fmla="*/ 0 w 50"/>
                <a:gd name="T1" fmla="*/ 0 h 59"/>
                <a:gd name="T2" fmla="*/ 50 w 50"/>
                <a:gd name="T3" fmla="*/ 59 h 59"/>
                <a:gd name="T4" fmla="*/ 50 w 50"/>
                <a:gd name="T5" fmla="*/ 59 h 59"/>
                <a:gd name="T6" fmla="*/ 0 w 50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0" y="0"/>
                  </a:moveTo>
                  <a:lnTo>
                    <a:pt x="50" y="59"/>
                  </a:lnTo>
                  <a:lnTo>
                    <a:pt x="50" y="5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0" name="9Slide.vn 71"/>
            <p:cNvSpPr>
              <a:spLocks noChangeArrowheads="1"/>
            </p:cNvSpPr>
            <p:nvPr/>
          </p:nvSpPr>
          <p:spPr bwMode="auto">
            <a:xfrm>
              <a:off x="3049" y="3018"/>
              <a:ext cx="1" cy="1"/>
            </a:xfrm>
            <a:prstGeom prst="rect">
              <a:avLst/>
            </a:prstGeom>
            <a:solidFill>
              <a:srgbClr val="277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1" name="9Slide.vn 72"/>
            <p:cNvSpPr>
              <a:spLocks noChangeArrowheads="1"/>
            </p:cNvSpPr>
            <p:nvPr/>
          </p:nvSpPr>
          <p:spPr bwMode="auto">
            <a:xfrm>
              <a:off x="3049" y="3018"/>
              <a:ext cx="1" cy="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2" name="9Slide.vn 73"/>
            <p:cNvSpPr/>
            <p:nvPr/>
          </p:nvSpPr>
          <p:spPr bwMode="auto">
            <a:xfrm>
              <a:off x="3049" y="3018"/>
              <a:ext cx="12" cy="16"/>
            </a:xfrm>
            <a:custGeom>
              <a:avLst/>
              <a:gdLst>
                <a:gd name="T0" fmla="*/ 0 w 12"/>
                <a:gd name="T1" fmla="*/ 0 h 16"/>
                <a:gd name="T2" fmla="*/ 0 w 12"/>
                <a:gd name="T3" fmla="*/ 0 h 16"/>
                <a:gd name="T4" fmla="*/ 12 w 12"/>
                <a:gd name="T5" fmla="*/ 16 h 16"/>
                <a:gd name="T6" fmla="*/ 0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lnTo>
                    <a:pt x="0" y="0"/>
                  </a:lnTo>
                  <a:lnTo>
                    <a:pt x="12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75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3" name="9Slide.vn 74"/>
            <p:cNvSpPr/>
            <p:nvPr/>
          </p:nvSpPr>
          <p:spPr bwMode="auto">
            <a:xfrm>
              <a:off x="3049" y="3018"/>
              <a:ext cx="12" cy="16"/>
            </a:xfrm>
            <a:custGeom>
              <a:avLst/>
              <a:gdLst>
                <a:gd name="T0" fmla="*/ 0 w 12"/>
                <a:gd name="T1" fmla="*/ 0 h 16"/>
                <a:gd name="T2" fmla="*/ 0 w 12"/>
                <a:gd name="T3" fmla="*/ 0 h 16"/>
                <a:gd name="T4" fmla="*/ 12 w 12"/>
                <a:gd name="T5" fmla="*/ 16 h 16"/>
                <a:gd name="T6" fmla="*/ 0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lnTo>
                    <a:pt x="0" y="0"/>
                  </a:lnTo>
                  <a:lnTo>
                    <a:pt x="12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4" name="9Slide.vn 75"/>
            <p:cNvSpPr/>
            <p:nvPr/>
          </p:nvSpPr>
          <p:spPr bwMode="auto">
            <a:xfrm>
              <a:off x="2999" y="2806"/>
              <a:ext cx="674" cy="631"/>
            </a:xfrm>
            <a:custGeom>
              <a:avLst/>
              <a:gdLst>
                <a:gd name="T0" fmla="*/ 63 w 216"/>
                <a:gd name="T1" fmla="*/ 0 h 202"/>
                <a:gd name="T2" fmla="*/ 0 w 216"/>
                <a:gd name="T3" fmla="*/ 49 h 202"/>
                <a:gd name="T4" fmla="*/ 16 w 216"/>
                <a:gd name="T5" fmla="*/ 68 h 202"/>
                <a:gd name="T6" fmla="*/ 16 w 216"/>
                <a:gd name="T7" fmla="*/ 68 h 202"/>
                <a:gd name="T8" fmla="*/ 20 w 216"/>
                <a:gd name="T9" fmla="*/ 73 h 202"/>
                <a:gd name="T10" fmla="*/ 35 w 216"/>
                <a:gd name="T11" fmla="*/ 61 h 202"/>
                <a:gd name="T12" fmla="*/ 58 w 216"/>
                <a:gd name="T13" fmla="*/ 53 h 202"/>
                <a:gd name="T14" fmla="*/ 87 w 216"/>
                <a:gd name="T15" fmla="*/ 67 h 202"/>
                <a:gd name="T16" fmla="*/ 93 w 216"/>
                <a:gd name="T17" fmla="*/ 74 h 202"/>
                <a:gd name="T18" fmla="*/ 193 w 216"/>
                <a:gd name="T19" fmla="*/ 195 h 202"/>
                <a:gd name="T20" fmla="*/ 199 w 216"/>
                <a:gd name="T21" fmla="*/ 202 h 202"/>
                <a:gd name="T22" fmla="*/ 216 w 216"/>
                <a:gd name="T23" fmla="*/ 188 h 202"/>
                <a:gd name="T24" fmla="*/ 193 w 216"/>
                <a:gd name="T25" fmla="*/ 158 h 202"/>
                <a:gd name="T26" fmla="*/ 192 w 216"/>
                <a:gd name="T27" fmla="*/ 156 h 202"/>
                <a:gd name="T28" fmla="*/ 91 w 216"/>
                <a:gd name="T29" fmla="*/ 35 h 202"/>
                <a:gd name="T30" fmla="*/ 90 w 216"/>
                <a:gd name="T31" fmla="*/ 34 h 202"/>
                <a:gd name="T32" fmla="*/ 90 w 216"/>
                <a:gd name="T33" fmla="*/ 34 h 202"/>
                <a:gd name="T34" fmla="*/ 63 w 216"/>
                <a:gd name="T3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6" h="202">
                  <a:moveTo>
                    <a:pt x="63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2" y="56"/>
                    <a:pt x="50" y="53"/>
                    <a:pt x="58" y="53"/>
                  </a:cubicBezTo>
                  <a:cubicBezTo>
                    <a:pt x="69" y="53"/>
                    <a:pt x="80" y="58"/>
                    <a:pt x="87" y="67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193" y="195"/>
                    <a:pt x="193" y="195"/>
                    <a:pt x="193" y="195"/>
                  </a:cubicBezTo>
                  <a:cubicBezTo>
                    <a:pt x="199" y="202"/>
                    <a:pt x="199" y="202"/>
                    <a:pt x="199" y="202"/>
                  </a:cubicBezTo>
                  <a:cubicBezTo>
                    <a:pt x="216" y="188"/>
                    <a:pt x="216" y="188"/>
                    <a:pt x="216" y="188"/>
                  </a:cubicBezTo>
                  <a:cubicBezTo>
                    <a:pt x="193" y="158"/>
                    <a:pt x="193" y="158"/>
                    <a:pt x="193" y="158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9CCC65">
                <a:lumMod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5" name="9Slide.vn 76"/>
            <p:cNvSpPr/>
            <p:nvPr/>
          </p:nvSpPr>
          <p:spPr bwMode="auto">
            <a:xfrm>
              <a:off x="3117" y="2906"/>
              <a:ext cx="100" cy="100"/>
            </a:xfrm>
            <a:custGeom>
              <a:avLst/>
              <a:gdLst>
                <a:gd name="T0" fmla="*/ 26 w 32"/>
                <a:gd name="T1" fmla="*/ 26 h 32"/>
                <a:gd name="T2" fmla="*/ 6 w 32"/>
                <a:gd name="T3" fmla="*/ 26 h 32"/>
                <a:gd name="T4" fmla="*/ 6 w 32"/>
                <a:gd name="T5" fmla="*/ 6 h 32"/>
                <a:gd name="T6" fmla="*/ 26 w 32"/>
                <a:gd name="T7" fmla="*/ 6 h 32"/>
                <a:gd name="T8" fmla="*/ 26 w 32"/>
                <a:gd name="T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26" y="26"/>
                  </a:moveTo>
                  <a:cubicBezTo>
                    <a:pt x="21" y="32"/>
                    <a:pt x="12" y="32"/>
                    <a:pt x="6" y="26"/>
                  </a:cubicBezTo>
                  <a:cubicBezTo>
                    <a:pt x="0" y="21"/>
                    <a:pt x="0" y="11"/>
                    <a:pt x="6" y="6"/>
                  </a:cubicBezTo>
                  <a:cubicBezTo>
                    <a:pt x="12" y="0"/>
                    <a:pt x="21" y="0"/>
                    <a:pt x="26" y="6"/>
                  </a:cubicBezTo>
                  <a:cubicBezTo>
                    <a:pt x="32" y="11"/>
                    <a:pt x="32" y="21"/>
                    <a:pt x="26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643532" y="1646841"/>
            <a:ext cx="3368025" cy="5184048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bề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tơi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xốp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vỏ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Trái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ra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06" name="9Slide.vn 3"/>
          <p:cNvGrpSpPr>
            <a:grpSpLocks noChangeAspect="1"/>
          </p:cNvGrpSpPr>
          <p:nvPr/>
        </p:nvGrpSpPr>
        <p:grpSpPr bwMode="auto">
          <a:xfrm>
            <a:off x="7410178" y="833324"/>
            <a:ext cx="967801" cy="785293"/>
            <a:chOff x="1178" y="0"/>
            <a:chExt cx="5324" cy="4320"/>
          </a:xfrm>
        </p:grpSpPr>
        <p:sp>
          <p:nvSpPr>
            <p:cNvPr id="107" name="9Slide.vn 4"/>
            <p:cNvSpPr>
              <a:spLocks noChangeAspect="1" noChangeArrowheads="1" noTextEdit="1"/>
            </p:cNvSpPr>
            <p:nvPr/>
          </p:nvSpPr>
          <p:spPr bwMode="auto">
            <a:xfrm>
              <a:off x="1178" y="0"/>
              <a:ext cx="532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grpSp>
          <p:nvGrpSpPr>
            <p:cNvPr id="108" name="Group 205"/>
            <p:cNvGrpSpPr/>
            <p:nvPr/>
          </p:nvGrpSpPr>
          <p:grpSpPr bwMode="auto">
            <a:xfrm>
              <a:off x="1178" y="0"/>
              <a:ext cx="5301" cy="4062"/>
              <a:chOff x="1178" y="0"/>
              <a:chExt cx="5301" cy="4062"/>
            </a:xfrm>
          </p:grpSpPr>
          <p:sp>
            <p:nvSpPr>
              <p:cNvPr id="141" name="9Slide.vn 5"/>
              <p:cNvSpPr/>
              <p:nvPr/>
            </p:nvSpPr>
            <p:spPr bwMode="auto">
              <a:xfrm>
                <a:off x="2041" y="2647"/>
                <a:ext cx="2806" cy="1415"/>
              </a:xfrm>
              <a:custGeom>
                <a:avLst/>
                <a:gdLst>
                  <a:gd name="T0" fmla="*/ 0 w 2806"/>
                  <a:gd name="T1" fmla="*/ 0 h 1415"/>
                  <a:gd name="T2" fmla="*/ 564 w 2806"/>
                  <a:gd name="T3" fmla="*/ 920 h 1415"/>
                  <a:gd name="T4" fmla="*/ 1415 w 2806"/>
                  <a:gd name="T5" fmla="*/ 1415 h 1415"/>
                  <a:gd name="T6" fmla="*/ 2343 w 2806"/>
                  <a:gd name="T7" fmla="*/ 1354 h 1415"/>
                  <a:gd name="T8" fmla="*/ 2806 w 2806"/>
                  <a:gd name="T9" fmla="*/ 102 h 1415"/>
                  <a:gd name="T10" fmla="*/ 0 w 2806"/>
                  <a:gd name="T11" fmla="*/ 0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06" h="1415">
                    <a:moveTo>
                      <a:pt x="0" y="0"/>
                    </a:moveTo>
                    <a:lnTo>
                      <a:pt x="564" y="920"/>
                    </a:lnTo>
                    <a:lnTo>
                      <a:pt x="1415" y="1415"/>
                    </a:lnTo>
                    <a:lnTo>
                      <a:pt x="2343" y="1354"/>
                    </a:lnTo>
                    <a:lnTo>
                      <a:pt x="2806" y="1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2" name="9Slide.vn 6"/>
              <p:cNvSpPr/>
              <p:nvPr/>
            </p:nvSpPr>
            <p:spPr bwMode="auto">
              <a:xfrm>
                <a:off x="4231" y="2123"/>
                <a:ext cx="2248" cy="1415"/>
              </a:xfrm>
              <a:custGeom>
                <a:avLst/>
                <a:gdLst>
                  <a:gd name="T0" fmla="*/ 174 w 690"/>
                  <a:gd name="T1" fmla="*/ 282 h 434"/>
                  <a:gd name="T2" fmla="*/ 434 w 690"/>
                  <a:gd name="T3" fmla="*/ 434 h 434"/>
                  <a:gd name="T4" fmla="*/ 533 w 690"/>
                  <a:gd name="T5" fmla="*/ 427 h 434"/>
                  <a:gd name="T6" fmla="*/ 690 w 690"/>
                  <a:gd name="T7" fmla="*/ 73 h 434"/>
                  <a:gd name="T8" fmla="*/ 664 w 690"/>
                  <a:gd name="T9" fmla="*/ 31 h 434"/>
                  <a:gd name="T10" fmla="*/ 0 w 690"/>
                  <a:gd name="T11" fmla="*/ 0 h 434"/>
                  <a:gd name="T12" fmla="*/ 174 w 690"/>
                  <a:gd name="T13" fmla="*/ 282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0" h="434">
                    <a:moveTo>
                      <a:pt x="174" y="282"/>
                    </a:moveTo>
                    <a:cubicBezTo>
                      <a:pt x="434" y="434"/>
                      <a:pt x="434" y="434"/>
                      <a:pt x="434" y="434"/>
                    </a:cubicBezTo>
                    <a:cubicBezTo>
                      <a:pt x="533" y="427"/>
                      <a:pt x="533" y="427"/>
                      <a:pt x="533" y="427"/>
                    </a:cubicBezTo>
                    <a:cubicBezTo>
                      <a:pt x="631" y="328"/>
                      <a:pt x="690" y="205"/>
                      <a:pt x="690" y="73"/>
                    </a:cubicBezTo>
                    <a:cubicBezTo>
                      <a:pt x="690" y="56"/>
                      <a:pt x="672" y="46"/>
                      <a:pt x="664" y="3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74" y="282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3" name="9Slide.vn 7"/>
              <p:cNvSpPr/>
              <p:nvPr/>
            </p:nvSpPr>
            <p:spPr bwMode="auto">
              <a:xfrm>
                <a:off x="4817" y="1692"/>
                <a:ext cx="1662" cy="1295"/>
              </a:xfrm>
              <a:custGeom>
                <a:avLst/>
                <a:gdLst>
                  <a:gd name="T0" fmla="*/ 510 w 510"/>
                  <a:gd name="T1" fmla="*/ 199 h 397"/>
                  <a:gd name="T2" fmla="*/ 0 w 510"/>
                  <a:gd name="T3" fmla="*/ 0 h 397"/>
                  <a:gd name="T4" fmla="*/ 17 w 510"/>
                  <a:gd name="T5" fmla="*/ 199 h 397"/>
                  <a:gd name="T6" fmla="*/ 0 w 510"/>
                  <a:gd name="T7" fmla="*/ 397 h 397"/>
                  <a:gd name="T8" fmla="*/ 510 w 510"/>
                  <a:gd name="T9" fmla="*/ 199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0" h="397">
                    <a:moveTo>
                      <a:pt x="510" y="199"/>
                    </a:moveTo>
                    <a:cubicBezTo>
                      <a:pt x="510" y="109"/>
                      <a:pt x="297" y="32"/>
                      <a:pt x="0" y="0"/>
                    </a:cubicBezTo>
                    <a:cubicBezTo>
                      <a:pt x="11" y="63"/>
                      <a:pt x="17" y="129"/>
                      <a:pt x="17" y="199"/>
                    </a:cubicBezTo>
                    <a:cubicBezTo>
                      <a:pt x="17" y="268"/>
                      <a:pt x="11" y="335"/>
                      <a:pt x="0" y="397"/>
                    </a:cubicBezTo>
                    <a:cubicBezTo>
                      <a:pt x="297" y="365"/>
                      <a:pt x="510" y="288"/>
                      <a:pt x="510" y="199"/>
                    </a:cubicBezTo>
                    <a:close/>
                  </a:path>
                </a:pathLst>
              </a:custGeom>
              <a:solidFill>
                <a:srgbClr val="7B8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4" name="9Slide.vn 8"/>
              <p:cNvSpPr/>
              <p:nvPr/>
            </p:nvSpPr>
            <p:spPr bwMode="auto">
              <a:xfrm>
                <a:off x="4977" y="2263"/>
                <a:ext cx="815" cy="645"/>
              </a:xfrm>
              <a:custGeom>
                <a:avLst/>
                <a:gdLst>
                  <a:gd name="T0" fmla="*/ 77 w 250"/>
                  <a:gd name="T1" fmla="*/ 17 h 198"/>
                  <a:gd name="T2" fmla="*/ 138 w 250"/>
                  <a:gd name="T3" fmla="*/ 25 h 198"/>
                  <a:gd name="T4" fmla="*/ 154 w 250"/>
                  <a:gd name="T5" fmla="*/ 27 h 198"/>
                  <a:gd name="T6" fmla="*/ 161 w 250"/>
                  <a:gd name="T7" fmla="*/ 40 h 198"/>
                  <a:gd name="T8" fmla="*/ 148 w 250"/>
                  <a:gd name="T9" fmla="*/ 50 h 198"/>
                  <a:gd name="T10" fmla="*/ 89 w 250"/>
                  <a:gd name="T11" fmla="*/ 68 h 198"/>
                  <a:gd name="T12" fmla="*/ 129 w 250"/>
                  <a:gd name="T13" fmla="*/ 69 h 198"/>
                  <a:gd name="T14" fmla="*/ 135 w 250"/>
                  <a:gd name="T15" fmla="*/ 73 h 198"/>
                  <a:gd name="T16" fmla="*/ 134 w 250"/>
                  <a:gd name="T17" fmla="*/ 75 h 198"/>
                  <a:gd name="T18" fmla="*/ 118 w 250"/>
                  <a:gd name="T19" fmla="*/ 93 h 198"/>
                  <a:gd name="T20" fmla="*/ 102 w 250"/>
                  <a:gd name="T21" fmla="*/ 104 h 198"/>
                  <a:gd name="T22" fmla="*/ 107 w 250"/>
                  <a:gd name="T23" fmla="*/ 126 h 198"/>
                  <a:gd name="T24" fmla="*/ 184 w 250"/>
                  <a:gd name="T25" fmla="*/ 128 h 198"/>
                  <a:gd name="T26" fmla="*/ 207 w 250"/>
                  <a:gd name="T27" fmla="*/ 144 h 198"/>
                  <a:gd name="T28" fmla="*/ 175 w 250"/>
                  <a:gd name="T29" fmla="*/ 119 h 198"/>
                  <a:gd name="T30" fmla="*/ 176 w 250"/>
                  <a:gd name="T31" fmla="*/ 172 h 198"/>
                  <a:gd name="T32" fmla="*/ 204 w 250"/>
                  <a:gd name="T33" fmla="*/ 149 h 198"/>
                  <a:gd name="T34" fmla="*/ 167 w 250"/>
                  <a:gd name="T35" fmla="*/ 162 h 198"/>
                  <a:gd name="T36" fmla="*/ 53 w 250"/>
                  <a:gd name="T37" fmla="*/ 162 h 198"/>
                  <a:gd name="T38" fmla="*/ 33 w 250"/>
                  <a:gd name="T39" fmla="*/ 191 h 198"/>
                  <a:gd name="T40" fmla="*/ 7 w 250"/>
                  <a:gd name="T41" fmla="*/ 137 h 198"/>
                  <a:gd name="T42" fmla="*/ 12 w 250"/>
                  <a:gd name="T43" fmla="*/ 30 h 198"/>
                  <a:gd name="T44" fmla="*/ 77 w 250"/>
                  <a:gd name="T45" fmla="*/ 1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0" h="198">
                    <a:moveTo>
                      <a:pt x="77" y="17"/>
                    </a:moveTo>
                    <a:cubicBezTo>
                      <a:pt x="97" y="21"/>
                      <a:pt x="117" y="24"/>
                      <a:pt x="138" y="25"/>
                    </a:cubicBezTo>
                    <a:cubicBezTo>
                      <a:pt x="143" y="25"/>
                      <a:pt x="149" y="25"/>
                      <a:pt x="154" y="27"/>
                    </a:cubicBezTo>
                    <a:cubicBezTo>
                      <a:pt x="158" y="29"/>
                      <a:pt x="162" y="35"/>
                      <a:pt x="161" y="40"/>
                    </a:cubicBezTo>
                    <a:cubicBezTo>
                      <a:pt x="159" y="45"/>
                      <a:pt x="153" y="48"/>
                      <a:pt x="148" y="50"/>
                    </a:cubicBezTo>
                    <a:cubicBezTo>
                      <a:pt x="128" y="56"/>
                      <a:pt x="109" y="62"/>
                      <a:pt x="89" y="68"/>
                    </a:cubicBezTo>
                    <a:cubicBezTo>
                      <a:pt x="103" y="69"/>
                      <a:pt x="116" y="69"/>
                      <a:pt x="129" y="69"/>
                    </a:cubicBezTo>
                    <a:cubicBezTo>
                      <a:pt x="132" y="69"/>
                      <a:pt x="135" y="70"/>
                      <a:pt x="135" y="73"/>
                    </a:cubicBezTo>
                    <a:cubicBezTo>
                      <a:pt x="135" y="74"/>
                      <a:pt x="135" y="75"/>
                      <a:pt x="134" y="75"/>
                    </a:cubicBezTo>
                    <a:cubicBezTo>
                      <a:pt x="128" y="81"/>
                      <a:pt x="118" y="85"/>
                      <a:pt x="118" y="93"/>
                    </a:cubicBezTo>
                    <a:cubicBezTo>
                      <a:pt x="118" y="98"/>
                      <a:pt x="99" y="100"/>
                      <a:pt x="102" y="104"/>
                    </a:cubicBezTo>
                    <a:cubicBezTo>
                      <a:pt x="104" y="108"/>
                      <a:pt x="111" y="124"/>
                      <a:pt x="107" y="126"/>
                    </a:cubicBezTo>
                    <a:cubicBezTo>
                      <a:pt x="127" y="121"/>
                      <a:pt x="161" y="122"/>
                      <a:pt x="184" y="128"/>
                    </a:cubicBezTo>
                    <a:cubicBezTo>
                      <a:pt x="210" y="135"/>
                      <a:pt x="207" y="144"/>
                      <a:pt x="207" y="144"/>
                    </a:cubicBezTo>
                    <a:cubicBezTo>
                      <a:pt x="231" y="132"/>
                      <a:pt x="165" y="118"/>
                      <a:pt x="175" y="119"/>
                    </a:cubicBezTo>
                    <a:cubicBezTo>
                      <a:pt x="250" y="126"/>
                      <a:pt x="225" y="163"/>
                      <a:pt x="176" y="172"/>
                    </a:cubicBezTo>
                    <a:cubicBezTo>
                      <a:pt x="171" y="173"/>
                      <a:pt x="223" y="151"/>
                      <a:pt x="204" y="149"/>
                    </a:cubicBezTo>
                    <a:cubicBezTo>
                      <a:pt x="200" y="149"/>
                      <a:pt x="199" y="156"/>
                      <a:pt x="167" y="162"/>
                    </a:cubicBezTo>
                    <a:cubicBezTo>
                      <a:pt x="133" y="168"/>
                      <a:pt x="88" y="167"/>
                      <a:pt x="53" y="162"/>
                    </a:cubicBezTo>
                    <a:cubicBezTo>
                      <a:pt x="41" y="160"/>
                      <a:pt x="42" y="198"/>
                      <a:pt x="33" y="191"/>
                    </a:cubicBezTo>
                    <a:cubicBezTo>
                      <a:pt x="16" y="179"/>
                      <a:pt x="10" y="157"/>
                      <a:pt x="7" y="137"/>
                    </a:cubicBezTo>
                    <a:cubicBezTo>
                      <a:pt x="2" y="104"/>
                      <a:pt x="0" y="63"/>
                      <a:pt x="12" y="30"/>
                    </a:cubicBezTo>
                    <a:cubicBezTo>
                      <a:pt x="22" y="0"/>
                      <a:pt x="53" y="12"/>
                      <a:pt x="77" y="17"/>
                    </a:cubicBezTo>
                    <a:close/>
                  </a:path>
                </a:pathLst>
              </a:custGeom>
              <a:solidFill>
                <a:srgbClr val="6C80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5" name="9Slide.vn 9"/>
              <p:cNvSpPr/>
              <p:nvPr/>
            </p:nvSpPr>
            <p:spPr bwMode="auto">
              <a:xfrm>
                <a:off x="5573" y="1875"/>
                <a:ext cx="906" cy="756"/>
              </a:xfrm>
              <a:custGeom>
                <a:avLst/>
                <a:gdLst>
                  <a:gd name="T0" fmla="*/ 69 w 278"/>
                  <a:gd name="T1" fmla="*/ 0 h 232"/>
                  <a:gd name="T2" fmla="*/ 5 w 278"/>
                  <a:gd name="T3" fmla="*/ 29 h 232"/>
                  <a:gd name="T4" fmla="*/ 92 w 278"/>
                  <a:gd name="T5" fmla="*/ 59 h 232"/>
                  <a:gd name="T6" fmla="*/ 97 w 278"/>
                  <a:gd name="T7" fmla="*/ 62 h 232"/>
                  <a:gd name="T8" fmla="*/ 88 w 278"/>
                  <a:gd name="T9" fmla="*/ 76 h 232"/>
                  <a:gd name="T10" fmla="*/ 12 w 278"/>
                  <a:gd name="T11" fmla="*/ 108 h 232"/>
                  <a:gd name="T12" fmla="*/ 2 w 278"/>
                  <a:gd name="T13" fmla="*/ 120 h 232"/>
                  <a:gd name="T14" fmla="*/ 130 w 278"/>
                  <a:gd name="T15" fmla="*/ 136 h 232"/>
                  <a:gd name="T16" fmla="*/ 126 w 278"/>
                  <a:gd name="T17" fmla="*/ 152 h 232"/>
                  <a:gd name="T18" fmla="*/ 132 w 278"/>
                  <a:gd name="T19" fmla="*/ 171 h 232"/>
                  <a:gd name="T20" fmla="*/ 150 w 278"/>
                  <a:gd name="T21" fmla="*/ 181 h 232"/>
                  <a:gd name="T22" fmla="*/ 192 w 278"/>
                  <a:gd name="T23" fmla="*/ 187 h 232"/>
                  <a:gd name="T24" fmla="*/ 176 w 278"/>
                  <a:gd name="T25" fmla="*/ 196 h 232"/>
                  <a:gd name="T26" fmla="*/ 134 w 278"/>
                  <a:gd name="T27" fmla="*/ 194 h 232"/>
                  <a:gd name="T28" fmla="*/ 99 w 278"/>
                  <a:gd name="T29" fmla="*/ 179 h 232"/>
                  <a:gd name="T30" fmla="*/ 140 w 278"/>
                  <a:gd name="T31" fmla="*/ 201 h 232"/>
                  <a:gd name="T32" fmla="*/ 200 w 278"/>
                  <a:gd name="T33" fmla="*/ 199 h 232"/>
                  <a:gd name="T34" fmla="*/ 204 w 278"/>
                  <a:gd name="T35" fmla="*/ 232 h 232"/>
                  <a:gd name="T36" fmla="*/ 278 w 278"/>
                  <a:gd name="T37" fmla="*/ 143 h 232"/>
                  <a:gd name="T38" fmla="*/ 69 w 278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8" h="232">
                    <a:moveTo>
                      <a:pt x="69" y="0"/>
                    </a:moveTo>
                    <a:cubicBezTo>
                      <a:pt x="47" y="6"/>
                      <a:pt x="25" y="16"/>
                      <a:pt x="5" y="29"/>
                    </a:cubicBezTo>
                    <a:cubicBezTo>
                      <a:pt x="34" y="39"/>
                      <a:pt x="63" y="49"/>
                      <a:pt x="92" y="59"/>
                    </a:cubicBezTo>
                    <a:cubicBezTo>
                      <a:pt x="94" y="60"/>
                      <a:pt x="96" y="60"/>
                      <a:pt x="97" y="62"/>
                    </a:cubicBezTo>
                    <a:cubicBezTo>
                      <a:pt x="101" y="67"/>
                      <a:pt x="94" y="73"/>
                      <a:pt x="88" y="76"/>
                    </a:cubicBezTo>
                    <a:cubicBezTo>
                      <a:pt x="62" y="86"/>
                      <a:pt x="37" y="97"/>
                      <a:pt x="12" y="108"/>
                    </a:cubicBezTo>
                    <a:cubicBezTo>
                      <a:pt x="6" y="110"/>
                      <a:pt x="0" y="115"/>
                      <a:pt x="2" y="120"/>
                    </a:cubicBezTo>
                    <a:cubicBezTo>
                      <a:pt x="13" y="129"/>
                      <a:pt x="73" y="134"/>
                      <a:pt x="130" y="136"/>
                    </a:cubicBezTo>
                    <a:cubicBezTo>
                      <a:pt x="132" y="141"/>
                      <a:pt x="127" y="147"/>
                      <a:pt x="126" y="152"/>
                    </a:cubicBezTo>
                    <a:cubicBezTo>
                      <a:pt x="124" y="159"/>
                      <a:pt x="127" y="166"/>
                      <a:pt x="132" y="171"/>
                    </a:cubicBezTo>
                    <a:cubicBezTo>
                      <a:pt x="136" y="176"/>
                      <a:pt x="143" y="179"/>
                      <a:pt x="150" y="181"/>
                    </a:cubicBezTo>
                    <a:cubicBezTo>
                      <a:pt x="163" y="185"/>
                      <a:pt x="178" y="187"/>
                      <a:pt x="192" y="187"/>
                    </a:cubicBezTo>
                    <a:cubicBezTo>
                      <a:pt x="189" y="193"/>
                      <a:pt x="182" y="196"/>
                      <a:pt x="176" y="196"/>
                    </a:cubicBezTo>
                    <a:cubicBezTo>
                      <a:pt x="169" y="196"/>
                      <a:pt x="140" y="197"/>
                      <a:pt x="134" y="194"/>
                    </a:cubicBezTo>
                    <a:cubicBezTo>
                      <a:pt x="121" y="189"/>
                      <a:pt x="113" y="184"/>
                      <a:pt x="99" y="179"/>
                    </a:cubicBezTo>
                    <a:cubicBezTo>
                      <a:pt x="103" y="191"/>
                      <a:pt x="129" y="198"/>
                      <a:pt x="140" y="201"/>
                    </a:cubicBezTo>
                    <a:cubicBezTo>
                      <a:pt x="158" y="207"/>
                      <a:pt x="182" y="206"/>
                      <a:pt x="200" y="199"/>
                    </a:cubicBezTo>
                    <a:cubicBezTo>
                      <a:pt x="202" y="210"/>
                      <a:pt x="204" y="221"/>
                      <a:pt x="204" y="232"/>
                    </a:cubicBezTo>
                    <a:cubicBezTo>
                      <a:pt x="251" y="205"/>
                      <a:pt x="278" y="174"/>
                      <a:pt x="278" y="143"/>
                    </a:cubicBezTo>
                    <a:cubicBezTo>
                      <a:pt x="278" y="88"/>
                      <a:pt x="199" y="38"/>
                      <a:pt x="69" y="0"/>
                    </a:cubicBezTo>
                    <a:close/>
                  </a:path>
                </a:pathLst>
              </a:custGeom>
              <a:solidFill>
                <a:srgbClr val="6C80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6" name="9Slide.vn 10"/>
              <p:cNvSpPr/>
              <p:nvPr/>
            </p:nvSpPr>
            <p:spPr bwMode="auto">
              <a:xfrm>
                <a:off x="4684" y="2269"/>
                <a:ext cx="710" cy="440"/>
              </a:xfrm>
              <a:custGeom>
                <a:avLst/>
                <a:gdLst>
                  <a:gd name="T0" fmla="*/ 111 w 218"/>
                  <a:gd name="T1" fmla="*/ 0 h 135"/>
                  <a:gd name="T2" fmla="*/ 113 w 218"/>
                  <a:gd name="T3" fmla="*/ 0 h 135"/>
                  <a:gd name="T4" fmla="*/ 164 w 218"/>
                  <a:gd name="T5" fmla="*/ 19 h 135"/>
                  <a:gd name="T6" fmla="*/ 189 w 218"/>
                  <a:gd name="T7" fmla="*/ 23 h 135"/>
                  <a:gd name="T8" fmla="*/ 218 w 218"/>
                  <a:gd name="T9" fmla="*/ 42 h 135"/>
                  <a:gd name="T10" fmla="*/ 218 w 218"/>
                  <a:gd name="T11" fmla="*/ 42 h 135"/>
                  <a:gd name="T12" fmla="*/ 156 w 218"/>
                  <a:gd name="T13" fmla="*/ 60 h 135"/>
                  <a:gd name="T14" fmla="*/ 199 w 218"/>
                  <a:gd name="T15" fmla="*/ 135 h 135"/>
                  <a:gd name="T16" fmla="*/ 32 w 218"/>
                  <a:gd name="T17" fmla="*/ 51 h 135"/>
                  <a:gd name="T18" fmla="*/ 0 w 218"/>
                  <a:gd name="T19" fmla="*/ 26 h 135"/>
                  <a:gd name="T20" fmla="*/ 111 w 218"/>
                  <a:gd name="T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8" h="135">
                    <a:moveTo>
                      <a:pt x="111" y="0"/>
                    </a:moveTo>
                    <a:cubicBezTo>
                      <a:pt x="111" y="0"/>
                      <a:pt x="112" y="0"/>
                      <a:pt x="113" y="0"/>
                    </a:cubicBezTo>
                    <a:cubicBezTo>
                      <a:pt x="122" y="3"/>
                      <a:pt x="163" y="16"/>
                      <a:pt x="164" y="19"/>
                    </a:cubicBezTo>
                    <a:cubicBezTo>
                      <a:pt x="164" y="20"/>
                      <a:pt x="177" y="22"/>
                      <a:pt x="189" y="23"/>
                    </a:cubicBezTo>
                    <a:cubicBezTo>
                      <a:pt x="201" y="24"/>
                      <a:pt x="212" y="31"/>
                      <a:pt x="218" y="42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99" y="135"/>
                      <a:pt x="199" y="135"/>
                      <a:pt x="199" y="135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7" name="9Slide.vn 11"/>
              <p:cNvSpPr/>
              <p:nvPr/>
            </p:nvSpPr>
            <p:spPr bwMode="auto">
              <a:xfrm>
                <a:off x="4791" y="1858"/>
                <a:ext cx="349" cy="630"/>
              </a:xfrm>
              <a:custGeom>
                <a:avLst/>
                <a:gdLst>
                  <a:gd name="T0" fmla="*/ 0 w 349"/>
                  <a:gd name="T1" fmla="*/ 79 h 630"/>
                  <a:gd name="T2" fmla="*/ 349 w 349"/>
                  <a:gd name="T3" fmla="*/ 0 h 630"/>
                  <a:gd name="T4" fmla="*/ 349 w 349"/>
                  <a:gd name="T5" fmla="*/ 522 h 630"/>
                  <a:gd name="T6" fmla="*/ 0 w 349"/>
                  <a:gd name="T7" fmla="*/ 630 h 630"/>
                  <a:gd name="T8" fmla="*/ 0 w 349"/>
                  <a:gd name="T9" fmla="*/ 79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9" h="630">
                    <a:moveTo>
                      <a:pt x="0" y="79"/>
                    </a:moveTo>
                    <a:lnTo>
                      <a:pt x="349" y="0"/>
                    </a:lnTo>
                    <a:lnTo>
                      <a:pt x="349" y="522"/>
                    </a:lnTo>
                    <a:lnTo>
                      <a:pt x="0" y="63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677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8" name="9Slide.vn 12"/>
              <p:cNvSpPr/>
              <p:nvPr/>
            </p:nvSpPr>
            <p:spPr bwMode="auto">
              <a:xfrm>
                <a:off x="4804" y="2139"/>
                <a:ext cx="375" cy="137"/>
              </a:xfrm>
              <a:custGeom>
                <a:avLst/>
                <a:gdLst>
                  <a:gd name="T0" fmla="*/ 375 w 375"/>
                  <a:gd name="T1" fmla="*/ 49 h 137"/>
                  <a:gd name="T2" fmla="*/ 287 w 375"/>
                  <a:gd name="T3" fmla="*/ 0 h 137"/>
                  <a:gd name="T4" fmla="*/ 0 w 375"/>
                  <a:gd name="T5" fmla="*/ 55 h 137"/>
                  <a:gd name="T6" fmla="*/ 23 w 375"/>
                  <a:gd name="T7" fmla="*/ 137 h 137"/>
                  <a:gd name="T8" fmla="*/ 375 w 375"/>
                  <a:gd name="T9" fmla="*/ 4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137">
                    <a:moveTo>
                      <a:pt x="375" y="49"/>
                    </a:moveTo>
                    <a:lnTo>
                      <a:pt x="287" y="0"/>
                    </a:lnTo>
                    <a:lnTo>
                      <a:pt x="0" y="55"/>
                    </a:lnTo>
                    <a:lnTo>
                      <a:pt x="23" y="137"/>
                    </a:lnTo>
                    <a:lnTo>
                      <a:pt x="375" y="49"/>
                    </a:lnTo>
                    <a:close/>
                  </a:path>
                </a:pathLst>
              </a:custGeom>
              <a:solidFill>
                <a:srgbClr val="ADC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9" name="9Slide.vn 13"/>
              <p:cNvSpPr/>
              <p:nvPr/>
            </p:nvSpPr>
            <p:spPr bwMode="auto">
              <a:xfrm>
                <a:off x="4847" y="2279"/>
                <a:ext cx="65" cy="98"/>
              </a:xfrm>
              <a:custGeom>
                <a:avLst/>
                <a:gdLst>
                  <a:gd name="T0" fmla="*/ 65 w 65"/>
                  <a:gd name="T1" fmla="*/ 0 h 98"/>
                  <a:gd name="T2" fmla="*/ 0 w 65"/>
                  <a:gd name="T3" fmla="*/ 16 h 98"/>
                  <a:gd name="T4" fmla="*/ 0 w 65"/>
                  <a:gd name="T5" fmla="*/ 98 h 98"/>
                  <a:gd name="T6" fmla="*/ 65 w 65"/>
                  <a:gd name="T7" fmla="*/ 78 h 98"/>
                  <a:gd name="T8" fmla="*/ 65 w 65"/>
                  <a:gd name="T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98">
                    <a:moveTo>
                      <a:pt x="65" y="0"/>
                    </a:moveTo>
                    <a:lnTo>
                      <a:pt x="0" y="16"/>
                    </a:lnTo>
                    <a:lnTo>
                      <a:pt x="0" y="98"/>
                    </a:lnTo>
                    <a:lnTo>
                      <a:pt x="65" y="7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BFD4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0" name="9Slide.vn 14"/>
              <p:cNvSpPr/>
              <p:nvPr/>
            </p:nvSpPr>
            <p:spPr bwMode="auto">
              <a:xfrm>
                <a:off x="5039" y="2224"/>
                <a:ext cx="65" cy="97"/>
              </a:xfrm>
              <a:custGeom>
                <a:avLst/>
                <a:gdLst>
                  <a:gd name="T0" fmla="*/ 0 w 65"/>
                  <a:gd name="T1" fmla="*/ 19 h 97"/>
                  <a:gd name="T2" fmla="*/ 0 w 65"/>
                  <a:gd name="T3" fmla="*/ 97 h 97"/>
                  <a:gd name="T4" fmla="*/ 65 w 65"/>
                  <a:gd name="T5" fmla="*/ 81 h 97"/>
                  <a:gd name="T6" fmla="*/ 65 w 65"/>
                  <a:gd name="T7" fmla="*/ 0 h 97"/>
                  <a:gd name="T8" fmla="*/ 0 w 65"/>
                  <a:gd name="T9" fmla="*/ 1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97">
                    <a:moveTo>
                      <a:pt x="0" y="19"/>
                    </a:moveTo>
                    <a:lnTo>
                      <a:pt x="0" y="97"/>
                    </a:lnTo>
                    <a:lnTo>
                      <a:pt x="65" y="81"/>
                    </a:lnTo>
                    <a:lnTo>
                      <a:pt x="6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D4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1" name="9Slide.vn 15"/>
              <p:cNvSpPr/>
              <p:nvPr/>
            </p:nvSpPr>
            <p:spPr bwMode="auto">
              <a:xfrm>
                <a:off x="4941" y="2250"/>
                <a:ext cx="69" cy="101"/>
              </a:xfrm>
              <a:custGeom>
                <a:avLst/>
                <a:gdLst>
                  <a:gd name="T0" fmla="*/ 0 w 69"/>
                  <a:gd name="T1" fmla="*/ 19 h 101"/>
                  <a:gd name="T2" fmla="*/ 0 w 69"/>
                  <a:gd name="T3" fmla="*/ 101 h 101"/>
                  <a:gd name="T4" fmla="*/ 69 w 69"/>
                  <a:gd name="T5" fmla="*/ 81 h 101"/>
                  <a:gd name="T6" fmla="*/ 69 w 69"/>
                  <a:gd name="T7" fmla="*/ 0 h 101"/>
                  <a:gd name="T8" fmla="*/ 0 w 69"/>
                  <a:gd name="T9" fmla="*/ 1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101">
                    <a:moveTo>
                      <a:pt x="0" y="19"/>
                    </a:moveTo>
                    <a:lnTo>
                      <a:pt x="0" y="101"/>
                    </a:lnTo>
                    <a:lnTo>
                      <a:pt x="69" y="81"/>
                    </a:lnTo>
                    <a:lnTo>
                      <a:pt x="6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D4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2" name="9Slide.vn 16"/>
              <p:cNvSpPr/>
              <p:nvPr/>
            </p:nvSpPr>
            <p:spPr bwMode="auto">
              <a:xfrm>
                <a:off x="4811" y="1986"/>
                <a:ext cx="371" cy="120"/>
              </a:xfrm>
              <a:custGeom>
                <a:avLst/>
                <a:gdLst>
                  <a:gd name="T0" fmla="*/ 371 w 371"/>
                  <a:gd name="T1" fmla="*/ 0 h 120"/>
                  <a:gd name="T2" fmla="*/ 371 w 371"/>
                  <a:gd name="T3" fmla="*/ 29 h 120"/>
                  <a:gd name="T4" fmla="*/ 3 w 371"/>
                  <a:gd name="T5" fmla="*/ 120 h 120"/>
                  <a:gd name="T6" fmla="*/ 0 w 371"/>
                  <a:gd name="T7" fmla="*/ 84 h 120"/>
                  <a:gd name="T8" fmla="*/ 371 w 371"/>
                  <a:gd name="T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1" h="120">
                    <a:moveTo>
                      <a:pt x="371" y="0"/>
                    </a:moveTo>
                    <a:lnTo>
                      <a:pt x="371" y="29"/>
                    </a:lnTo>
                    <a:lnTo>
                      <a:pt x="3" y="120"/>
                    </a:lnTo>
                    <a:lnTo>
                      <a:pt x="0" y="84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8C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3" name="9Slide.vn 17"/>
              <p:cNvSpPr/>
              <p:nvPr/>
            </p:nvSpPr>
            <p:spPr bwMode="auto">
              <a:xfrm>
                <a:off x="4804" y="2188"/>
                <a:ext cx="375" cy="117"/>
              </a:xfrm>
              <a:custGeom>
                <a:avLst/>
                <a:gdLst>
                  <a:gd name="T0" fmla="*/ 375 w 375"/>
                  <a:gd name="T1" fmla="*/ 0 h 117"/>
                  <a:gd name="T2" fmla="*/ 375 w 375"/>
                  <a:gd name="T3" fmla="*/ 29 h 117"/>
                  <a:gd name="T4" fmla="*/ 4 w 375"/>
                  <a:gd name="T5" fmla="*/ 117 h 117"/>
                  <a:gd name="T6" fmla="*/ 0 w 375"/>
                  <a:gd name="T7" fmla="*/ 85 h 117"/>
                  <a:gd name="T8" fmla="*/ 375 w 375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117">
                    <a:moveTo>
                      <a:pt x="375" y="0"/>
                    </a:moveTo>
                    <a:lnTo>
                      <a:pt x="375" y="29"/>
                    </a:lnTo>
                    <a:lnTo>
                      <a:pt x="4" y="117"/>
                    </a:lnTo>
                    <a:lnTo>
                      <a:pt x="0" y="85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8C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4" name="9Slide.vn 18"/>
              <p:cNvSpPr/>
              <p:nvPr/>
            </p:nvSpPr>
            <p:spPr bwMode="auto">
              <a:xfrm>
                <a:off x="4801" y="1914"/>
                <a:ext cx="381" cy="160"/>
              </a:xfrm>
              <a:custGeom>
                <a:avLst/>
                <a:gdLst>
                  <a:gd name="T0" fmla="*/ 3 w 381"/>
                  <a:gd name="T1" fmla="*/ 72 h 160"/>
                  <a:gd name="T2" fmla="*/ 293 w 381"/>
                  <a:gd name="T3" fmla="*/ 0 h 160"/>
                  <a:gd name="T4" fmla="*/ 381 w 381"/>
                  <a:gd name="T5" fmla="*/ 72 h 160"/>
                  <a:gd name="T6" fmla="*/ 0 w 381"/>
                  <a:gd name="T7" fmla="*/ 160 h 160"/>
                  <a:gd name="T8" fmla="*/ 3 w 381"/>
                  <a:gd name="T9" fmla="*/ 7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1" h="160">
                    <a:moveTo>
                      <a:pt x="3" y="72"/>
                    </a:moveTo>
                    <a:lnTo>
                      <a:pt x="293" y="0"/>
                    </a:lnTo>
                    <a:lnTo>
                      <a:pt x="381" y="72"/>
                    </a:lnTo>
                    <a:lnTo>
                      <a:pt x="0" y="160"/>
                    </a:lnTo>
                    <a:lnTo>
                      <a:pt x="3" y="72"/>
                    </a:lnTo>
                    <a:close/>
                  </a:path>
                </a:pathLst>
              </a:custGeom>
              <a:solidFill>
                <a:srgbClr val="ADC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5" name="9Slide.vn 19"/>
              <p:cNvSpPr/>
              <p:nvPr/>
            </p:nvSpPr>
            <p:spPr bwMode="auto">
              <a:xfrm>
                <a:off x="4713" y="1790"/>
                <a:ext cx="427" cy="153"/>
              </a:xfrm>
              <a:custGeom>
                <a:avLst/>
                <a:gdLst>
                  <a:gd name="T0" fmla="*/ 427 w 427"/>
                  <a:gd name="T1" fmla="*/ 68 h 153"/>
                  <a:gd name="T2" fmla="*/ 13 w 427"/>
                  <a:gd name="T3" fmla="*/ 0 h 153"/>
                  <a:gd name="T4" fmla="*/ 0 w 427"/>
                  <a:gd name="T5" fmla="*/ 143 h 153"/>
                  <a:gd name="T6" fmla="*/ 65 w 427"/>
                  <a:gd name="T7" fmla="*/ 153 h 153"/>
                  <a:gd name="T8" fmla="*/ 427 w 427"/>
                  <a:gd name="T9" fmla="*/ 6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" h="153">
                    <a:moveTo>
                      <a:pt x="427" y="68"/>
                    </a:moveTo>
                    <a:lnTo>
                      <a:pt x="13" y="0"/>
                    </a:lnTo>
                    <a:lnTo>
                      <a:pt x="0" y="143"/>
                    </a:lnTo>
                    <a:lnTo>
                      <a:pt x="65" y="153"/>
                    </a:lnTo>
                    <a:lnTo>
                      <a:pt x="427" y="68"/>
                    </a:lnTo>
                    <a:close/>
                  </a:path>
                </a:pathLst>
              </a:custGeom>
              <a:solidFill>
                <a:srgbClr val="ADC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6" name="9Slide.vn 20"/>
              <p:cNvSpPr/>
              <p:nvPr/>
            </p:nvSpPr>
            <p:spPr bwMode="auto">
              <a:xfrm>
                <a:off x="4583" y="1242"/>
                <a:ext cx="365" cy="649"/>
              </a:xfrm>
              <a:custGeom>
                <a:avLst/>
                <a:gdLst>
                  <a:gd name="T0" fmla="*/ 92 w 112"/>
                  <a:gd name="T1" fmla="*/ 8 h 199"/>
                  <a:gd name="T2" fmla="*/ 56 w 112"/>
                  <a:gd name="T3" fmla="*/ 0 h 199"/>
                  <a:gd name="T4" fmla="*/ 20 w 112"/>
                  <a:gd name="T5" fmla="*/ 8 h 199"/>
                  <a:gd name="T6" fmla="*/ 0 w 112"/>
                  <a:gd name="T7" fmla="*/ 186 h 199"/>
                  <a:gd name="T8" fmla="*/ 56 w 112"/>
                  <a:gd name="T9" fmla="*/ 199 h 199"/>
                  <a:gd name="T10" fmla="*/ 112 w 112"/>
                  <a:gd name="T11" fmla="*/ 186 h 199"/>
                  <a:gd name="T12" fmla="*/ 92 w 112"/>
                  <a:gd name="T13" fmla="*/ 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99">
                    <a:moveTo>
                      <a:pt x="92" y="8"/>
                    </a:moveTo>
                    <a:cubicBezTo>
                      <a:pt x="92" y="4"/>
                      <a:pt x="76" y="0"/>
                      <a:pt x="56" y="0"/>
                    </a:cubicBezTo>
                    <a:cubicBezTo>
                      <a:pt x="36" y="0"/>
                      <a:pt x="20" y="4"/>
                      <a:pt x="20" y="8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93"/>
                      <a:pt x="25" y="199"/>
                      <a:pt x="56" y="199"/>
                    </a:cubicBezTo>
                    <a:cubicBezTo>
                      <a:pt x="87" y="199"/>
                      <a:pt x="112" y="193"/>
                      <a:pt x="112" y="186"/>
                    </a:cubicBezTo>
                    <a:lnTo>
                      <a:pt x="92" y="8"/>
                    </a:lnTo>
                    <a:close/>
                  </a:path>
                </a:pathLst>
              </a:custGeom>
              <a:solidFill>
                <a:srgbClr val="677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7" name="9Slide.vn 21"/>
              <p:cNvSpPr/>
              <p:nvPr/>
            </p:nvSpPr>
            <p:spPr bwMode="auto">
              <a:xfrm>
                <a:off x="4831" y="1245"/>
                <a:ext cx="81" cy="633"/>
              </a:xfrm>
              <a:custGeom>
                <a:avLst/>
                <a:gdLst>
                  <a:gd name="T0" fmla="*/ 5 w 25"/>
                  <a:gd name="T1" fmla="*/ 1 h 194"/>
                  <a:gd name="T2" fmla="*/ 0 w 25"/>
                  <a:gd name="T3" fmla="*/ 0 h 194"/>
                  <a:gd name="T4" fmla="*/ 18 w 25"/>
                  <a:gd name="T5" fmla="*/ 194 h 194"/>
                  <a:gd name="T6" fmla="*/ 25 w 25"/>
                  <a:gd name="T7" fmla="*/ 193 h 194"/>
                  <a:gd name="T8" fmla="*/ 5 w 25"/>
                  <a:gd name="T9" fmla="*/ 1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94">
                    <a:moveTo>
                      <a:pt x="5" y="1"/>
                    </a:moveTo>
                    <a:cubicBezTo>
                      <a:pt x="4" y="1"/>
                      <a:pt x="2" y="1"/>
                      <a:pt x="0" y="0"/>
                    </a:cubicBezTo>
                    <a:cubicBezTo>
                      <a:pt x="18" y="194"/>
                      <a:pt x="18" y="194"/>
                      <a:pt x="18" y="194"/>
                    </a:cubicBezTo>
                    <a:cubicBezTo>
                      <a:pt x="21" y="194"/>
                      <a:pt x="23" y="193"/>
                      <a:pt x="25" y="193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8C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8" name="9Slide.vn 22"/>
              <p:cNvSpPr/>
              <p:nvPr/>
            </p:nvSpPr>
            <p:spPr bwMode="auto">
              <a:xfrm>
                <a:off x="4785" y="1242"/>
                <a:ext cx="78" cy="646"/>
              </a:xfrm>
              <a:custGeom>
                <a:avLst/>
                <a:gdLst>
                  <a:gd name="T0" fmla="*/ 5 w 24"/>
                  <a:gd name="T1" fmla="*/ 198 h 198"/>
                  <a:gd name="T2" fmla="*/ 24 w 24"/>
                  <a:gd name="T3" fmla="*/ 197 h 198"/>
                  <a:gd name="T4" fmla="*/ 8 w 24"/>
                  <a:gd name="T5" fmla="*/ 1 h 198"/>
                  <a:gd name="T6" fmla="*/ 0 w 24"/>
                  <a:gd name="T7" fmla="*/ 0 h 198"/>
                  <a:gd name="T8" fmla="*/ 5 w 24"/>
                  <a:gd name="T9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8">
                    <a:moveTo>
                      <a:pt x="5" y="198"/>
                    </a:moveTo>
                    <a:cubicBezTo>
                      <a:pt x="12" y="198"/>
                      <a:pt x="19" y="197"/>
                      <a:pt x="24" y="197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0"/>
                      <a:pt x="3" y="0"/>
                      <a:pt x="0" y="0"/>
                    </a:cubicBezTo>
                    <a:lnTo>
                      <a:pt x="5" y="198"/>
                    </a:lnTo>
                    <a:close/>
                  </a:path>
                </a:pathLst>
              </a:custGeom>
              <a:solidFill>
                <a:srgbClr val="8C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9" name="9Slide.vn 23"/>
              <p:cNvSpPr>
                <a:spLocks noChangeArrowheads="1"/>
              </p:cNvSpPr>
              <p:nvPr/>
            </p:nvSpPr>
            <p:spPr bwMode="auto">
              <a:xfrm>
                <a:off x="4648" y="1239"/>
                <a:ext cx="235" cy="55"/>
              </a:xfrm>
              <a:prstGeom prst="ellipse">
                <a:avLst/>
              </a:prstGeom>
              <a:solidFill>
                <a:srgbClr val="9FBD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0" name="9Slide.vn 24"/>
              <p:cNvSpPr>
                <a:spLocks noChangeArrowheads="1"/>
              </p:cNvSpPr>
              <p:nvPr/>
            </p:nvSpPr>
            <p:spPr bwMode="auto">
              <a:xfrm>
                <a:off x="4671" y="1252"/>
                <a:ext cx="189" cy="39"/>
              </a:xfrm>
              <a:prstGeom prst="ellipse">
                <a:avLst/>
              </a:prstGeom>
              <a:solidFill>
                <a:srgbClr val="3C5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1" name="9Slide.vn 25"/>
              <p:cNvSpPr/>
              <p:nvPr/>
            </p:nvSpPr>
            <p:spPr bwMode="auto">
              <a:xfrm>
                <a:off x="4537" y="437"/>
                <a:ext cx="1626" cy="831"/>
              </a:xfrm>
              <a:custGeom>
                <a:avLst/>
                <a:gdLst>
                  <a:gd name="T0" fmla="*/ 75 w 499"/>
                  <a:gd name="T1" fmla="*/ 100 h 255"/>
                  <a:gd name="T2" fmla="*/ 110 w 499"/>
                  <a:gd name="T3" fmla="*/ 93 h 255"/>
                  <a:gd name="T4" fmla="*/ 163 w 499"/>
                  <a:gd name="T5" fmla="*/ 78 h 255"/>
                  <a:gd name="T6" fmla="*/ 168 w 499"/>
                  <a:gd name="T7" fmla="*/ 66 h 255"/>
                  <a:gd name="T8" fmla="*/ 205 w 499"/>
                  <a:gd name="T9" fmla="*/ 63 h 255"/>
                  <a:gd name="T10" fmla="*/ 239 w 499"/>
                  <a:gd name="T11" fmla="*/ 90 h 255"/>
                  <a:gd name="T12" fmla="*/ 290 w 499"/>
                  <a:gd name="T13" fmla="*/ 94 h 255"/>
                  <a:gd name="T14" fmla="*/ 321 w 499"/>
                  <a:gd name="T15" fmla="*/ 84 h 255"/>
                  <a:gd name="T16" fmla="*/ 332 w 499"/>
                  <a:gd name="T17" fmla="*/ 73 h 255"/>
                  <a:gd name="T18" fmla="*/ 369 w 499"/>
                  <a:gd name="T19" fmla="*/ 80 h 255"/>
                  <a:gd name="T20" fmla="*/ 424 w 499"/>
                  <a:gd name="T21" fmla="*/ 68 h 255"/>
                  <a:gd name="T22" fmla="*/ 487 w 499"/>
                  <a:gd name="T23" fmla="*/ 69 h 255"/>
                  <a:gd name="T24" fmla="*/ 492 w 499"/>
                  <a:gd name="T25" fmla="*/ 45 h 255"/>
                  <a:gd name="T26" fmla="*/ 457 w 499"/>
                  <a:gd name="T27" fmla="*/ 40 h 255"/>
                  <a:gd name="T28" fmla="*/ 392 w 499"/>
                  <a:gd name="T29" fmla="*/ 25 h 255"/>
                  <a:gd name="T30" fmla="*/ 378 w 499"/>
                  <a:gd name="T31" fmla="*/ 32 h 255"/>
                  <a:gd name="T32" fmla="*/ 355 w 499"/>
                  <a:gd name="T33" fmla="*/ 23 h 255"/>
                  <a:gd name="T34" fmla="*/ 304 w 499"/>
                  <a:gd name="T35" fmla="*/ 4 h 255"/>
                  <a:gd name="T36" fmla="*/ 273 w 499"/>
                  <a:gd name="T37" fmla="*/ 42 h 255"/>
                  <a:gd name="T38" fmla="*/ 211 w 499"/>
                  <a:gd name="T39" fmla="*/ 31 h 255"/>
                  <a:gd name="T40" fmla="*/ 127 w 499"/>
                  <a:gd name="T41" fmla="*/ 0 h 255"/>
                  <a:gd name="T42" fmla="*/ 90 w 499"/>
                  <a:gd name="T43" fmla="*/ 6 h 255"/>
                  <a:gd name="T44" fmla="*/ 71 w 499"/>
                  <a:gd name="T45" fmla="*/ 35 h 255"/>
                  <a:gd name="T46" fmla="*/ 70 w 499"/>
                  <a:gd name="T47" fmla="*/ 47 h 255"/>
                  <a:gd name="T48" fmla="*/ 61 w 499"/>
                  <a:gd name="T49" fmla="*/ 51 h 255"/>
                  <a:gd name="T50" fmla="*/ 18 w 499"/>
                  <a:gd name="T51" fmla="*/ 49 h 255"/>
                  <a:gd name="T52" fmla="*/ 7 w 499"/>
                  <a:gd name="T53" fmla="*/ 76 h 255"/>
                  <a:gd name="T54" fmla="*/ 31 w 499"/>
                  <a:gd name="T55" fmla="*/ 77 h 255"/>
                  <a:gd name="T56" fmla="*/ 29 w 499"/>
                  <a:gd name="T57" fmla="*/ 90 h 255"/>
                  <a:gd name="T58" fmla="*/ 35 w 499"/>
                  <a:gd name="T59" fmla="*/ 119 h 255"/>
                  <a:gd name="T60" fmla="*/ 41 w 499"/>
                  <a:gd name="T61" fmla="*/ 126 h 255"/>
                  <a:gd name="T62" fmla="*/ 46 w 499"/>
                  <a:gd name="T63" fmla="*/ 159 h 255"/>
                  <a:gd name="T64" fmla="*/ 74 w 499"/>
                  <a:gd name="T65" fmla="*/ 254 h 255"/>
                  <a:gd name="T66" fmla="*/ 75 w 499"/>
                  <a:gd name="T67" fmla="*/ 10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9" h="255">
                    <a:moveTo>
                      <a:pt x="75" y="100"/>
                    </a:moveTo>
                    <a:cubicBezTo>
                      <a:pt x="85" y="93"/>
                      <a:pt x="98" y="91"/>
                      <a:pt x="110" y="93"/>
                    </a:cubicBezTo>
                    <a:cubicBezTo>
                      <a:pt x="127" y="97"/>
                      <a:pt x="155" y="96"/>
                      <a:pt x="163" y="78"/>
                    </a:cubicBezTo>
                    <a:cubicBezTo>
                      <a:pt x="165" y="74"/>
                      <a:pt x="166" y="70"/>
                      <a:pt x="168" y="66"/>
                    </a:cubicBezTo>
                    <a:cubicBezTo>
                      <a:pt x="175" y="54"/>
                      <a:pt x="194" y="55"/>
                      <a:pt x="205" y="63"/>
                    </a:cubicBezTo>
                    <a:cubicBezTo>
                      <a:pt x="217" y="71"/>
                      <a:pt x="226" y="83"/>
                      <a:pt x="239" y="90"/>
                    </a:cubicBezTo>
                    <a:cubicBezTo>
                      <a:pt x="254" y="98"/>
                      <a:pt x="273" y="96"/>
                      <a:pt x="290" y="94"/>
                    </a:cubicBezTo>
                    <a:cubicBezTo>
                      <a:pt x="301" y="93"/>
                      <a:pt x="312" y="91"/>
                      <a:pt x="321" y="84"/>
                    </a:cubicBezTo>
                    <a:cubicBezTo>
                      <a:pt x="325" y="80"/>
                      <a:pt x="328" y="75"/>
                      <a:pt x="332" y="73"/>
                    </a:cubicBezTo>
                    <a:cubicBezTo>
                      <a:pt x="344" y="66"/>
                      <a:pt x="357" y="75"/>
                      <a:pt x="369" y="80"/>
                    </a:cubicBezTo>
                    <a:cubicBezTo>
                      <a:pt x="388" y="87"/>
                      <a:pt x="410" y="82"/>
                      <a:pt x="424" y="68"/>
                    </a:cubicBezTo>
                    <a:cubicBezTo>
                      <a:pt x="445" y="63"/>
                      <a:pt x="466" y="80"/>
                      <a:pt x="487" y="69"/>
                    </a:cubicBezTo>
                    <a:cubicBezTo>
                      <a:pt x="496" y="64"/>
                      <a:pt x="499" y="53"/>
                      <a:pt x="492" y="45"/>
                    </a:cubicBezTo>
                    <a:cubicBezTo>
                      <a:pt x="485" y="35"/>
                      <a:pt x="470" y="41"/>
                      <a:pt x="457" y="40"/>
                    </a:cubicBezTo>
                    <a:cubicBezTo>
                      <a:pt x="434" y="40"/>
                      <a:pt x="413" y="16"/>
                      <a:pt x="392" y="25"/>
                    </a:cubicBezTo>
                    <a:cubicBezTo>
                      <a:pt x="387" y="27"/>
                      <a:pt x="383" y="31"/>
                      <a:pt x="378" y="32"/>
                    </a:cubicBezTo>
                    <a:cubicBezTo>
                      <a:pt x="370" y="34"/>
                      <a:pt x="362" y="28"/>
                      <a:pt x="355" y="23"/>
                    </a:cubicBezTo>
                    <a:cubicBezTo>
                      <a:pt x="340" y="12"/>
                      <a:pt x="323" y="2"/>
                      <a:pt x="304" y="4"/>
                    </a:cubicBezTo>
                    <a:cubicBezTo>
                      <a:pt x="286" y="6"/>
                      <a:pt x="269" y="24"/>
                      <a:pt x="273" y="42"/>
                    </a:cubicBezTo>
                    <a:cubicBezTo>
                      <a:pt x="261" y="21"/>
                      <a:pt x="229" y="16"/>
                      <a:pt x="211" y="31"/>
                    </a:cubicBezTo>
                    <a:cubicBezTo>
                      <a:pt x="193" y="6"/>
                      <a:pt x="158" y="0"/>
                      <a:pt x="127" y="0"/>
                    </a:cubicBezTo>
                    <a:cubicBezTo>
                      <a:pt x="115" y="0"/>
                      <a:pt x="102" y="0"/>
                      <a:pt x="90" y="6"/>
                    </a:cubicBezTo>
                    <a:cubicBezTo>
                      <a:pt x="79" y="11"/>
                      <a:pt x="70" y="22"/>
                      <a:pt x="71" y="35"/>
                    </a:cubicBezTo>
                    <a:cubicBezTo>
                      <a:pt x="71" y="39"/>
                      <a:pt x="72" y="43"/>
                      <a:pt x="70" y="47"/>
                    </a:cubicBezTo>
                    <a:cubicBezTo>
                      <a:pt x="68" y="50"/>
                      <a:pt x="65" y="51"/>
                      <a:pt x="61" y="51"/>
                    </a:cubicBezTo>
                    <a:cubicBezTo>
                      <a:pt x="47" y="53"/>
                      <a:pt x="30" y="47"/>
                      <a:pt x="18" y="49"/>
                    </a:cubicBezTo>
                    <a:cubicBezTo>
                      <a:pt x="6" y="52"/>
                      <a:pt x="0" y="66"/>
                      <a:pt x="7" y="76"/>
                    </a:cubicBezTo>
                    <a:cubicBezTo>
                      <a:pt x="13" y="83"/>
                      <a:pt x="25" y="83"/>
                      <a:pt x="31" y="77"/>
                    </a:cubicBezTo>
                    <a:cubicBezTo>
                      <a:pt x="32" y="81"/>
                      <a:pt x="30" y="86"/>
                      <a:pt x="29" y="90"/>
                    </a:cubicBezTo>
                    <a:cubicBezTo>
                      <a:pt x="24" y="100"/>
                      <a:pt x="27" y="112"/>
                      <a:pt x="35" y="119"/>
                    </a:cubicBezTo>
                    <a:cubicBezTo>
                      <a:pt x="37" y="121"/>
                      <a:pt x="39" y="123"/>
                      <a:pt x="41" y="126"/>
                    </a:cubicBezTo>
                    <a:cubicBezTo>
                      <a:pt x="46" y="136"/>
                      <a:pt x="35" y="162"/>
                      <a:pt x="46" y="159"/>
                    </a:cubicBezTo>
                    <a:cubicBezTo>
                      <a:pt x="116" y="141"/>
                      <a:pt x="65" y="255"/>
                      <a:pt x="74" y="254"/>
                    </a:cubicBezTo>
                    <a:cubicBezTo>
                      <a:pt x="129" y="151"/>
                      <a:pt x="48" y="119"/>
                      <a:pt x="75" y="100"/>
                    </a:cubicBez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2" name="9Slide.vn 26"/>
              <p:cNvSpPr>
                <a:spLocks noEditPoints="1"/>
              </p:cNvSpPr>
              <p:nvPr/>
            </p:nvSpPr>
            <p:spPr bwMode="auto">
              <a:xfrm>
                <a:off x="5270" y="2687"/>
                <a:ext cx="339" cy="97"/>
              </a:xfrm>
              <a:custGeom>
                <a:avLst/>
                <a:gdLst>
                  <a:gd name="T0" fmla="*/ 60 w 104"/>
                  <a:gd name="T1" fmla="*/ 7 h 30"/>
                  <a:gd name="T2" fmla="*/ 38 w 104"/>
                  <a:gd name="T3" fmla="*/ 14 h 30"/>
                  <a:gd name="T4" fmla="*/ 60 w 104"/>
                  <a:gd name="T5" fmla="*/ 20 h 30"/>
                  <a:gd name="T6" fmla="*/ 82 w 104"/>
                  <a:gd name="T7" fmla="*/ 14 h 30"/>
                  <a:gd name="T8" fmla="*/ 60 w 104"/>
                  <a:gd name="T9" fmla="*/ 7 h 30"/>
                  <a:gd name="T10" fmla="*/ 17 w 104"/>
                  <a:gd name="T11" fmla="*/ 12 h 30"/>
                  <a:gd name="T12" fmla="*/ 63 w 104"/>
                  <a:gd name="T13" fmla="*/ 2 h 30"/>
                  <a:gd name="T14" fmla="*/ 102 w 104"/>
                  <a:gd name="T15" fmla="*/ 8 h 30"/>
                  <a:gd name="T16" fmla="*/ 62 w 104"/>
                  <a:gd name="T17" fmla="*/ 0 h 30"/>
                  <a:gd name="T18" fmla="*/ 17 w 104"/>
                  <a:gd name="T19" fmla="*/ 12 h 30"/>
                  <a:gd name="T20" fmla="*/ 63 w 104"/>
                  <a:gd name="T21" fmla="*/ 28 h 30"/>
                  <a:gd name="T22" fmla="*/ 16 w 104"/>
                  <a:gd name="T23" fmla="*/ 17 h 30"/>
                  <a:gd name="T24" fmla="*/ 62 w 104"/>
                  <a:gd name="T25" fmla="*/ 30 h 30"/>
                  <a:gd name="T26" fmla="*/ 104 w 104"/>
                  <a:gd name="T27" fmla="*/ 21 h 30"/>
                  <a:gd name="T28" fmla="*/ 63 w 104"/>
                  <a:gd name="T29" fmla="*/ 28 h 30"/>
                  <a:gd name="T30" fmla="*/ 3 w 104"/>
                  <a:gd name="T31" fmla="*/ 16 h 30"/>
                  <a:gd name="T32" fmla="*/ 41 w 104"/>
                  <a:gd name="T33" fmla="*/ 0 h 30"/>
                  <a:gd name="T34" fmla="*/ 21 w 104"/>
                  <a:gd name="T35" fmla="*/ 2 h 30"/>
                  <a:gd name="T36" fmla="*/ 1 w 104"/>
                  <a:gd name="T37" fmla="*/ 16 h 30"/>
                  <a:gd name="T38" fmla="*/ 14 w 104"/>
                  <a:gd name="T39" fmla="*/ 26 h 30"/>
                  <a:gd name="T40" fmla="*/ 3 w 104"/>
                  <a:gd name="T41" fmla="*/ 16 h 30"/>
                  <a:gd name="T42" fmla="*/ 99 w 104"/>
                  <a:gd name="T43" fmla="*/ 13 h 30"/>
                  <a:gd name="T44" fmla="*/ 83 w 104"/>
                  <a:gd name="T45" fmla="*/ 5 h 30"/>
                  <a:gd name="T46" fmla="*/ 97 w 104"/>
                  <a:gd name="T47" fmla="*/ 13 h 30"/>
                  <a:gd name="T48" fmla="*/ 81 w 104"/>
                  <a:gd name="T49" fmla="*/ 22 h 30"/>
                  <a:gd name="T50" fmla="*/ 99 w 104"/>
                  <a:gd name="T51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4" h="30">
                    <a:moveTo>
                      <a:pt x="60" y="7"/>
                    </a:moveTo>
                    <a:cubicBezTo>
                      <a:pt x="48" y="7"/>
                      <a:pt x="38" y="10"/>
                      <a:pt x="38" y="14"/>
                    </a:cubicBezTo>
                    <a:cubicBezTo>
                      <a:pt x="38" y="17"/>
                      <a:pt x="48" y="20"/>
                      <a:pt x="60" y="20"/>
                    </a:cubicBezTo>
                    <a:cubicBezTo>
                      <a:pt x="72" y="20"/>
                      <a:pt x="82" y="17"/>
                      <a:pt x="82" y="14"/>
                    </a:cubicBezTo>
                    <a:cubicBezTo>
                      <a:pt x="82" y="10"/>
                      <a:pt x="72" y="7"/>
                      <a:pt x="60" y="7"/>
                    </a:cubicBezTo>
                    <a:close/>
                    <a:moveTo>
                      <a:pt x="17" y="12"/>
                    </a:moveTo>
                    <a:cubicBezTo>
                      <a:pt x="22" y="7"/>
                      <a:pt x="40" y="2"/>
                      <a:pt x="63" y="2"/>
                    </a:cubicBezTo>
                    <a:cubicBezTo>
                      <a:pt x="79" y="2"/>
                      <a:pt x="94" y="5"/>
                      <a:pt x="102" y="8"/>
                    </a:cubicBezTo>
                    <a:cubicBezTo>
                      <a:pt x="94" y="3"/>
                      <a:pt x="79" y="0"/>
                      <a:pt x="62" y="0"/>
                    </a:cubicBezTo>
                    <a:cubicBezTo>
                      <a:pt x="40" y="0"/>
                      <a:pt x="21" y="5"/>
                      <a:pt x="17" y="12"/>
                    </a:cubicBezTo>
                    <a:close/>
                    <a:moveTo>
                      <a:pt x="63" y="28"/>
                    </a:moveTo>
                    <a:cubicBezTo>
                      <a:pt x="39" y="28"/>
                      <a:pt x="19" y="23"/>
                      <a:pt x="16" y="17"/>
                    </a:cubicBezTo>
                    <a:cubicBezTo>
                      <a:pt x="19" y="24"/>
                      <a:pt x="38" y="30"/>
                      <a:pt x="62" y="30"/>
                    </a:cubicBezTo>
                    <a:cubicBezTo>
                      <a:pt x="81" y="30"/>
                      <a:pt x="97" y="26"/>
                      <a:pt x="104" y="21"/>
                    </a:cubicBezTo>
                    <a:cubicBezTo>
                      <a:pt x="96" y="25"/>
                      <a:pt x="80" y="28"/>
                      <a:pt x="63" y="28"/>
                    </a:cubicBezTo>
                    <a:close/>
                    <a:moveTo>
                      <a:pt x="3" y="16"/>
                    </a:moveTo>
                    <a:cubicBezTo>
                      <a:pt x="3" y="8"/>
                      <a:pt x="20" y="1"/>
                      <a:pt x="41" y="0"/>
                    </a:cubicBezTo>
                    <a:cubicBezTo>
                      <a:pt x="34" y="0"/>
                      <a:pt x="27" y="1"/>
                      <a:pt x="21" y="2"/>
                    </a:cubicBezTo>
                    <a:cubicBezTo>
                      <a:pt x="8" y="5"/>
                      <a:pt x="0" y="10"/>
                      <a:pt x="1" y="16"/>
                    </a:cubicBezTo>
                    <a:cubicBezTo>
                      <a:pt x="2" y="20"/>
                      <a:pt x="7" y="23"/>
                      <a:pt x="14" y="26"/>
                    </a:cubicBezTo>
                    <a:cubicBezTo>
                      <a:pt x="7" y="23"/>
                      <a:pt x="3" y="20"/>
                      <a:pt x="3" y="16"/>
                    </a:cubicBezTo>
                    <a:close/>
                    <a:moveTo>
                      <a:pt x="99" y="13"/>
                    </a:moveTo>
                    <a:cubicBezTo>
                      <a:pt x="99" y="8"/>
                      <a:pt x="80" y="5"/>
                      <a:pt x="83" y="5"/>
                    </a:cubicBezTo>
                    <a:cubicBezTo>
                      <a:pt x="91" y="8"/>
                      <a:pt x="96" y="10"/>
                      <a:pt x="97" y="13"/>
                    </a:cubicBezTo>
                    <a:cubicBezTo>
                      <a:pt x="97" y="17"/>
                      <a:pt x="91" y="20"/>
                      <a:pt x="81" y="22"/>
                    </a:cubicBezTo>
                    <a:cubicBezTo>
                      <a:pt x="92" y="20"/>
                      <a:pt x="98" y="17"/>
                      <a:pt x="99" y="13"/>
                    </a:cubicBezTo>
                    <a:close/>
                  </a:path>
                </a:pathLst>
              </a:custGeom>
              <a:solidFill>
                <a:srgbClr val="3C5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3" name="9Slide.vn 27"/>
              <p:cNvSpPr/>
              <p:nvPr/>
            </p:nvSpPr>
            <p:spPr bwMode="auto">
              <a:xfrm>
                <a:off x="5345" y="2504"/>
                <a:ext cx="150" cy="254"/>
              </a:xfrm>
              <a:custGeom>
                <a:avLst/>
                <a:gdLst>
                  <a:gd name="T0" fmla="*/ 5 w 46"/>
                  <a:gd name="T1" fmla="*/ 0 h 78"/>
                  <a:gd name="T2" fmla="*/ 39 w 46"/>
                  <a:gd name="T3" fmla="*/ 21 h 78"/>
                  <a:gd name="T4" fmla="*/ 46 w 46"/>
                  <a:gd name="T5" fmla="*/ 68 h 78"/>
                  <a:gd name="T6" fmla="*/ 25 w 46"/>
                  <a:gd name="T7" fmla="*/ 64 h 78"/>
                  <a:gd name="T8" fmla="*/ 4 w 46"/>
                  <a:gd name="T9" fmla="*/ 16 h 78"/>
                  <a:gd name="T10" fmla="*/ 5 w 46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78">
                    <a:moveTo>
                      <a:pt x="5" y="0"/>
                    </a:moveTo>
                    <a:cubicBezTo>
                      <a:pt x="5" y="0"/>
                      <a:pt x="33" y="5"/>
                      <a:pt x="39" y="21"/>
                    </a:cubicBezTo>
                    <a:cubicBezTo>
                      <a:pt x="45" y="38"/>
                      <a:pt x="46" y="68"/>
                      <a:pt x="46" y="68"/>
                    </a:cubicBezTo>
                    <a:cubicBezTo>
                      <a:pt x="46" y="68"/>
                      <a:pt x="27" y="78"/>
                      <a:pt x="25" y="64"/>
                    </a:cubicBezTo>
                    <a:cubicBezTo>
                      <a:pt x="24" y="49"/>
                      <a:pt x="30" y="21"/>
                      <a:pt x="4" y="16"/>
                    </a:cubicBezTo>
                    <a:cubicBezTo>
                      <a:pt x="4" y="16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4" name="9Slide.vn 28"/>
              <p:cNvSpPr/>
              <p:nvPr/>
            </p:nvSpPr>
            <p:spPr bwMode="auto">
              <a:xfrm>
                <a:off x="5433" y="2540"/>
                <a:ext cx="52" cy="160"/>
              </a:xfrm>
              <a:custGeom>
                <a:avLst/>
                <a:gdLst>
                  <a:gd name="T0" fmla="*/ 0 w 16"/>
                  <a:gd name="T1" fmla="*/ 0 h 49"/>
                  <a:gd name="T2" fmla="*/ 12 w 16"/>
                  <a:gd name="T3" fmla="*/ 20 h 49"/>
                  <a:gd name="T4" fmla="*/ 14 w 16"/>
                  <a:gd name="T5" fmla="*/ 47 h 49"/>
                  <a:gd name="T6" fmla="*/ 10 w 16"/>
                  <a:gd name="T7" fmla="*/ 16 h 49"/>
                  <a:gd name="T8" fmla="*/ 0 w 16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9">
                    <a:moveTo>
                      <a:pt x="0" y="0"/>
                    </a:moveTo>
                    <a:cubicBezTo>
                      <a:pt x="0" y="0"/>
                      <a:pt x="11" y="5"/>
                      <a:pt x="12" y="20"/>
                    </a:cubicBezTo>
                    <a:cubicBezTo>
                      <a:pt x="14" y="36"/>
                      <a:pt x="16" y="49"/>
                      <a:pt x="14" y="47"/>
                    </a:cubicBezTo>
                    <a:cubicBezTo>
                      <a:pt x="13" y="44"/>
                      <a:pt x="10" y="18"/>
                      <a:pt x="10" y="16"/>
                    </a:cubicBezTo>
                    <a:cubicBezTo>
                      <a:pt x="8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627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5" name="9Slide.vn 29"/>
              <p:cNvSpPr/>
              <p:nvPr/>
            </p:nvSpPr>
            <p:spPr bwMode="auto">
              <a:xfrm>
                <a:off x="5349" y="2511"/>
                <a:ext cx="117" cy="228"/>
              </a:xfrm>
              <a:custGeom>
                <a:avLst/>
                <a:gdLst>
                  <a:gd name="T0" fmla="*/ 36 w 36"/>
                  <a:gd name="T1" fmla="*/ 69 h 70"/>
                  <a:gd name="T2" fmla="*/ 30 w 36"/>
                  <a:gd name="T3" fmla="*/ 20 h 70"/>
                  <a:gd name="T4" fmla="*/ 2 w 36"/>
                  <a:gd name="T5" fmla="*/ 0 h 70"/>
                  <a:gd name="T6" fmla="*/ 3 w 36"/>
                  <a:gd name="T7" fmla="*/ 14 h 70"/>
                  <a:gd name="T8" fmla="*/ 24 w 36"/>
                  <a:gd name="T9" fmla="*/ 62 h 70"/>
                  <a:gd name="T10" fmla="*/ 36 w 36"/>
                  <a:gd name="T11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70">
                    <a:moveTo>
                      <a:pt x="36" y="69"/>
                    </a:moveTo>
                    <a:cubicBezTo>
                      <a:pt x="36" y="62"/>
                      <a:pt x="35" y="34"/>
                      <a:pt x="30" y="20"/>
                    </a:cubicBezTo>
                    <a:cubicBezTo>
                      <a:pt x="26" y="9"/>
                      <a:pt x="11" y="3"/>
                      <a:pt x="2" y="0"/>
                    </a:cubicBezTo>
                    <a:cubicBezTo>
                      <a:pt x="0" y="5"/>
                      <a:pt x="3" y="14"/>
                      <a:pt x="3" y="14"/>
                    </a:cubicBezTo>
                    <a:cubicBezTo>
                      <a:pt x="29" y="19"/>
                      <a:pt x="23" y="47"/>
                      <a:pt x="24" y="62"/>
                    </a:cubicBezTo>
                    <a:cubicBezTo>
                      <a:pt x="25" y="70"/>
                      <a:pt x="31" y="70"/>
                      <a:pt x="36" y="69"/>
                    </a:cubicBezTo>
                    <a:close/>
                  </a:path>
                </a:pathLst>
              </a:custGeom>
              <a:solidFill>
                <a:srgbClr val="3C5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6" name="9Slide.vn 30"/>
              <p:cNvSpPr/>
              <p:nvPr/>
            </p:nvSpPr>
            <p:spPr bwMode="auto">
              <a:xfrm>
                <a:off x="5336" y="2409"/>
                <a:ext cx="101" cy="92"/>
              </a:xfrm>
              <a:custGeom>
                <a:avLst/>
                <a:gdLst>
                  <a:gd name="T0" fmla="*/ 0 w 31"/>
                  <a:gd name="T1" fmla="*/ 27 h 28"/>
                  <a:gd name="T2" fmla="*/ 20 w 31"/>
                  <a:gd name="T3" fmla="*/ 13 h 28"/>
                  <a:gd name="T4" fmla="*/ 27 w 31"/>
                  <a:gd name="T5" fmla="*/ 16 h 28"/>
                  <a:gd name="T6" fmla="*/ 0 w 31"/>
                  <a:gd name="T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8">
                    <a:moveTo>
                      <a:pt x="0" y="27"/>
                    </a:moveTo>
                    <a:cubicBezTo>
                      <a:pt x="0" y="27"/>
                      <a:pt x="15" y="26"/>
                      <a:pt x="20" y="13"/>
                    </a:cubicBezTo>
                    <a:cubicBezTo>
                      <a:pt x="24" y="0"/>
                      <a:pt x="31" y="11"/>
                      <a:pt x="27" y="16"/>
                    </a:cubicBezTo>
                    <a:cubicBezTo>
                      <a:pt x="24" y="21"/>
                      <a:pt x="10" y="28"/>
                      <a:pt x="0" y="27"/>
                    </a:cubicBez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7" name="9Slide.vn 31"/>
              <p:cNvSpPr/>
              <p:nvPr/>
            </p:nvSpPr>
            <p:spPr bwMode="auto">
              <a:xfrm>
                <a:off x="5381" y="2572"/>
                <a:ext cx="26" cy="62"/>
              </a:xfrm>
              <a:custGeom>
                <a:avLst/>
                <a:gdLst>
                  <a:gd name="T0" fmla="*/ 1 w 8"/>
                  <a:gd name="T1" fmla="*/ 0 h 19"/>
                  <a:gd name="T2" fmla="*/ 3 w 8"/>
                  <a:gd name="T3" fmla="*/ 13 h 19"/>
                  <a:gd name="T4" fmla="*/ 6 w 8"/>
                  <a:gd name="T5" fmla="*/ 16 h 19"/>
                  <a:gd name="T6" fmla="*/ 1 w 8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9">
                    <a:moveTo>
                      <a:pt x="1" y="0"/>
                    </a:moveTo>
                    <a:cubicBezTo>
                      <a:pt x="1" y="0"/>
                      <a:pt x="6" y="8"/>
                      <a:pt x="3" y="13"/>
                    </a:cubicBezTo>
                    <a:cubicBezTo>
                      <a:pt x="0" y="18"/>
                      <a:pt x="5" y="19"/>
                      <a:pt x="6" y="16"/>
                    </a:cubicBezTo>
                    <a:cubicBezTo>
                      <a:pt x="8" y="10"/>
                      <a:pt x="5" y="4"/>
                      <a:pt x="1" y="0"/>
                    </a:cubicBez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8" name="9Slide.vn 32"/>
              <p:cNvSpPr/>
              <p:nvPr/>
            </p:nvSpPr>
            <p:spPr bwMode="auto">
              <a:xfrm>
                <a:off x="5404" y="2497"/>
                <a:ext cx="72" cy="40"/>
              </a:xfrm>
              <a:custGeom>
                <a:avLst/>
                <a:gdLst>
                  <a:gd name="T0" fmla="*/ 0 w 22"/>
                  <a:gd name="T1" fmla="*/ 2 h 12"/>
                  <a:gd name="T2" fmla="*/ 15 w 22"/>
                  <a:gd name="T3" fmla="*/ 7 h 12"/>
                  <a:gd name="T4" fmla="*/ 19 w 22"/>
                  <a:gd name="T5" fmla="*/ 5 h 12"/>
                  <a:gd name="T6" fmla="*/ 0 w 22"/>
                  <a:gd name="T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0" y="2"/>
                      <a:pt x="11" y="3"/>
                      <a:pt x="15" y="7"/>
                    </a:cubicBezTo>
                    <a:cubicBezTo>
                      <a:pt x="20" y="12"/>
                      <a:pt x="22" y="7"/>
                      <a:pt x="19" y="5"/>
                    </a:cubicBezTo>
                    <a:cubicBezTo>
                      <a:pt x="14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9" name="9Slide.vn 33"/>
              <p:cNvSpPr/>
              <p:nvPr/>
            </p:nvSpPr>
            <p:spPr bwMode="auto">
              <a:xfrm>
                <a:off x="5042" y="2462"/>
                <a:ext cx="352" cy="202"/>
              </a:xfrm>
              <a:custGeom>
                <a:avLst/>
                <a:gdLst>
                  <a:gd name="T0" fmla="*/ 83 w 108"/>
                  <a:gd name="T1" fmla="*/ 3 h 62"/>
                  <a:gd name="T2" fmla="*/ 14 w 108"/>
                  <a:gd name="T3" fmla="*/ 24 h 62"/>
                  <a:gd name="T4" fmla="*/ 3 w 108"/>
                  <a:gd name="T5" fmla="*/ 46 h 62"/>
                  <a:gd name="T6" fmla="*/ 4 w 108"/>
                  <a:gd name="T7" fmla="*/ 48 h 62"/>
                  <a:gd name="T8" fmla="*/ 25 w 108"/>
                  <a:gd name="T9" fmla="*/ 59 h 62"/>
                  <a:gd name="T10" fmla="*/ 94 w 108"/>
                  <a:gd name="T11" fmla="*/ 38 h 62"/>
                  <a:gd name="T12" fmla="*/ 105 w 108"/>
                  <a:gd name="T13" fmla="*/ 16 h 62"/>
                  <a:gd name="T14" fmla="*/ 104 w 108"/>
                  <a:gd name="T15" fmla="*/ 14 h 62"/>
                  <a:gd name="T16" fmla="*/ 83 w 108"/>
                  <a:gd name="T17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62">
                    <a:moveTo>
                      <a:pt x="83" y="3"/>
                    </a:moveTo>
                    <a:cubicBezTo>
                      <a:pt x="14" y="24"/>
                      <a:pt x="14" y="24"/>
                      <a:pt x="14" y="24"/>
                    </a:cubicBezTo>
                    <a:cubicBezTo>
                      <a:pt x="5" y="27"/>
                      <a:pt x="0" y="37"/>
                      <a:pt x="3" y="46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7"/>
                      <a:pt x="16" y="62"/>
                      <a:pt x="25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103" y="35"/>
                      <a:pt x="108" y="25"/>
                      <a:pt x="105" y="16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2" y="5"/>
                      <a:pt x="92" y="0"/>
                      <a:pt x="83" y="3"/>
                    </a:cubicBezTo>
                    <a:close/>
                  </a:path>
                </a:pathLst>
              </a:custGeom>
              <a:solidFill>
                <a:srgbClr val="8C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0" name="9Slide.vn 34"/>
              <p:cNvSpPr/>
              <p:nvPr/>
            </p:nvSpPr>
            <p:spPr bwMode="auto">
              <a:xfrm>
                <a:off x="5293" y="2462"/>
                <a:ext cx="101" cy="127"/>
              </a:xfrm>
              <a:custGeom>
                <a:avLst/>
                <a:gdLst>
                  <a:gd name="T0" fmla="*/ 28 w 31"/>
                  <a:gd name="T1" fmla="*/ 16 h 39"/>
                  <a:gd name="T2" fmla="*/ 27 w 31"/>
                  <a:gd name="T3" fmla="*/ 14 h 39"/>
                  <a:gd name="T4" fmla="*/ 6 w 31"/>
                  <a:gd name="T5" fmla="*/ 3 h 39"/>
                  <a:gd name="T6" fmla="*/ 0 w 31"/>
                  <a:gd name="T7" fmla="*/ 4 h 39"/>
                  <a:gd name="T8" fmla="*/ 20 w 31"/>
                  <a:gd name="T9" fmla="*/ 17 h 39"/>
                  <a:gd name="T10" fmla="*/ 21 w 31"/>
                  <a:gd name="T11" fmla="*/ 19 h 39"/>
                  <a:gd name="T12" fmla="*/ 14 w 31"/>
                  <a:gd name="T13" fmla="*/ 39 h 39"/>
                  <a:gd name="T14" fmla="*/ 17 w 31"/>
                  <a:gd name="T15" fmla="*/ 38 h 39"/>
                  <a:gd name="T16" fmla="*/ 28 w 31"/>
                  <a:gd name="T17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9">
                    <a:moveTo>
                      <a:pt x="28" y="16"/>
                    </a:move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5"/>
                      <a:pt x="15" y="0"/>
                      <a:pt x="6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9" y="3"/>
                      <a:pt x="17" y="8"/>
                      <a:pt x="20" y="17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27"/>
                      <a:pt x="20" y="34"/>
                      <a:pt x="14" y="39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26" y="35"/>
                      <a:pt x="31" y="25"/>
                      <a:pt x="28" y="16"/>
                    </a:cubicBezTo>
                    <a:close/>
                  </a:path>
                </a:pathLst>
              </a:custGeom>
              <a:solidFill>
                <a:srgbClr val="9FBD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1" name="9Slide.vn 35"/>
              <p:cNvSpPr/>
              <p:nvPr/>
            </p:nvSpPr>
            <p:spPr bwMode="auto">
              <a:xfrm>
                <a:off x="5049" y="2488"/>
                <a:ext cx="339" cy="137"/>
              </a:xfrm>
              <a:custGeom>
                <a:avLst/>
                <a:gdLst>
                  <a:gd name="T0" fmla="*/ 104 w 104"/>
                  <a:gd name="T1" fmla="*/ 10 h 42"/>
                  <a:gd name="T2" fmla="*/ 103 w 104"/>
                  <a:gd name="T3" fmla="*/ 8 h 42"/>
                  <a:gd name="T4" fmla="*/ 102 w 104"/>
                  <a:gd name="T5" fmla="*/ 6 h 42"/>
                  <a:gd name="T6" fmla="*/ 99 w 104"/>
                  <a:gd name="T7" fmla="*/ 0 h 42"/>
                  <a:gd name="T8" fmla="*/ 93 w 104"/>
                  <a:gd name="T9" fmla="*/ 1 h 42"/>
                  <a:gd name="T10" fmla="*/ 95 w 104"/>
                  <a:gd name="T11" fmla="*/ 8 h 42"/>
                  <a:gd name="T12" fmla="*/ 91 w 104"/>
                  <a:gd name="T13" fmla="*/ 3 h 42"/>
                  <a:gd name="T14" fmla="*/ 1 w 104"/>
                  <a:gd name="T15" fmla="*/ 30 h 42"/>
                  <a:gd name="T16" fmla="*/ 1 w 104"/>
                  <a:gd name="T17" fmla="*/ 38 h 42"/>
                  <a:gd name="T18" fmla="*/ 2 w 104"/>
                  <a:gd name="T19" fmla="*/ 40 h 42"/>
                  <a:gd name="T20" fmla="*/ 3 w 104"/>
                  <a:gd name="T21" fmla="*/ 42 h 42"/>
                  <a:gd name="T22" fmla="*/ 96 w 104"/>
                  <a:gd name="T23" fmla="*/ 11 h 42"/>
                  <a:gd name="T24" fmla="*/ 104 w 104"/>
                  <a:gd name="T25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" h="42">
                    <a:moveTo>
                      <a:pt x="104" y="10"/>
                    </a:moveTo>
                    <a:cubicBezTo>
                      <a:pt x="103" y="9"/>
                      <a:pt x="103" y="9"/>
                      <a:pt x="103" y="8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2" y="4"/>
                      <a:pt x="101" y="2"/>
                      <a:pt x="99" y="0"/>
                    </a:cubicBezTo>
                    <a:cubicBezTo>
                      <a:pt x="97" y="0"/>
                      <a:pt x="94" y="1"/>
                      <a:pt x="93" y="1"/>
                    </a:cubicBezTo>
                    <a:cubicBezTo>
                      <a:pt x="92" y="2"/>
                      <a:pt x="95" y="8"/>
                      <a:pt x="95" y="8"/>
                    </a:cubicBezTo>
                    <a:cubicBezTo>
                      <a:pt x="93" y="3"/>
                      <a:pt x="91" y="3"/>
                      <a:pt x="91" y="3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2"/>
                      <a:pt x="0" y="35"/>
                      <a:pt x="1" y="3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3" y="42"/>
                    </a:cubicBezTo>
                    <a:cubicBezTo>
                      <a:pt x="96" y="11"/>
                      <a:pt x="96" y="11"/>
                      <a:pt x="96" y="11"/>
                    </a:cubicBezTo>
                    <a:lnTo>
                      <a:pt x="104" y="10"/>
                    </a:lnTo>
                    <a:close/>
                  </a:path>
                </a:pathLst>
              </a:custGeom>
              <a:solidFill>
                <a:srgbClr val="BFD4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2" name="9Slide.vn 36"/>
              <p:cNvSpPr/>
              <p:nvPr/>
            </p:nvSpPr>
            <p:spPr bwMode="auto">
              <a:xfrm>
                <a:off x="1211" y="1692"/>
                <a:ext cx="3606" cy="1343"/>
              </a:xfrm>
              <a:custGeom>
                <a:avLst/>
                <a:gdLst>
                  <a:gd name="T0" fmla="*/ 509 w 1107"/>
                  <a:gd name="T1" fmla="*/ 0 h 412"/>
                  <a:gd name="T2" fmla="*/ 0 w 1107"/>
                  <a:gd name="T3" fmla="*/ 199 h 412"/>
                  <a:gd name="T4" fmla="*/ 509 w 1107"/>
                  <a:gd name="T5" fmla="*/ 397 h 412"/>
                  <a:gd name="T6" fmla="*/ 808 w 1107"/>
                  <a:gd name="T7" fmla="*/ 412 h 412"/>
                  <a:gd name="T8" fmla="*/ 1107 w 1107"/>
                  <a:gd name="T9" fmla="*/ 397 h 412"/>
                  <a:gd name="T10" fmla="*/ 509 w 1107"/>
                  <a:gd name="T11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7" h="412">
                    <a:moveTo>
                      <a:pt x="509" y="0"/>
                    </a:moveTo>
                    <a:cubicBezTo>
                      <a:pt x="211" y="32"/>
                      <a:pt x="0" y="109"/>
                      <a:pt x="0" y="199"/>
                    </a:cubicBezTo>
                    <a:cubicBezTo>
                      <a:pt x="0" y="288"/>
                      <a:pt x="211" y="365"/>
                      <a:pt x="509" y="397"/>
                    </a:cubicBezTo>
                    <a:cubicBezTo>
                      <a:pt x="602" y="406"/>
                      <a:pt x="702" y="412"/>
                      <a:pt x="808" y="412"/>
                    </a:cubicBezTo>
                    <a:cubicBezTo>
                      <a:pt x="913" y="412"/>
                      <a:pt x="1014" y="406"/>
                      <a:pt x="1107" y="397"/>
                    </a:cubicBezTo>
                    <a:lnTo>
                      <a:pt x="509" y="0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3" name="9Slide.vn 37"/>
              <p:cNvSpPr/>
              <p:nvPr/>
            </p:nvSpPr>
            <p:spPr bwMode="auto">
              <a:xfrm>
                <a:off x="2260" y="2605"/>
                <a:ext cx="290" cy="333"/>
              </a:xfrm>
              <a:custGeom>
                <a:avLst/>
                <a:gdLst>
                  <a:gd name="T0" fmla="*/ 24 w 89"/>
                  <a:gd name="T1" fmla="*/ 0 h 102"/>
                  <a:gd name="T2" fmla="*/ 0 w 89"/>
                  <a:gd name="T3" fmla="*/ 31 h 102"/>
                  <a:gd name="T4" fmla="*/ 27 w 89"/>
                  <a:gd name="T5" fmla="*/ 94 h 102"/>
                  <a:gd name="T6" fmla="*/ 76 w 89"/>
                  <a:gd name="T7" fmla="*/ 102 h 102"/>
                  <a:gd name="T8" fmla="*/ 56 w 89"/>
                  <a:gd name="T9" fmla="*/ 73 h 102"/>
                  <a:gd name="T10" fmla="*/ 79 w 89"/>
                  <a:gd name="T11" fmla="*/ 43 h 102"/>
                  <a:gd name="T12" fmla="*/ 24 w 89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02">
                    <a:moveTo>
                      <a:pt x="24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43" y="97"/>
                      <a:pt x="59" y="100"/>
                      <a:pt x="76" y="102"/>
                    </a:cubicBezTo>
                    <a:cubicBezTo>
                      <a:pt x="69" y="92"/>
                      <a:pt x="61" y="78"/>
                      <a:pt x="56" y="73"/>
                    </a:cubicBezTo>
                    <a:cubicBezTo>
                      <a:pt x="48" y="63"/>
                      <a:pt x="89" y="56"/>
                      <a:pt x="79" y="43"/>
                    </a:cubicBezTo>
                    <a:cubicBezTo>
                      <a:pt x="69" y="31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00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4" name="9Slide.vn 38"/>
              <p:cNvSpPr/>
              <p:nvPr/>
            </p:nvSpPr>
            <p:spPr bwMode="auto">
              <a:xfrm>
                <a:off x="1481" y="1692"/>
                <a:ext cx="3336" cy="1324"/>
              </a:xfrm>
              <a:custGeom>
                <a:avLst/>
                <a:gdLst>
                  <a:gd name="T0" fmla="*/ 918 w 1024"/>
                  <a:gd name="T1" fmla="*/ 406 h 406"/>
                  <a:gd name="T2" fmla="*/ 1024 w 1024"/>
                  <a:gd name="T3" fmla="*/ 397 h 406"/>
                  <a:gd name="T4" fmla="*/ 426 w 1024"/>
                  <a:gd name="T5" fmla="*/ 0 h 406"/>
                  <a:gd name="T6" fmla="*/ 25 w 1024"/>
                  <a:gd name="T7" fmla="*/ 92 h 406"/>
                  <a:gd name="T8" fmla="*/ 282 w 1024"/>
                  <a:gd name="T9" fmla="*/ 129 h 406"/>
                  <a:gd name="T10" fmla="*/ 405 w 1024"/>
                  <a:gd name="T11" fmla="*/ 227 h 406"/>
                  <a:gd name="T12" fmla="*/ 638 w 1024"/>
                  <a:gd name="T13" fmla="*/ 265 h 406"/>
                  <a:gd name="T14" fmla="*/ 918 w 1024"/>
                  <a:gd name="T15" fmla="*/ 406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4" h="406">
                    <a:moveTo>
                      <a:pt x="918" y="406"/>
                    </a:moveTo>
                    <a:cubicBezTo>
                      <a:pt x="954" y="403"/>
                      <a:pt x="990" y="400"/>
                      <a:pt x="1024" y="397"/>
                    </a:cubicBezTo>
                    <a:cubicBezTo>
                      <a:pt x="426" y="0"/>
                      <a:pt x="426" y="0"/>
                      <a:pt x="426" y="0"/>
                    </a:cubicBezTo>
                    <a:cubicBezTo>
                      <a:pt x="257" y="18"/>
                      <a:pt x="116" y="51"/>
                      <a:pt x="25" y="92"/>
                    </a:cubicBezTo>
                    <a:cubicBezTo>
                      <a:pt x="0" y="133"/>
                      <a:pt x="177" y="126"/>
                      <a:pt x="282" y="129"/>
                    </a:cubicBezTo>
                    <a:cubicBezTo>
                      <a:pt x="414" y="132"/>
                      <a:pt x="372" y="183"/>
                      <a:pt x="405" y="227"/>
                    </a:cubicBezTo>
                    <a:cubicBezTo>
                      <a:pt x="438" y="270"/>
                      <a:pt x="477" y="244"/>
                      <a:pt x="638" y="265"/>
                    </a:cubicBezTo>
                    <a:cubicBezTo>
                      <a:pt x="749" y="280"/>
                      <a:pt x="860" y="358"/>
                      <a:pt x="918" y="406"/>
                    </a:cubicBezTo>
                    <a:close/>
                  </a:path>
                </a:pathLst>
              </a:custGeom>
              <a:solidFill>
                <a:srgbClr val="00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5" name="9Slide.vn 39"/>
              <p:cNvSpPr/>
              <p:nvPr/>
            </p:nvSpPr>
            <p:spPr bwMode="auto">
              <a:xfrm>
                <a:off x="2869" y="463"/>
                <a:ext cx="1776" cy="2543"/>
              </a:xfrm>
              <a:custGeom>
                <a:avLst/>
                <a:gdLst>
                  <a:gd name="T0" fmla="*/ 444 w 545"/>
                  <a:gd name="T1" fmla="*/ 217 h 780"/>
                  <a:gd name="T2" fmla="*/ 413 w 545"/>
                  <a:gd name="T3" fmla="*/ 62 h 780"/>
                  <a:gd name="T4" fmla="*/ 368 w 545"/>
                  <a:gd name="T5" fmla="*/ 7 h 780"/>
                  <a:gd name="T6" fmla="*/ 328 w 545"/>
                  <a:gd name="T7" fmla="*/ 56 h 780"/>
                  <a:gd name="T8" fmla="*/ 263 w 545"/>
                  <a:gd name="T9" fmla="*/ 82 h 780"/>
                  <a:gd name="T10" fmla="*/ 230 w 545"/>
                  <a:gd name="T11" fmla="*/ 160 h 780"/>
                  <a:gd name="T12" fmla="*/ 164 w 545"/>
                  <a:gd name="T13" fmla="*/ 177 h 780"/>
                  <a:gd name="T14" fmla="*/ 141 w 545"/>
                  <a:gd name="T15" fmla="*/ 204 h 780"/>
                  <a:gd name="T16" fmla="*/ 136 w 545"/>
                  <a:gd name="T17" fmla="*/ 164 h 780"/>
                  <a:gd name="T18" fmla="*/ 177 w 545"/>
                  <a:gd name="T19" fmla="*/ 0 h 780"/>
                  <a:gd name="T20" fmla="*/ 0 w 545"/>
                  <a:gd name="T21" fmla="*/ 380 h 780"/>
                  <a:gd name="T22" fmla="*/ 530 w 545"/>
                  <a:gd name="T23" fmla="*/ 780 h 780"/>
                  <a:gd name="T24" fmla="*/ 545 w 545"/>
                  <a:gd name="T25" fmla="*/ 580 h 780"/>
                  <a:gd name="T26" fmla="*/ 520 w 545"/>
                  <a:gd name="T27" fmla="*/ 350 h 780"/>
                  <a:gd name="T28" fmla="*/ 444 w 545"/>
                  <a:gd name="T29" fmla="*/ 217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5" h="780">
                    <a:moveTo>
                      <a:pt x="444" y="217"/>
                    </a:moveTo>
                    <a:cubicBezTo>
                      <a:pt x="413" y="62"/>
                      <a:pt x="413" y="62"/>
                      <a:pt x="413" y="62"/>
                    </a:cubicBezTo>
                    <a:cubicBezTo>
                      <a:pt x="402" y="47"/>
                      <a:pt x="380" y="19"/>
                      <a:pt x="368" y="7"/>
                    </a:cubicBezTo>
                    <a:cubicBezTo>
                      <a:pt x="328" y="56"/>
                      <a:pt x="328" y="56"/>
                      <a:pt x="328" y="56"/>
                    </a:cubicBezTo>
                    <a:cubicBezTo>
                      <a:pt x="263" y="82"/>
                      <a:pt x="263" y="82"/>
                      <a:pt x="263" y="82"/>
                    </a:cubicBezTo>
                    <a:cubicBezTo>
                      <a:pt x="230" y="160"/>
                      <a:pt x="230" y="160"/>
                      <a:pt x="230" y="160"/>
                    </a:cubicBezTo>
                    <a:cubicBezTo>
                      <a:pt x="164" y="177"/>
                      <a:pt x="164" y="177"/>
                      <a:pt x="164" y="177"/>
                    </a:cubicBezTo>
                    <a:cubicBezTo>
                      <a:pt x="141" y="204"/>
                      <a:pt x="141" y="204"/>
                      <a:pt x="141" y="204"/>
                    </a:cubicBezTo>
                    <a:cubicBezTo>
                      <a:pt x="136" y="164"/>
                      <a:pt x="136" y="164"/>
                      <a:pt x="136" y="164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94" y="60"/>
                      <a:pt x="29" y="201"/>
                      <a:pt x="0" y="380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40" y="717"/>
                      <a:pt x="545" y="650"/>
                      <a:pt x="545" y="580"/>
                    </a:cubicBezTo>
                    <a:cubicBezTo>
                      <a:pt x="545" y="510"/>
                      <a:pt x="530" y="413"/>
                      <a:pt x="520" y="350"/>
                    </a:cubicBezTo>
                    <a:cubicBezTo>
                      <a:pt x="514" y="316"/>
                      <a:pt x="444" y="217"/>
                      <a:pt x="444" y="217"/>
                    </a:cubicBezTo>
                    <a:close/>
                  </a:path>
                </a:pathLst>
              </a:custGeom>
              <a:solidFill>
                <a:srgbClr val="00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6" name="9Slide.vn 40"/>
              <p:cNvSpPr>
                <a:spLocks noEditPoints="1"/>
              </p:cNvSpPr>
              <p:nvPr/>
            </p:nvSpPr>
            <p:spPr bwMode="auto">
              <a:xfrm>
                <a:off x="4172" y="2403"/>
                <a:ext cx="382" cy="346"/>
              </a:xfrm>
              <a:custGeom>
                <a:avLst/>
                <a:gdLst>
                  <a:gd name="T0" fmla="*/ 89 w 117"/>
                  <a:gd name="T1" fmla="*/ 88 h 106"/>
                  <a:gd name="T2" fmla="*/ 93 w 117"/>
                  <a:gd name="T3" fmla="*/ 82 h 106"/>
                  <a:gd name="T4" fmla="*/ 112 w 117"/>
                  <a:gd name="T5" fmla="*/ 85 h 106"/>
                  <a:gd name="T6" fmla="*/ 102 w 117"/>
                  <a:gd name="T7" fmla="*/ 72 h 106"/>
                  <a:gd name="T8" fmla="*/ 99 w 117"/>
                  <a:gd name="T9" fmla="*/ 67 h 106"/>
                  <a:gd name="T10" fmla="*/ 117 w 117"/>
                  <a:gd name="T11" fmla="*/ 56 h 106"/>
                  <a:gd name="T12" fmla="*/ 116 w 117"/>
                  <a:gd name="T13" fmla="*/ 42 h 106"/>
                  <a:gd name="T14" fmla="*/ 108 w 117"/>
                  <a:gd name="T15" fmla="*/ 36 h 106"/>
                  <a:gd name="T16" fmla="*/ 92 w 117"/>
                  <a:gd name="T17" fmla="*/ 34 h 106"/>
                  <a:gd name="T18" fmla="*/ 86 w 117"/>
                  <a:gd name="T19" fmla="*/ 29 h 106"/>
                  <a:gd name="T20" fmla="*/ 80 w 117"/>
                  <a:gd name="T21" fmla="*/ 29 h 106"/>
                  <a:gd name="T22" fmla="*/ 82 w 117"/>
                  <a:gd name="T23" fmla="*/ 13 h 106"/>
                  <a:gd name="T24" fmla="*/ 68 w 117"/>
                  <a:gd name="T25" fmla="*/ 23 h 106"/>
                  <a:gd name="T26" fmla="*/ 55 w 117"/>
                  <a:gd name="T27" fmla="*/ 25 h 106"/>
                  <a:gd name="T28" fmla="*/ 62 w 117"/>
                  <a:gd name="T29" fmla="*/ 14 h 106"/>
                  <a:gd name="T30" fmla="*/ 48 w 117"/>
                  <a:gd name="T31" fmla="*/ 12 h 106"/>
                  <a:gd name="T32" fmla="*/ 47 w 117"/>
                  <a:gd name="T33" fmla="*/ 18 h 106"/>
                  <a:gd name="T34" fmla="*/ 40 w 117"/>
                  <a:gd name="T35" fmla="*/ 18 h 106"/>
                  <a:gd name="T36" fmla="*/ 38 w 117"/>
                  <a:gd name="T37" fmla="*/ 16 h 106"/>
                  <a:gd name="T38" fmla="*/ 27 w 117"/>
                  <a:gd name="T39" fmla="*/ 26 h 106"/>
                  <a:gd name="T40" fmla="*/ 20 w 117"/>
                  <a:gd name="T41" fmla="*/ 27 h 106"/>
                  <a:gd name="T42" fmla="*/ 25 w 117"/>
                  <a:gd name="T43" fmla="*/ 42 h 106"/>
                  <a:gd name="T44" fmla="*/ 21 w 117"/>
                  <a:gd name="T45" fmla="*/ 44 h 106"/>
                  <a:gd name="T46" fmla="*/ 12 w 117"/>
                  <a:gd name="T47" fmla="*/ 32 h 106"/>
                  <a:gd name="T48" fmla="*/ 7 w 117"/>
                  <a:gd name="T49" fmla="*/ 46 h 106"/>
                  <a:gd name="T50" fmla="*/ 16 w 117"/>
                  <a:gd name="T51" fmla="*/ 57 h 106"/>
                  <a:gd name="T52" fmla="*/ 25 w 117"/>
                  <a:gd name="T53" fmla="*/ 57 h 106"/>
                  <a:gd name="T54" fmla="*/ 24 w 117"/>
                  <a:gd name="T55" fmla="*/ 59 h 106"/>
                  <a:gd name="T56" fmla="*/ 34 w 117"/>
                  <a:gd name="T57" fmla="*/ 66 h 106"/>
                  <a:gd name="T58" fmla="*/ 38 w 117"/>
                  <a:gd name="T59" fmla="*/ 66 h 106"/>
                  <a:gd name="T60" fmla="*/ 47 w 117"/>
                  <a:gd name="T61" fmla="*/ 78 h 106"/>
                  <a:gd name="T62" fmla="*/ 61 w 117"/>
                  <a:gd name="T63" fmla="*/ 71 h 106"/>
                  <a:gd name="T64" fmla="*/ 63 w 117"/>
                  <a:gd name="T65" fmla="*/ 72 h 106"/>
                  <a:gd name="T66" fmla="*/ 54 w 117"/>
                  <a:gd name="T67" fmla="*/ 85 h 106"/>
                  <a:gd name="T68" fmla="*/ 68 w 117"/>
                  <a:gd name="T69" fmla="*/ 85 h 106"/>
                  <a:gd name="T70" fmla="*/ 82 w 117"/>
                  <a:gd name="T71" fmla="*/ 104 h 106"/>
                  <a:gd name="T72" fmla="*/ 80 w 117"/>
                  <a:gd name="T73" fmla="*/ 89 h 106"/>
                  <a:gd name="T74" fmla="*/ 85 w 117"/>
                  <a:gd name="T75" fmla="*/ 88 h 106"/>
                  <a:gd name="T76" fmla="*/ 84 w 117"/>
                  <a:gd name="T77" fmla="*/ 91 h 106"/>
                  <a:gd name="T78" fmla="*/ 105 w 117"/>
                  <a:gd name="T79" fmla="*/ 101 h 106"/>
                  <a:gd name="T80" fmla="*/ 37 w 117"/>
                  <a:gd name="T81" fmla="*/ 32 h 106"/>
                  <a:gd name="T82" fmla="*/ 38 w 117"/>
                  <a:gd name="T83" fmla="*/ 31 h 106"/>
                  <a:gd name="T84" fmla="*/ 37 w 117"/>
                  <a:gd name="T85" fmla="*/ 32 h 106"/>
                  <a:gd name="T86" fmla="*/ 45 w 117"/>
                  <a:gd name="T87" fmla="*/ 46 h 106"/>
                  <a:gd name="T88" fmla="*/ 45 w 117"/>
                  <a:gd name="T89" fmla="*/ 46 h 106"/>
                  <a:gd name="T90" fmla="*/ 47 w 117"/>
                  <a:gd name="T91" fmla="*/ 64 h 106"/>
                  <a:gd name="T92" fmla="*/ 48 w 117"/>
                  <a:gd name="T93" fmla="*/ 60 h 106"/>
                  <a:gd name="T94" fmla="*/ 44 w 117"/>
                  <a:gd name="T95" fmla="*/ 53 h 106"/>
                  <a:gd name="T96" fmla="*/ 44 w 117"/>
                  <a:gd name="T97" fmla="*/ 52 h 106"/>
                  <a:gd name="T98" fmla="*/ 50 w 117"/>
                  <a:gd name="T99" fmla="*/ 61 h 106"/>
                  <a:gd name="T100" fmla="*/ 59 w 117"/>
                  <a:gd name="T101" fmla="*/ 41 h 106"/>
                  <a:gd name="T102" fmla="*/ 58 w 117"/>
                  <a:gd name="T103" fmla="*/ 40 h 106"/>
                  <a:gd name="T104" fmla="*/ 61 w 117"/>
                  <a:gd name="T105" fmla="*/ 40 h 106"/>
                  <a:gd name="T106" fmla="*/ 59 w 117"/>
                  <a:gd name="T107" fmla="*/ 41 h 106"/>
                  <a:gd name="T108" fmla="*/ 67 w 117"/>
                  <a:gd name="T109" fmla="*/ 31 h 106"/>
                  <a:gd name="T110" fmla="*/ 67 w 117"/>
                  <a:gd name="T111" fmla="*/ 31 h 106"/>
                  <a:gd name="T112" fmla="*/ 72 w 117"/>
                  <a:gd name="T113" fmla="*/ 53 h 106"/>
                  <a:gd name="T114" fmla="*/ 71 w 117"/>
                  <a:gd name="T115" fmla="*/ 53 h 106"/>
                  <a:gd name="T116" fmla="*/ 95 w 117"/>
                  <a:gd name="T117" fmla="*/ 53 h 106"/>
                  <a:gd name="T118" fmla="*/ 101 w 117"/>
                  <a:gd name="T119" fmla="*/ 54 h 106"/>
                  <a:gd name="T120" fmla="*/ 98 w 117"/>
                  <a:gd name="T121" fmla="*/ 29 h 106"/>
                  <a:gd name="T122" fmla="*/ 92 w 117"/>
                  <a:gd name="T123" fmla="*/ 16 h 106"/>
                  <a:gd name="T124" fmla="*/ 98 w 117"/>
                  <a:gd name="T125" fmla="*/ 2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" h="106">
                    <a:moveTo>
                      <a:pt x="98" y="89"/>
                    </a:moveTo>
                    <a:cubicBezTo>
                      <a:pt x="95" y="88"/>
                      <a:pt x="92" y="88"/>
                      <a:pt x="89" y="88"/>
                    </a:cubicBezTo>
                    <a:cubicBezTo>
                      <a:pt x="90" y="87"/>
                      <a:pt x="90" y="87"/>
                      <a:pt x="90" y="85"/>
                    </a:cubicBezTo>
                    <a:cubicBezTo>
                      <a:pt x="92" y="84"/>
                      <a:pt x="93" y="83"/>
                      <a:pt x="93" y="82"/>
                    </a:cubicBezTo>
                    <a:cubicBezTo>
                      <a:pt x="94" y="84"/>
                      <a:pt x="96" y="85"/>
                      <a:pt x="98" y="86"/>
                    </a:cubicBezTo>
                    <a:cubicBezTo>
                      <a:pt x="104" y="89"/>
                      <a:pt x="111" y="87"/>
                      <a:pt x="112" y="85"/>
                    </a:cubicBezTo>
                    <a:cubicBezTo>
                      <a:pt x="113" y="83"/>
                      <a:pt x="110" y="76"/>
                      <a:pt x="104" y="73"/>
                    </a:cubicBezTo>
                    <a:cubicBezTo>
                      <a:pt x="104" y="73"/>
                      <a:pt x="103" y="73"/>
                      <a:pt x="102" y="72"/>
                    </a:cubicBezTo>
                    <a:cubicBezTo>
                      <a:pt x="101" y="71"/>
                      <a:pt x="100" y="69"/>
                      <a:pt x="99" y="68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102" y="67"/>
                      <a:pt x="105" y="67"/>
                      <a:pt x="107" y="66"/>
                    </a:cubicBezTo>
                    <a:cubicBezTo>
                      <a:pt x="114" y="64"/>
                      <a:pt x="117" y="58"/>
                      <a:pt x="117" y="56"/>
                    </a:cubicBezTo>
                    <a:cubicBezTo>
                      <a:pt x="116" y="54"/>
                      <a:pt x="113" y="52"/>
                      <a:pt x="109" y="52"/>
                    </a:cubicBezTo>
                    <a:cubicBezTo>
                      <a:pt x="114" y="49"/>
                      <a:pt x="117" y="45"/>
                      <a:pt x="116" y="42"/>
                    </a:cubicBezTo>
                    <a:cubicBezTo>
                      <a:pt x="115" y="41"/>
                      <a:pt x="112" y="39"/>
                      <a:pt x="108" y="39"/>
                    </a:cubicBezTo>
                    <a:cubicBezTo>
                      <a:pt x="109" y="38"/>
                      <a:pt x="109" y="37"/>
                      <a:pt x="108" y="36"/>
                    </a:cubicBezTo>
                    <a:cubicBezTo>
                      <a:pt x="108" y="34"/>
                      <a:pt x="101" y="31"/>
                      <a:pt x="95" y="33"/>
                    </a:cubicBezTo>
                    <a:cubicBezTo>
                      <a:pt x="94" y="33"/>
                      <a:pt x="93" y="34"/>
                      <a:pt x="92" y="34"/>
                    </a:cubicBezTo>
                    <a:cubicBezTo>
                      <a:pt x="91" y="33"/>
                      <a:pt x="89" y="31"/>
                      <a:pt x="86" y="30"/>
                    </a:cubicBezTo>
                    <a:cubicBezTo>
                      <a:pt x="86" y="30"/>
                      <a:pt x="86" y="29"/>
                      <a:pt x="86" y="29"/>
                    </a:cubicBezTo>
                    <a:cubicBezTo>
                      <a:pt x="85" y="29"/>
                      <a:pt x="83" y="28"/>
                      <a:pt x="81" y="29"/>
                    </a:cubicBezTo>
                    <a:cubicBezTo>
                      <a:pt x="81" y="29"/>
                      <a:pt x="80" y="29"/>
                      <a:pt x="80" y="29"/>
                    </a:cubicBezTo>
                    <a:cubicBezTo>
                      <a:pt x="81" y="28"/>
                      <a:pt x="81" y="28"/>
                      <a:pt x="82" y="27"/>
                    </a:cubicBezTo>
                    <a:cubicBezTo>
                      <a:pt x="85" y="21"/>
                      <a:pt x="84" y="14"/>
                      <a:pt x="82" y="13"/>
                    </a:cubicBezTo>
                    <a:cubicBezTo>
                      <a:pt x="80" y="11"/>
                      <a:pt x="73" y="13"/>
                      <a:pt x="69" y="19"/>
                    </a:cubicBezTo>
                    <a:cubicBezTo>
                      <a:pt x="69" y="20"/>
                      <a:pt x="68" y="22"/>
                      <a:pt x="68" y="23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5" y="20"/>
                      <a:pt x="59" y="21"/>
                      <a:pt x="55" y="25"/>
                    </a:cubicBezTo>
                    <a:cubicBezTo>
                      <a:pt x="55" y="25"/>
                      <a:pt x="55" y="25"/>
                      <a:pt x="55" y="24"/>
                    </a:cubicBezTo>
                    <a:cubicBezTo>
                      <a:pt x="57" y="23"/>
                      <a:pt x="61" y="19"/>
                      <a:pt x="62" y="14"/>
                    </a:cubicBezTo>
                    <a:cubicBezTo>
                      <a:pt x="63" y="7"/>
                      <a:pt x="59" y="1"/>
                      <a:pt x="56" y="1"/>
                    </a:cubicBezTo>
                    <a:cubicBezTo>
                      <a:pt x="54" y="0"/>
                      <a:pt x="48" y="5"/>
                      <a:pt x="48" y="12"/>
                    </a:cubicBezTo>
                    <a:cubicBezTo>
                      <a:pt x="47" y="14"/>
                      <a:pt x="48" y="16"/>
                      <a:pt x="48" y="18"/>
                    </a:cubicBezTo>
                    <a:cubicBezTo>
                      <a:pt x="48" y="18"/>
                      <a:pt x="48" y="18"/>
                      <a:pt x="47" y="18"/>
                    </a:cubicBezTo>
                    <a:cubicBezTo>
                      <a:pt x="47" y="18"/>
                      <a:pt x="46" y="19"/>
                      <a:pt x="45" y="19"/>
                    </a:cubicBezTo>
                    <a:cubicBezTo>
                      <a:pt x="43" y="18"/>
                      <a:pt x="41" y="18"/>
                      <a:pt x="40" y="18"/>
                    </a:cubicBezTo>
                    <a:cubicBezTo>
                      <a:pt x="40" y="18"/>
                      <a:pt x="40" y="19"/>
                      <a:pt x="40" y="19"/>
                    </a:cubicBezTo>
                    <a:cubicBezTo>
                      <a:pt x="39" y="18"/>
                      <a:pt x="39" y="17"/>
                      <a:pt x="38" y="16"/>
                    </a:cubicBezTo>
                    <a:cubicBezTo>
                      <a:pt x="34" y="11"/>
                      <a:pt x="27" y="10"/>
                      <a:pt x="25" y="12"/>
                    </a:cubicBezTo>
                    <a:cubicBezTo>
                      <a:pt x="23" y="13"/>
                      <a:pt x="23" y="20"/>
                      <a:pt x="27" y="26"/>
                    </a:cubicBezTo>
                    <a:cubicBezTo>
                      <a:pt x="27" y="26"/>
                      <a:pt x="27" y="26"/>
                      <a:pt x="28" y="26"/>
                    </a:cubicBezTo>
                    <a:cubicBezTo>
                      <a:pt x="24" y="26"/>
                      <a:pt x="21" y="26"/>
                      <a:pt x="20" y="27"/>
                    </a:cubicBezTo>
                    <a:cubicBezTo>
                      <a:pt x="19" y="29"/>
                      <a:pt x="20" y="35"/>
                      <a:pt x="25" y="39"/>
                    </a:cubicBezTo>
                    <a:cubicBezTo>
                      <a:pt x="25" y="40"/>
                      <a:pt x="25" y="41"/>
                      <a:pt x="25" y="42"/>
                    </a:cubicBezTo>
                    <a:cubicBezTo>
                      <a:pt x="24" y="43"/>
                      <a:pt x="23" y="44"/>
                      <a:pt x="22" y="44"/>
                    </a:cubicBezTo>
                    <a:cubicBezTo>
                      <a:pt x="22" y="44"/>
                      <a:pt x="22" y="44"/>
                      <a:pt x="21" y="44"/>
                    </a:cubicBezTo>
                    <a:cubicBezTo>
                      <a:pt x="23" y="43"/>
                      <a:pt x="24" y="42"/>
                      <a:pt x="24" y="41"/>
                    </a:cubicBezTo>
                    <a:cubicBezTo>
                      <a:pt x="24" y="38"/>
                      <a:pt x="19" y="33"/>
                      <a:pt x="12" y="32"/>
                    </a:cubicBezTo>
                    <a:cubicBezTo>
                      <a:pt x="6" y="32"/>
                      <a:pt x="0" y="36"/>
                      <a:pt x="0" y="38"/>
                    </a:cubicBezTo>
                    <a:cubicBezTo>
                      <a:pt x="0" y="40"/>
                      <a:pt x="3" y="44"/>
                      <a:pt x="7" y="46"/>
                    </a:cubicBezTo>
                    <a:cubicBezTo>
                      <a:pt x="6" y="47"/>
                      <a:pt x="5" y="48"/>
                      <a:pt x="5" y="49"/>
                    </a:cubicBezTo>
                    <a:cubicBezTo>
                      <a:pt x="5" y="52"/>
                      <a:pt x="10" y="57"/>
                      <a:pt x="16" y="57"/>
                    </a:cubicBezTo>
                    <a:cubicBezTo>
                      <a:pt x="18" y="57"/>
                      <a:pt x="21" y="57"/>
                      <a:pt x="22" y="56"/>
                    </a:cubicBezTo>
                    <a:cubicBezTo>
                      <a:pt x="23" y="57"/>
                      <a:pt x="24" y="57"/>
                      <a:pt x="25" y="57"/>
                    </a:cubicBezTo>
                    <a:cubicBezTo>
                      <a:pt x="24" y="57"/>
                      <a:pt x="24" y="58"/>
                      <a:pt x="24" y="58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3" y="61"/>
                      <a:pt x="23" y="63"/>
                      <a:pt x="23" y="64"/>
                    </a:cubicBezTo>
                    <a:cubicBezTo>
                      <a:pt x="24" y="66"/>
                      <a:pt x="29" y="68"/>
                      <a:pt x="34" y="66"/>
                    </a:cubicBezTo>
                    <a:cubicBezTo>
                      <a:pt x="34" y="66"/>
                      <a:pt x="35" y="66"/>
                      <a:pt x="35" y="66"/>
                    </a:cubicBezTo>
                    <a:cubicBezTo>
                      <a:pt x="36" y="67"/>
                      <a:pt x="37" y="67"/>
                      <a:pt x="38" y="66"/>
                    </a:cubicBezTo>
                    <a:cubicBezTo>
                      <a:pt x="36" y="68"/>
                      <a:pt x="35" y="69"/>
                      <a:pt x="35" y="70"/>
                    </a:cubicBezTo>
                    <a:cubicBezTo>
                      <a:pt x="35" y="72"/>
                      <a:pt x="40" y="77"/>
                      <a:pt x="47" y="78"/>
                    </a:cubicBezTo>
                    <a:cubicBezTo>
                      <a:pt x="53" y="78"/>
                      <a:pt x="58" y="75"/>
                      <a:pt x="59" y="72"/>
                    </a:cubicBezTo>
                    <a:cubicBezTo>
                      <a:pt x="60" y="72"/>
                      <a:pt x="60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2" y="72"/>
                      <a:pt x="62" y="73"/>
                      <a:pt x="61" y="73"/>
                    </a:cubicBezTo>
                    <a:cubicBezTo>
                      <a:pt x="55" y="76"/>
                      <a:pt x="52" y="83"/>
                      <a:pt x="54" y="85"/>
                    </a:cubicBezTo>
                    <a:cubicBezTo>
                      <a:pt x="55" y="87"/>
                      <a:pt x="62" y="89"/>
                      <a:pt x="68" y="86"/>
                    </a:cubicBezTo>
                    <a:cubicBezTo>
                      <a:pt x="68" y="86"/>
                      <a:pt x="68" y="85"/>
                      <a:pt x="68" y="85"/>
                    </a:cubicBezTo>
                    <a:cubicBezTo>
                      <a:pt x="67" y="88"/>
                      <a:pt x="67" y="94"/>
                      <a:pt x="70" y="98"/>
                    </a:cubicBezTo>
                    <a:cubicBezTo>
                      <a:pt x="73" y="104"/>
                      <a:pt x="80" y="106"/>
                      <a:pt x="82" y="104"/>
                    </a:cubicBezTo>
                    <a:cubicBezTo>
                      <a:pt x="84" y="103"/>
                      <a:pt x="85" y="96"/>
                      <a:pt x="82" y="90"/>
                    </a:cubicBezTo>
                    <a:cubicBezTo>
                      <a:pt x="81" y="90"/>
                      <a:pt x="81" y="89"/>
                      <a:pt x="80" y="89"/>
                    </a:cubicBezTo>
                    <a:cubicBezTo>
                      <a:pt x="81" y="89"/>
                      <a:pt x="82" y="89"/>
                      <a:pt x="83" y="89"/>
                    </a:cubicBezTo>
                    <a:cubicBezTo>
                      <a:pt x="83" y="89"/>
                      <a:pt x="84" y="88"/>
                      <a:pt x="85" y="88"/>
                    </a:cubicBezTo>
                    <a:cubicBezTo>
                      <a:pt x="85" y="88"/>
                      <a:pt x="86" y="89"/>
                      <a:pt x="86" y="89"/>
                    </a:cubicBezTo>
                    <a:cubicBezTo>
                      <a:pt x="85" y="89"/>
                      <a:pt x="84" y="90"/>
                      <a:pt x="84" y="91"/>
                    </a:cubicBezTo>
                    <a:cubicBezTo>
                      <a:pt x="83" y="93"/>
                      <a:pt x="86" y="99"/>
                      <a:pt x="91" y="102"/>
                    </a:cubicBezTo>
                    <a:cubicBezTo>
                      <a:pt x="97" y="105"/>
                      <a:pt x="104" y="103"/>
                      <a:pt x="105" y="101"/>
                    </a:cubicBezTo>
                    <a:cubicBezTo>
                      <a:pt x="107" y="99"/>
                      <a:pt x="104" y="92"/>
                      <a:pt x="98" y="89"/>
                    </a:cubicBezTo>
                    <a:close/>
                    <a:moveTo>
                      <a:pt x="37" y="32"/>
                    </a:move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8" y="31"/>
                      <a:pt x="38" y="31"/>
                    </a:cubicBezTo>
                    <a:cubicBezTo>
                      <a:pt x="38" y="31"/>
                      <a:pt x="39" y="32"/>
                      <a:pt x="39" y="32"/>
                    </a:cubicBezTo>
                    <a:cubicBezTo>
                      <a:pt x="38" y="32"/>
                      <a:pt x="38" y="32"/>
                      <a:pt x="37" y="32"/>
                    </a:cubicBezTo>
                    <a:close/>
                    <a:moveTo>
                      <a:pt x="45" y="46"/>
                    </a:move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6"/>
                      <a:pt x="45" y="46"/>
                      <a:pt x="46" y="46"/>
                    </a:cubicBezTo>
                    <a:cubicBezTo>
                      <a:pt x="45" y="46"/>
                      <a:pt x="45" y="46"/>
                      <a:pt x="45" y="46"/>
                    </a:cubicBezTo>
                    <a:close/>
                    <a:moveTo>
                      <a:pt x="49" y="62"/>
                    </a:moveTo>
                    <a:cubicBezTo>
                      <a:pt x="48" y="62"/>
                      <a:pt x="47" y="63"/>
                      <a:pt x="47" y="64"/>
                    </a:cubicBezTo>
                    <a:cubicBezTo>
                      <a:pt x="46" y="64"/>
                      <a:pt x="46" y="64"/>
                      <a:pt x="45" y="64"/>
                    </a:cubicBezTo>
                    <a:cubicBezTo>
                      <a:pt x="47" y="62"/>
                      <a:pt x="48" y="61"/>
                      <a:pt x="48" y="60"/>
                    </a:cubicBezTo>
                    <a:cubicBezTo>
                      <a:pt x="48" y="59"/>
                      <a:pt x="47" y="57"/>
                      <a:pt x="45" y="56"/>
                    </a:cubicBezTo>
                    <a:cubicBezTo>
                      <a:pt x="45" y="55"/>
                      <a:pt x="45" y="54"/>
                      <a:pt x="44" y="53"/>
                    </a:cubicBezTo>
                    <a:cubicBezTo>
                      <a:pt x="44" y="53"/>
                      <a:pt x="44" y="53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5" y="55"/>
                      <a:pt x="47" y="58"/>
                      <a:pt x="50" y="60"/>
                    </a:cubicBezTo>
                    <a:cubicBezTo>
                      <a:pt x="50" y="60"/>
                      <a:pt x="50" y="61"/>
                      <a:pt x="50" y="61"/>
                    </a:cubicBezTo>
                    <a:cubicBezTo>
                      <a:pt x="50" y="61"/>
                      <a:pt x="50" y="61"/>
                      <a:pt x="49" y="62"/>
                    </a:cubicBezTo>
                    <a:close/>
                    <a:moveTo>
                      <a:pt x="59" y="41"/>
                    </a:moveTo>
                    <a:cubicBezTo>
                      <a:pt x="59" y="41"/>
                      <a:pt x="58" y="41"/>
                      <a:pt x="58" y="41"/>
                    </a:cubicBezTo>
                    <a:cubicBezTo>
                      <a:pt x="58" y="41"/>
                      <a:pt x="58" y="41"/>
                      <a:pt x="58" y="40"/>
                    </a:cubicBezTo>
                    <a:cubicBezTo>
                      <a:pt x="59" y="40"/>
                      <a:pt x="60" y="40"/>
                      <a:pt x="61" y="39"/>
                    </a:cubicBezTo>
                    <a:cubicBezTo>
                      <a:pt x="61" y="39"/>
                      <a:pt x="61" y="39"/>
                      <a:pt x="61" y="40"/>
                    </a:cubicBezTo>
                    <a:cubicBezTo>
                      <a:pt x="61" y="40"/>
                      <a:pt x="62" y="40"/>
                      <a:pt x="62" y="40"/>
                    </a:cubicBezTo>
                    <a:cubicBezTo>
                      <a:pt x="61" y="40"/>
                      <a:pt x="60" y="41"/>
                      <a:pt x="59" y="41"/>
                    </a:cubicBezTo>
                    <a:close/>
                    <a:moveTo>
                      <a:pt x="67" y="31"/>
                    </a:moveTo>
                    <a:cubicBezTo>
                      <a:pt x="67" y="31"/>
                      <a:pt x="67" y="31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lose/>
                    <a:moveTo>
                      <a:pt x="71" y="53"/>
                    </a:move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3"/>
                      <a:pt x="71" y="53"/>
                    </a:cubicBezTo>
                    <a:close/>
                    <a:moveTo>
                      <a:pt x="98" y="55"/>
                    </a:moveTo>
                    <a:cubicBezTo>
                      <a:pt x="97" y="54"/>
                      <a:pt x="96" y="53"/>
                      <a:pt x="95" y="53"/>
                    </a:cubicBezTo>
                    <a:cubicBezTo>
                      <a:pt x="95" y="52"/>
                      <a:pt x="95" y="52"/>
                      <a:pt x="95" y="52"/>
                    </a:cubicBezTo>
                    <a:cubicBezTo>
                      <a:pt x="96" y="53"/>
                      <a:pt x="98" y="53"/>
                      <a:pt x="101" y="54"/>
                    </a:cubicBezTo>
                    <a:cubicBezTo>
                      <a:pt x="100" y="54"/>
                      <a:pt x="99" y="54"/>
                      <a:pt x="98" y="55"/>
                    </a:cubicBezTo>
                    <a:close/>
                    <a:moveTo>
                      <a:pt x="98" y="29"/>
                    </a:moveTo>
                    <a:cubicBezTo>
                      <a:pt x="104" y="26"/>
                      <a:pt x="107" y="20"/>
                      <a:pt x="106" y="17"/>
                    </a:cubicBezTo>
                    <a:cubicBezTo>
                      <a:pt x="105" y="15"/>
                      <a:pt x="98" y="13"/>
                      <a:pt x="92" y="16"/>
                    </a:cubicBezTo>
                    <a:cubicBezTo>
                      <a:pt x="86" y="19"/>
                      <a:pt x="83" y="25"/>
                      <a:pt x="84" y="27"/>
                    </a:cubicBezTo>
                    <a:cubicBezTo>
                      <a:pt x="85" y="30"/>
                      <a:pt x="91" y="32"/>
                      <a:pt x="98" y="29"/>
                    </a:cubicBez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7" name="9Slide.vn 41"/>
              <p:cNvSpPr/>
              <p:nvPr/>
            </p:nvSpPr>
            <p:spPr bwMode="auto">
              <a:xfrm>
                <a:off x="3651" y="1170"/>
                <a:ext cx="912" cy="454"/>
              </a:xfrm>
              <a:custGeom>
                <a:avLst/>
                <a:gdLst>
                  <a:gd name="T0" fmla="*/ 665 w 912"/>
                  <a:gd name="T1" fmla="*/ 0 h 454"/>
                  <a:gd name="T2" fmla="*/ 156 w 912"/>
                  <a:gd name="T3" fmla="*/ 291 h 454"/>
                  <a:gd name="T4" fmla="*/ 0 w 912"/>
                  <a:gd name="T5" fmla="*/ 454 h 454"/>
                  <a:gd name="T6" fmla="*/ 420 w 912"/>
                  <a:gd name="T7" fmla="*/ 297 h 454"/>
                  <a:gd name="T8" fmla="*/ 912 w 912"/>
                  <a:gd name="T9" fmla="*/ 434 h 454"/>
                  <a:gd name="T10" fmla="*/ 665 w 912"/>
                  <a:gd name="T1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2" h="454">
                    <a:moveTo>
                      <a:pt x="665" y="0"/>
                    </a:moveTo>
                    <a:lnTo>
                      <a:pt x="156" y="291"/>
                    </a:lnTo>
                    <a:lnTo>
                      <a:pt x="0" y="454"/>
                    </a:lnTo>
                    <a:lnTo>
                      <a:pt x="420" y="297"/>
                    </a:lnTo>
                    <a:lnTo>
                      <a:pt x="912" y="434"/>
                    </a:lnTo>
                    <a:lnTo>
                      <a:pt x="665" y="0"/>
                    </a:lnTo>
                    <a:close/>
                  </a:path>
                </a:pathLst>
              </a:custGeom>
              <a:solidFill>
                <a:srgbClr val="00DD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8" name="9Slide.vn 42"/>
              <p:cNvSpPr>
                <a:spLocks noEditPoints="1"/>
              </p:cNvSpPr>
              <p:nvPr/>
            </p:nvSpPr>
            <p:spPr bwMode="auto">
              <a:xfrm>
                <a:off x="3472" y="1232"/>
                <a:ext cx="436" cy="816"/>
              </a:xfrm>
              <a:custGeom>
                <a:avLst/>
                <a:gdLst>
                  <a:gd name="T0" fmla="*/ 103 w 134"/>
                  <a:gd name="T1" fmla="*/ 70 h 250"/>
                  <a:gd name="T2" fmla="*/ 120 w 134"/>
                  <a:gd name="T3" fmla="*/ 61 h 250"/>
                  <a:gd name="T4" fmla="*/ 74 w 134"/>
                  <a:gd name="T5" fmla="*/ 10 h 250"/>
                  <a:gd name="T6" fmla="*/ 4 w 134"/>
                  <a:gd name="T7" fmla="*/ 59 h 250"/>
                  <a:gd name="T8" fmla="*/ 20 w 134"/>
                  <a:gd name="T9" fmla="*/ 123 h 250"/>
                  <a:gd name="T10" fmla="*/ 5 w 134"/>
                  <a:gd name="T11" fmla="*/ 142 h 250"/>
                  <a:gd name="T12" fmla="*/ 24 w 134"/>
                  <a:gd name="T13" fmla="*/ 177 h 250"/>
                  <a:gd name="T14" fmla="*/ 39 w 134"/>
                  <a:gd name="T15" fmla="*/ 175 h 250"/>
                  <a:gd name="T16" fmla="*/ 27 w 134"/>
                  <a:gd name="T17" fmla="*/ 245 h 250"/>
                  <a:gd name="T18" fmla="*/ 28 w 134"/>
                  <a:gd name="T19" fmla="*/ 246 h 250"/>
                  <a:gd name="T20" fmla="*/ 42 w 134"/>
                  <a:gd name="T21" fmla="*/ 249 h 250"/>
                  <a:gd name="T22" fmla="*/ 54 w 134"/>
                  <a:gd name="T23" fmla="*/ 174 h 250"/>
                  <a:gd name="T24" fmla="*/ 78 w 134"/>
                  <a:gd name="T25" fmla="*/ 156 h 250"/>
                  <a:gd name="T26" fmla="*/ 83 w 134"/>
                  <a:gd name="T27" fmla="*/ 146 h 250"/>
                  <a:gd name="T28" fmla="*/ 85 w 134"/>
                  <a:gd name="T29" fmla="*/ 145 h 250"/>
                  <a:gd name="T30" fmla="*/ 94 w 134"/>
                  <a:gd name="T31" fmla="*/ 149 h 250"/>
                  <a:gd name="T32" fmla="*/ 132 w 134"/>
                  <a:gd name="T33" fmla="*/ 122 h 250"/>
                  <a:gd name="T34" fmla="*/ 127 w 134"/>
                  <a:gd name="T35" fmla="*/ 93 h 250"/>
                  <a:gd name="T36" fmla="*/ 55 w 134"/>
                  <a:gd name="T37" fmla="*/ 120 h 250"/>
                  <a:gd name="T38" fmla="*/ 103 w 134"/>
                  <a:gd name="T39" fmla="*/ 70 h 250"/>
                  <a:gd name="T40" fmla="*/ 59 w 134"/>
                  <a:gd name="T41" fmla="*/ 147 h 250"/>
                  <a:gd name="T42" fmla="*/ 78 w 134"/>
                  <a:gd name="T43" fmla="*/ 147 h 250"/>
                  <a:gd name="T44" fmla="*/ 75 w 134"/>
                  <a:gd name="T45" fmla="*/ 153 h 250"/>
                  <a:gd name="T46" fmla="*/ 57 w 134"/>
                  <a:gd name="T47" fmla="*/ 161 h 250"/>
                  <a:gd name="T48" fmla="*/ 59 w 134"/>
                  <a:gd name="T49" fmla="*/ 14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4" h="250">
                    <a:moveTo>
                      <a:pt x="103" y="70"/>
                    </a:moveTo>
                    <a:cubicBezTo>
                      <a:pt x="120" y="61"/>
                      <a:pt x="120" y="61"/>
                      <a:pt x="120" y="61"/>
                    </a:cubicBezTo>
                    <a:cubicBezTo>
                      <a:pt x="113" y="37"/>
                      <a:pt x="97" y="17"/>
                      <a:pt x="74" y="10"/>
                    </a:cubicBezTo>
                    <a:cubicBezTo>
                      <a:pt x="42" y="0"/>
                      <a:pt x="10" y="22"/>
                      <a:pt x="4" y="59"/>
                    </a:cubicBezTo>
                    <a:cubicBezTo>
                      <a:pt x="0" y="82"/>
                      <a:pt x="7" y="106"/>
                      <a:pt x="20" y="123"/>
                    </a:cubicBezTo>
                    <a:cubicBezTo>
                      <a:pt x="12" y="125"/>
                      <a:pt x="6" y="133"/>
                      <a:pt x="5" y="142"/>
                    </a:cubicBezTo>
                    <a:cubicBezTo>
                      <a:pt x="2" y="157"/>
                      <a:pt x="11" y="173"/>
                      <a:pt x="24" y="177"/>
                    </a:cubicBezTo>
                    <a:cubicBezTo>
                      <a:pt x="29" y="178"/>
                      <a:pt x="34" y="178"/>
                      <a:pt x="39" y="175"/>
                    </a:cubicBezTo>
                    <a:cubicBezTo>
                      <a:pt x="27" y="245"/>
                      <a:pt x="27" y="245"/>
                      <a:pt x="27" y="245"/>
                    </a:cubicBezTo>
                    <a:cubicBezTo>
                      <a:pt x="28" y="246"/>
                      <a:pt x="28" y="246"/>
                      <a:pt x="28" y="246"/>
                    </a:cubicBezTo>
                    <a:cubicBezTo>
                      <a:pt x="32" y="249"/>
                      <a:pt x="37" y="250"/>
                      <a:pt x="42" y="249"/>
                    </a:cubicBezTo>
                    <a:cubicBezTo>
                      <a:pt x="54" y="174"/>
                      <a:pt x="54" y="174"/>
                      <a:pt x="54" y="174"/>
                    </a:cubicBezTo>
                    <a:cubicBezTo>
                      <a:pt x="78" y="156"/>
                      <a:pt x="78" y="156"/>
                      <a:pt x="78" y="156"/>
                    </a:cubicBezTo>
                    <a:cubicBezTo>
                      <a:pt x="83" y="146"/>
                      <a:pt x="83" y="146"/>
                      <a:pt x="83" y="146"/>
                    </a:cubicBezTo>
                    <a:cubicBezTo>
                      <a:pt x="84" y="145"/>
                      <a:pt x="84" y="145"/>
                      <a:pt x="85" y="145"/>
                    </a:cubicBezTo>
                    <a:cubicBezTo>
                      <a:pt x="88" y="147"/>
                      <a:pt x="90" y="148"/>
                      <a:pt x="94" y="149"/>
                    </a:cubicBezTo>
                    <a:cubicBezTo>
                      <a:pt x="111" y="155"/>
                      <a:pt x="129" y="143"/>
                      <a:pt x="132" y="122"/>
                    </a:cubicBezTo>
                    <a:cubicBezTo>
                      <a:pt x="134" y="112"/>
                      <a:pt x="132" y="101"/>
                      <a:pt x="127" y="93"/>
                    </a:cubicBezTo>
                    <a:cubicBezTo>
                      <a:pt x="55" y="120"/>
                      <a:pt x="55" y="120"/>
                      <a:pt x="55" y="120"/>
                    </a:cubicBezTo>
                    <a:lnTo>
                      <a:pt x="103" y="70"/>
                    </a:lnTo>
                    <a:close/>
                    <a:moveTo>
                      <a:pt x="59" y="147"/>
                    </a:moveTo>
                    <a:cubicBezTo>
                      <a:pt x="65" y="149"/>
                      <a:pt x="72" y="148"/>
                      <a:pt x="78" y="147"/>
                    </a:cubicBezTo>
                    <a:cubicBezTo>
                      <a:pt x="75" y="153"/>
                      <a:pt x="75" y="153"/>
                      <a:pt x="75" y="153"/>
                    </a:cubicBezTo>
                    <a:cubicBezTo>
                      <a:pt x="57" y="161"/>
                      <a:pt x="57" y="161"/>
                      <a:pt x="57" y="161"/>
                    </a:cubicBezTo>
                    <a:lnTo>
                      <a:pt x="59" y="147"/>
                    </a:ln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9" name="9Slide.vn 43"/>
              <p:cNvSpPr/>
              <p:nvPr/>
            </p:nvSpPr>
            <p:spPr bwMode="auto">
              <a:xfrm>
                <a:off x="3651" y="1431"/>
                <a:ext cx="235" cy="193"/>
              </a:xfrm>
              <a:custGeom>
                <a:avLst/>
                <a:gdLst>
                  <a:gd name="T0" fmla="*/ 65 w 72"/>
                  <a:gd name="T1" fmla="*/ 0 h 59"/>
                  <a:gd name="T2" fmla="*/ 48 w 72"/>
                  <a:gd name="T3" fmla="*/ 9 h 59"/>
                  <a:gd name="T4" fmla="*/ 0 w 72"/>
                  <a:gd name="T5" fmla="*/ 59 h 59"/>
                  <a:gd name="T6" fmla="*/ 72 w 72"/>
                  <a:gd name="T7" fmla="*/ 32 h 59"/>
                  <a:gd name="T8" fmla="*/ 68 w 72"/>
                  <a:gd name="T9" fmla="*/ 26 h 59"/>
                  <a:gd name="T10" fmla="*/ 65 w 72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59">
                    <a:moveTo>
                      <a:pt x="65" y="0"/>
                    </a:moveTo>
                    <a:cubicBezTo>
                      <a:pt x="48" y="9"/>
                      <a:pt x="48" y="9"/>
                      <a:pt x="48" y="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0"/>
                      <a:pt x="69" y="27"/>
                      <a:pt x="68" y="26"/>
                    </a:cubicBezTo>
                    <a:cubicBezTo>
                      <a:pt x="68" y="17"/>
                      <a:pt x="67" y="8"/>
                      <a:pt x="65" y="0"/>
                    </a:cubicBezTo>
                    <a:close/>
                  </a:path>
                </a:pathLst>
              </a:custGeom>
              <a:solidFill>
                <a:srgbClr val="00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0" name="9Slide.vn 44"/>
              <p:cNvSpPr/>
              <p:nvPr/>
            </p:nvSpPr>
            <p:spPr bwMode="auto">
              <a:xfrm>
                <a:off x="3618" y="486"/>
                <a:ext cx="450" cy="499"/>
              </a:xfrm>
              <a:custGeom>
                <a:avLst/>
                <a:gdLst>
                  <a:gd name="T0" fmla="*/ 450 w 450"/>
                  <a:gd name="T1" fmla="*/ 0 h 499"/>
                  <a:gd name="T2" fmla="*/ 320 w 450"/>
                  <a:gd name="T3" fmla="*/ 244 h 499"/>
                  <a:gd name="T4" fmla="*/ 0 w 450"/>
                  <a:gd name="T5" fmla="*/ 499 h 499"/>
                  <a:gd name="T6" fmla="*/ 108 w 450"/>
                  <a:gd name="T7" fmla="*/ 244 h 499"/>
                  <a:gd name="T8" fmla="*/ 320 w 450"/>
                  <a:gd name="T9" fmla="*/ 160 h 499"/>
                  <a:gd name="T10" fmla="*/ 450 w 450"/>
                  <a:gd name="T11" fmla="*/ 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0" h="499">
                    <a:moveTo>
                      <a:pt x="450" y="0"/>
                    </a:moveTo>
                    <a:lnTo>
                      <a:pt x="320" y="244"/>
                    </a:lnTo>
                    <a:lnTo>
                      <a:pt x="0" y="499"/>
                    </a:lnTo>
                    <a:lnTo>
                      <a:pt x="108" y="244"/>
                    </a:lnTo>
                    <a:lnTo>
                      <a:pt x="320" y="16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DD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1" name="9Slide.vn 45"/>
              <p:cNvSpPr/>
              <p:nvPr/>
            </p:nvSpPr>
            <p:spPr bwMode="auto">
              <a:xfrm>
                <a:off x="3684" y="1816"/>
                <a:ext cx="615" cy="701"/>
              </a:xfrm>
              <a:custGeom>
                <a:avLst/>
                <a:gdLst>
                  <a:gd name="T0" fmla="*/ 19 w 189"/>
                  <a:gd name="T1" fmla="*/ 12 h 215"/>
                  <a:gd name="T2" fmla="*/ 63 w 189"/>
                  <a:gd name="T3" fmla="*/ 3 h 215"/>
                  <a:gd name="T4" fmla="*/ 119 w 189"/>
                  <a:gd name="T5" fmla="*/ 25 h 215"/>
                  <a:gd name="T6" fmla="*/ 128 w 189"/>
                  <a:gd name="T7" fmla="*/ 85 h 215"/>
                  <a:gd name="T8" fmla="*/ 164 w 189"/>
                  <a:gd name="T9" fmla="*/ 126 h 215"/>
                  <a:gd name="T10" fmla="*/ 189 w 189"/>
                  <a:gd name="T11" fmla="*/ 215 h 215"/>
                  <a:gd name="T12" fmla="*/ 0 w 189"/>
                  <a:gd name="T13" fmla="*/ 76 h 215"/>
                  <a:gd name="T14" fmla="*/ 19 w 189"/>
                  <a:gd name="T15" fmla="*/ 1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215">
                    <a:moveTo>
                      <a:pt x="19" y="12"/>
                    </a:moveTo>
                    <a:cubicBezTo>
                      <a:pt x="19" y="12"/>
                      <a:pt x="33" y="0"/>
                      <a:pt x="63" y="3"/>
                    </a:cubicBezTo>
                    <a:cubicBezTo>
                      <a:pt x="93" y="5"/>
                      <a:pt x="114" y="18"/>
                      <a:pt x="119" y="25"/>
                    </a:cubicBezTo>
                    <a:cubicBezTo>
                      <a:pt x="123" y="32"/>
                      <a:pt x="128" y="85"/>
                      <a:pt x="128" y="85"/>
                    </a:cubicBezTo>
                    <a:cubicBezTo>
                      <a:pt x="128" y="85"/>
                      <a:pt x="157" y="109"/>
                      <a:pt x="164" y="126"/>
                    </a:cubicBezTo>
                    <a:cubicBezTo>
                      <a:pt x="171" y="142"/>
                      <a:pt x="189" y="215"/>
                      <a:pt x="189" y="215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2" name="9Slide.vn 46"/>
              <p:cNvSpPr/>
              <p:nvPr/>
            </p:nvSpPr>
            <p:spPr bwMode="auto">
              <a:xfrm>
                <a:off x="3068" y="1647"/>
                <a:ext cx="322" cy="231"/>
              </a:xfrm>
              <a:custGeom>
                <a:avLst/>
                <a:gdLst>
                  <a:gd name="T0" fmla="*/ 95 w 99"/>
                  <a:gd name="T1" fmla="*/ 67 h 71"/>
                  <a:gd name="T2" fmla="*/ 92 w 99"/>
                  <a:gd name="T3" fmla="*/ 51 h 71"/>
                  <a:gd name="T4" fmla="*/ 63 w 99"/>
                  <a:gd name="T5" fmla="*/ 11 h 71"/>
                  <a:gd name="T6" fmla="*/ 3 w 99"/>
                  <a:gd name="T7" fmla="*/ 14 h 71"/>
                  <a:gd name="T8" fmla="*/ 0 w 99"/>
                  <a:gd name="T9" fmla="*/ 23 h 71"/>
                  <a:gd name="T10" fmla="*/ 89 w 99"/>
                  <a:gd name="T11" fmla="*/ 71 h 71"/>
                  <a:gd name="T12" fmla="*/ 95 w 99"/>
                  <a:gd name="T13" fmla="*/ 6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71">
                    <a:moveTo>
                      <a:pt x="95" y="67"/>
                    </a:moveTo>
                    <a:cubicBezTo>
                      <a:pt x="99" y="62"/>
                      <a:pt x="97" y="56"/>
                      <a:pt x="92" y="51"/>
                    </a:cubicBezTo>
                    <a:cubicBezTo>
                      <a:pt x="97" y="38"/>
                      <a:pt x="85" y="21"/>
                      <a:pt x="63" y="11"/>
                    </a:cubicBezTo>
                    <a:cubicBezTo>
                      <a:pt x="39" y="0"/>
                      <a:pt x="12" y="1"/>
                      <a:pt x="3" y="14"/>
                    </a:cubicBezTo>
                    <a:cubicBezTo>
                      <a:pt x="1" y="17"/>
                      <a:pt x="0" y="20"/>
                      <a:pt x="0" y="23"/>
                    </a:cubicBezTo>
                    <a:cubicBezTo>
                      <a:pt x="27" y="37"/>
                      <a:pt x="57" y="53"/>
                      <a:pt x="89" y="71"/>
                    </a:cubicBezTo>
                    <a:cubicBezTo>
                      <a:pt x="92" y="70"/>
                      <a:pt x="94" y="69"/>
                      <a:pt x="95" y="67"/>
                    </a:cubicBez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3" name="9Slide.vn 47"/>
              <p:cNvSpPr/>
              <p:nvPr/>
            </p:nvSpPr>
            <p:spPr bwMode="auto">
              <a:xfrm>
                <a:off x="1556" y="1656"/>
                <a:ext cx="3063" cy="1350"/>
              </a:xfrm>
              <a:custGeom>
                <a:avLst/>
                <a:gdLst>
                  <a:gd name="T0" fmla="*/ 423 w 940"/>
                  <a:gd name="T1" fmla="*/ 0 h 414"/>
                  <a:gd name="T2" fmla="*/ 63 w 940"/>
                  <a:gd name="T3" fmla="*/ 79 h 414"/>
                  <a:gd name="T4" fmla="*/ 326 w 940"/>
                  <a:gd name="T5" fmla="*/ 131 h 414"/>
                  <a:gd name="T6" fmla="*/ 460 w 940"/>
                  <a:gd name="T7" fmla="*/ 242 h 414"/>
                  <a:gd name="T8" fmla="*/ 700 w 940"/>
                  <a:gd name="T9" fmla="*/ 277 h 414"/>
                  <a:gd name="T10" fmla="*/ 933 w 940"/>
                  <a:gd name="T11" fmla="*/ 414 h 414"/>
                  <a:gd name="T12" fmla="*/ 854 w 940"/>
                  <a:gd name="T13" fmla="*/ 279 h 414"/>
                  <a:gd name="T14" fmla="*/ 423 w 940"/>
                  <a:gd name="T15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0" h="414">
                    <a:moveTo>
                      <a:pt x="423" y="0"/>
                    </a:moveTo>
                    <a:cubicBezTo>
                      <a:pt x="423" y="0"/>
                      <a:pt x="126" y="31"/>
                      <a:pt x="63" y="79"/>
                    </a:cubicBezTo>
                    <a:cubicBezTo>
                      <a:pt x="0" y="128"/>
                      <a:pt x="235" y="107"/>
                      <a:pt x="326" y="131"/>
                    </a:cubicBezTo>
                    <a:cubicBezTo>
                      <a:pt x="416" y="154"/>
                      <a:pt x="346" y="224"/>
                      <a:pt x="460" y="242"/>
                    </a:cubicBezTo>
                    <a:cubicBezTo>
                      <a:pt x="574" y="261"/>
                      <a:pt x="583" y="235"/>
                      <a:pt x="700" y="277"/>
                    </a:cubicBezTo>
                    <a:cubicBezTo>
                      <a:pt x="816" y="319"/>
                      <a:pt x="933" y="414"/>
                      <a:pt x="933" y="414"/>
                    </a:cubicBezTo>
                    <a:cubicBezTo>
                      <a:pt x="933" y="414"/>
                      <a:pt x="940" y="358"/>
                      <a:pt x="854" y="279"/>
                    </a:cubicBezTo>
                    <a:cubicBezTo>
                      <a:pt x="768" y="200"/>
                      <a:pt x="566" y="64"/>
                      <a:pt x="423" y="0"/>
                    </a:cubicBezTo>
                    <a:close/>
                  </a:path>
                </a:pathLst>
              </a:cu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4" name="9Slide.vn 48"/>
              <p:cNvSpPr/>
              <p:nvPr/>
            </p:nvSpPr>
            <p:spPr bwMode="auto">
              <a:xfrm>
                <a:off x="1556" y="1865"/>
                <a:ext cx="3040" cy="1141"/>
              </a:xfrm>
              <a:custGeom>
                <a:avLst/>
                <a:gdLst>
                  <a:gd name="T0" fmla="*/ 715 w 933"/>
                  <a:gd name="T1" fmla="*/ 199 h 350"/>
                  <a:gd name="T2" fmla="*/ 477 w 933"/>
                  <a:gd name="T3" fmla="*/ 153 h 350"/>
                  <a:gd name="T4" fmla="*/ 348 w 933"/>
                  <a:gd name="T5" fmla="*/ 36 h 350"/>
                  <a:gd name="T6" fmla="*/ 92 w 933"/>
                  <a:gd name="T7" fmla="*/ 0 h 350"/>
                  <a:gd name="T8" fmla="*/ 63 w 933"/>
                  <a:gd name="T9" fmla="*/ 15 h 350"/>
                  <a:gd name="T10" fmla="*/ 326 w 933"/>
                  <a:gd name="T11" fmla="*/ 67 h 350"/>
                  <a:gd name="T12" fmla="*/ 460 w 933"/>
                  <a:gd name="T13" fmla="*/ 178 h 350"/>
                  <a:gd name="T14" fmla="*/ 700 w 933"/>
                  <a:gd name="T15" fmla="*/ 213 h 350"/>
                  <a:gd name="T16" fmla="*/ 933 w 933"/>
                  <a:gd name="T17" fmla="*/ 350 h 350"/>
                  <a:gd name="T18" fmla="*/ 932 w 933"/>
                  <a:gd name="T19" fmla="*/ 338 h 350"/>
                  <a:gd name="T20" fmla="*/ 715 w 933"/>
                  <a:gd name="T21" fmla="*/ 199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3" h="350">
                    <a:moveTo>
                      <a:pt x="715" y="199"/>
                    </a:moveTo>
                    <a:cubicBezTo>
                      <a:pt x="601" y="152"/>
                      <a:pt x="590" y="177"/>
                      <a:pt x="477" y="153"/>
                    </a:cubicBezTo>
                    <a:cubicBezTo>
                      <a:pt x="364" y="130"/>
                      <a:pt x="437" y="63"/>
                      <a:pt x="348" y="36"/>
                    </a:cubicBezTo>
                    <a:cubicBezTo>
                      <a:pt x="282" y="16"/>
                      <a:pt x="138" y="17"/>
                      <a:pt x="92" y="0"/>
                    </a:cubicBezTo>
                    <a:cubicBezTo>
                      <a:pt x="80" y="5"/>
                      <a:pt x="70" y="10"/>
                      <a:pt x="63" y="15"/>
                    </a:cubicBezTo>
                    <a:cubicBezTo>
                      <a:pt x="0" y="64"/>
                      <a:pt x="235" y="43"/>
                      <a:pt x="326" y="67"/>
                    </a:cubicBezTo>
                    <a:cubicBezTo>
                      <a:pt x="416" y="90"/>
                      <a:pt x="346" y="160"/>
                      <a:pt x="460" y="178"/>
                    </a:cubicBezTo>
                    <a:cubicBezTo>
                      <a:pt x="574" y="197"/>
                      <a:pt x="583" y="171"/>
                      <a:pt x="700" y="213"/>
                    </a:cubicBezTo>
                    <a:cubicBezTo>
                      <a:pt x="816" y="255"/>
                      <a:pt x="933" y="350"/>
                      <a:pt x="933" y="350"/>
                    </a:cubicBezTo>
                    <a:cubicBezTo>
                      <a:pt x="933" y="350"/>
                      <a:pt x="933" y="346"/>
                      <a:pt x="932" y="338"/>
                    </a:cubicBezTo>
                    <a:cubicBezTo>
                      <a:pt x="903" y="313"/>
                      <a:pt x="809" y="238"/>
                      <a:pt x="715" y="199"/>
                    </a:cubicBezTo>
                    <a:close/>
                  </a:path>
                </a:pathLst>
              </a:custGeom>
              <a:solidFill>
                <a:srgbClr val="B8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5" name="9Slide.vn 49"/>
              <p:cNvSpPr/>
              <p:nvPr/>
            </p:nvSpPr>
            <p:spPr bwMode="auto">
              <a:xfrm>
                <a:off x="3368" y="2422"/>
                <a:ext cx="684" cy="232"/>
              </a:xfrm>
              <a:custGeom>
                <a:avLst/>
                <a:gdLst>
                  <a:gd name="T0" fmla="*/ 0 w 210"/>
                  <a:gd name="T1" fmla="*/ 15 h 71"/>
                  <a:gd name="T2" fmla="*/ 144 w 210"/>
                  <a:gd name="T3" fmla="*/ 42 h 71"/>
                  <a:gd name="T4" fmla="*/ 210 w 210"/>
                  <a:gd name="T5" fmla="*/ 71 h 71"/>
                  <a:gd name="T6" fmla="*/ 172 w 210"/>
                  <a:gd name="T7" fmla="*/ 40 h 71"/>
                  <a:gd name="T8" fmla="*/ 0 w 210"/>
                  <a:gd name="T9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71">
                    <a:moveTo>
                      <a:pt x="0" y="15"/>
                    </a:moveTo>
                    <a:cubicBezTo>
                      <a:pt x="40" y="16"/>
                      <a:pt x="71" y="16"/>
                      <a:pt x="144" y="42"/>
                    </a:cubicBezTo>
                    <a:cubicBezTo>
                      <a:pt x="166" y="50"/>
                      <a:pt x="189" y="60"/>
                      <a:pt x="210" y="71"/>
                    </a:cubicBezTo>
                    <a:cubicBezTo>
                      <a:pt x="199" y="61"/>
                      <a:pt x="187" y="50"/>
                      <a:pt x="172" y="40"/>
                    </a:cubicBezTo>
                    <a:cubicBezTo>
                      <a:pt x="116" y="0"/>
                      <a:pt x="46" y="5"/>
                      <a:pt x="0" y="15"/>
                    </a:cubicBezTo>
                    <a:close/>
                  </a:path>
                </a:pathLst>
              </a:custGeom>
              <a:solidFill>
                <a:srgbClr val="A28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6" name="9Slide.vn 50"/>
              <p:cNvSpPr/>
              <p:nvPr/>
            </p:nvSpPr>
            <p:spPr bwMode="auto">
              <a:xfrm>
                <a:off x="2305" y="1973"/>
                <a:ext cx="515" cy="322"/>
              </a:xfrm>
              <a:custGeom>
                <a:avLst/>
                <a:gdLst>
                  <a:gd name="T0" fmla="*/ 96 w 158"/>
                  <a:gd name="T1" fmla="*/ 34 h 99"/>
                  <a:gd name="T2" fmla="*/ 158 w 158"/>
                  <a:gd name="T3" fmla="*/ 99 h 99"/>
                  <a:gd name="T4" fmla="*/ 62 w 158"/>
                  <a:gd name="T5" fmla="*/ 18 h 99"/>
                  <a:gd name="T6" fmla="*/ 0 w 158"/>
                  <a:gd name="T7" fmla="*/ 22 h 99"/>
                  <a:gd name="T8" fmla="*/ 96 w 158"/>
                  <a:gd name="T9" fmla="*/ 3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99">
                    <a:moveTo>
                      <a:pt x="96" y="34"/>
                    </a:moveTo>
                    <a:cubicBezTo>
                      <a:pt x="147" y="45"/>
                      <a:pt x="147" y="78"/>
                      <a:pt x="158" y="99"/>
                    </a:cubicBezTo>
                    <a:cubicBezTo>
                      <a:pt x="131" y="0"/>
                      <a:pt x="95" y="13"/>
                      <a:pt x="62" y="18"/>
                    </a:cubicBezTo>
                    <a:cubicBezTo>
                      <a:pt x="49" y="20"/>
                      <a:pt x="26" y="22"/>
                      <a:pt x="0" y="22"/>
                    </a:cubicBezTo>
                    <a:cubicBezTo>
                      <a:pt x="37" y="24"/>
                      <a:pt x="71" y="28"/>
                      <a:pt x="96" y="34"/>
                    </a:cubicBezTo>
                    <a:close/>
                  </a:path>
                </a:pathLst>
              </a:custGeom>
              <a:solidFill>
                <a:srgbClr val="A28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7" name="9Slide.vn 51"/>
              <p:cNvSpPr/>
              <p:nvPr/>
            </p:nvSpPr>
            <p:spPr bwMode="auto">
              <a:xfrm>
                <a:off x="3726" y="626"/>
                <a:ext cx="222" cy="104"/>
              </a:xfrm>
              <a:custGeom>
                <a:avLst/>
                <a:gdLst>
                  <a:gd name="T0" fmla="*/ 212 w 222"/>
                  <a:gd name="T1" fmla="*/ 20 h 104"/>
                  <a:gd name="T2" fmla="*/ 222 w 222"/>
                  <a:gd name="T3" fmla="*/ 7 h 104"/>
                  <a:gd name="T4" fmla="*/ 147 w 222"/>
                  <a:gd name="T5" fmla="*/ 0 h 104"/>
                  <a:gd name="T6" fmla="*/ 0 w 222"/>
                  <a:gd name="T7" fmla="*/ 104 h 104"/>
                  <a:gd name="T8" fmla="*/ 212 w 222"/>
                  <a:gd name="T9" fmla="*/ 2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104">
                    <a:moveTo>
                      <a:pt x="212" y="20"/>
                    </a:moveTo>
                    <a:lnTo>
                      <a:pt x="222" y="7"/>
                    </a:lnTo>
                    <a:lnTo>
                      <a:pt x="147" y="0"/>
                    </a:lnTo>
                    <a:lnTo>
                      <a:pt x="0" y="104"/>
                    </a:lnTo>
                    <a:lnTo>
                      <a:pt x="212" y="20"/>
                    </a:ln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8" name="9Slide.vn 52"/>
              <p:cNvSpPr/>
              <p:nvPr/>
            </p:nvSpPr>
            <p:spPr bwMode="auto">
              <a:xfrm>
                <a:off x="4068" y="486"/>
                <a:ext cx="1372" cy="2520"/>
              </a:xfrm>
              <a:custGeom>
                <a:avLst/>
                <a:gdLst>
                  <a:gd name="T0" fmla="*/ 76 w 421"/>
                  <a:gd name="T1" fmla="*/ 210 h 773"/>
                  <a:gd name="T2" fmla="*/ 152 w 421"/>
                  <a:gd name="T3" fmla="*/ 343 h 773"/>
                  <a:gd name="T4" fmla="*/ 177 w 421"/>
                  <a:gd name="T5" fmla="*/ 573 h 773"/>
                  <a:gd name="T6" fmla="*/ 162 w 421"/>
                  <a:gd name="T7" fmla="*/ 773 h 773"/>
                  <a:gd name="T8" fmla="*/ 235 w 421"/>
                  <a:gd name="T9" fmla="*/ 766 h 773"/>
                  <a:gd name="T10" fmla="*/ 419 w 421"/>
                  <a:gd name="T11" fmla="*/ 738 h 773"/>
                  <a:gd name="T12" fmla="*/ 385 w 421"/>
                  <a:gd name="T13" fmla="*/ 666 h 773"/>
                  <a:gd name="T14" fmla="*/ 247 w 421"/>
                  <a:gd name="T15" fmla="*/ 569 h 773"/>
                  <a:gd name="T16" fmla="*/ 230 w 421"/>
                  <a:gd name="T17" fmla="*/ 370 h 773"/>
                  <a:gd name="T18" fmla="*/ 133 w 421"/>
                  <a:gd name="T19" fmla="*/ 208 h 773"/>
                  <a:gd name="T20" fmla="*/ 98 w 421"/>
                  <a:gd name="T21" fmla="*/ 54 h 773"/>
                  <a:gd name="T22" fmla="*/ 47 w 421"/>
                  <a:gd name="T23" fmla="*/ 0 h 773"/>
                  <a:gd name="T24" fmla="*/ 0 w 421"/>
                  <a:gd name="T25" fmla="*/ 0 h 773"/>
                  <a:gd name="T26" fmla="*/ 45 w 421"/>
                  <a:gd name="T27" fmla="*/ 55 h 773"/>
                  <a:gd name="T28" fmla="*/ 76 w 421"/>
                  <a:gd name="T29" fmla="*/ 21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1" h="773">
                    <a:moveTo>
                      <a:pt x="76" y="210"/>
                    </a:moveTo>
                    <a:cubicBezTo>
                      <a:pt x="76" y="210"/>
                      <a:pt x="150" y="341"/>
                      <a:pt x="152" y="343"/>
                    </a:cubicBezTo>
                    <a:cubicBezTo>
                      <a:pt x="152" y="343"/>
                      <a:pt x="177" y="503"/>
                      <a:pt x="177" y="573"/>
                    </a:cubicBezTo>
                    <a:cubicBezTo>
                      <a:pt x="177" y="643"/>
                      <a:pt x="172" y="710"/>
                      <a:pt x="162" y="773"/>
                    </a:cubicBezTo>
                    <a:cubicBezTo>
                      <a:pt x="162" y="773"/>
                      <a:pt x="233" y="766"/>
                      <a:pt x="235" y="766"/>
                    </a:cubicBezTo>
                    <a:cubicBezTo>
                      <a:pt x="301" y="759"/>
                      <a:pt x="363" y="750"/>
                      <a:pt x="419" y="738"/>
                    </a:cubicBezTo>
                    <a:cubicBezTo>
                      <a:pt x="421" y="707"/>
                      <a:pt x="385" y="666"/>
                      <a:pt x="385" y="666"/>
                    </a:cubicBezTo>
                    <a:cubicBezTo>
                      <a:pt x="385" y="666"/>
                      <a:pt x="247" y="609"/>
                      <a:pt x="247" y="569"/>
                    </a:cubicBezTo>
                    <a:cubicBezTo>
                      <a:pt x="247" y="499"/>
                      <a:pt x="241" y="433"/>
                      <a:pt x="230" y="370"/>
                    </a:cubicBezTo>
                    <a:cubicBezTo>
                      <a:pt x="223" y="336"/>
                      <a:pt x="133" y="208"/>
                      <a:pt x="133" y="208"/>
                    </a:cubicBezTo>
                    <a:cubicBezTo>
                      <a:pt x="98" y="54"/>
                      <a:pt x="98" y="54"/>
                      <a:pt x="98" y="54"/>
                    </a:cubicBezTo>
                    <a:cubicBezTo>
                      <a:pt x="85" y="39"/>
                      <a:pt x="61" y="12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10"/>
                      <a:pt x="39" y="47"/>
                      <a:pt x="45" y="55"/>
                    </a:cubicBezTo>
                    <a:lnTo>
                      <a:pt x="76" y="210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9" name="9Slide.vn 53"/>
              <p:cNvSpPr/>
              <p:nvPr/>
            </p:nvSpPr>
            <p:spPr bwMode="auto">
              <a:xfrm>
                <a:off x="3221" y="463"/>
                <a:ext cx="397" cy="893"/>
              </a:xfrm>
              <a:custGeom>
                <a:avLst/>
                <a:gdLst>
                  <a:gd name="T0" fmla="*/ 0 w 122"/>
                  <a:gd name="T1" fmla="*/ 274 h 274"/>
                  <a:gd name="T2" fmla="*/ 122 w 122"/>
                  <a:gd name="T3" fmla="*/ 160 h 274"/>
                  <a:gd name="T4" fmla="*/ 91 w 122"/>
                  <a:gd name="T5" fmla="*/ 0 h 274"/>
                  <a:gd name="T6" fmla="*/ 69 w 122"/>
                  <a:gd name="T7" fmla="*/ 0 h 274"/>
                  <a:gd name="T8" fmla="*/ 0 w 122"/>
                  <a:gd name="T9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274">
                    <a:moveTo>
                      <a:pt x="0" y="274"/>
                    </a:moveTo>
                    <a:cubicBezTo>
                      <a:pt x="122" y="160"/>
                      <a:pt x="122" y="160"/>
                      <a:pt x="122" y="16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69" y="0"/>
                      <a:pt x="69" y="0"/>
                    </a:cubicBezTo>
                    <a:lnTo>
                      <a:pt x="0" y="274"/>
                    </a:ln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0" name="9Slide.vn 54"/>
              <p:cNvSpPr>
                <a:spLocks noChangeArrowheads="1"/>
              </p:cNvSpPr>
              <p:nvPr/>
            </p:nvSpPr>
            <p:spPr bwMode="auto">
              <a:xfrm>
                <a:off x="1497" y="320"/>
                <a:ext cx="466" cy="466"/>
              </a:xfrm>
              <a:prstGeom prst="ellipse">
                <a:avLst/>
              </a:prstGeom>
              <a:solidFill>
                <a:srgbClr val="FB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1" name="9Slide.vn 55"/>
              <p:cNvSpPr>
                <a:spLocks noEditPoints="1"/>
              </p:cNvSpPr>
              <p:nvPr/>
            </p:nvSpPr>
            <p:spPr bwMode="auto">
              <a:xfrm>
                <a:off x="1178" y="0"/>
                <a:ext cx="1105" cy="1105"/>
              </a:xfrm>
              <a:custGeom>
                <a:avLst/>
                <a:gdLst>
                  <a:gd name="T0" fmla="*/ 502 w 1105"/>
                  <a:gd name="T1" fmla="*/ 512 h 1105"/>
                  <a:gd name="T2" fmla="*/ 512 w 1105"/>
                  <a:gd name="T3" fmla="*/ 606 h 1105"/>
                  <a:gd name="T4" fmla="*/ 567 w 1105"/>
                  <a:gd name="T5" fmla="*/ 561 h 1105"/>
                  <a:gd name="T6" fmla="*/ 544 w 1105"/>
                  <a:gd name="T7" fmla="*/ 662 h 1105"/>
                  <a:gd name="T8" fmla="*/ 544 w 1105"/>
                  <a:gd name="T9" fmla="*/ 662 h 1105"/>
                  <a:gd name="T10" fmla="*/ 544 w 1105"/>
                  <a:gd name="T11" fmla="*/ 691 h 1105"/>
                  <a:gd name="T12" fmla="*/ 544 w 1105"/>
                  <a:gd name="T13" fmla="*/ 388 h 1105"/>
                  <a:gd name="T14" fmla="*/ 560 w 1105"/>
                  <a:gd name="T15" fmla="*/ 1105 h 1105"/>
                  <a:gd name="T16" fmla="*/ 560 w 1105"/>
                  <a:gd name="T17" fmla="*/ 264 h 1105"/>
                  <a:gd name="T18" fmla="*/ 560 w 1105"/>
                  <a:gd name="T19" fmla="*/ 264 h 1105"/>
                  <a:gd name="T20" fmla="*/ 544 w 1105"/>
                  <a:gd name="T21" fmla="*/ 815 h 1105"/>
                  <a:gd name="T22" fmla="*/ 544 w 1105"/>
                  <a:gd name="T23" fmla="*/ 470 h 1105"/>
                  <a:gd name="T24" fmla="*/ 560 w 1105"/>
                  <a:gd name="T25" fmla="*/ 939 h 1105"/>
                  <a:gd name="T26" fmla="*/ 544 w 1105"/>
                  <a:gd name="T27" fmla="*/ 1021 h 1105"/>
                  <a:gd name="T28" fmla="*/ 544 w 1105"/>
                  <a:gd name="T29" fmla="*/ 1021 h 1105"/>
                  <a:gd name="T30" fmla="*/ 560 w 1105"/>
                  <a:gd name="T31" fmla="*/ 16 h 1105"/>
                  <a:gd name="T32" fmla="*/ 544 w 1105"/>
                  <a:gd name="T33" fmla="*/ 111 h 1105"/>
                  <a:gd name="T34" fmla="*/ 544 w 1105"/>
                  <a:gd name="T35" fmla="*/ 140 h 1105"/>
                  <a:gd name="T36" fmla="*/ 358 w 1105"/>
                  <a:gd name="T37" fmla="*/ 561 h 1105"/>
                  <a:gd name="T38" fmla="*/ 358 w 1105"/>
                  <a:gd name="T39" fmla="*/ 561 h 1105"/>
                  <a:gd name="T40" fmla="*/ 1105 w 1105"/>
                  <a:gd name="T41" fmla="*/ 544 h 1105"/>
                  <a:gd name="T42" fmla="*/ 443 w 1105"/>
                  <a:gd name="T43" fmla="*/ 544 h 1105"/>
                  <a:gd name="T44" fmla="*/ 140 w 1105"/>
                  <a:gd name="T45" fmla="*/ 561 h 1105"/>
                  <a:gd name="T46" fmla="*/ 290 w 1105"/>
                  <a:gd name="T47" fmla="*/ 544 h 1105"/>
                  <a:gd name="T48" fmla="*/ 290 w 1105"/>
                  <a:gd name="T49" fmla="*/ 544 h 1105"/>
                  <a:gd name="T50" fmla="*/ 994 w 1105"/>
                  <a:gd name="T51" fmla="*/ 544 h 1105"/>
                  <a:gd name="T52" fmla="*/ 16 w 1105"/>
                  <a:gd name="T53" fmla="*/ 544 h 1105"/>
                  <a:gd name="T54" fmla="*/ 691 w 1105"/>
                  <a:gd name="T55" fmla="*/ 561 h 1105"/>
                  <a:gd name="T56" fmla="*/ 844 w 1105"/>
                  <a:gd name="T57" fmla="*/ 544 h 1105"/>
                  <a:gd name="T58" fmla="*/ 844 w 1105"/>
                  <a:gd name="T59" fmla="*/ 544 h 1105"/>
                  <a:gd name="T60" fmla="*/ 166 w 1105"/>
                  <a:gd name="T61" fmla="*/ 544 h 1105"/>
                  <a:gd name="T62" fmla="*/ 717 w 1105"/>
                  <a:gd name="T63" fmla="*/ 561 h 1105"/>
                  <a:gd name="T64" fmla="*/ 968 w 1105"/>
                  <a:gd name="T65" fmla="*/ 561 h 1105"/>
                  <a:gd name="T66" fmla="*/ 199 w 1105"/>
                  <a:gd name="T67" fmla="*/ 897 h 1105"/>
                  <a:gd name="T68" fmla="*/ 199 w 1105"/>
                  <a:gd name="T69" fmla="*/ 897 h 1105"/>
                  <a:gd name="T70" fmla="*/ 665 w 1105"/>
                  <a:gd name="T71" fmla="*/ 453 h 1105"/>
                  <a:gd name="T72" fmla="*/ 570 w 1105"/>
                  <a:gd name="T73" fmla="*/ 525 h 1105"/>
                  <a:gd name="T74" fmla="*/ 746 w 1105"/>
                  <a:gd name="T75" fmla="*/ 372 h 1105"/>
                  <a:gd name="T76" fmla="*/ 420 w 1105"/>
                  <a:gd name="T77" fmla="*/ 675 h 1105"/>
                  <a:gd name="T78" fmla="*/ 420 w 1105"/>
                  <a:gd name="T79" fmla="*/ 675 h 1105"/>
                  <a:gd name="T80" fmla="*/ 394 w 1105"/>
                  <a:gd name="T81" fmla="*/ 701 h 1105"/>
                  <a:gd name="T82" fmla="*/ 326 w 1105"/>
                  <a:gd name="T83" fmla="*/ 792 h 1105"/>
                  <a:gd name="T84" fmla="*/ 815 w 1105"/>
                  <a:gd name="T85" fmla="*/ 300 h 1105"/>
                  <a:gd name="T86" fmla="*/ 886 w 1105"/>
                  <a:gd name="T87" fmla="*/ 209 h 1105"/>
                  <a:gd name="T88" fmla="*/ 886 w 1105"/>
                  <a:gd name="T89" fmla="*/ 209 h 1105"/>
                  <a:gd name="T90" fmla="*/ 896 w 1105"/>
                  <a:gd name="T91" fmla="*/ 887 h 1105"/>
                  <a:gd name="T92" fmla="*/ 792 w 1105"/>
                  <a:gd name="T93" fmla="*/ 783 h 1105"/>
                  <a:gd name="T94" fmla="*/ 863 w 1105"/>
                  <a:gd name="T95" fmla="*/ 874 h 1105"/>
                  <a:gd name="T96" fmla="*/ 570 w 1105"/>
                  <a:gd name="T97" fmla="*/ 580 h 1105"/>
                  <a:gd name="T98" fmla="*/ 570 w 1105"/>
                  <a:gd name="T99" fmla="*/ 580 h 1105"/>
                  <a:gd name="T100" fmla="*/ 394 w 1105"/>
                  <a:gd name="T101" fmla="*/ 408 h 1105"/>
                  <a:gd name="T102" fmla="*/ 687 w 1105"/>
                  <a:gd name="T103" fmla="*/ 675 h 1105"/>
                  <a:gd name="T104" fmla="*/ 313 w 1105"/>
                  <a:gd name="T105" fmla="*/ 326 h 1105"/>
                  <a:gd name="T106" fmla="*/ 218 w 1105"/>
                  <a:gd name="T107" fmla="*/ 209 h 1105"/>
                  <a:gd name="T108" fmla="*/ 218 w 1105"/>
                  <a:gd name="T109" fmla="*/ 209 h 1105"/>
                  <a:gd name="T110" fmla="*/ 443 w 1105"/>
                  <a:gd name="T111" fmla="*/ 453 h 1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05" h="1105">
                    <a:moveTo>
                      <a:pt x="560" y="538"/>
                    </a:moveTo>
                    <a:lnTo>
                      <a:pt x="551" y="538"/>
                    </a:lnTo>
                    <a:lnTo>
                      <a:pt x="512" y="502"/>
                    </a:lnTo>
                    <a:lnTo>
                      <a:pt x="502" y="512"/>
                    </a:lnTo>
                    <a:lnTo>
                      <a:pt x="538" y="551"/>
                    </a:lnTo>
                    <a:lnTo>
                      <a:pt x="538" y="558"/>
                    </a:lnTo>
                    <a:lnTo>
                      <a:pt x="502" y="593"/>
                    </a:lnTo>
                    <a:lnTo>
                      <a:pt x="512" y="606"/>
                    </a:lnTo>
                    <a:lnTo>
                      <a:pt x="551" y="567"/>
                    </a:lnTo>
                    <a:lnTo>
                      <a:pt x="560" y="567"/>
                    </a:lnTo>
                    <a:lnTo>
                      <a:pt x="560" y="561"/>
                    </a:lnTo>
                    <a:lnTo>
                      <a:pt x="567" y="561"/>
                    </a:lnTo>
                    <a:lnTo>
                      <a:pt x="567" y="544"/>
                    </a:lnTo>
                    <a:lnTo>
                      <a:pt x="560" y="544"/>
                    </a:lnTo>
                    <a:lnTo>
                      <a:pt x="560" y="538"/>
                    </a:lnTo>
                    <a:close/>
                    <a:moveTo>
                      <a:pt x="544" y="662"/>
                    </a:moveTo>
                    <a:lnTo>
                      <a:pt x="560" y="662"/>
                    </a:lnTo>
                    <a:lnTo>
                      <a:pt x="560" y="593"/>
                    </a:lnTo>
                    <a:lnTo>
                      <a:pt x="544" y="593"/>
                    </a:lnTo>
                    <a:lnTo>
                      <a:pt x="544" y="662"/>
                    </a:lnTo>
                    <a:close/>
                    <a:moveTo>
                      <a:pt x="544" y="747"/>
                    </a:moveTo>
                    <a:lnTo>
                      <a:pt x="560" y="747"/>
                    </a:lnTo>
                    <a:lnTo>
                      <a:pt x="560" y="691"/>
                    </a:lnTo>
                    <a:lnTo>
                      <a:pt x="544" y="691"/>
                    </a:lnTo>
                    <a:lnTo>
                      <a:pt x="544" y="747"/>
                    </a:lnTo>
                    <a:close/>
                    <a:moveTo>
                      <a:pt x="560" y="320"/>
                    </a:moveTo>
                    <a:lnTo>
                      <a:pt x="544" y="320"/>
                    </a:lnTo>
                    <a:lnTo>
                      <a:pt x="544" y="388"/>
                    </a:lnTo>
                    <a:lnTo>
                      <a:pt x="560" y="388"/>
                    </a:lnTo>
                    <a:lnTo>
                      <a:pt x="560" y="320"/>
                    </a:lnTo>
                    <a:close/>
                    <a:moveTo>
                      <a:pt x="544" y="1105"/>
                    </a:moveTo>
                    <a:lnTo>
                      <a:pt x="560" y="1105"/>
                    </a:lnTo>
                    <a:lnTo>
                      <a:pt x="560" y="1092"/>
                    </a:lnTo>
                    <a:lnTo>
                      <a:pt x="544" y="1092"/>
                    </a:lnTo>
                    <a:lnTo>
                      <a:pt x="544" y="1105"/>
                    </a:lnTo>
                    <a:close/>
                    <a:moveTo>
                      <a:pt x="560" y="264"/>
                    </a:moveTo>
                    <a:lnTo>
                      <a:pt x="544" y="264"/>
                    </a:lnTo>
                    <a:lnTo>
                      <a:pt x="544" y="290"/>
                    </a:lnTo>
                    <a:lnTo>
                      <a:pt x="560" y="290"/>
                    </a:lnTo>
                    <a:lnTo>
                      <a:pt x="560" y="264"/>
                    </a:lnTo>
                    <a:close/>
                    <a:moveTo>
                      <a:pt x="544" y="841"/>
                    </a:moveTo>
                    <a:lnTo>
                      <a:pt x="560" y="841"/>
                    </a:lnTo>
                    <a:lnTo>
                      <a:pt x="560" y="815"/>
                    </a:lnTo>
                    <a:lnTo>
                      <a:pt x="544" y="815"/>
                    </a:lnTo>
                    <a:lnTo>
                      <a:pt x="544" y="841"/>
                    </a:lnTo>
                    <a:close/>
                    <a:moveTo>
                      <a:pt x="560" y="414"/>
                    </a:moveTo>
                    <a:lnTo>
                      <a:pt x="544" y="414"/>
                    </a:lnTo>
                    <a:lnTo>
                      <a:pt x="544" y="470"/>
                    </a:lnTo>
                    <a:lnTo>
                      <a:pt x="560" y="470"/>
                    </a:lnTo>
                    <a:lnTo>
                      <a:pt x="560" y="414"/>
                    </a:lnTo>
                    <a:close/>
                    <a:moveTo>
                      <a:pt x="544" y="939"/>
                    </a:moveTo>
                    <a:lnTo>
                      <a:pt x="560" y="939"/>
                    </a:lnTo>
                    <a:lnTo>
                      <a:pt x="560" y="871"/>
                    </a:lnTo>
                    <a:lnTo>
                      <a:pt x="544" y="871"/>
                    </a:lnTo>
                    <a:lnTo>
                      <a:pt x="544" y="939"/>
                    </a:lnTo>
                    <a:close/>
                    <a:moveTo>
                      <a:pt x="544" y="1021"/>
                    </a:moveTo>
                    <a:lnTo>
                      <a:pt x="560" y="1021"/>
                    </a:lnTo>
                    <a:lnTo>
                      <a:pt x="560" y="968"/>
                    </a:lnTo>
                    <a:lnTo>
                      <a:pt x="544" y="968"/>
                    </a:lnTo>
                    <a:lnTo>
                      <a:pt x="544" y="1021"/>
                    </a:lnTo>
                    <a:close/>
                    <a:moveTo>
                      <a:pt x="560" y="0"/>
                    </a:moveTo>
                    <a:lnTo>
                      <a:pt x="544" y="0"/>
                    </a:lnTo>
                    <a:lnTo>
                      <a:pt x="544" y="16"/>
                    </a:lnTo>
                    <a:lnTo>
                      <a:pt x="560" y="16"/>
                    </a:lnTo>
                    <a:lnTo>
                      <a:pt x="560" y="0"/>
                    </a:lnTo>
                    <a:close/>
                    <a:moveTo>
                      <a:pt x="560" y="42"/>
                    </a:moveTo>
                    <a:lnTo>
                      <a:pt x="544" y="42"/>
                    </a:lnTo>
                    <a:lnTo>
                      <a:pt x="544" y="111"/>
                    </a:lnTo>
                    <a:lnTo>
                      <a:pt x="560" y="111"/>
                    </a:lnTo>
                    <a:lnTo>
                      <a:pt x="560" y="42"/>
                    </a:lnTo>
                    <a:close/>
                    <a:moveTo>
                      <a:pt x="560" y="140"/>
                    </a:moveTo>
                    <a:lnTo>
                      <a:pt x="544" y="140"/>
                    </a:lnTo>
                    <a:lnTo>
                      <a:pt x="544" y="196"/>
                    </a:lnTo>
                    <a:lnTo>
                      <a:pt x="560" y="196"/>
                    </a:lnTo>
                    <a:lnTo>
                      <a:pt x="560" y="140"/>
                    </a:lnTo>
                    <a:close/>
                    <a:moveTo>
                      <a:pt x="358" y="561"/>
                    </a:moveTo>
                    <a:lnTo>
                      <a:pt x="414" y="561"/>
                    </a:lnTo>
                    <a:lnTo>
                      <a:pt x="414" y="544"/>
                    </a:lnTo>
                    <a:lnTo>
                      <a:pt x="358" y="544"/>
                    </a:lnTo>
                    <a:lnTo>
                      <a:pt x="358" y="561"/>
                    </a:lnTo>
                    <a:close/>
                    <a:moveTo>
                      <a:pt x="1091" y="544"/>
                    </a:moveTo>
                    <a:lnTo>
                      <a:pt x="1091" y="561"/>
                    </a:lnTo>
                    <a:lnTo>
                      <a:pt x="1105" y="561"/>
                    </a:lnTo>
                    <a:lnTo>
                      <a:pt x="1105" y="544"/>
                    </a:lnTo>
                    <a:lnTo>
                      <a:pt x="1091" y="544"/>
                    </a:lnTo>
                    <a:close/>
                    <a:moveTo>
                      <a:pt x="512" y="561"/>
                    </a:moveTo>
                    <a:lnTo>
                      <a:pt x="512" y="544"/>
                    </a:lnTo>
                    <a:lnTo>
                      <a:pt x="443" y="544"/>
                    </a:lnTo>
                    <a:lnTo>
                      <a:pt x="443" y="561"/>
                    </a:lnTo>
                    <a:lnTo>
                      <a:pt x="512" y="561"/>
                    </a:lnTo>
                    <a:close/>
                    <a:moveTo>
                      <a:pt x="85" y="561"/>
                    </a:moveTo>
                    <a:lnTo>
                      <a:pt x="140" y="561"/>
                    </a:lnTo>
                    <a:lnTo>
                      <a:pt x="140" y="544"/>
                    </a:lnTo>
                    <a:lnTo>
                      <a:pt x="85" y="544"/>
                    </a:lnTo>
                    <a:lnTo>
                      <a:pt x="85" y="561"/>
                    </a:lnTo>
                    <a:close/>
                    <a:moveTo>
                      <a:pt x="290" y="544"/>
                    </a:moveTo>
                    <a:lnTo>
                      <a:pt x="264" y="544"/>
                    </a:lnTo>
                    <a:lnTo>
                      <a:pt x="264" y="561"/>
                    </a:lnTo>
                    <a:lnTo>
                      <a:pt x="290" y="561"/>
                    </a:lnTo>
                    <a:lnTo>
                      <a:pt x="290" y="544"/>
                    </a:lnTo>
                    <a:close/>
                    <a:moveTo>
                      <a:pt x="994" y="561"/>
                    </a:moveTo>
                    <a:lnTo>
                      <a:pt x="1062" y="561"/>
                    </a:lnTo>
                    <a:lnTo>
                      <a:pt x="1062" y="544"/>
                    </a:lnTo>
                    <a:lnTo>
                      <a:pt x="994" y="544"/>
                    </a:lnTo>
                    <a:lnTo>
                      <a:pt x="994" y="561"/>
                    </a:lnTo>
                    <a:close/>
                    <a:moveTo>
                      <a:pt x="0" y="561"/>
                    </a:moveTo>
                    <a:lnTo>
                      <a:pt x="16" y="561"/>
                    </a:lnTo>
                    <a:lnTo>
                      <a:pt x="16" y="544"/>
                    </a:lnTo>
                    <a:lnTo>
                      <a:pt x="0" y="544"/>
                    </a:lnTo>
                    <a:lnTo>
                      <a:pt x="0" y="561"/>
                    </a:lnTo>
                    <a:close/>
                    <a:moveTo>
                      <a:pt x="635" y="561"/>
                    </a:moveTo>
                    <a:lnTo>
                      <a:pt x="691" y="561"/>
                    </a:lnTo>
                    <a:lnTo>
                      <a:pt x="691" y="544"/>
                    </a:lnTo>
                    <a:lnTo>
                      <a:pt x="635" y="544"/>
                    </a:lnTo>
                    <a:lnTo>
                      <a:pt x="635" y="561"/>
                    </a:lnTo>
                    <a:close/>
                    <a:moveTo>
                      <a:pt x="844" y="544"/>
                    </a:moveTo>
                    <a:lnTo>
                      <a:pt x="815" y="544"/>
                    </a:lnTo>
                    <a:lnTo>
                      <a:pt x="815" y="561"/>
                    </a:lnTo>
                    <a:lnTo>
                      <a:pt x="844" y="561"/>
                    </a:lnTo>
                    <a:lnTo>
                      <a:pt x="844" y="544"/>
                    </a:lnTo>
                    <a:close/>
                    <a:moveTo>
                      <a:pt x="166" y="561"/>
                    </a:moveTo>
                    <a:lnTo>
                      <a:pt x="235" y="561"/>
                    </a:lnTo>
                    <a:lnTo>
                      <a:pt x="235" y="544"/>
                    </a:lnTo>
                    <a:lnTo>
                      <a:pt x="166" y="544"/>
                    </a:lnTo>
                    <a:lnTo>
                      <a:pt x="166" y="561"/>
                    </a:lnTo>
                    <a:close/>
                    <a:moveTo>
                      <a:pt x="788" y="544"/>
                    </a:moveTo>
                    <a:lnTo>
                      <a:pt x="717" y="544"/>
                    </a:lnTo>
                    <a:lnTo>
                      <a:pt x="717" y="561"/>
                    </a:lnTo>
                    <a:lnTo>
                      <a:pt x="788" y="561"/>
                    </a:lnTo>
                    <a:lnTo>
                      <a:pt x="788" y="544"/>
                    </a:lnTo>
                    <a:close/>
                    <a:moveTo>
                      <a:pt x="912" y="561"/>
                    </a:moveTo>
                    <a:lnTo>
                      <a:pt x="968" y="561"/>
                    </a:lnTo>
                    <a:lnTo>
                      <a:pt x="968" y="544"/>
                    </a:lnTo>
                    <a:lnTo>
                      <a:pt x="912" y="544"/>
                    </a:lnTo>
                    <a:lnTo>
                      <a:pt x="912" y="561"/>
                    </a:lnTo>
                    <a:close/>
                    <a:moveTo>
                      <a:pt x="199" y="897"/>
                    </a:moveTo>
                    <a:lnTo>
                      <a:pt x="208" y="910"/>
                    </a:lnTo>
                    <a:lnTo>
                      <a:pt x="218" y="897"/>
                    </a:lnTo>
                    <a:lnTo>
                      <a:pt x="208" y="887"/>
                    </a:lnTo>
                    <a:lnTo>
                      <a:pt x="199" y="897"/>
                    </a:lnTo>
                    <a:close/>
                    <a:moveTo>
                      <a:pt x="687" y="430"/>
                    </a:moveTo>
                    <a:lnTo>
                      <a:pt x="678" y="421"/>
                    </a:lnTo>
                    <a:lnTo>
                      <a:pt x="652" y="443"/>
                    </a:lnTo>
                    <a:lnTo>
                      <a:pt x="665" y="453"/>
                    </a:lnTo>
                    <a:lnTo>
                      <a:pt x="687" y="430"/>
                    </a:lnTo>
                    <a:close/>
                    <a:moveTo>
                      <a:pt x="639" y="476"/>
                    </a:moveTo>
                    <a:lnTo>
                      <a:pt x="629" y="466"/>
                    </a:lnTo>
                    <a:lnTo>
                      <a:pt x="570" y="525"/>
                    </a:lnTo>
                    <a:lnTo>
                      <a:pt x="583" y="535"/>
                    </a:lnTo>
                    <a:lnTo>
                      <a:pt x="639" y="476"/>
                    </a:lnTo>
                    <a:close/>
                    <a:moveTo>
                      <a:pt x="733" y="362"/>
                    </a:moveTo>
                    <a:lnTo>
                      <a:pt x="746" y="372"/>
                    </a:lnTo>
                    <a:lnTo>
                      <a:pt x="792" y="326"/>
                    </a:lnTo>
                    <a:lnTo>
                      <a:pt x="782" y="313"/>
                    </a:lnTo>
                    <a:lnTo>
                      <a:pt x="733" y="362"/>
                    </a:lnTo>
                    <a:close/>
                    <a:moveTo>
                      <a:pt x="420" y="675"/>
                    </a:moveTo>
                    <a:lnTo>
                      <a:pt x="430" y="688"/>
                    </a:lnTo>
                    <a:lnTo>
                      <a:pt x="453" y="665"/>
                    </a:lnTo>
                    <a:lnTo>
                      <a:pt x="443" y="652"/>
                    </a:lnTo>
                    <a:lnTo>
                      <a:pt x="420" y="675"/>
                    </a:lnTo>
                    <a:close/>
                    <a:moveTo>
                      <a:pt x="339" y="760"/>
                    </a:moveTo>
                    <a:lnTo>
                      <a:pt x="349" y="769"/>
                    </a:lnTo>
                    <a:lnTo>
                      <a:pt x="407" y="711"/>
                    </a:lnTo>
                    <a:lnTo>
                      <a:pt x="394" y="701"/>
                    </a:lnTo>
                    <a:lnTo>
                      <a:pt x="339" y="760"/>
                    </a:lnTo>
                    <a:close/>
                    <a:moveTo>
                      <a:pt x="267" y="828"/>
                    </a:moveTo>
                    <a:lnTo>
                      <a:pt x="277" y="838"/>
                    </a:lnTo>
                    <a:lnTo>
                      <a:pt x="326" y="792"/>
                    </a:lnTo>
                    <a:lnTo>
                      <a:pt x="313" y="783"/>
                    </a:lnTo>
                    <a:lnTo>
                      <a:pt x="267" y="828"/>
                    </a:lnTo>
                    <a:close/>
                    <a:moveTo>
                      <a:pt x="805" y="290"/>
                    </a:moveTo>
                    <a:lnTo>
                      <a:pt x="815" y="300"/>
                    </a:lnTo>
                    <a:lnTo>
                      <a:pt x="873" y="241"/>
                    </a:lnTo>
                    <a:lnTo>
                      <a:pt x="863" y="231"/>
                    </a:lnTo>
                    <a:lnTo>
                      <a:pt x="805" y="290"/>
                    </a:lnTo>
                    <a:close/>
                    <a:moveTo>
                      <a:pt x="886" y="209"/>
                    </a:moveTo>
                    <a:lnTo>
                      <a:pt x="896" y="218"/>
                    </a:lnTo>
                    <a:lnTo>
                      <a:pt x="909" y="209"/>
                    </a:lnTo>
                    <a:lnTo>
                      <a:pt x="896" y="199"/>
                    </a:lnTo>
                    <a:lnTo>
                      <a:pt x="886" y="209"/>
                    </a:lnTo>
                    <a:close/>
                    <a:moveTo>
                      <a:pt x="886" y="897"/>
                    </a:moveTo>
                    <a:lnTo>
                      <a:pt x="896" y="910"/>
                    </a:lnTo>
                    <a:lnTo>
                      <a:pt x="909" y="897"/>
                    </a:lnTo>
                    <a:lnTo>
                      <a:pt x="896" y="887"/>
                    </a:lnTo>
                    <a:lnTo>
                      <a:pt x="886" y="897"/>
                    </a:lnTo>
                    <a:close/>
                    <a:moveTo>
                      <a:pt x="733" y="747"/>
                    </a:moveTo>
                    <a:lnTo>
                      <a:pt x="782" y="792"/>
                    </a:lnTo>
                    <a:lnTo>
                      <a:pt x="792" y="783"/>
                    </a:lnTo>
                    <a:lnTo>
                      <a:pt x="746" y="734"/>
                    </a:lnTo>
                    <a:lnTo>
                      <a:pt x="733" y="747"/>
                    </a:lnTo>
                    <a:close/>
                    <a:moveTo>
                      <a:pt x="805" y="815"/>
                    </a:moveTo>
                    <a:lnTo>
                      <a:pt x="863" y="874"/>
                    </a:lnTo>
                    <a:lnTo>
                      <a:pt x="873" y="864"/>
                    </a:lnTo>
                    <a:lnTo>
                      <a:pt x="815" y="805"/>
                    </a:lnTo>
                    <a:lnTo>
                      <a:pt x="805" y="815"/>
                    </a:lnTo>
                    <a:close/>
                    <a:moveTo>
                      <a:pt x="570" y="580"/>
                    </a:moveTo>
                    <a:lnTo>
                      <a:pt x="629" y="639"/>
                    </a:lnTo>
                    <a:lnTo>
                      <a:pt x="639" y="629"/>
                    </a:lnTo>
                    <a:lnTo>
                      <a:pt x="583" y="571"/>
                    </a:lnTo>
                    <a:lnTo>
                      <a:pt x="570" y="580"/>
                    </a:lnTo>
                    <a:close/>
                    <a:moveTo>
                      <a:pt x="407" y="395"/>
                    </a:moveTo>
                    <a:lnTo>
                      <a:pt x="349" y="336"/>
                    </a:lnTo>
                    <a:lnTo>
                      <a:pt x="339" y="349"/>
                    </a:lnTo>
                    <a:lnTo>
                      <a:pt x="394" y="408"/>
                    </a:lnTo>
                    <a:lnTo>
                      <a:pt x="407" y="395"/>
                    </a:lnTo>
                    <a:close/>
                    <a:moveTo>
                      <a:pt x="652" y="665"/>
                    </a:moveTo>
                    <a:lnTo>
                      <a:pt x="678" y="688"/>
                    </a:lnTo>
                    <a:lnTo>
                      <a:pt x="687" y="675"/>
                    </a:lnTo>
                    <a:lnTo>
                      <a:pt x="665" y="652"/>
                    </a:lnTo>
                    <a:lnTo>
                      <a:pt x="652" y="665"/>
                    </a:lnTo>
                    <a:close/>
                    <a:moveTo>
                      <a:pt x="267" y="277"/>
                    </a:moveTo>
                    <a:lnTo>
                      <a:pt x="313" y="326"/>
                    </a:lnTo>
                    <a:lnTo>
                      <a:pt x="326" y="313"/>
                    </a:lnTo>
                    <a:lnTo>
                      <a:pt x="277" y="267"/>
                    </a:lnTo>
                    <a:lnTo>
                      <a:pt x="267" y="277"/>
                    </a:lnTo>
                    <a:close/>
                    <a:moveTo>
                      <a:pt x="218" y="209"/>
                    </a:moveTo>
                    <a:lnTo>
                      <a:pt x="208" y="199"/>
                    </a:lnTo>
                    <a:lnTo>
                      <a:pt x="199" y="209"/>
                    </a:lnTo>
                    <a:lnTo>
                      <a:pt x="208" y="218"/>
                    </a:lnTo>
                    <a:lnTo>
                      <a:pt x="218" y="209"/>
                    </a:lnTo>
                    <a:close/>
                    <a:moveTo>
                      <a:pt x="453" y="443"/>
                    </a:moveTo>
                    <a:lnTo>
                      <a:pt x="430" y="421"/>
                    </a:lnTo>
                    <a:lnTo>
                      <a:pt x="420" y="430"/>
                    </a:lnTo>
                    <a:lnTo>
                      <a:pt x="443" y="453"/>
                    </a:lnTo>
                    <a:lnTo>
                      <a:pt x="453" y="443"/>
                    </a:lnTo>
                    <a:close/>
                  </a:path>
                </a:pathLst>
              </a:custGeom>
              <a:solidFill>
                <a:srgbClr val="FB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2" name="9Slide.vn 56"/>
              <p:cNvSpPr/>
              <p:nvPr/>
            </p:nvSpPr>
            <p:spPr bwMode="auto">
              <a:xfrm>
                <a:off x="3234" y="1943"/>
                <a:ext cx="283" cy="26"/>
              </a:xfrm>
              <a:custGeom>
                <a:avLst/>
                <a:gdLst>
                  <a:gd name="T0" fmla="*/ 23 w 283"/>
                  <a:gd name="T1" fmla="*/ 23 h 26"/>
                  <a:gd name="T2" fmla="*/ 283 w 283"/>
                  <a:gd name="T3" fmla="*/ 26 h 26"/>
                  <a:gd name="T4" fmla="*/ 238 w 283"/>
                  <a:gd name="T5" fmla="*/ 3 h 26"/>
                  <a:gd name="T6" fmla="*/ 0 w 283"/>
                  <a:gd name="T7" fmla="*/ 0 h 26"/>
                  <a:gd name="T8" fmla="*/ 23 w 283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3" h="26">
                    <a:moveTo>
                      <a:pt x="23" y="23"/>
                    </a:moveTo>
                    <a:lnTo>
                      <a:pt x="283" y="26"/>
                    </a:lnTo>
                    <a:lnTo>
                      <a:pt x="238" y="3"/>
                    </a:lnTo>
                    <a:lnTo>
                      <a:pt x="0" y="0"/>
                    </a:ln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3" name="9Slide.vn 57"/>
              <p:cNvSpPr/>
              <p:nvPr/>
            </p:nvSpPr>
            <p:spPr bwMode="auto">
              <a:xfrm>
                <a:off x="1934" y="1806"/>
                <a:ext cx="309" cy="92"/>
              </a:xfrm>
              <a:custGeom>
                <a:avLst/>
                <a:gdLst>
                  <a:gd name="T0" fmla="*/ 23 w 95"/>
                  <a:gd name="T1" fmla="*/ 6 h 28"/>
                  <a:gd name="T2" fmla="*/ 84 w 95"/>
                  <a:gd name="T3" fmla="*/ 3 h 28"/>
                  <a:gd name="T4" fmla="*/ 42 w 95"/>
                  <a:gd name="T5" fmla="*/ 25 h 28"/>
                  <a:gd name="T6" fmla="*/ 23 w 95"/>
                  <a:gd name="T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28">
                    <a:moveTo>
                      <a:pt x="23" y="6"/>
                    </a:moveTo>
                    <a:cubicBezTo>
                      <a:pt x="37" y="1"/>
                      <a:pt x="73" y="0"/>
                      <a:pt x="84" y="3"/>
                    </a:cubicBezTo>
                    <a:cubicBezTo>
                      <a:pt x="95" y="6"/>
                      <a:pt x="84" y="28"/>
                      <a:pt x="42" y="25"/>
                    </a:cubicBezTo>
                    <a:cubicBezTo>
                      <a:pt x="0" y="22"/>
                      <a:pt x="17" y="8"/>
                      <a:pt x="23" y="6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4" name="9Slide.vn 58"/>
              <p:cNvSpPr>
                <a:spLocks noEditPoints="1"/>
              </p:cNvSpPr>
              <p:nvPr/>
            </p:nvSpPr>
            <p:spPr bwMode="auto">
              <a:xfrm>
                <a:off x="2621" y="1721"/>
                <a:ext cx="737" cy="157"/>
              </a:xfrm>
              <a:custGeom>
                <a:avLst/>
                <a:gdLst>
                  <a:gd name="T0" fmla="*/ 127 w 226"/>
                  <a:gd name="T1" fmla="*/ 8 h 48"/>
                  <a:gd name="T2" fmla="*/ 98 w 226"/>
                  <a:gd name="T3" fmla="*/ 3 h 48"/>
                  <a:gd name="T4" fmla="*/ 94 w 226"/>
                  <a:gd name="T5" fmla="*/ 12 h 48"/>
                  <a:gd name="T6" fmla="*/ 111 w 226"/>
                  <a:gd name="T7" fmla="*/ 17 h 48"/>
                  <a:gd name="T8" fmla="*/ 6 w 226"/>
                  <a:gd name="T9" fmla="*/ 18 h 48"/>
                  <a:gd name="T10" fmla="*/ 1 w 226"/>
                  <a:gd name="T11" fmla="*/ 20 h 48"/>
                  <a:gd name="T12" fmla="*/ 6 w 226"/>
                  <a:gd name="T13" fmla="*/ 22 h 48"/>
                  <a:gd name="T14" fmla="*/ 127 w 226"/>
                  <a:gd name="T15" fmla="*/ 23 h 48"/>
                  <a:gd name="T16" fmla="*/ 164 w 226"/>
                  <a:gd name="T17" fmla="*/ 31 h 48"/>
                  <a:gd name="T18" fmla="*/ 176 w 226"/>
                  <a:gd name="T19" fmla="*/ 32 h 48"/>
                  <a:gd name="T20" fmla="*/ 178 w 226"/>
                  <a:gd name="T21" fmla="*/ 33 h 48"/>
                  <a:gd name="T22" fmla="*/ 184 w 226"/>
                  <a:gd name="T23" fmla="*/ 36 h 48"/>
                  <a:gd name="T24" fmla="*/ 226 w 226"/>
                  <a:gd name="T25" fmla="*/ 48 h 48"/>
                  <a:gd name="T26" fmla="*/ 137 w 226"/>
                  <a:gd name="T27" fmla="*/ 0 h 48"/>
                  <a:gd name="T28" fmla="*/ 127 w 226"/>
                  <a:gd name="T29" fmla="*/ 8 h 48"/>
                  <a:gd name="T30" fmla="*/ 150 w 226"/>
                  <a:gd name="T31" fmla="*/ 23 h 48"/>
                  <a:gd name="T32" fmla="*/ 169 w 226"/>
                  <a:gd name="T33" fmla="*/ 30 h 48"/>
                  <a:gd name="T34" fmla="*/ 162 w 226"/>
                  <a:gd name="T35" fmla="*/ 30 h 48"/>
                  <a:gd name="T36" fmla="*/ 138 w 226"/>
                  <a:gd name="T37" fmla="*/ 23 h 48"/>
                  <a:gd name="T38" fmla="*/ 150 w 226"/>
                  <a:gd name="T39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6" h="48">
                    <a:moveTo>
                      <a:pt x="127" y="8"/>
                    </a:moveTo>
                    <a:cubicBezTo>
                      <a:pt x="117" y="5"/>
                      <a:pt x="106" y="3"/>
                      <a:pt x="98" y="3"/>
                    </a:cubicBezTo>
                    <a:cubicBezTo>
                      <a:pt x="85" y="3"/>
                      <a:pt x="83" y="7"/>
                      <a:pt x="94" y="12"/>
                    </a:cubicBezTo>
                    <a:cubicBezTo>
                      <a:pt x="98" y="14"/>
                      <a:pt x="104" y="16"/>
                      <a:pt x="111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4" y="21"/>
                      <a:pt x="0" y="21"/>
                      <a:pt x="6" y="22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64" y="31"/>
                      <a:pt x="164" y="31"/>
                      <a:pt x="164" y="31"/>
                    </a:cubicBezTo>
                    <a:cubicBezTo>
                      <a:pt x="176" y="32"/>
                      <a:pt x="176" y="32"/>
                      <a:pt x="176" y="32"/>
                    </a:cubicBezTo>
                    <a:cubicBezTo>
                      <a:pt x="177" y="33"/>
                      <a:pt x="177" y="33"/>
                      <a:pt x="178" y="33"/>
                    </a:cubicBezTo>
                    <a:cubicBezTo>
                      <a:pt x="179" y="34"/>
                      <a:pt x="181" y="35"/>
                      <a:pt x="184" y="36"/>
                    </a:cubicBezTo>
                    <a:cubicBezTo>
                      <a:pt x="194" y="41"/>
                      <a:pt x="211" y="46"/>
                      <a:pt x="226" y="48"/>
                    </a:cubicBezTo>
                    <a:cubicBezTo>
                      <a:pt x="196" y="30"/>
                      <a:pt x="166" y="14"/>
                      <a:pt x="137" y="0"/>
                    </a:cubicBezTo>
                    <a:cubicBezTo>
                      <a:pt x="129" y="1"/>
                      <a:pt x="126" y="4"/>
                      <a:pt x="127" y="8"/>
                    </a:cubicBezTo>
                    <a:close/>
                    <a:moveTo>
                      <a:pt x="150" y="23"/>
                    </a:moveTo>
                    <a:cubicBezTo>
                      <a:pt x="156" y="26"/>
                      <a:pt x="162" y="28"/>
                      <a:pt x="169" y="30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38" y="23"/>
                      <a:pt x="138" y="23"/>
                      <a:pt x="138" y="23"/>
                    </a:cubicBezTo>
                    <a:lnTo>
                      <a:pt x="150" y="23"/>
                    </a:ln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5" name="9Slide.vn 59"/>
              <p:cNvSpPr>
                <a:spLocks noChangeArrowheads="1"/>
              </p:cNvSpPr>
              <p:nvPr/>
            </p:nvSpPr>
            <p:spPr bwMode="auto">
              <a:xfrm>
                <a:off x="2517" y="1516"/>
                <a:ext cx="127" cy="127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6" name="9Slide.vn 60"/>
              <p:cNvSpPr>
                <a:spLocks noChangeArrowheads="1"/>
              </p:cNvSpPr>
              <p:nvPr/>
            </p:nvSpPr>
            <p:spPr bwMode="auto">
              <a:xfrm>
                <a:off x="2524" y="1526"/>
                <a:ext cx="84" cy="85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7" name="9Slide.vn 61"/>
              <p:cNvSpPr>
                <a:spLocks noChangeArrowheads="1"/>
              </p:cNvSpPr>
              <p:nvPr/>
            </p:nvSpPr>
            <p:spPr bwMode="auto">
              <a:xfrm>
                <a:off x="2481" y="1236"/>
                <a:ext cx="316" cy="319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8" name="9Slide.vn 62"/>
              <p:cNvSpPr>
                <a:spLocks noChangeArrowheads="1"/>
              </p:cNvSpPr>
              <p:nvPr/>
            </p:nvSpPr>
            <p:spPr bwMode="auto">
              <a:xfrm>
                <a:off x="2501" y="1242"/>
                <a:ext cx="277" cy="277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9" name="9Slide.vn 63"/>
              <p:cNvSpPr>
                <a:spLocks noChangeArrowheads="1"/>
              </p:cNvSpPr>
              <p:nvPr/>
            </p:nvSpPr>
            <p:spPr bwMode="auto">
              <a:xfrm>
                <a:off x="2664" y="1360"/>
                <a:ext cx="172" cy="172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0" name="9Slide.vn 64"/>
              <p:cNvSpPr>
                <a:spLocks noChangeArrowheads="1"/>
              </p:cNvSpPr>
              <p:nvPr/>
            </p:nvSpPr>
            <p:spPr bwMode="auto">
              <a:xfrm>
                <a:off x="2700" y="1373"/>
                <a:ext cx="127" cy="127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1" name="9Slide.vn 65"/>
              <p:cNvSpPr/>
              <p:nvPr/>
            </p:nvSpPr>
            <p:spPr bwMode="auto">
              <a:xfrm>
                <a:off x="2621" y="1513"/>
                <a:ext cx="105" cy="283"/>
              </a:xfrm>
              <a:custGeom>
                <a:avLst/>
                <a:gdLst>
                  <a:gd name="T0" fmla="*/ 29 w 32"/>
                  <a:gd name="T1" fmla="*/ 0 h 87"/>
                  <a:gd name="T2" fmla="*/ 25 w 32"/>
                  <a:gd name="T3" fmla="*/ 13 h 87"/>
                  <a:gd name="T4" fmla="*/ 12 w 32"/>
                  <a:gd name="T5" fmla="*/ 22 h 87"/>
                  <a:gd name="T6" fmla="*/ 12 w 32"/>
                  <a:gd name="T7" fmla="*/ 6 h 87"/>
                  <a:gd name="T8" fmla="*/ 6 w 32"/>
                  <a:gd name="T9" fmla="*/ 7 h 87"/>
                  <a:gd name="T10" fmla="*/ 0 w 32"/>
                  <a:gd name="T11" fmla="*/ 6 h 87"/>
                  <a:gd name="T12" fmla="*/ 0 w 32"/>
                  <a:gd name="T13" fmla="*/ 85 h 87"/>
                  <a:gd name="T14" fmla="*/ 0 w 32"/>
                  <a:gd name="T15" fmla="*/ 86 h 87"/>
                  <a:gd name="T16" fmla="*/ 12 w 32"/>
                  <a:gd name="T17" fmla="*/ 85 h 87"/>
                  <a:gd name="T18" fmla="*/ 12 w 32"/>
                  <a:gd name="T19" fmla="*/ 85 h 87"/>
                  <a:gd name="T20" fmla="*/ 12 w 32"/>
                  <a:gd name="T21" fmla="*/ 32 h 87"/>
                  <a:gd name="T22" fmla="*/ 28 w 32"/>
                  <a:gd name="T23" fmla="*/ 14 h 87"/>
                  <a:gd name="T24" fmla="*/ 32 w 32"/>
                  <a:gd name="T25" fmla="*/ 1 h 87"/>
                  <a:gd name="T26" fmla="*/ 29 w 32"/>
                  <a:gd name="T2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87">
                    <a:moveTo>
                      <a:pt x="29" y="0"/>
                    </a:moveTo>
                    <a:cubicBezTo>
                      <a:pt x="25" y="13"/>
                      <a:pt x="25" y="13"/>
                      <a:pt x="25" y="13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6"/>
                      <a:pt x="8" y="7"/>
                      <a:pt x="6" y="7"/>
                    </a:cubicBezTo>
                    <a:cubicBezTo>
                      <a:pt x="4" y="7"/>
                      <a:pt x="2" y="6"/>
                      <a:pt x="0" y="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4" y="87"/>
                      <a:pt x="8" y="87"/>
                      <a:pt x="12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0"/>
                      <a:pt x="29" y="0"/>
                    </a:cubicBezTo>
                    <a:close/>
                  </a:path>
                </a:pathLst>
              </a:custGeom>
              <a:solidFill>
                <a:srgbClr val="C878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2" name="9Slide.vn 66"/>
              <p:cNvSpPr>
                <a:spLocks noChangeArrowheads="1"/>
              </p:cNvSpPr>
              <p:nvPr/>
            </p:nvSpPr>
            <p:spPr bwMode="auto">
              <a:xfrm>
                <a:off x="3071" y="1532"/>
                <a:ext cx="196" cy="196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3" name="9Slide.vn 67"/>
              <p:cNvSpPr>
                <a:spLocks noChangeArrowheads="1"/>
              </p:cNvSpPr>
              <p:nvPr/>
            </p:nvSpPr>
            <p:spPr bwMode="auto">
              <a:xfrm>
                <a:off x="3078" y="1549"/>
                <a:ext cx="130" cy="130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4" name="9Slide.vn 68"/>
              <p:cNvSpPr>
                <a:spLocks noChangeArrowheads="1"/>
              </p:cNvSpPr>
              <p:nvPr/>
            </p:nvSpPr>
            <p:spPr bwMode="auto">
              <a:xfrm>
                <a:off x="3012" y="1099"/>
                <a:ext cx="496" cy="495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5" name="9Slide.vn 69"/>
              <p:cNvSpPr>
                <a:spLocks noChangeArrowheads="1"/>
              </p:cNvSpPr>
              <p:nvPr/>
            </p:nvSpPr>
            <p:spPr bwMode="auto">
              <a:xfrm>
                <a:off x="3045" y="1109"/>
                <a:ext cx="430" cy="427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6" name="9Slide.vn 70"/>
              <p:cNvSpPr>
                <a:spLocks noChangeArrowheads="1"/>
              </p:cNvSpPr>
              <p:nvPr/>
            </p:nvSpPr>
            <p:spPr bwMode="auto">
              <a:xfrm>
                <a:off x="3296" y="1288"/>
                <a:ext cx="270" cy="270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7" name="9Slide.vn 71"/>
              <p:cNvSpPr>
                <a:spLocks noChangeArrowheads="1"/>
              </p:cNvSpPr>
              <p:nvPr/>
            </p:nvSpPr>
            <p:spPr bwMode="auto">
              <a:xfrm>
                <a:off x="3351" y="1307"/>
                <a:ext cx="202" cy="203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8" name="9Slide.vn 72"/>
              <p:cNvSpPr/>
              <p:nvPr/>
            </p:nvSpPr>
            <p:spPr bwMode="auto">
              <a:xfrm>
                <a:off x="3231" y="1526"/>
                <a:ext cx="163" cy="443"/>
              </a:xfrm>
              <a:custGeom>
                <a:avLst/>
                <a:gdLst>
                  <a:gd name="T0" fmla="*/ 46 w 50"/>
                  <a:gd name="T1" fmla="*/ 0 h 136"/>
                  <a:gd name="T2" fmla="*/ 39 w 50"/>
                  <a:gd name="T3" fmla="*/ 21 h 136"/>
                  <a:gd name="T4" fmla="*/ 18 w 50"/>
                  <a:gd name="T5" fmla="*/ 35 h 136"/>
                  <a:gd name="T6" fmla="*/ 18 w 50"/>
                  <a:gd name="T7" fmla="*/ 10 h 136"/>
                  <a:gd name="T8" fmla="*/ 9 w 50"/>
                  <a:gd name="T9" fmla="*/ 11 h 136"/>
                  <a:gd name="T10" fmla="*/ 0 w 50"/>
                  <a:gd name="T11" fmla="*/ 10 h 136"/>
                  <a:gd name="T12" fmla="*/ 0 w 50"/>
                  <a:gd name="T13" fmla="*/ 134 h 136"/>
                  <a:gd name="T14" fmla="*/ 1 w 50"/>
                  <a:gd name="T15" fmla="*/ 134 h 136"/>
                  <a:gd name="T16" fmla="*/ 18 w 50"/>
                  <a:gd name="T17" fmla="*/ 134 h 136"/>
                  <a:gd name="T18" fmla="*/ 18 w 50"/>
                  <a:gd name="T19" fmla="*/ 134 h 136"/>
                  <a:gd name="T20" fmla="*/ 18 w 50"/>
                  <a:gd name="T21" fmla="*/ 50 h 136"/>
                  <a:gd name="T22" fmla="*/ 44 w 50"/>
                  <a:gd name="T23" fmla="*/ 22 h 136"/>
                  <a:gd name="T24" fmla="*/ 50 w 50"/>
                  <a:gd name="T25" fmla="*/ 2 h 136"/>
                  <a:gd name="T26" fmla="*/ 46 w 50"/>
                  <a:gd name="T2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136">
                    <a:moveTo>
                      <a:pt x="46" y="0"/>
                    </a:moveTo>
                    <a:cubicBezTo>
                      <a:pt x="39" y="21"/>
                      <a:pt x="39" y="21"/>
                      <a:pt x="39" y="21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11"/>
                      <a:pt x="12" y="11"/>
                      <a:pt x="9" y="11"/>
                    </a:cubicBezTo>
                    <a:cubicBezTo>
                      <a:pt x="6" y="11"/>
                      <a:pt x="3" y="11"/>
                      <a:pt x="0" y="10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7" y="136"/>
                      <a:pt x="13" y="136"/>
                      <a:pt x="18" y="134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8" y="1"/>
                      <a:pt x="46" y="0"/>
                    </a:cubicBezTo>
                    <a:close/>
                  </a:path>
                </a:pathLst>
              </a:custGeom>
              <a:solidFill>
                <a:srgbClr val="C878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9" name="9Slide.vn 73"/>
              <p:cNvSpPr/>
              <p:nvPr/>
            </p:nvSpPr>
            <p:spPr bwMode="auto">
              <a:xfrm>
                <a:off x="2051" y="2390"/>
                <a:ext cx="375" cy="407"/>
              </a:xfrm>
              <a:custGeom>
                <a:avLst/>
                <a:gdLst>
                  <a:gd name="T0" fmla="*/ 297 w 375"/>
                  <a:gd name="T1" fmla="*/ 407 h 407"/>
                  <a:gd name="T2" fmla="*/ 375 w 375"/>
                  <a:gd name="T3" fmla="*/ 349 h 407"/>
                  <a:gd name="T4" fmla="*/ 310 w 375"/>
                  <a:gd name="T5" fmla="*/ 130 h 407"/>
                  <a:gd name="T6" fmla="*/ 0 w 375"/>
                  <a:gd name="T7" fmla="*/ 0 h 407"/>
                  <a:gd name="T8" fmla="*/ 297 w 375"/>
                  <a:gd name="T9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407">
                    <a:moveTo>
                      <a:pt x="297" y="407"/>
                    </a:moveTo>
                    <a:lnTo>
                      <a:pt x="375" y="349"/>
                    </a:lnTo>
                    <a:lnTo>
                      <a:pt x="310" y="130"/>
                    </a:lnTo>
                    <a:lnTo>
                      <a:pt x="0" y="0"/>
                    </a:lnTo>
                    <a:lnTo>
                      <a:pt x="297" y="407"/>
                    </a:lnTo>
                    <a:close/>
                  </a:path>
                </a:pathLst>
              </a:custGeom>
              <a:solidFill>
                <a:srgbClr val="A28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0" name="9Slide.vn 74"/>
              <p:cNvSpPr/>
              <p:nvPr/>
            </p:nvSpPr>
            <p:spPr bwMode="auto">
              <a:xfrm>
                <a:off x="2361" y="2520"/>
                <a:ext cx="65" cy="242"/>
              </a:xfrm>
              <a:custGeom>
                <a:avLst/>
                <a:gdLst>
                  <a:gd name="T0" fmla="*/ 32 w 65"/>
                  <a:gd name="T1" fmla="*/ 242 h 242"/>
                  <a:gd name="T2" fmla="*/ 65 w 65"/>
                  <a:gd name="T3" fmla="*/ 219 h 242"/>
                  <a:gd name="T4" fmla="*/ 0 w 65"/>
                  <a:gd name="T5" fmla="*/ 0 h 242"/>
                  <a:gd name="T6" fmla="*/ 32 w 65"/>
                  <a:gd name="T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42">
                    <a:moveTo>
                      <a:pt x="32" y="242"/>
                    </a:moveTo>
                    <a:lnTo>
                      <a:pt x="65" y="219"/>
                    </a:lnTo>
                    <a:lnTo>
                      <a:pt x="0" y="0"/>
                    </a:lnTo>
                    <a:lnTo>
                      <a:pt x="32" y="242"/>
                    </a:lnTo>
                    <a:close/>
                  </a:path>
                </a:pathLst>
              </a:custGeom>
              <a:solidFill>
                <a:srgbClr val="B8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1" name="9Slide.vn 75"/>
              <p:cNvSpPr/>
              <p:nvPr/>
            </p:nvSpPr>
            <p:spPr bwMode="auto">
              <a:xfrm>
                <a:off x="1211" y="2142"/>
                <a:ext cx="1228" cy="786"/>
              </a:xfrm>
              <a:custGeom>
                <a:avLst/>
                <a:gdLst>
                  <a:gd name="T0" fmla="*/ 377 w 377"/>
                  <a:gd name="T1" fmla="*/ 241 h 241"/>
                  <a:gd name="T2" fmla="*/ 376 w 377"/>
                  <a:gd name="T3" fmla="*/ 237 h 241"/>
                  <a:gd name="T4" fmla="*/ 157 w 377"/>
                  <a:gd name="T5" fmla="*/ 28 h 241"/>
                  <a:gd name="T6" fmla="*/ 1 w 377"/>
                  <a:gd name="T7" fmla="*/ 0 h 241"/>
                  <a:gd name="T8" fmla="*/ 1 w 377"/>
                  <a:gd name="T9" fmla="*/ 60 h 241"/>
                  <a:gd name="T10" fmla="*/ 0 w 377"/>
                  <a:gd name="T11" fmla="*/ 63 h 241"/>
                  <a:gd name="T12" fmla="*/ 377 w 377"/>
                  <a:gd name="T13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7" h="241">
                    <a:moveTo>
                      <a:pt x="377" y="241"/>
                    </a:moveTo>
                    <a:cubicBezTo>
                      <a:pt x="376" y="239"/>
                      <a:pt x="376" y="237"/>
                      <a:pt x="376" y="237"/>
                    </a:cubicBezTo>
                    <a:cubicBezTo>
                      <a:pt x="376" y="237"/>
                      <a:pt x="320" y="79"/>
                      <a:pt x="157" y="2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1"/>
                      <a:pt x="1" y="62"/>
                      <a:pt x="0" y="63"/>
                    </a:cubicBezTo>
                    <a:cubicBezTo>
                      <a:pt x="3" y="138"/>
                      <a:pt x="153" y="204"/>
                      <a:pt x="377" y="241"/>
                    </a:cubicBezTo>
                    <a:close/>
                  </a:path>
                </a:pathLst>
              </a:custGeom>
              <a:solidFill>
                <a:srgbClr val="B8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2" name="9Slide.vn 76"/>
              <p:cNvSpPr/>
              <p:nvPr/>
            </p:nvSpPr>
            <p:spPr bwMode="auto">
              <a:xfrm>
                <a:off x="1214" y="2061"/>
                <a:ext cx="1215" cy="547"/>
              </a:xfrm>
              <a:custGeom>
                <a:avLst/>
                <a:gdLst>
                  <a:gd name="T0" fmla="*/ 30 w 373"/>
                  <a:gd name="T1" fmla="*/ 0 h 168"/>
                  <a:gd name="T2" fmla="*/ 0 w 373"/>
                  <a:gd name="T3" fmla="*/ 0 h 168"/>
                  <a:gd name="T4" fmla="*/ 0 w 373"/>
                  <a:gd name="T5" fmla="*/ 25 h 168"/>
                  <a:gd name="T6" fmla="*/ 150 w 373"/>
                  <a:gd name="T7" fmla="*/ 121 h 168"/>
                  <a:gd name="T8" fmla="*/ 294 w 373"/>
                  <a:gd name="T9" fmla="*/ 168 h 168"/>
                  <a:gd name="T10" fmla="*/ 259 w 373"/>
                  <a:gd name="T11" fmla="*/ 120 h 168"/>
                  <a:gd name="T12" fmla="*/ 373 w 373"/>
                  <a:gd name="T13" fmla="*/ 154 h 168"/>
                  <a:gd name="T14" fmla="*/ 331 w 373"/>
                  <a:gd name="T15" fmla="*/ 107 h 168"/>
                  <a:gd name="T16" fmla="*/ 345 w 373"/>
                  <a:gd name="T17" fmla="*/ 98 h 168"/>
                  <a:gd name="T18" fmla="*/ 30 w 373"/>
                  <a:gd name="T1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3" h="168">
                    <a:moveTo>
                      <a:pt x="3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22" y="91"/>
                      <a:pt x="150" y="121"/>
                    </a:cubicBezTo>
                    <a:cubicBezTo>
                      <a:pt x="243" y="143"/>
                      <a:pt x="294" y="168"/>
                      <a:pt x="294" y="168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9" y="120"/>
                      <a:pt x="364" y="146"/>
                      <a:pt x="373" y="154"/>
                    </a:cubicBezTo>
                    <a:cubicBezTo>
                      <a:pt x="331" y="107"/>
                      <a:pt x="331" y="107"/>
                      <a:pt x="331" y="107"/>
                    </a:cubicBezTo>
                    <a:cubicBezTo>
                      <a:pt x="331" y="107"/>
                      <a:pt x="351" y="102"/>
                      <a:pt x="345" y="98"/>
                    </a:cubicBezTo>
                    <a:cubicBezTo>
                      <a:pt x="280" y="52"/>
                      <a:pt x="129" y="0"/>
                      <a:pt x="30" y="0"/>
                    </a:cubicBezTo>
                    <a:close/>
                  </a:path>
                </a:pathLst>
              </a:cu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3" name="9Slide.vn 77"/>
              <p:cNvSpPr/>
              <p:nvPr/>
            </p:nvSpPr>
            <p:spPr bwMode="auto">
              <a:xfrm>
                <a:off x="1347" y="2067"/>
                <a:ext cx="450" cy="150"/>
              </a:xfrm>
              <a:custGeom>
                <a:avLst/>
                <a:gdLst>
                  <a:gd name="T0" fmla="*/ 138 w 138"/>
                  <a:gd name="T1" fmla="*/ 28 h 46"/>
                  <a:gd name="T2" fmla="*/ 137 w 138"/>
                  <a:gd name="T3" fmla="*/ 23 h 46"/>
                  <a:gd name="T4" fmla="*/ 26 w 138"/>
                  <a:gd name="T5" fmla="*/ 0 h 46"/>
                  <a:gd name="T6" fmla="*/ 2 w 138"/>
                  <a:gd name="T7" fmla="*/ 14 h 46"/>
                  <a:gd name="T8" fmla="*/ 68 w 138"/>
                  <a:gd name="T9" fmla="*/ 42 h 46"/>
                  <a:gd name="T10" fmla="*/ 138 w 138"/>
                  <a:gd name="T11" fmla="*/ 2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46">
                    <a:moveTo>
                      <a:pt x="138" y="28"/>
                    </a:moveTo>
                    <a:cubicBezTo>
                      <a:pt x="138" y="26"/>
                      <a:pt x="138" y="25"/>
                      <a:pt x="137" y="23"/>
                    </a:cubicBezTo>
                    <a:cubicBezTo>
                      <a:pt x="99" y="12"/>
                      <a:pt x="61" y="4"/>
                      <a:pt x="26" y="0"/>
                    </a:cubicBezTo>
                    <a:cubicBezTo>
                      <a:pt x="12" y="3"/>
                      <a:pt x="2" y="8"/>
                      <a:pt x="2" y="14"/>
                    </a:cubicBezTo>
                    <a:cubicBezTo>
                      <a:pt x="0" y="26"/>
                      <a:pt x="30" y="38"/>
                      <a:pt x="68" y="42"/>
                    </a:cubicBezTo>
                    <a:cubicBezTo>
                      <a:pt x="105" y="46"/>
                      <a:pt x="137" y="40"/>
                      <a:pt x="138" y="28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4" name="9Slide.vn 78"/>
              <p:cNvSpPr/>
              <p:nvPr/>
            </p:nvSpPr>
            <p:spPr bwMode="auto">
              <a:xfrm>
                <a:off x="1289" y="2250"/>
                <a:ext cx="1140" cy="358"/>
              </a:xfrm>
              <a:custGeom>
                <a:avLst/>
                <a:gdLst>
                  <a:gd name="T0" fmla="*/ 308 w 350"/>
                  <a:gd name="T1" fmla="*/ 49 h 110"/>
                  <a:gd name="T2" fmla="*/ 322 w 350"/>
                  <a:gd name="T3" fmla="*/ 40 h 110"/>
                  <a:gd name="T4" fmla="*/ 305 w 350"/>
                  <a:gd name="T5" fmla="*/ 29 h 110"/>
                  <a:gd name="T6" fmla="*/ 269 w 350"/>
                  <a:gd name="T7" fmla="*/ 28 h 110"/>
                  <a:gd name="T8" fmla="*/ 297 w 350"/>
                  <a:gd name="T9" fmla="*/ 53 h 110"/>
                  <a:gd name="T10" fmla="*/ 214 w 350"/>
                  <a:gd name="T11" fmla="*/ 33 h 110"/>
                  <a:gd name="T12" fmla="*/ 251 w 350"/>
                  <a:gd name="T13" fmla="*/ 55 h 110"/>
                  <a:gd name="T14" fmla="*/ 180 w 350"/>
                  <a:gd name="T15" fmla="*/ 51 h 110"/>
                  <a:gd name="T16" fmla="*/ 202 w 350"/>
                  <a:gd name="T17" fmla="*/ 65 h 110"/>
                  <a:gd name="T18" fmla="*/ 150 w 350"/>
                  <a:gd name="T19" fmla="*/ 52 h 110"/>
                  <a:gd name="T20" fmla="*/ 0 w 350"/>
                  <a:gd name="T21" fmla="*/ 0 h 110"/>
                  <a:gd name="T22" fmla="*/ 127 w 350"/>
                  <a:gd name="T23" fmla="*/ 63 h 110"/>
                  <a:gd name="T24" fmla="*/ 271 w 350"/>
                  <a:gd name="T25" fmla="*/ 110 h 110"/>
                  <a:gd name="T26" fmla="*/ 236 w 350"/>
                  <a:gd name="T27" fmla="*/ 62 h 110"/>
                  <a:gd name="T28" fmla="*/ 350 w 350"/>
                  <a:gd name="T29" fmla="*/ 96 h 110"/>
                  <a:gd name="T30" fmla="*/ 308 w 350"/>
                  <a:gd name="T31" fmla="*/ 4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0" h="110">
                    <a:moveTo>
                      <a:pt x="308" y="49"/>
                    </a:moveTo>
                    <a:cubicBezTo>
                      <a:pt x="308" y="49"/>
                      <a:pt x="328" y="44"/>
                      <a:pt x="322" y="40"/>
                    </a:cubicBezTo>
                    <a:cubicBezTo>
                      <a:pt x="317" y="36"/>
                      <a:pt x="311" y="32"/>
                      <a:pt x="305" y="29"/>
                    </a:cubicBezTo>
                    <a:cubicBezTo>
                      <a:pt x="283" y="22"/>
                      <a:pt x="259" y="21"/>
                      <a:pt x="269" y="28"/>
                    </a:cubicBezTo>
                    <a:cubicBezTo>
                      <a:pt x="284" y="37"/>
                      <a:pt x="297" y="53"/>
                      <a:pt x="297" y="53"/>
                    </a:cubicBezTo>
                    <a:cubicBezTo>
                      <a:pt x="279" y="39"/>
                      <a:pt x="205" y="30"/>
                      <a:pt x="214" y="33"/>
                    </a:cubicBezTo>
                    <a:cubicBezTo>
                      <a:pt x="222" y="37"/>
                      <a:pt x="265" y="58"/>
                      <a:pt x="251" y="55"/>
                    </a:cubicBezTo>
                    <a:cubicBezTo>
                      <a:pt x="237" y="53"/>
                      <a:pt x="180" y="51"/>
                      <a:pt x="180" y="51"/>
                    </a:cubicBezTo>
                    <a:cubicBezTo>
                      <a:pt x="202" y="65"/>
                      <a:pt x="202" y="65"/>
                      <a:pt x="202" y="65"/>
                    </a:cubicBezTo>
                    <a:cubicBezTo>
                      <a:pt x="150" y="52"/>
                      <a:pt x="150" y="52"/>
                      <a:pt x="150" y="52"/>
                    </a:cubicBezTo>
                    <a:cubicBezTo>
                      <a:pt x="84" y="44"/>
                      <a:pt x="33" y="20"/>
                      <a:pt x="0" y="0"/>
                    </a:cubicBezTo>
                    <a:cubicBezTo>
                      <a:pt x="21" y="21"/>
                      <a:pt x="59" y="47"/>
                      <a:pt x="127" y="63"/>
                    </a:cubicBezTo>
                    <a:cubicBezTo>
                      <a:pt x="220" y="85"/>
                      <a:pt x="271" y="110"/>
                      <a:pt x="271" y="110"/>
                    </a:cubicBezTo>
                    <a:cubicBezTo>
                      <a:pt x="236" y="62"/>
                      <a:pt x="236" y="62"/>
                      <a:pt x="236" y="62"/>
                    </a:cubicBezTo>
                    <a:cubicBezTo>
                      <a:pt x="236" y="62"/>
                      <a:pt x="341" y="88"/>
                      <a:pt x="350" y="96"/>
                    </a:cubicBezTo>
                    <a:lnTo>
                      <a:pt x="308" y="49"/>
                    </a:ln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5" name="9Slide.vn 79"/>
              <p:cNvSpPr/>
              <p:nvPr/>
            </p:nvSpPr>
            <p:spPr bwMode="auto">
              <a:xfrm>
                <a:off x="1927" y="1686"/>
                <a:ext cx="248" cy="185"/>
              </a:xfrm>
              <a:custGeom>
                <a:avLst/>
                <a:gdLst>
                  <a:gd name="T0" fmla="*/ 19 w 76"/>
                  <a:gd name="T1" fmla="*/ 50 h 57"/>
                  <a:gd name="T2" fmla="*/ 0 w 76"/>
                  <a:gd name="T3" fmla="*/ 24 h 57"/>
                  <a:gd name="T4" fmla="*/ 20 w 76"/>
                  <a:gd name="T5" fmla="*/ 36 h 57"/>
                  <a:gd name="T6" fmla="*/ 16 w 76"/>
                  <a:gd name="T7" fmla="*/ 8 h 57"/>
                  <a:gd name="T8" fmla="*/ 28 w 76"/>
                  <a:gd name="T9" fmla="*/ 32 h 57"/>
                  <a:gd name="T10" fmla="*/ 31 w 76"/>
                  <a:gd name="T11" fmla="*/ 0 h 57"/>
                  <a:gd name="T12" fmla="*/ 39 w 76"/>
                  <a:gd name="T13" fmla="*/ 25 h 57"/>
                  <a:gd name="T14" fmla="*/ 52 w 76"/>
                  <a:gd name="T15" fmla="*/ 1 h 57"/>
                  <a:gd name="T16" fmla="*/ 53 w 76"/>
                  <a:gd name="T17" fmla="*/ 23 h 57"/>
                  <a:gd name="T18" fmla="*/ 65 w 76"/>
                  <a:gd name="T19" fmla="*/ 11 h 57"/>
                  <a:gd name="T20" fmla="*/ 61 w 76"/>
                  <a:gd name="T21" fmla="*/ 32 h 57"/>
                  <a:gd name="T22" fmla="*/ 76 w 76"/>
                  <a:gd name="T23" fmla="*/ 23 h 57"/>
                  <a:gd name="T24" fmla="*/ 63 w 76"/>
                  <a:gd name="T25" fmla="*/ 48 h 57"/>
                  <a:gd name="T26" fmla="*/ 41 w 76"/>
                  <a:gd name="T27" fmla="*/ 57 h 57"/>
                  <a:gd name="T28" fmla="*/ 30 w 76"/>
                  <a:gd name="T29" fmla="*/ 51 h 57"/>
                  <a:gd name="T30" fmla="*/ 19 w 76"/>
                  <a:gd name="T31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57">
                    <a:moveTo>
                      <a:pt x="19" y="5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55" y="57"/>
                      <a:pt x="41" y="57"/>
                    </a:cubicBezTo>
                    <a:cubicBezTo>
                      <a:pt x="31" y="57"/>
                      <a:pt x="30" y="51"/>
                      <a:pt x="30" y="51"/>
                    </a:cubicBezTo>
                    <a:lnTo>
                      <a:pt x="19" y="50"/>
                    </a:lnTo>
                    <a:close/>
                  </a:path>
                </a:pathLst>
              </a:cu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6" name="9Slide.vn 80"/>
              <p:cNvSpPr/>
              <p:nvPr/>
            </p:nvSpPr>
            <p:spPr bwMode="auto">
              <a:xfrm>
                <a:off x="1370" y="1816"/>
                <a:ext cx="209" cy="104"/>
              </a:xfrm>
              <a:custGeom>
                <a:avLst/>
                <a:gdLst>
                  <a:gd name="T0" fmla="*/ 5 w 64"/>
                  <a:gd name="T1" fmla="*/ 18 h 32"/>
                  <a:gd name="T2" fmla="*/ 39 w 64"/>
                  <a:gd name="T3" fmla="*/ 1 h 32"/>
                  <a:gd name="T4" fmla="*/ 64 w 64"/>
                  <a:gd name="T5" fmla="*/ 8 h 32"/>
                  <a:gd name="T6" fmla="*/ 15 w 64"/>
                  <a:gd name="T7" fmla="*/ 29 h 32"/>
                  <a:gd name="T8" fmla="*/ 7 w 64"/>
                  <a:gd name="T9" fmla="*/ 28 h 32"/>
                  <a:gd name="T10" fmla="*/ 5 w 64"/>
                  <a:gd name="T11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2">
                    <a:moveTo>
                      <a:pt x="5" y="18"/>
                    </a:moveTo>
                    <a:cubicBezTo>
                      <a:pt x="5" y="18"/>
                      <a:pt x="25" y="0"/>
                      <a:pt x="39" y="1"/>
                    </a:cubicBezTo>
                    <a:cubicBezTo>
                      <a:pt x="52" y="3"/>
                      <a:pt x="64" y="8"/>
                      <a:pt x="64" y="8"/>
                    </a:cubicBezTo>
                    <a:cubicBezTo>
                      <a:pt x="64" y="8"/>
                      <a:pt x="37" y="32"/>
                      <a:pt x="15" y="29"/>
                    </a:cubicBezTo>
                    <a:cubicBezTo>
                      <a:pt x="10" y="29"/>
                      <a:pt x="7" y="28"/>
                      <a:pt x="7" y="28"/>
                    </a:cubicBezTo>
                    <a:cubicBezTo>
                      <a:pt x="7" y="28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7" name="9Slide.vn 81"/>
              <p:cNvSpPr/>
              <p:nvPr/>
            </p:nvSpPr>
            <p:spPr bwMode="auto">
              <a:xfrm>
                <a:off x="1279" y="1787"/>
                <a:ext cx="339" cy="365"/>
              </a:xfrm>
              <a:custGeom>
                <a:avLst/>
                <a:gdLst>
                  <a:gd name="T0" fmla="*/ 68 w 104"/>
                  <a:gd name="T1" fmla="*/ 41 h 112"/>
                  <a:gd name="T2" fmla="*/ 59 w 104"/>
                  <a:gd name="T3" fmla="*/ 43 h 112"/>
                  <a:gd name="T4" fmla="*/ 46 w 104"/>
                  <a:gd name="T5" fmla="*/ 34 h 112"/>
                  <a:gd name="T6" fmla="*/ 45 w 104"/>
                  <a:gd name="T7" fmla="*/ 32 h 112"/>
                  <a:gd name="T8" fmla="*/ 79 w 104"/>
                  <a:gd name="T9" fmla="*/ 3 h 112"/>
                  <a:gd name="T10" fmla="*/ 52 w 104"/>
                  <a:gd name="T11" fmla="*/ 2 h 112"/>
                  <a:gd name="T12" fmla="*/ 27 w 104"/>
                  <a:gd name="T13" fmla="*/ 21 h 112"/>
                  <a:gd name="T14" fmla="*/ 12 w 104"/>
                  <a:gd name="T15" fmla="*/ 28 h 112"/>
                  <a:gd name="T16" fmla="*/ 6 w 104"/>
                  <a:gd name="T17" fmla="*/ 35 h 112"/>
                  <a:gd name="T18" fmla="*/ 1 w 104"/>
                  <a:gd name="T19" fmla="*/ 45 h 112"/>
                  <a:gd name="T20" fmla="*/ 26 w 104"/>
                  <a:gd name="T21" fmla="*/ 60 h 112"/>
                  <a:gd name="T22" fmla="*/ 26 w 104"/>
                  <a:gd name="T23" fmla="*/ 61 h 112"/>
                  <a:gd name="T24" fmla="*/ 43 w 104"/>
                  <a:gd name="T25" fmla="*/ 84 h 112"/>
                  <a:gd name="T26" fmla="*/ 47 w 104"/>
                  <a:gd name="T27" fmla="*/ 92 h 112"/>
                  <a:gd name="T28" fmla="*/ 26 w 104"/>
                  <a:gd name="T29" fmla="*/ 91 h 112"/>
                  <a:gd name="T30" fmla="*/ 25 w 104"/>
                  <a:gd name="T31" fmla="*/ 101 h 112"/>
                  <a:gd name="T32" fmla="*/ 73 w 104"/>
                  <a:gd name="T33" fmla="*/ 109 h 112"/>
                  <a:gd name="T34" fmla="*/ 72 w 104"/>
                  <a:gd name="T35" fmla="*/ 106 h 112"/>
                  <a:gd name="T36" fmla="*/ 76 w 104"/>
                  <a:gd name="T37" fmla="*/ 106 h 112"/>
                  <a:gd name="T38" fmla="*/ 102 w 104"/>
                  <a:gd name="T39" fmla="*/ 70 h 112"/>
                  <a:gd name="T40" fmla="*/ 68 w 104"/>
                  <a:gd name="T41" fmla="*/ 4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12">
                    <a:moveTo>
                      <a:pt x="68" y="41"/>
                    </a:moveTo>
                    <a:cubicBezTo>
                      <a:pt x="65" y="41"/>
                      <a:pt x="62" y="42"/>
                      <a:pt x="59" y="43"/>
                    </a:cubicBezTo>
                    <a:cubicBezTo>
                      <a:pt x="56" y="38"/>
                      <a:pt x="51" y="35"/>
                      <a:pt x="46" y="34"/>
                    </a:cubicBezTo>
                    <a:cubicBezTo>
                      <a:pt x="46" y="34"/>
                      <a:pt x="45" y="33"/>
                      <a:pt x="45" y="32"/>
                    </a:cubicBezTo>
                    <a:cubicBezTo>
                      <a:pt x="63" y="24"/>
                      <a:pt x="79" y="3"/>
                      <a:pt x="79" y="3"/>
                    </a:cubicBezTo>
                    <a:cubicBezTo>
                      <a:pt x="79" y="3"/>
                      <a:pt x="65" y="0"/>
                      <a:pt x="52" y="2"/>
                    </a:cubicBezTo>
                    <a:cubicBezTo>
                      <a:pt x="42" y="3"/>
                      <a:pt x="32" y="14"/>
                      <a:pt x="27" y="21"/>
                    </a:cubicBezTo>
                    <a:cubicBezTo>
                      <a:pt x="21" y="22"/>
                      <a:pt x="15" y="25"/>
                      <a:pt x="12" y="28"/>
                    </a:cubicBezTo>
                    <a:cubicBezTo>
                      <a:pt x="10" y="31"/>
                      <a:pt x="8" y="33"/>
                      <a:pt x="6" y="35"/>
                    </a:cubicBezTo>
                    <a:cubicBezTo>
                      <a:pt x="3" y="38"/>
                      <a:pt x="0" y="41"/>
                      <a:pt x="1" y="45"/>
                    </a:cubicBezTo>
                    <a:cubicBezTo>
                      <a:pt x="2" y="51"/>
                      <a:pt x="13" y="60"/>
                      <a:pt x="26" y="60"/>
                    </a:cubicBezTo>
                    <a:cubicBezTo>
                      <a:pt x="26" y="60"/>
                      <a:pt x="26" y="61"/>
                      <a:pt x="26" y="61"/>
                    </a:cubicBezTo>
                    <a:cubicBezTo>
                      <a:pt x="27" y="73"/>
                      <a:pt x="35" y="82"/>
                      <a:pt x="43" y="84"/>
                    </a:cubicBezTo>
                    <a:cubicBezTo>
                      <a:pt x="44" y="87"/>
                      <a:pt x="46" y="89"/>
                      <a:pt x="47" y="92"/>
                    </a:cubicBezTo>
                    <a:cubicBezTo>
                      <a:pt x="41" y="89"/>
                      <a:pt x="32" y="86"/>
                      <a:pt x="26" y="91"/>
                    </a:cubicBezTo>
                    <a:cubicBezTo>
                      <a:pt x="17" y="98"/>
                      <a:pt x="25" y="101"/>
                      <a:pt x="25" y="101"/>
                    </a:cubicBezTo>
                    <a:cubicBezTo>
                      <a:pt x="25" y="101"/>
                      <a:pt x="67" y="112"/>
                      <a:pt x="73" y="109"/>
                    </a:cubicBezTo>
                    <a:cubicBezTo>
                      <a:pt x="74" y="109"/>
                      <a:pt x="74" y="108"/>
                      <a:pt x="72" y="106"/>
                    </a:cubicBezTo>
                    <a:cubicBezTo>
                      <a:pt x="74" y="106"/>
                      <a:pt x="75" y="106"/>
                      <a:pt x="76" y="106"/>
                    </a:cubicBezTo>
                    <a:cubicBezTo>
                      <a:pt x="92" y="104"/>
                      <a:pt x="104" y="88"/>
                      <a:pt x="102" y="70"/>
                    </a:cubicBezTo>
                    <a:cubicBezTo>
                      <a:pt x="100" y="52"/>
                      <a:pt x="84" y="39"/>
                      <a:pt x="68" y="41"/>
                    </a:cubicBezTo>
                    <a:close/>
                  </a:path>
                </a:pathLst>
              </a:custGeom>
              <a:solidFill>
                <a:srgbClr val="A3AC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8" name="9Slide.vn 82"/>
              <p:cNvSpPr/>
              <p:nvPr/>
            </p:nvSpPr>
            <p:spPr bwMode="auto">
              <a:xfrm>
                <a:off x="1514" y="1982"/>
                <a:ext cx="104" cy="150"/>
              </a:xfrm>
              <a:custGeom>
                <a:avLst/>
                <a:gdLst>
                  <a:gd name="T0" fmla="*/ 21 w 32"/>
                  <a:gd name="T1" fmla="*/ 23 h 46"/>
                  <a:gd name="T2" fmla="*/ 5 w 32"/>
                  <a:gd name="T3" fmla="*/ 28 h 46"/>
                  <a:gd name="T4" fmla="*/ 0 w 32"/>
                  <a:gd name="T5" fmla="*/ 46 h 46"/>
                  <a:gd name="T6" fmla="*/ 4 w 32"/>
                  <a:gd name="T7" fmla="*/ 46 h 46"/>
                  <a:gd name="T8" fmla="*/ 30 w 32"/>
                  <a:gd name="T9" fmla="*/ 10 h 46"/>
                  <a:gd name="T10" fmla="*/ 27 w 32"/>
                  <a:gd name="T11" fmla="*/ 0 h 46"/>
                  <a:gd name="T12" fmla="*/ 21 w 32"/>
                  <a:gd name="T1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6">
                    <a:moveTo>
                      <a:pt x="21" y="23"/>
                    </a:moveTo>
                    <a:cubicBezTo>
                      <a:pt x="15" y="27"/>
                      <a:pt x="5" y="28"/>
                      <a:pt x="5" y="28"/>
                    </a:cubicBezTo>
                    <a:cubicBezTo>
                      <a:pt x="12" y="39"/>
                      <a:pt x="0" y="46"/>
                      <a:pt x="0" y="46"/>
                    </a:cubicBezTo>
                    <a:cubicBezTo>
                      <a:pt x="2" y="46"/>
                      <a:pt x="3" y="46"/>
                      <a:pt x="4" y="46"/>
                    </a:cubicBezTo>
                    <a:cubicBezTo>
                      <a:pt x="20" y="44"/>
                      <a:pt x="32" y="28"/>
                      <a:pt x="30" y="10"/>
                    </a:cubicBezTo>
                    <a:cubicBezTo>
                      <a:pt x="29" y="6"/>
                      <a:pt x="28" y="3"/>
                      <a:pt x="27" y="0"/>
                    </a:cubicBezTo>
                    <a:cubicBezTo>
                      <a:pt x="31" y="14"/>
                      <a:pt x="27" y="18"/>
                      <a:pt x="21" y="23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9" name="9Slide.vn 83"/>
              <p:cNvSpPr/>
              <p:nvPr/>
            </p:nvSpPr>
            <p:spPr bwMode="auto">
              <a:xfrm>
                <a:off x="1364" y="1770"/>
                <a:ext cx="150" cy="131"/>
              </a:xfrm>
              <a:custGeom>
                <a:avLst/>
                <a:gdLst>
                  <a:gd name="T0" fmla="*/ 0 w 46"/>
                  <a:gd name="T1" fmla="*/ 36 h 40"/>
                  <a:gd name="T2" fmla="*/ 46 w 46"/>
                  <a:gd name="T3" fmla="*/ 11 h 40"/>
                  <a:gd name="T4" fmla="*/ 2 w 46"/>
                  <a:gd name="T5" fmla="*/ 29 h 40"/>
                  <a:gd name="T6" fmla="*/ 3 w 46"/>
                  <a:gd name="T7" fmla="*/ 32 h 40"/>
                  <a:gd name="T8" fmla="*/ 7 w 46"/>
                  <a:gd name="T9" fmla="*/ 31 h 40"/>
                  <a:gd name="T10" fmla="*/ 4 w 46"/>
                  <a:gd name="T11" fmla="*/ 34 h 40"/>
                  <a:gd name="T12" fmla="*/ 9 w 46"/>
                  <a:gd name="T13" fmla="*/ 32 h 40"/>
                  <a:gd name="T14" fmla="*/ 0 w 46"/>
                  <a:gd name="T15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0">
                    <a:moveTo>
                      <a:pt x="0" y="36"/>
                    </a:moveTo>
                    <a:cubicBezTo>
                      <a:pt x="0" y="36"/>
                      <a:pt x="22" y="40"/>
                      <a:pt x="46" y="11"/>
                    </a:cubicBezTo>
                    <a:cubicBezTo>
                      <a:pt x="46" y="11"/>
                      <a:pt x="23" y="0"/>
                      <a:pt x="2" y="29"/>
                    </a:cubicBezTo>
                    <a:cubicBezTo>
                      <a:pt x="2" y="29"/>
                      <a:pt x="6" y="29"/>
                      <a:pt x="3" y="32"/>
                    </a:cubicBezTo>
                    <a:cubicBezTo>
                      <a:pt x="2" y="32"/>
                      <a:pt x="7" y="31"/>
                      <a:pt x="7" y="31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5" y="35"/>
                      <a:pt x="0" y="36"/>
                    </a:cubicBezTo>
                    <a:close/>
                  </a:path>
                </a:pathLst>
              </a:custGeom>
              <a:solidFill>
                <a:srgbClr val="FA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0" name="9Slide.vn 84"/>
              <p:cNvSpPr/>
              <p:nvPr/>
            </p:nvSpPr>
            <p:spPr bwMode="auto">
              <a:xfrm>
                <a:off x="1285" y="1937"/>
                <a:ext cx="79" cy="45"/>
              </a:xfrm>
              <a:custGeom>
                <a:avLst/>
                <a:gdLst>
                  <a:gd name="T0" fmla="*/ 24 w 24"/>
                  <a:gd name="T1" fmla="*/ 14 h 14"/>
                  <a:gd name="T2" fmla="*/ 24 w 24"/>
                  <a:gd name="T3" fmla="*/ 9 h 14"/>
                  <a:gd name="T4" fmla="*/ 0 w 24"/>
                  <a:gd name="T5" fmla="*/ 0 h 14"/>
                  <a:gd name="T6" fmla="*/ 24 w 24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4">
                    <a:moveTo>
                      <a:pt x="24" y="14"/>
                    </a:move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9" y="7"/>
                      <a:pt x="0" y="0"/>
                    </a:cubicBezTo>
                    <a:cubicBezTo>
                      <a:pt x="3" y="6"/>
                      <a:pt x="12" y="14"/>
                      <a:pt x="24" y="14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1" name="9Slide.vn 85"/>
              <p:cNvSpPr/>
              <p:nvPr/>
            </p:nvSpPr>
            <p:spPr bwMode="auto">
              <a:xfrm>
                <a:off x="1562" y="2034"/>
                <a:ext cx="79" cy="79"/>
              </a:xfrm>
              <a:custGeom>
                <a:avLst/>
                <a:gdLst>
                  <a:gd name="T0" fmla="*/ 23 w 24"/>
                  <a:gd name="T1" fmla="*/ 11 h 24"/>
                  <a:gd name="T2" fmla="*/ 13 w 24"/>
                  <a:gd name="T3" fmla="*/ 23 h 24"/>
                  <a:gd name="T4" fmla="*/ 1 w 24"/>
                  <a:gd name="T5" fmla="*/ 14 h 24"/>
                  <a:gd name="T6" fmla="*/ 11 w 24"/>
                  <a:gd name="T7" fmla="*/ 1 h 24"/>
                  <a:gd name="T8" fmla="*/ 23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3" y="11"/>
                    </a:moveTo>
                    <a:cubicBezTo>
                      <a:pt x="24" y="17"/>
                      <a:pt x="20" y="23"/>
                      <a:pt x="13" y="23"/>
                    </a:cubicBezTo>
                    <a:cubicBezTo>
                      <a:pt x="7" y="24"/>
                      <a:pt x="2" y="20"/>
                      <a:pt x="1" y="14"/>
                    </a:cubicBezTo>
                    <a:cubicBezTo>
                      <a:pt x="0" y="7"/>
                      <a:pt x="4" y="2"/>
                      <a:pt x="11" y="1"/>
                    </a:cubicBezTo>
                    <a:cubicBezTo>
                      <a:pt x="17" y="0"/>
                      <a:pt x="22" y="5"/>
                      <a:pt x="23" y="11"/>
                    </a:cubicBezTo>
                    <a:close/>
                  </a:path>
                </a:pathLst>
              </a:custGeom>
              <a:solidFill>
                <a:srgbClr val="A3AC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2" name="9Slide.vn 86"/>
              <p:cNvSpPr/>
              <p:nvPr/>
            </p:nvSpPr>
            <p:spPr bwMode="auto">
              <a:xfrm>
                <a:off x="1373" y="1950"/>
                <a:ext cx="108" cy="111"/>
              </a:xfrm>
              <a:custGeom>
                <a:avLst/>
                <a:gdLst>
                  <a:gd name="T0" fmla="*/ 10 w 33"/>
                  <a:gd name="T1" fmla="*/ 12 h 34"/>
                  <a:gd name="T2" fmla="*/ 0 w 33"/>
                  <a:gd name="T3" fmla="*/ 22 h 34"/>
                  <a:gd name="T4" fmla="*/ 14 w 33"/>
                  <a:gd name="T5" fmla="*/ 34 h 34"/>
                  <a:gd name="T6" fmla="*/ 33 w 33"/>
                  <a:gd name="T7" fmla="*/ 3 h 34"/>
                  <a:gd name="T8" fmla="*/ 10 w 33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10" y="12"/>
                    </a:moveTo>
                    <a:cubicBezTo>
                      <a:pt x="5" y="20"/>
                      <a:pt x="2" y="22"/>
                      <a:pt x="0" y="22"/>
                    </a:cubicBezTo>
                    <a:cubicBezTo>
                      <a:pt x="4" y="28"/>
                      <a:pt x="9" y="33"/>
                      <a:pt x="14" y="34"/>
                    </a:cubicBezTo>
                    <a:cubicBezTo>
                      <a:pt x="14" y="34"/>
                      <a:pt x="1" y="2"/>
                      <a:pt x="33" y="3"/>
                    </a:cubicBezTo>
                    <a:cubicBezTo>
                      <a:pt x="33" y="3"/>
                      <a:pt x="17" y="0"/>
                      <a:pt x="10" y="12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3" name="9Slide.vn 87"/>
              <p:cNvSpPr/>
              <p:nvPr/>
            </p:nvSpPr>
            <p:spPr bwMode="auto">
              <a:xfrm>
                <a:off x="3299" y="1907"/>
                <a:ext cx="864" cy="515"/>
              </a:xfrm>
              <a:custGeom>
                <a:avLst/>
                <a:gdLst>
                  <a:gd name="T0" fmla="*/ 74 w 265"/>
                  <a:gd name="T1" fmla="*/ 97 h 158"/>
                  <a:gd name="T2" fmla="*/ 172 w 265"/>
                  <a:gd name="T3" fmla="*/ 126 h 158"/>
                  <a:gd name="T4" fmla="*/ 265 w 265"/>
                  <a:gd name="T5" fmla="*/ 158 h 158"/>
                  <a:gd name="T6" fmla="*/ 255 w 265"/>
                  <a:gd name="T7" fmla="*/ 91 h 158"/>
                  <a:gd name="T8" fmla="*/ 158 w 265"/>
                  <a:gd name="T9" fmla="*/ 0 h 158"/>
                  <a:gd name="T10" fmla="*/ 69 w 265"/>
                  <a:gd name="T11" fmla="*/ 5 h 158"/>
                  <a:gd name="T12" fmla="*/ 49 w 265"/>
                  <a:gd name="T13" fmla="*/ 14 h 158"/>
                  <a:gd name="T14" fmla="*/ 4 w 265"/>
                  <a:gd name="T15" fmla="*/ 64 h 158"/>
                  <a:gd name="T16" fmla="*/ 12 w 265"/>
                  <a:gd name="T17" fmla="*/ 75 h 158"/>
                  <a:gd name="T18" fmla="*/ 74 w 265"/>
                  <a:gd name="T19" fmla="*/ 9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58">
                    <a:moveTo>
                      <a:pt x="74" y="97"/>
                    </a:moveTo>
                    <a:cubicBezTo>
                      <a:pt x="172" y="126"/>
                      <a:pt x="172" y="126"/>
                      <a:pt x="172" y="126"/>
                    </a:cubicBezTo>
                    <a:cubicBezTo>
                      <a:pt x="265" y="158"/>
                      <a:pt x="265" y="158"/>
                      <a:pt x="265" y="158"/>
                    </a:cubicBezTo>
                    <a:cubicBezTo>
                      <a:pt x="255" y="91"/>
                      <a:pt x="255" y="91"/>
                      <a:pt x="255" y="91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35" y="21"/>
                      <a:pt x="0" y="49"/>
                      <a:pt x="4" y="64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7" y="95"/>
                      <a:pt x="54" y="92"/>
                      <a:pt x="74" y="97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4" name="9Slide.vn 88"/>
              <p:cNvSpPr/>
              <p:nvPr/>
            </p:nvSpPr>
            <p:spPr bwMode="auto">
              <a:xfrm>
                <a:off x="3456" y="2070"/>
                <a:ext cx="381" cy="147"/>
              </a:xfrm>
              <a:custGeom>
                <a:avLst/>
                <a:gdLst>
                  <a:gd name="T0" fmla="*/ 91 w 381"/>
                  <a:gd name="T1" fmla="*/ 0 h 147"/>
                  <a:gd name="T2" fmla="*/ 381 w 381"/>
                  <a:gd name="T3" fmla="*/ 147 h 147"/>
                  <a:gd name="T4" fmla="*/ 185 w 381"/>
                  <a:gd name="T5" fmla="*/ 108 h 147"/>
                  <a:gd name="T6" fmla="*/ 110 w 381"/>
                  <a:gd name="T7" fmla="*/ 124 h 147"/>
                  <a:gd name="T8" fmla="*/ 0 w 381"/>
                  <a:gd name="T9" fmla="*/ 114 h 147"/>
                  <a:gd name="T10" fmla="*/ 55 w 381"/>
                  <a:gd name="T11" fmla="*/ 36 h 147"/>
                  <a:gd name="T12" fmla="*/ 91 w 381"/>
                  <a:gd name="T13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147">
                    <a:moveTo>
                      <a:pt x="91" y="0"/>
                    </a:moveTo>
                    <a:lnTo>
                      <a:pt x="381" y="147"/>
                    </a:lnTo>
                    <a:lnTo>
                      <a:pt x="185" y="108"/>
                    </a:lnTo>
                    <a:lnTo>
                      <a:pt x="110" y="124"/>
                    </a:lnTo>
                    <a:lnTo>
                      <a:pt x="0" y="114"/>
                    </a:lnTo>
                    <a:lnTo>
                      <a:pt x="55" y="36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5" name="9Slide.vn 89"/>
              <p:cNvSpPr/>
              <p:nvPr/>
            </p:nvSpPr>
            <p:spPr bwMode="auto">
              <a:xfrm>
                <a:off x="3540" y="1907"/>
                <a:ext cx="509" cy="297"/>
              </a:xfrm>
              <a:custGeom>
                <a:avLst/>
                <a:gdLst>
                  <a:gd name="T0" fmla="*/ 153 w 156"/>
                  <a:gd name="T1" fmla="*/ 70 h 91"/>
                  <a:gd name="T2" fmla="*/ 153 w 156"/>
                  <a:gd name="T3" fmla="*/ 64 h 91"/>
                  <a:gd name="T4" fmla="*/ 84 w 156"/>
                  <a:gd name="T5" fmla="*/ 0 h 91"/>
                  <a:gd name="T6" fmla="*/ 3 w 156"/>
                  <a:gd name="T7" fmla="*/ 4 h 91"/>
                  <a:gd name="T8" fmla="*/ 0 w 156"/>
                  <a:gd name="T9" fmla="*/ 14 h 91"/>
                  <a:gd name="T10" fmla="*/ 9 w 156"/>
                  <a:gd name="T11" fmla="*/ 42 h 91"/>
                  <a:gd name="T12" fmla="*/ 86 w 156"/>
                  <a:gd name="T13" fmla="*/ 86 h 91"/>
                  <a:gd name="T14" fmla="*/ 112 w 156"/>
                  <a:gd name="T15" fmla="*/ 91 h 91"/>
                  <a:gd name="T16" fmla="*/ 153 w 156"/>
                  <a:gd name="T17" fmla="*/ 7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6" h="91">
                    <a:moveTo>
                      <a:pt x="153" y="70"/>
                    </a:moveTo>
                    <a:cubicBezTo>
                      <a:pt x="153" y="68"/>
                      <a:pt x="153" y="66"/>
                      <a:pt x="153" y="64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105" y="91"/>
                      <a:pt x="112" y="91"/>
                    </a:cubicBezTo>
                    <a:cubicBezTo>
                      <a:pt x="112" y="91"/>
                      <a:pt x="156" y="86"/>
                      <a:pt x="153" y="70"/>
                    </a:cubicBezTo>
                    <a:close/>
                  </a:path>
                </a:pathLst>
              </a:custGeom>
              <a:solidFill>
                <a:srgbClr val="80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6" name="9Slide.vn 90"/>
              <p:cNvSpPr/>
              <p:nvPr/>
            </p:nvSpPr>
            <p:spPr bwMode="auto">
              <a:xfrm>
                <a:off x="3524" y="1783"/>
                <a:ext cx="508" cy="388"/>
              </a:xfrm>
              <a:custGeom>
                <a:avLst/>
                <a:gdLst>
                  <a:gd name="T0" fmla="*/ 8 w 156"/>
                  <a:gd name="T1" fmla="*/ 19 h 119"/>
                  <a:gd name="T2" fmla="*/ 0 w 156"/>
                  <a:gd name="T3" fmla="*/ 43 h 119"/>
                  <a:gd name="T4" fmla="*/ 14 w 156"/>
                  <a:gd name="T5" fmla="*/ 80 h 119"/>
                  <a:gd name="T6" fmla="*/ 86 w 156"/>
                  <a:gd name="T7" fmla="*/ 115 h 119"/>
                  <a:gd name="T8" fmla="*/ 112 w 156"/>
                  <a:gd name="T9" fmla="*/ 119 h 119"/>
                  <a:gd name="T10" fmla="*/ 154 w 156"/>
                  <a:gd name="T11" fmla="*/ 99 h 119"/>
                  <a:gd name="T12" fmla="*/ 140 w 156"/>
                  <a:gd name="T13" fmla="*/ 38 h 119"/>
                  <a:gd name="T14" fmla="*/ 8 w 156"/>
                  <a:gd name="T15" fmla="*/ 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19">
                    <a:moveTo>
                      <a:pt x="8" y="19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86" y="115"/>
                      <a:pt x="86" y="115"/>
                      <a:pt x="86" y="115"/>
                    </a:cubicBezTo>
                    <a:cubicBezTo>
                      <a:pt x="86" y="115"/>
                      <a:pt x="105" y="119"/>
                      <a:pt x="112" y="119"/>
                    </a:cubicBezTo>
                    <a:cubicBezTo>
                      <a:pt x="112" y="119"/>
                      <a:pt x="156" y="115"/>
                      <a:pt x="154" y="99"/>
                    </a:cubicBezTo>
                    <a:cubicBezTo>
                      <a:pt x="151" y="82"/>
                      <a:pt x="147" y="57"/>
                      <a:pt x="140" y="38"/>
                    </a:cubicBezTo>
                    <a:cubicBezTo>
                      <a:pt x="133" y="20"/>
                      <a:pt x="27" y="0"/>
                      <a:pt x="8" y="19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7" name="9Slide.vn 91"/>
              <p:cNvSpPr/>
              <p:nvPr/>
            </p:nvSpPr>
            <p:spPr bwMode="auto">
              <a:xfrm>
                <a:off x="3869" y="1891"/>
                <a:ext cx="160" cy="264"/>
              </a:xfrm>
              <a:custGeom>
                <a:avLst/>
                <a:gdLst>
                  <a:gd name="T0" fmla="*/ 12 w 49"/>
                  <a:gd name="T1" fmla="*/ 16 h 81"/>
                  <a:gd name="T2" fmla="*/ 16 w 49"/>
                  <a:gd name="T3" fmla="*/ 32 h 81"/>
                  <a:gd name="T4" fmla="*/ 13 w 49"/>
                  <a:gd name="T5" fmla="*/ 49 h 81"/>
                  <a:gd name="T6" fmla="*/ 31 w 49"/>
                  <a:gd name="T7" fmla="*/ 81 h 81"/>
                  <a:gd name="T8" fmla="*/ 48 w 49"/>
                  <a:gd name="T9" fmla="*/ 66 h 81"/>
                  <a:gd name="T10" fmla="*/ 34 w 49"/>
                  <a:gd name="T11" fmla="*/ 5 h 81"/>
                  <a:gd name="T12" fmla="*/ 0 w 49"/>
                  <a:gd name="T13" fmla="*/ 0 h 81"/>
                  <a:gd name="T14" fmla="*/ 12 w 49"/>
                  <a:gd name="T15" fmla="*/ 1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81">
                    <a:moveTo>
                      <a:pt x="12" y="16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41" y="78"/>
                      <a:pt x="49" y="73"/>
                      <a:pt x="48" y="66"/>
                    </a:cubicBezTo>
                    <a:cubicBezTo>
                      <a:pt x="45" y="49"/>
                      <a:pt x="41" y="24"/>
                      <a:pt x="3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8" name="9Slide.vn 92"/>
              <p:cNvSpPr/>
              <p:nvPr/>
            </p:nvSpPr>
            <p:spPr bwMode="auto">
              <a:xfrm>
                <a:off x="3312" y="1995"/>
                <a:ext cx="241" cy="189"/>
              </a:xfrm>
              <a:custGeom>
                <a:avLst/>
                <a:gdLst>
                  <a:gd name="T0" fmla="*/ 38 w 74"/>
                  <a:gd name="T1" fmla="*/ 10 h 58"/>
                  <a:gd name="T2" fmla="*/ 26 w 74"/>
                  <a:gd name="T3" fmla="*/ 0 h 58"/>
                  <a:gd name="T4" fmla="*/ 0 w 74"/>
                  <a:gd name="T5" fmla="*/ 35 h 58"/>
                  <a:gd name="T6" fmla="*/ 16 w 74"/>
                  <a:gd name="T7" fmla="*/ 51 h 58"/>
                  <a:gd name="T8" fmla="*/ 44 w 74"/>
                  <a:gd name="T9" fmla="*/ 58 h 58"/>
                  <a:gd name="T10" fmla="*/ 74 w 74"/>
                  <a:gd name="T11" fmla="*/ 21 h 58"/>
                  <a:gd name="T12" fmla="*/ 38 w 74"/>
                  <a:gd name="T13" fmla="*/ 1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58">
                    <a:moveTo>
                      <a:pt x="38" y="1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3" y="11"/>
                      <a:pt x="0" y="25"/>
                      <a:pt x="0" y="35"/>
                    </a:cubicBezTo>
                    <a:cubicBezTo>
                      <a:pt x="5" y="40"/>
                      <a:pt x="13" y="49"/>
                      <a:pt x="16" y="51"/>
                    </a:cubicBezTo>
                    <a:cubicBezTo>
                      <a:pt x="20" y="54"/>
                      <a:pt x="37" y="58"/>
                      <a:pt x="44" y="58"/>
                    </a:cubicBezTo>
                    <a:cubicBezTo>
                      <a:pt x="51" y="57"/>
                      <a:pt x="74" y="21"/>
                      <a:pt x="74" y="21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9" name="9Slide.vn 93"/>
              <p:cNvSpPr/>
              <p:nvPr/>
            </p:nvSpPr>
            <p:spPr bwMode="auto">
              <a:xfrm>
                <a:off x="3410" y="1927"/>
                <a:ext cx="143" cy="137"/>
              </a:xfrm>
              <a:custGeom>
                <a:avLst/>
                <a:gdLst>
                  <a:gd name="T0" fmla="*/ 33 w 44"/>
                  <a:gd name="T1" fmla="*/ 0 h 42"/>
                  <a:gd name="T2" fmla="*/ 15 w 44"/>
                  <a:gd name="T3" fmla="*/ 8 h 42"/>
                  <a:gd name="T4" fmla="*/ 0 w 44"/>
                  <a:gd name="T5" fmla="*/ 18 h 42"/>
                  <a:gd name="T6" fmla="*/ 10 w 44"/>
                  <a:gd name="T7" fmla="*/ 30 h 42"/>
                  <a:gd name="T8" fmla="*/ 44 w 44"/>
                  <a:gd name="T9" fmla="*/ 42 h 42"/>
                  <a:gd name="T10" fmla="*/ 32 w 44"/>
                  <a:gd name="T11" fmla="*/ 24 h 42"/>
                  <a:gd name="T12" fmla="*/ 33 w 44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42">
                    <a:moveTo>
                      <a:pt x="33" y="0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1" y="10"/>
                      <a:pt x="6" y="14"/>
                      <a:pt x="0" y="18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32" y="24"/>
                      <a:pt x="32" y="24"/>
                      <a:pt x="32" y="24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0" name="9Slide.vn 94"/>
              <p:cNvSpPr/>
              <p:nvPr/>
            </p:nvSpPr>
            <p:spPr bwMode="auto">
              <a:xfrm>
                <a:off x="3524" y="1845"/>
                <a:ext cx="173" cy="261"/>
              </a:xfrm>
              <a:custGeom>
                <a:avLst/>
                <a:gdLst>
                  <a:gd name="T0" fmla="*/ 46 w 173"/>
                  <a:gd name="T1" fmla="*/ 199 h 261"/>
                  <a:gd name="T2" fmla="*/ 173 w 173"/>
                  <a:gd name="T3" fmla="*/ 261 h 261"/>
                  <a:gd name="T4" fmla="*/ 160 w 173"/>
                  <a:gd name="T5" fmla="*/ 219 h 261"/>
                  <a:gd name="T6" fmla="*/ 150 w 173"/>
                  <a:gd name="T7" fmla="*/ 147 h 261"/>
                  <a:gd name="T8" fmla="*/ 26 w 173"/>
                  <a:gd name="T9" fmla="*/ 0 h 261"/>
                  <a:gd name="T10" fmla="*/ 0 w 173"/>
                  <a:gd name="T11" fmla="*/ 79 h 261"/>
                  <a:gd name="T12" fmla="*/ 46 w 173"/>
                  <a:gd name="T13" fmla="*/ 19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" h="261">
                    <a:moveTo>
                      <a:pt x="46" y="199"/>
                    </a:moveTo>
                    <a:lnTo>
                      <a:pt x="173" y="261"/>
                    </a:lnTo>
                    <a:lnTo>
                      <a:pt x="160" y="219"/>
                    </a:lnTo>
                    <a:lnTo>
                      <a:pt x="150" y="147"/>
                    </a:lnTo>
                    <a:lnTo>
                      <a:pt x="26" y="0"/>
                    </a:lnTo>
                    <a:lnTo>
                      <a:pt x="0" y="79"/>
                    </a:lnTo>
                    <a:lnTo>
                      <a:pt x="46" y="199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1" name="9Slide.vn 95"/>
              <p:cNvSpPr/>
              <p:nvPr/>
            </p:nvSpPr>
            <p:spPr bwMode="auto">
              <a:xfrm>
                <a:off x="3498" y="2038"/>
                <a:ext cx="339" cy="179"/>
              </a:xfrm>
              <a:custGeom>
                <a:avLst/>
                <a:gdLst>
                  <a:gd name="T0" fmla="*/ 55 w 339"/>
                  <a:gd name="T1" fmla="*/ 26 h 179"/>
                  <a:gd name="T2" fmla="*/ 296 w 339"/>
                  <a:gd name="T3" fmla="*/ 153 h 179"/>
                  <a:gd name="T4" fmla="*/ 339 w 339"/>
                  <a:gd name="T5" fmla="*/ 179 h 179"/>
                  <a:gd name="T6" fmla="*/ 49 w 339"/>
                  <a:gd name="T7" fmla="*/ 32 h 179"/>
                  <a:gd name="T8" fmla="*/ 0 w 339"/>
                  <a:gd name="T9" fmla="*/ 0 h 179"/>
                  <a:gd name="T10" fmla="*/ 55 w 339"/>
                  <a:gd name="T11" fmla="*/ 2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9" h="179">
                    <a:moveTo>
                      <a:pt x="55" y="26"/>
                    </a:moveTo>
                    <a:lnTo>
                      <a:pt x="296" y="153"/>
                    </a:lnTo>
                    <a:lnTo>
                      <a:pt x="339" y="179"/>
                    </a:lnTo>
                    <a:lnTo>
                      <a:pt x="49" y="32"/>
                    </a:lnTo>
                    <a:lnTo>
                      <a:pt x="0" y="0"/>
                    </a:lnTo>
                    <a:lnTo>
                      <a:pt x="55" y="26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2" name="9Slide.vn 96"/>
              <p:cNvSpPr/>
              <p:nvPr/>
            </p:nvSpPr>
            <p:spPr bwMode="auto">
              <a:xfrm>
                <a:off x="3543" y="1819"/>
                <a:ext cx="339" cy="173"/>
              </a:xfrm>
              <a:custGeom>
                <a:avLst/>
                <a:gdLst>
                  <a:gd name="T0" fmla="*/ 2 w 104"/>
                  <a:gd name="T1" fmla="*/ 8 h 53"/>
                  <a:gd name="T2" fmla="*/ 0 w 104"/>
                  <a:gd name="T3" fmla="*/ 14 h 53"/>
                  <a:gd name="T4" fmla="*/ 40 w 104"/>
                  <a:gd name="T5" fmla="*/ 53 h 53"/>
                  <a:gd name="T6" fmla="*/ 100 w 104"/>
                  <a:gd name="T7" fmla="*/ 22 h 53"/>
                  <a:gd name="T8" fmla="*/ 35 w 104"/>
                  <a:gd name="T9" fmla="*/ 0 h 53"/>
                  <a:gd name="T10" fmla="*/ 2 w 104"/>
                  <a:gd name="T11" fmla="*/ 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53">
                    <a:moveTo>
                      <a:pt x="2" y="8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93" y="24"/>
                      <a:pt x="100" y="22"/>
                    </a:cubicBezTo>
                    <a:cubicBezTo>
                      <a:pt x="104" y="22"/>
                      <a:pt x="66" y="8"/>
                      <a:pt x="35" y="0"/>
                    </a:cubicBezTo>
                    <a:cubicBezTo>
                      <a:pt x="20" y="0"/>
                      <a:pt x="7" y="2"/>
                      <a:pt x="2" y="8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3" name="9Slide.vn 97"/>
              <p:cNvSpPr/>
              <p:nvPr/>
            </p:nvSpPr>
            <p:spPr bwMode="auto">
              <a:xfrm>
                <a:off x="3674" y="1891"/>
                <a:ext cx="247" cy="192"/>
              </a:xfrm>
              <a:custGeom>
                <a:avLst/>
                <a:gdLst>
                  <a:gd name="T0" fmla="*/ 195 w 247"/>
                  <a:gd name="T1" fmla="*/ 0 h 192"/>
                  <a:gd name="T2" fmla="*/ 124 w 247"/>
                  <a:gd name="T3" fmla="*/ 23 h 192"/>
                  <a:gd name="T4" fmla="*/ 0 w 247"/>
                  <a:gd name="T5" fmla="*/ 101 h 192"/>
                  <a:gd name="T6" fmla="*/ 10 w 247"/>
                  <a:gd name="T7" fmla="*/ 173 h 192"/>
                  <a:gd name="T8" fmla="*/ 176 w 247"/>
                  <a:gd name="T9" fmla="*/ 192 h 192"/>
                  <a:gd name="T10" fmla="*/ 247 w 247"/>
                  <a:gd name="T11" fmla="*/ 104 h 192"/>
                  <a:gd name="T12" fmla="*/ 234 w 247"/>
                  <a:gd name="T13" fmla="*/ 52 h 192"/>
                  <a:gd name="T14" fmla="*/ 195 w 247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7" h="192">
                    <a:moveTo>
                      <a:pt x="195" y="0"/>
                    </a:moveTo>
                    <a:lnTo>
                      <a:pt x="124" y="23"/>
                    </a:lnTo>
                    <a:lnTo>
                      <a:pt x="0" y="101"/>
                    </a:lnTo>
                    <a:lnTo>
                      <a:pt x="10" y="173"/>
                    </a:lnTo>
                    <a:lnTo>
                      <a:pt x="176" y="192"/>
                    </a:lnTo>
                    <a:lnTo>
                      <a:pt x="247" y="104"/>
                    </a:lnTo>
                    <a:lnTo>
                      <a:pt x="234" y="52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4" name="9Slide.vn 98"/>
              <p:cNvSpPr/>
              <p:nvPr/>
            </p:nvSpPr>
            <p:spPr bwMode="auto">
              <a:xfrm>
                <a:off x="3684" y="2064"/>
                <a:ext cx="169" cy="42"/>
              </a:xfrm>
              <a:custGeom>
                <a:avLst/>
                <a:gdLst>
                  <a:gd name="T0" fmla="*/ 13 w 169"/>
                  <a:gd name="T1" fmla="*/ 42 h 42"/>
                  <a:gd name="T2" fmla="*/ 169 w 169"/>
                  <a:gd name="T3" fmla="*/ 29 h 42"/>
                  <a:gd name="T4" fmla="*/ 166 w 169"/>
                  <a:gd name="T5" fmla="*/ 19 h 42"/>
                  <a:gd name="T6" fmla="*/ 0 w 169"/>
                  <a:gd name="T7" fmla="*/ 0 h 42"/>
                  <a:gd name="T8" fmla="*/ 13 w 169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42">
                    <a:moveTo>
                      <a:pt x="13" y="42"/>
                    </a:moveTo>
                    <a:lnTo>
                      <a:pt x="169" y="29"/>
                    </a:lnTo>
                    <a:lnTo>
                      <a:pt x="166" y="19"/>
                    </a:lnTo>
                    <a:lnTo>
                      <a:pt x="0" y="0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5" name="9Slide.vn 99"/>
              <p:cNvSpPr/>
              <p:nvPr/>
            </p:nvSpPr>
            <p:spPr bwMode="auto">
              <a:xfrm>
                <a:off x="3827" y="1995"/>
                <a:ext cx="205" cy="176"/>
              </a:xfrm>
              <a:custGeom>
                <a:avLst/>
                <a:gdLst>
                  <a:gd name="T0" fmla="*/ 7 w 63"/>
                  <a:gd name="T1" fmla="*/ 27 h 54"/>
                  <a:gd name="T2" fmla="*/ 0 w 63"/>
                  <a:gd name="T3" fmla="*/ 51 h 54"/>
                  <a:gd name="T4" fmla="*/ 19 w 63"/>
                  <a:gd name="T5" fmla="*/ 54 h 54"/>
                  <a:gd name="T6" fmla="*/ 61 w 63"/>
                  <a:gd name="T7" fmla="*/ 34 h 54"/>
                  <a:gd name="T8" fmla="*/ 29 w 63"/>
                  <a:gd name="T9" fmla="*/ 0 h 54"/>
                  <a:gd name="T10" fmla="*/ 7 w 63"/>
                  <a:gd name="T11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54">
                    <a:moveTo>
                      <a:pt x="7" y="27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6" y="53"/>
                      <a:pt x="15" y="54"/>
                      <a:pt x="19" y="54"/>
                    </a:cubicBezTo>
                    <a:cubicBezTo>
                      <a:pt x="19" y="54"/>
                      <a:pt x="63" y="50"/>
                      <a:pt x="61" y="34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6" name="9Slide.vn 100"/>
              <p:cNvSpPr/>
              <p:nvPr/>
            </p:nvSpPr>
            <p:spPr bwMode="auto">
              <a:xfrm>
                <a:off x="3566" y="2178"/>
                <a:ext cx="297" cy="121"/>
              </a:xfrm>
              <a:custGeom>
                <a:avLst/>
                <a:gdLst>
                  <a:gd name="T0" fmla="*/ 75 w 297"/>
                  <a:gd name="T1" fmla="*/ 0 h 121"/>
                  <a:gd name="T2" fmla="*/ 271 w 297"/>
                  <a:gd name="T3" fmla="*/ 39 h 121"/>
                  <a:gd name="T4" fmla="*/ 297 w 297"/>
                  <a:gd name="T5" fmla="*/ 121 h 121"/>
                  <a:gd name="T6" fmla="*/ 62 w 297"/>
                  <a:gd name="T7" fmla="*/ 42 h 121"/>
                  <a:gd name="T8" fmla="*/ 0 w 297"/>
                  <a:gd name="T9" fmla="*/ 16 h 121"/>
                  <a:gd name="T10" fmla="*/ 75 w 297"/>
                  <a:gd name="T11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7" h="121">
                    <a:moveTo>
                      <a:pt x="75" y="0"/>
                    </a:moveTo>
                    <a:lnTo>
                      <a:pt x="271" y="39"/>
                    </a:lnTo>
                    <a:lnTo>
                      <a:pt x="297" y="121"/>
                    </a:lnTo>
                    <a:lnTo>
                      <a:pt x="62" y="42"/>
                    </a:lnTo>
                    <a:lnTo>
                      <a:pt x="0" y="16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7" name="9Slide.vn 101"/>
              <p:cNvSpPr/>
              <p:nvPr/>
            </p:nvSpPr>
            <p:spPr bwMode="auto">
              <a:xfrm>
                <a:off x="3954" y="2204"/>
                <a:ext cx="209" cy="218"/>
              </a:xfrm>
              <a:custGeom>
                <a:avLst/>
                <a:gdLst>
                  <a:gd name="T0" fmla="*/ 0 w 209"/>
                  <a:gd name="T1" fmla="*/ 98 h 218"/>
                  <a:gd name="T2" fmla="*/ 0 w 209"/>
                  <a:gd name="T3" fmla="*/ 147 h 218"/>
                  <a:gd name="T4" fmla="*/ 209 w 209"/>
                  <a:gd name="T5" fmla="*/ 218 h 218"/>
                  <a:gd name="T6" fmla="*/ 176 w 209"/>
                  <a:gd name="T7" fmla="*/ 0 h 218"/>
                  <a:gd name="T8" fmla="*/ 95 w 209"/>
                  <a:gd name="T9" fmla="*/ 85 h 218"/>
                  <a:gd name="T10" fmla="*/ 0 w 209"/>
                  <a:gd name="T11" fmla="*/ 9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218">
                    <a:moveTo>
                      <a:pt x="0" y="98"/>
                    </a:moveTo>
                    <a:lnTo>
                      <a:pt x="0" y="147"/>
                    </a:lnTo>
                    <a:lnTo>
                      <a:pt x="209" y="218"/>
                    </a:lnTo>
                    <a:lnTo>
                      <a:pt x="176" y="0"/>
                    </a:lnTo>
                    <a:lnTo>
                      <a:pt x="95" y="8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8" name="9Slide.vn 102"/>
              <p:cNvSpPr/>
              <p:nvPr/>
            </p:nvSpPr>
            <p:spPr bwMode="auto">
              <a:xfrm>
                <a:off x="4110" y="2511"/>
                <a:ext cx="79" cy="55"/>
              </a:xfrm>
              <a:custGeom>
                <a:avLst/>
                <a:gdLst>
                  <a:gd name="T0" fmla="*/ 24 w 24"/>
                  <a:gd name="T1" fmla="*/ 12 h 17"/>
                  <a:gd name="T2" fmla="*/ 10 w 24"/>
                  <a:gd name="T3" fmla="*/ 16 h 17"/>
                  <a:gd name="T4" fmla="*/ 0 w 24"/>
                  <a:gd name="T5" fmla="*/ 6 h 17"/>
                  <a:gd name="T6" fmla="*/ 14 w 24"/>
                  <a:gd name="T7" fmla="*/ 2 h 17"/>
                  <a:gd name="T8" fmla="*/ 24 w 24"/>
                  <a:gd name="T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24" y="12"/>
                    </a:moveTo>
                    <a:cubicBezTo>
                      <a:pt x="23" y="14"/>
                      <a:pt x="17" y="17"/>
                      <a:pt x="10" y="16"/>
                    </a:cubicBezTo>
                    <a:cubicBezTo>
                      <a:pt x="4" y="14"/>
                      <a:pt x="0" y="8"/>
                      <a:pt x="0" y="6"/>
                    </a:cubicBezTo>
                    <a:cubicBezTo>
                      <a:pt x="1" y="3"/>
                      <a:pt x="7" y="0"/>
                      <a:pt x="14" y="2"/>
                    </a:cubicBezTo>
                    <a:cubicBezTo>
                      <a:pt x="20" y="3"/>
                      <a:pt x="24" y="9"/>
                      <a:pt x="24" y="12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9" name="9Slide.vn 103"/>
              <p:cNvSpPr/>
              <p:nvPr/>
            </p:nvSpPr>
            <p:spPr bwMode="auto">
              <a:xfrm>
                <a:off x="4130" y="2546"/>
                <a:ext cx="65" cy="72"/>
              </a:xfrm>
              <a:custGeom>
                <a:avLst/>
                <a:gdLst>
                  <a:gd name="T0" fmla="*/ 18 w 20"/>
                  <a:gd name="T1" fmla="*/ 2 h 22"/>
                  <a:gd name="T2" fmla="*/ 15 w 20"/>
                  <a:gd name="T3" fmla="*/ 16 h 22"/>
                  <a:gd name="T4" fmla="*/ 2 w 20"/>
                  <a:gd name="T5" fmla="*/ 20 h 22"/>
                  <a:gd name="T6" fmla="*/ 5 w 20"/>
                  <a:gd name="T7" fmla="*/ 6 h 22"/>
                  <a:gd name="T8" fmla="*/ 18 w 20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18" y="2"/>
                    </a:moveTo>
                    <a:cubicBezTo>
                      <a:pt x="20" y="4"/>
                      <a:pt x="20" y="11"/>
                      <a:pt x="15" y="16"/>
                    </a:cubicBezTo>
                    <a:cubicBezTo>
                      <a:pt x="11" y="21"/>
                      <a:pt x="4" y="22"/>
                      <a:pt x="2" y="20"/>
                    </a:cubicBezTo>
                    <a:cubicBezTo>
                      <a:pt x="0" y="19"/>
                      <a:pt x="0" y="11"/>
                      <a:pt x="5" y="6"/>
                    </a:cubicBezTo>
                    <a:cubicBezTo>
                      <a:pt x="9" y="1"/>
                      <a:pt x="16" y="0"/>
                      <a:pt x="18" y="2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0" name="9Slide.vn 104"/>
              <p:cNvSpPr/>
              <p:nvPr/>
            </p:nvSpPr>
            <p:spPr bwMode="auto">
              <a:xfrm>
                <a:off x="4062" y="2546"/>
                <a:ext cx="78" cy="59"/>
              </a:xfrm>
              <a:custGeom>
                <a:avLst/>
                <a:gdLst>
                  <a:gd name="T0" fmla="*/ 24 w 24"/>
                  <a:gd name="T1" fmla="*/ 6 h 18"/>
                  <a:gd name="T2" fmla="*/ 14 w 24"/>
                  <a:gd name="T3" fmla="*/ 16 h 18"/>
                  <a:gd name="T4" fmla="*/ 0 w 24"/>
                  <a:gd name="T5" fmla="*/ 12 h 18"/>
                  <a:gd name="T6" fmla="*/ 10 w 24"/>
                  <a:gd name="T7" fmla="*/ 2 h 18"/>
                  <a:gd name="T8" fmla="*/ 24 w 24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4" y="6"/>
                    </a:moveTo>
                    <a:cubicBezTo>
                      <a:pt x="24" y="8"/>
                      <a:pt x="20" y="14"/>
                      <a:pt x="14" y="16"/>
                    </a:cubicBezTo>
                    <a:cubicBezTo>
                      <a:pt x="8" y="18"/>
                      <a:pt x="1" y="15"/>
                      <a:pt x="0" y="12"/>
                    </a:cubicBezTo>
                    <a:cubicBezTo>
                      <a:pt x="0" y="10"/>
                      <a:pt x="4" y="4"/>
                      <a:pt x="10" y="2"/>
                    </a:cubicBezTo>
                    <a:cubicBezTo>
                      <a:pt x="16" y="0"/>
                      <a:pt x="23" y="3"/>
                      <a:pt x="24" y="6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1" name="9Slide.vn 105"/>
              <p:cNvSpPr/>
              <p:nvPr/>
            </p:nvSpPr>
            <p:spPr bwMode="auto">
              <a:xfrm>
                <a:off x="4205" y="2452"/>
                <a:ext cx="59" cy="81"/>
              </a:xfrm>
              <a:custGeom>
                <a:avLst/>
                <a:gdLst>
                  <a:gd name="T0" fmla="*/ 6 w 18"/>
                  <a:gd name="T1" fmla="*/ 24 h 25"/>
                  <a:gd name="T2" fmla="*/ 2 w 18"/>
                  <a:gd name="T3" fmla="*/ 10 h 25"/>
                  <a:gd name="T4" fmla="*/ 12 w 18"/>
                  <a:gd name="T5" fmla="*/ 1 h 25"/>
                  <a:gd name="T6" fmla="*/ 16 w 18"/>
                  <a:gd name="T7" fmla="*/ 14 h 25"/>
                  <a:gd name="T8" fmla="*/ 6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6" y="24"/>
                    </a:moveTo>
                    <a:cubicBezTo>
                      <a:pt x="3" y="23"/>
                      <a:pt x="0" y="17"/>
                      <a:pt x="2" y="10"/>
                    </a:cubicBezTo>
                    <a:cubicBezTo>
                      <a:pt x="4" y="4"/>
                      <a:pt x="10" y="0"/>
                      <a:pt x="12" y="1"/>
                    </a:cubicBezTo>
                    <a:cubicBezTo>
                      <a:pt x="15" y="1"/>
                      <a:pt x="18" y="8"/>
                      <a:pt x="16" y="14"/>
                    </a:cubicBezTo>
                    <a:cubicBezTo>
                      <a:pt x="14" y="21"/>
                      <a:pt x="8" y="25"/>
                      <a:pt x="6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2" name="9Slide.vn 106"/>
              <p:cNvSpPr/>
              <p:nvPr/>
            </p:nvSpPr>
            <p:spPr bwMode="auto">
              <a:xfrm>
                <a:off x="4156" y="2471"/>
                <a:ext cx="68" cy="66"/>
              </a:xfrm>
              <a:custGeom>
                <a:avLst/>
                <a:gdLst>
                  <a:gd name="T0" fmla="*/ 19 w 21"/>
                  <a:gd name="T1" fmla="*/ 18 h 20"/>
                  <a:gd name="T2" fmla="*/ 5 w 21"/>
                  <a:gd name="T3" fmla="*/ 15 h 20"/>
                  <a:gd name="T4" fmla="*/ 1 w 21"/>
                  <a:gd name="T5" fmla="*/ 2 h 20"/>
                  <a:gd name="T6" fmla="*/ 15 w 21"/>
                  <a:gd name="T7" fmla="*/ 5 h 20"/>
                  <a:gd name="T8" fmla="*/ 19 w 21"/>
                  <a:gd name="T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9" y="18"/>
                    </a:moveTo>
                    <a:cubicBezTo>
                      <a:pt x="17" y="20"/>
                      <a:pt x="10" y="20"/>
                      <a:pt x="5" y="15"/>
                    </a:cubicBezTo>
                    <a:cubicBezTo>
                      <a:pt x="0" y="11"/>
                      <a:pt x="0" y="4"/>
                      <a:pt x="1" y="2"/>
                    </a:cubicBezTo>
                    <a:cubicBezTo>
                      <a:pt x="3" y="0"/>
                      <a:pt x="10" y="0"/>
                      <a:pt x="15" y="5"/>
                    </a:cubicBezTo>
                    <a:cubicBezTo>
                      <a:pt x="20" y="9"/>
                      <a:pt x="21" y="16"/>
                      <a:pt x="19" y="18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3" name="9Slide.vn 107"/>
              <p:cNvSpPr/>
              <p:nvPr/>
            </p:nvSpPr>
            <p:spPr bwMode="auto">
              <a:xfrm>
                <a:off x="4169" y="2403"/>
                <a:ext cx="55" cy="78"/>
              </a:xfrm>
              <a:custGeom>
                <a:avLst/>
                <a:gdLst>
                  <a:gd name="T0" fmla="*/ 12 w 17"/>
                  <a:gd name="T1" fmla="*/ 24 h 24"/>
                  <a:gd name="T2" fmla="*/ 2 w 17"/>
                  <a:gd name="T3" fmla="*/ 14 h 24"/>
                  <a:gd name="T4" fmla="*/ 6 w 17"/>
                  <a:gd name="T5" fmla="*/ 0 h 24"/>
                  <a:gd name="T6" fmla="*/ 16 w 17"/>
                  <a:gd name="T7" fmla="*/ 10 h 24"/>
                  <a:gd name="T8" fmla="*/ 12 w 17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4">
                    <a:moveTo>
                      <a:pt x="12" y="24"/>
                    </a:moveTo>
                    <a:cubicBezTo>
                      <a:pt x="9" y="24"/>
                      <a:pt x="3" y="20"/>
                      <a:pt x="2" y="14"/>
                    </a:cubicBezTo>
                    <a:cubicBezTo>
                      <a:pt x="0" y="7"/>
                      <a:pt x="3" y="1"/>
                      <a:pt x="6" y="0"/>
                    </a:cubicBezTo>
                    <a:cubicBezTo>
                      <a:pt x="8" y="0"/>
                      <a:pt x="14" y="4"/>
                      <a:pt x="16" y="10"/>
                    </a:cubicBezTo>
                    <a:cubicBezTo>
                      <a:pt x="17" y="17"/>
                      <a:pt x="14" y="23"/>
                      <a:pt x="12" y="24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4" name="9Slide.vn 108"/>
              <p:cNvSpPr/>
              <p:nvPr/>
            </p:nvSpPr>
            <p:spPr bwMode="auto">
              <a:xfrm>
                <a:off x="4290" y="2501"/>
                <a:ext cx="78" cy="52"/>
              </a:xfrm>
              <a:custGeom>
                <a:avLst/>
                <a:gdLst>
                  <a:gd name="T0" fmla="*/ 0 w 24"/>
                  <a:gd name="T1" fmla="*/ 10 h 16"/>
                  <a:gd name="T2" fmla="*/ 11 w 24"/>
                  <a:gd name="T3" fmla="*/ 1 h 16"/>
                  <a:gd name="T4" fmla="*/ 24 w 24"/>
                  <a:gd name="T5" fmla="*/ 6 h 16"/>
                  <a:gd name="T6" fmla="*/ 13 w 24"/>
                  <a:gd name="T7" fmla="*/ 15 h 16"/>
                  <a:gd name="T8" fmla="*/ 0 w 24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6">
                    <a:moveTo>
                      <a:pt x="0" y="10"/>
                    </a:moveTo>
                    <a:cubicBezTo>
                      <a:pt x="0" y="8"/>
                      <a:pt x="4" y="2"/>
                      <a:pt x="11" y="1"/>
                    </a:cubicBezTo>
                    <a:cubicBezTo>
                      <a:pt x="17" y="0"/>
                      <a:pt x="23" y="4"/>
                      <a:pt x="24" y="6"/>
                    </a:cubicBezTo>
                    <a:cubicBezTo>
                      <a:pt x="24" y="9"/>
                      <a:pt x="20" y="14"/>
                      <a:pt x="13" y="15"/>
                    </a:cubicBezTo>
                    <a:cubicBezTo>
                      <a:pt x="7" y="16"/>
                      <a:pt x="0" y="13"/>
                      <a:pt x="0" y="10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5" name="9Slide.vn 109"/>
              <p:cNvSpPr/>
              <p:nvPr/>
            </p:nvSpPr>
            <p:spPr bwMode="auto">
              <a:xfrm>
                <a:off x="4270" y="2452"/>
                <a:ext cx="59" cy="81"/>
              </a:xfrm>
              <a:custGeom>
                <a:avLst/>
                <a:gdLst>
                  <a:gd name="T0" fmla="*/ 5 w 18"/>
                  <a:gd name="T1" fmla="*/ 24 h 25"/>
                  <a:gd name="T2" fmla="*/ 2 w 18"/>
                  <a:gd name="T3" fmla="*/ 10 h 25"/>
                  <a:gd name="T4" fmla="*/ 12 w 18"/>
                  <a:gd name="T5" fmla="*/ 1 h 25"/>
                  <a:gd name="T6" fmla="*/ 16 w 18"/>
                  <a:gd name="T7" fmla="*/ 14 h 25"/>
                  <a:gd name="T8" fmla="*/ 5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5" y="24"/>
                    </a:moveTo>
                    <a:cubicBezTo>
                      <a:pt x="3" y="23"/>
                      <a:pt x="0" y="16"/>
                      <a:pt x="2" y="10"/>
                    </a:cubicBezTo>
                    <a:cubicBezTo>
                      <a:pt x="4" y="4"/>
                      <a:pt x="10" y="0"/>
                      <a:pt x="12" y="1"/>
                    </a:cubicBezTo>
                    <a:cubicBezTo>
                      <a:pt x="15" y="1"/>
                      <a:pt x="18" y="8"/>
                      <a:pt x="16" y="14"/>
                    </a:cubicBezTo>
                    <a:cubicBezTo>
                      <a:pt x="14" y="21"/>
                      <a:pt x="8" y="25"/>
                      <a:pt x="5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6" name="9Slide.vn 110"/>
              <p:cNvSpPr/>
              <p:nvPr/>
            </p:nvSpPr>
            <p:spPr bwMode="auto">
              <a:xfrm>
                <a:off x="4322" y="2442"/>
                <a:ext cx="72" cy="62"/>
              </a:xfrm>
              <a:custGeom>
                <a:avLst/>
                <a:gdLst>
                  <a:gd name="T0" fmla="*/ 2 w 22"/>
                  <a:gd name="T1" fmla="*/ 17 h 19"/>
                  <a:gd name="T2" fmla="*/ 6 w 22"/>
                  <a:gd name="T3" fmla="*/ 4 h 19"/>
                  <a:gd name="T4" fmla="*/ 20 w 22"/>
                  <a:gd name="T5" fmla="*/ 2 h 19"/>
                  <a:gd name="T6" fmla="*/ 16 w 22"/>
                  <a:gd name="T7" fmla="*/ 15 h 19"/>
                  <a:gd name="T8" fmla="*/ 2 w 22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" y="17"/>
                    </a:moveTo>
                    <a:cubicBezTo>
                      <a:pt x="0" y="15"/>
                      <a:pt x="1" y="8"/>
                      <a:pt x="6" y="4"/>
                    </a:cubicBezTo>
                    <a:cubicBezTo>
                      <a:pt x="12" y="0"/>
                      <a:pt x="19" y="0"/>
                      <a:pt x="20" y="2"/>
                    </a:cubicBezTo>
                    <a:cubicBezTo>
                      <a:pt x="22" y="4"/>
                      <a:pt x="21" y="11"/>
                      <a:pt x="16" y="15"/>
                    </a:cubicBezTo>
                    <a:cubicBezTo>
                      <a:pt x="11" y="19"/>
                      <a:pt x="3" y="19"/>
                      <a:pt x="2" y="17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7" name="9Slide.vn 111"/>
              <p:cNvSpPr/>
              <p:nvPr/>
            </p:nvSpPr>
            <p:spPr bwMode="auto">
              <a:xfrm>
                <a:off x="4335" y="2550"/>
                <a:ext cx="82" cy="52"/>
              </a:xfrm>
              <a:custGeom>
                <a:avLst/>
                <a:gdLst>
                  <a:gd name="T0" fmla="*/ 1 w 25"/>
                  <a:gd name="T1" fmla="*/ 10 h 16"/>
                  <a:gd name="T2" fmla="*/ 12 w 25"/>
                  <a:gd name="T3" fmla="*/ 1 h 16"/>
                  <a:gd name="T4" fmla="*/ 25 w 25"/>
                  <a:gd name="T5" fmla="*/ 6 h 16"/>
                  <a:gd name="T6" fmla="*/ 14 w 25"/>
                  <a:gd name="T7" fmla="*/ 15 h 16"/>
                  <a:gd name="T8" fmla="*/ 1 w 25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1" y="10"/>
                    </a:moveTo>
                    <a:cubicBezTo>
                      <a:pt x="0" y="8"/>
                      <a:pt x="5" y="2"/>
                      <a:pt x="12" y="1"/>
                    </a:cubicBezTo>
                    <a:cubicBezTo>
                      <a:pt x="18" y="0"/>
                      <a:pt x="24" y="4"/>
                      <a:pt x="25" y="6"/>
                    </a:cubicBezTo>
                    <a:cubicBezTo>
                      <a:pt x="25" y="9"/>
                      <a:pt x="21" y="14"/>
                      <a:pt x="14" y="15"/>
                    </a:cubicBezTo>
                    <a:cubicBezTo>
                      <a:pt x="7" y="16"/>
                      <a:pt x="1" y="13"/>
                      <a:pt x="1" y="10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8" name="9Slide.vn 112"/>
              <p:cNvSpPr/>
              <p:nvPr/>
            </p:nvSpPr>
            <p:spPr bwMode="auto">
              <a:xfrm>
                <a:off x="4319" y="2501"/>
                <a:ext cx="59" cy="81"/>
              </a:xfrm>
              <a:custGeom>
                <a:avLst/>
                <a:gdLst>
                  <a:gd name="T0" fmla="*/ 5 w 18"/>
                  <a:gd name="T1" fmla="*/ 24 h 25"/>
                  <a:gd name="T2" fmla="*/ 2 w 18"/>
                  <a:gd name="T3" fmla="*/ 10 h 25"/>
                  <a:gd name="T4" fmla="*/ 12 w 18"/>
                  <a:gd name="T5" fmla="*/ 1 h 25"/>
                  <a:gd name="T6" fmla="*/ 16 w 18"/>
                  <a:gd name="T7" fmla="*/ 15 h 25"/>
                  <a:gd name="T8" fmla="*/ 5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5" y="24"/>
                    </a:moveTo>
                    <a:cubicBezTo>
                      <a:pt x="3" y="23"/>
                      <a:pt x="0" y="17"/>
                      <a:pt x="2" y="10"/>
                    </a:cubicBezTo>
                    <a:cubicBezTo>
                      <a:pt x="4" y="4"/>
                      <a:pt x="10" y="0"/>
                      <a:pt x="12" y="1"/>
                    </a:cubicBezTo>
                    <a:cubicBezTo>
                      <a:pt x="15" y="2"/>
                      <a:pt x="18" y="8"/>
                      <a:pt x="16" y="15"/>
                    </a:cubicBezTo>
                    <a:cubicBezTo>
                      <a:pt x="14" y="21"/>
                      <a:pt x="8" y="25"/>
                      <a:pt x="5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9" name="9Slide.vn 113"/>
              <p:cNvSpPr/>
              <p:nvPr/>
            </p:nvSpPr>
            <p:spPr bwMode="auto">
              <a:xfrm>
                <a:off x="4371" y="2491"/>
                <a:ext cx="72" cy="62"/>
              </a:xfrm>
              <a:custGeom>
                <a:avLst/>
                <a:gdLst>
                  <a:gd name="T0" fmla="*/ 2 w 22"/>
                  <a:gd name="T1" fmla="*/ 17 h 19"/>
                  <a:gd name="T2" fmla="*/ 6 w 22"/>
                  <a:gd name="T3" fmla="*/ 4 h 19"/>
                  <a:gd name="T4" fmla="*/ 20 w 22"/>
                  <a:gd name="T5" fmla="*/ 2 h 19"/>
                  <a:gd name="T6" fmla="*/ 16 w 22"/>
                  <a:gd name="T7" fmla="*/ 15 h 19"/>
                  <a:gd name="T8" fmla="*/ 2 w 22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" y="17"/>
                    </a:moveTo>
                    <a:cubicBezTo>
                      <a:pt x="0" y="15"/>
                      <a:pt x="1" y="8"/>
                      <a:pt x="6" y="4"/>
                    </a:cubicBezTo>
                    <a:cubicBezTo>
                      <a:pt x="11" y="0"/>
                      <a:pt x="19" y="0"/>
                      <a:pt x="20" y="2"/>
                    </a:cubicBezTo>
                    <a:cubicBezTo>
                      <a:pt x="22" y="4"/>
                      <a:pt x="21" y="11"/>
                      <a:pt x="16" y="15"/>
                    </a:cubicBezTo>
                    <a:cubicBezTo>
                      <a:pt x="10" y="19"/>
                      <a:pt x="3" y="19"/>
                      <a:pt x="2" y="17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0" name="9Slide.vn 114"/>
              <p:cNvSpPr/>
              <p:nvPr/>
            </p:nvSpPr>
            <p:spPr bwMode="auto">
              <a:xfrm>
                <a:off x="4319" y="2511"/>
                <a:ext cx="81" cy="52"/>
              </a:xfrm>
              <a:custGeom>
                <a:avLst/>
                <a:gdLst>
                  <a:gd name="T0" fmla="*/ 0 w 25"/>
                  <a:gd name="T1" fmla="*/ 10 h 16"/>
                  <a:gd name="T2" fmla="*/ 11 w 25"/>
                  <a:gd name="T3" fmla="*/ 1 h 16"/>
                  <a:gd name="T4" fmla="*/ 24 w 25"/>
                  <a:gd name="T5" fmla="*/ 6 h 16"/>
                  <a:gd name="T6" fmla="*/ 13 w 25"/>
                  <a:gd name="T7" fmla="*/ 15 h 16"/>
                  <a:gd name="T8" fmla="*/ 0 w 25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0" y="10"/>
                    </a:moveTo>
                    <a:cubicBezTo>
                      <a:pt x="0" y="8"/>
                      <a:pt x="4" y="2"/>
                      <a:pt x="11" y="1"/>
                    </a:cubicBezTo>
                    <a:cubicBezTo>
                      <a:pt x="18" y="0"/>
                      <a:pt x="24" y="4"/>
                      <a:pt x="24" y="6"/>
                    </a:cubicBezTo>
                    <a:cubicBezTo>
                      <a:pt x="25" y="9"/>
                      <a:pt x="20" y="14"/>
                      <a:pt x="13" y="15"/>
                    </a:cubicBezTo>
                    <a:cubicBezTo>
                      <a:pt x="7" y="16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1" name="9Slide.vn 115"/>
              <p:cNvSpPr/>
              <p:nvPr/>
            </p:nvSpPr>
            <p:spPr bwMode="auto">
              <a:xfrm>
                <a:off x="4299" y="2462"/>
                <a:ext cx="59" cy="78"/>
              </a:xfrm>
              <a:custGeom>
                <a:avLst/>
                <a:gdLst>
                  <a:gd name="T0" fmla="*/ 6 w 18"/>
                  <a:gd name="T1" fmla="*/ 24 h 24"/>
                  <a:gd name="T2" fmla="*/ 2 w 18"/>
                  <a:gd name="T3" fmla="*/ 10 h 24"/>
                  <a:gd name="T4" fmla="*/ 13 w 18"/>
                  <a:gd name="T5" fmla="*/ 1 h 24"/>
                  <a:gd name="T6" fmla="*/ 16 w 18"/>
                  <a:gd name="T7" fmla="*/ 14 h 24"/>
                  <a:gd name="T8" fmla="*/ 6 w 18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6" y="24"/>
                    </a:moveTo>
                    <a:cubicBezTo>
                      <a:pt x="3" y="23"/>
                      <a:pt x="0" y="16"/>
                      <a:pt x="2" y="10"/>
                    </a:cubicBezTo>
                    <a:cubicBezTo>
                      <a:pt x="4" y="4"/>
                      <a:pt x="10" y="0"/>
                      <a:pt x="13" y="1"/>
                    </a:cubicBezTo>
                    <a:cubicBezTo>
                      <a:pt x="15" y="1"/>
                      <a:pt x="18" y="8"/>
                      <a:pt x="16" y="14"/>
                    </a:cubicBezTo>
                    <a:cubicBezTo>
                      <a:pt x="14" y="21"/>
                      <a:pt x="8" y="24"/>
                      <a:pt x="6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2" name="9Slide.vn 116"/>
              <p:cNvSpPr/>
              <p:nvPr/>
            </p:nvSpPr>
            <p:spPr bwMode="auto">
              <a:xfrm>
                <a:off x="4355" y="2452"/>
                <a:ext cx="68" cy="62"/>
              </a:xfrm>
              <a:custGeom>
                <a:avLst/>
                <a:gdLst>
                  <a:gd name="T0" fmla="*/ 1 w 21"/>
                  <a:gd name="T1" fmla="*/ 17 h 19"/>
                  <a:gd name="T2" fmla="*/ 6 w 21"/>
                  <a:gd name="T3" fmla="*/ 4 h 19"/>
                  <a:gd name="T4" fmla="*/ 20 w 21"/>
                  <a:gd name="T5" fmla="*/ 2 h 19"/>
                  <a:gd name="T6" fmla="*/ 15 w 21"/>
                  <a:gd name="T7" fmla="*/ 15 h 19"/>
                  <a:gd name="T8" fmla="*/ 1 w 21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1" y="17"/>
                    </a:moveTo>
                    <a:cubicBezTo>
                      <a:pt x="0" y="15"/>
                      <a:pt x="1" y="8"/>
                      <a:pt x="6" y="4"/>
                    </a:cubicBezTo>
                    <a:cubicBezTo>
                      <a:pt x="11" y="0"/>
                      <a:pt x="18" y="0"/>
                      <a:pt x="20" y="2"/>
                    </a:cubicBezTo>
                    <a:cubicBezTo>
                      <a:pt x="21" y="4"/>
                      <a:pt x="20" y="11"/>
                      <a:pt x="15" y="15"/>
                    </a:cubicBezTo>
                    <a:cubicBezTo>
                      <a:pt x="10" y="19"/>
                      <a:pt x="3" y="19"/>
                      <a:pt x="1" y="17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3" name="9Slide.vn 117"/>
              <p:cNvSpPr/>
              <p:nvPr/>
            </p:nvSpPr>
            <p:spPr bwMode="auto">
              <a:xfrm>
                <a:off x="4211" y="2517"/>
                <a:ext cx="79" cy="55"/>
              </a:xfrm>
              <a:custGeom>
                <a:avLst/>
                <a:gdLst>
                  <a:gd name="T0" fmla="*/ 0 w 24"/>
                  <a:gd name="T1" fmla="*/ 11 h 17"/>
                  <a:gd name="T2" fmla="*/ 11 w 24"/>
                  <a:gd name="T3" fmla="*/ 1 h 17"/>
                  <a:gd name="T4" fmla="*/ 24 w 24"/>
                  <a:gd name="T5" fmla="*/ 7 h 17"/>
                  <a:gd name="T6" fmla="*/ 13 w 24"/>
                  <a:gd name="T7" fmla="*/ 16 h 17"/>
                  <a:gd name="T8" fmla="*/ 0 w 24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0" y="11"/>
                    </a:moveTo>
                    <a:cubicBezTo>
                      <a:pt x="0" y="8"/>
                      <a:pt x="4" y="3"/>
                      <a:pt x="11" y="1"/>
                    </a:cubicBezTo>
                    <a:cubicBezTo>
                      <a:pt x="17" y="0"/>
                      <a:pt x="24" y="4"/>
                      <a:pt x="24" y="7"/>
                    </a:cubicBezTo>
                    <a:cubicBezTo>
                      <a:pt x="24" y="9"/>
                      <a:pt x="20" y="15"/>
                      <a:pt x="13" y="16"/>
                    </a:cubicBezTo>
                    <a:cubicBezTo>
                      <a:pt x="7" y="17"/>
                      <a:pt x="1" y="13"/>
                      <a:pt x="0" y="11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4" name="9Slide.vn 118"/>
              <p:cNvSpPr/>
              <p:nvPr/>
            </p:nvSpPr>
            <p:spPr bwMode="auto">
              <a:xfrm>
                <a:off x="4192" y="2468"/>
                <a:ext cx="59" cy="82"/>
              </a:xfrm>
              <a:custGeom>
                <a:avLst/>
                <a:gdLst>
                  <a:gd name="T0" fmla="*/ 5 w 18"/>
                  <a:gd name="T1" fmla="*/ 24 h 25"/>
                  <a:gd name="T2" fmla="*/ 2 w 18"/>
                  <a:gd name="T3" fmla="*/ 11 h 25"/>
                  <a:gd name="T4" fmla="*/ 13 w 18"/>
                  <a:gd name="T5" fmla="*/ 1 h 25"/>
                  <a:gd name="T6" fmla="*/ 16 w 18"/>
                  <a:gd name="T7" fmla="*/ 15 h 25"/>
                  <a:gd name="T8" fmla="*/ 5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5" y="24"/>
                    </a:moveTo>
                    <a:cubicBezTo>
                      <a:pt x="3" y="23"/>
                      <a:pt x="0" y="17"/>
                      <a:pt x="2" y="11"/>
                    </a:cubicBezTo>
                    <a:cubicBezTo>
                      <a:pt x="4" y="4"/>
                      <a:pt x="10" y="0"/>
                      <a:pt x="13" y="1"/>
                    </a:cubicBezTo>
                    <a:cubicBezTo>
                      <a:pt x="15" y="2"/>
                      <a:pt x="18" y="8"/>
                      <a:pt x="16" y="15"/>
                    </a:cubicBezTo>
                    <a:cubicBezTo>
                      <a:pt x="14" y="21"/>
                      <a:pt x="8" y="25"/>
                      <a:pt x="5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5" name="9Slide.vn 119"/>
              <p:cNvSpPr/>
              <p:nvPr/>
            </p:nvSpPr>
            <p:spPr bwMode="auto">
              <a:xfrm>
                <a:off x="4244" y="2458"/>
                <a:ext cx="72" cy="66"/>
              </a:xfrm>
              <a:custGeom>
                <a:avLst/>
                <a:gdLst>
                  <a:gd name="T0" fmla="*/ 2 w 22"/>
                  <a:gd name="T1" fmla="*/ 18 h 20"/>
                  <a:gd name="T2" fmla="*/ 7 w 22"/>
                  <a:gd name="T3" fmla="*/ 4 h 20"/>
                  <a:gd name="T4" fmla="*/ 20 w 22"/>
                  <a:gd name="T5" fmla="*/ 2 h 20"/>
                  <a:gd name="T6" fmla="*/ 16 w 22"/>
                  <a:gd name="T7" fmla="*/ 15 h 20"/>
                  <a:gd name="T8" fmla="*/ 2 w 22"/>
                  <a:gd name="T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" y="18"/>
                    </a:moveTo>
                    <a:cubicBezTo>
                      <a:pt x="0" y="16"/>
                      <a:pt x="1" y="9"/>
                      <a:pt x="7" y="4"/>
                    </a:cubicBezTo>
                    <a:cubicBezTo>
                      <a:pt x="12" y="0"/>
                      <a:pt x="19" y="0"/>
                      <a:pt x="20" y="2"/>
                    </a:cubicBezTo>
                    <a:cubicBezTo>
                      <a:pt x="22" y="4"/>
                      <a:pt x="21" y="11"/>
                      <a:pt x="16" y="15"/>
                    </a:cubicBezTo>
                    <a:cubicBezTo>
                      <a:pt x="11" y="20"/>
                      <a:pt x="4" y="20"/>
                      <a:pt x="2" y="18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6" name="9Slide.vn 120"/>
              <p:cNvSpPr/>
              <p:nvPr/>
            </p:nvSpPr>
            <p:spPr bwMode="auto">
              <a:xfrm>
                <a:off x="4267" y="2543"/>
                <a:ext cx="78" cy="52"/>
              </a:xfrm>
              <a:custGeom>
                <a:avLst/>
                <a:gdLst>
                  <a:gd name="T0" fmla="*/ 0 w 24"/>
                  <a:gd name="T1" fmla="*/ 10 h 16"/>
                  <a:gd name="T2" fmla="*/ 11 w 24"/>
                  <a:gd name="T3" fmla="*/ 1 h 16"/>
                  <a:gd name="T4" fmla="*/ 24 w 24"/>
                  <a:gd name="T5" fmla="*/ 6 h 16"/>
                  <a:gd name="T6" fmla="*/ 13 w 24"/>
                  <a:gd name="T7" fmla="*/ 15 h 16"/>
                  <a:gd name="T8" fmla="*/ 0 w 24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6">
                    <a:moveTo>
                      <a:pt x="0" y="10"/>
                    </a:moveTo>
                    <a:cubicBezTo>
                      <a:pt x="0" y="8"/>
                      <a:pt x="4" y="2"/>
                      <a:pt x="11" y="1"/>
                    </a:cubicBezTo>
                    <a:cubicBezTo>
                      <a:pt x="18" y="0"/>
                      <a:pt x="24" y="4"/>
                      <a:pt x="24" y="6"/>
                    </a:cubicBezTo>
                    <a:cubicBezTo>
                      <a:pt x="24" y="9"/>
                      <a:pt x="20" y="14"/>
                      <a:pt x="13" y="15"/>
                    </a:cubicBezTo>
                    <a:cubicBezTo>
                      <a:pt x="7" y="16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7" name="9Slide.vn 121"/>
              <p:cNvSpPr/>
              <p:nvPr/>
            </p:nvSpPr>
            <p:spPr bwMode="auto">
              <a:xfrm>
                <a:off x="4247" y="2494"/>
                <a:ext cx="59" cy="82"/>
              </a:xfrm>
              <a:custGeom>
                <a:avLst/>
                <a:gdLst>
                  <a:gd name="T0" fmla="*/ 6 w 18"/>
                  <a:gd name="T1" fmla="*/ 24 h 25"/>
                  <a:gd name="T2" fmla="*/ 2 w 18"/>
                  <a:gd name="T3" fmla="*/ 10 h 25"/>
                  <a:gd name="T4" fmla="*/ 13 w 18"/>
                  <a:gd name="T5" fmla="*/ 1 h 25"/>
                  <a:gd name="T6" fmla="*/ 16 w 18"/>
                  <a:gd name="T7" fmla="*/ 15 h 25"/>
                  <a:gd name="T8" fmla="*/ 6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6" y="24"/>
                    </a:moveTo>
                    <a:cubicBezTo>
                      <a:pt x="3" y="23"/>
                      <a:pt x="0" y="17"/>
                      <a:pt x="2" y="10"/>
                    </a:cubicBezTo>
                    <a:cubicBezTo>
                      <a:pt x="4" y="4"/>
                      <a:pt x="10" y="0"/>
                      <a:pt x="13" y="1"/>
                    </a:cubicBezTo>
                    <a:cubicBezTo>
                      <a:pt x="15" y="2"/>
                      <a:pt x="18" y="8"/>
                      <a:pt x="16" y="15"/>
                    </a:cubicBezTo>
                    <a:cubicBezTo>
                      <a:pt x="14" y="21"/>
                      <a:pt x="8" y="25"/>
                      <a:pt x="6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8" name="9Slide.vn 122"/>
              <p:cNvSpPr/>
              <p:nvPr/>
            </p:nvSpPr>
            <p:spPr bwMode="auto">
              <a:xfrm>
                <a:off x="4299" y="2484"/>
                <a:ext cx="72" cy="62"/>
              </a:xfrm>
              <a:custGeom>
                <a:avLst/>
                <a:gdLst>
                  <a:gd name="T0" fmla="*/ 2 w 22"/>
                  <a:gd name="T1" fmla="*/ 17 h 19"/>
                  <a:gd name="T2" fmla="*/ 7 w 22"/>
                  <a:gd name="T3" fmla="*/ 4 h 19"/>
                  <a:gd name="T4" fmla="*/ 20 w 22"/>
                  <a:gd name="T5" fmla="*/ 2 h 19"/>
                  <a:gd name="T6" fmla="*/ 16 w 22"/>
                  <a:gd name="T7" fmla="*/ 15 h 19"/>
                  <a:gd name="T8" fmla="*/ 2 w 22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" y="17"/>
                    </a:moveTo>
                    <a:cubicBezTo>
                      <a:pt x="0" y="15"/>
                      <a:pt x="2" y="8"/>
                      <a:pt x="7" y="4"/>
                    </a:cubicBezTo>
                    <a:cubicBezTo>
                      <a:pt x="12" y="0"/>
                      <a:pt x="19" y="0"/>
                      <a:pt x="20" y="2"/>
                    </a:cubicBezTo>
                    <a:cubicBezTo>
                      <a:pt x="22" y="4"/>
                      <a:pt x="21" y="11"/>
                      <a:pt x="16" y="15"/>
                    </a:cubicBezTo>
                    <a:cubicBezTo>
                      <a:pt x="11" y="19"/>
                      <a:pt x="4" y="19"/>
                      <a:pt x="2" y="17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9" name="9Slide.vn 123"/>
              <p:cNvSpPr/>
              <p:nvPr/>
            </p:nvSpPr>
            <p:spPr bwMode="auto">
              <a:xfrm>
                <a:off x="4322" y="2576"/>
                <a:ext cx="75" cy="62"/>
              </a:xfrm>
              <a:custGeom>
                <a:avLst/>
                <a:gdLst>
                  <a:gd name="T0" fmla="*/ 2 w 23"/>
                  <a:gd name="T1" fmla="*/ 3 h 19"/>
                  <a:gd name="T2" fmla="*/ 16 w 23"/>
                  <a:gd name="T3" fmla="*/ 4 h 19"/>
                  <a:gd name="T4" fmla="*/ 22 w 23"/>
                  <a:gd name="T5" fmla="*/ 16 h 19"/>
                  <a:gd name="T6" fmla="*/ 8 w 23"/>
                  <a:gd name="T7" fmla="*/ 15 h 19"/>
                  <a:gd name="T8" fmla="*/ 2 w 2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9">
                    <a:moveTo>
                      <a:pt x="2" y="3"/>
                    </a:moveTo>
                    <a:cubicBezTo>
                      <a:pt x="3" y="1"/>
                      <a:pt x="10" y="0"/>
                      <a:pt x="16" y="4"/>
                    </a:cubicBezTo>
                    <a:cubicBezTo>
                      <a:pt x="21" y="7"/>
                      <a:pt x="23" y="14"/>
                      <a:pt x="22" y="16"/>
                    </a:cubicBezTo>
                    <a:cubicBezTo>
                      <a:pt x="20" y="18"/>
                      <a:pt x="13" y="19"/>
                      <a:pt x="8" y="15"/>
                    </a:cubicBezTo>
                    <a:cubicBezTo>
                      <a:pt x="2" y="12"/>
                      <a:pt x="0" y="5"/>
                      <a:pt x="2" y="3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0" name="9Slide.vn 124"/>
              <p:cNvSpPr/>
              <p:nvPr/>
            </p:nvSpPr>
            <p:spPr bwMode="auto">
              <a:xfrm>
                <a:off x="4325" y="2530"/>
                <a:ext cx="79" cy="62"/>
              </a:xfrm>
              <a:custGeom>
                <a:avLst/>
                <a:gdLst>
                  <a:gd name="T0" fmla="*/ 1 w 24"/>
                  <a:gd name="T1" fmla="*/ 15 h 19"/>
                  <a:gd name="T2" fmla="*/ 8 w 24"/>
                  <a:gd name="T3" fmla="*/ 3 h 19"/>
                  <a:gd name="T4" fmla="*/ 22 w 24"/>
                  <a:gd name="T5" fmla="*/ 4 h 19"/>
                  <a:gd name="T6" fmla="*/ 15 w 24"/>
                  <a:gd name="T7" fmla="*/ 16 h 19"/>
                  <a:gd name="T8" fmla="*/ 1 w 24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1" y="15"/>
                    </a:moveTo>
                    <a:cubicBezTo>
                      <a:pt x="0" y="13"/>
                      <a:pt x="2" y="6"/>
                      <a:pt x="8" y="3"/>
                    </a:cubicBezTo>
                    <a:cubicBezTo>
                      <a:pt x="14" y="0"/>
                      <a:pt x="21" y="1"/>
                      <a:pt x="22" y="4"/>
                    </a:cubicBezTo>
                    <a:cubicBezTo>
                      <a:pt x="24" y="6"/>
                      <a:pt x="21" y="12"/>
                      <a:pt x="15" y="16"/>
                    </a:cubicBezTo>
                    <a:cubicBezTo>
                      <a:pt x="9" y="19"/>
                      <a:pt x="2" y="17"/>
                      <a:pt x="1" y="15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1" name="9Slide.vn 125"/>
              <p:cNvSpPr/>
              <p:nvPr/>
            </p:nvSpPr>
            <p:spPr bwMode="auto">
              <a:xfrm>
                <a:off x="4381" y="2563"/>
                <a:ext cx="78" cy="49"/>
              </a:xfrm>
              <a:custGeom>
                <a:avLst/>
                <a:gdLst>
                  <a:gd name="T0" fmla="*/ 0 w 24"/>
                  <a:gd name="T1" fmla="*/ 7 h 15"/>
                  <a:gd name="T2" fmla="*/ 12 w 24"/>
                  <a:gd name="T3" fmla="*/ 1 h 15"/>
                  <a:gd name="T4" fmla="*/ 24 w 24"/>
                  <a:gd name="T5" fmla="*/ 8 h 15"/>
                  <a:gd name="T6" fmla="*/ 11 w 24"/>
                  <a:gd name="T7" fmla="*/ 15 h 15"/>
                  <a:gd name="T8" fmla="*/ 0 w 24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0" y="7"/>
                    </a:moveTo>
                    <a:cubicBezTo>
                      <a:pt x="0" y="4"/>
                      <a:pt x="6" y="0"/>
                      <a:pt x="12" y="1"/>
                    </a:cubicBezTo>
                    <a:cubicBezTo>
                      <a:pt x="19" y="1"/>
                      <a:pt x="24" y="6"/>
                      <a:pt x="24" y="8"/>
                    </a:cubicBezTo>
                    <a:cubicBezTo>
                      <a:pt x="24" y="11"/>
                      <a:pt x="18" y="15"/>
                      <a:pt x="11" y="15"/>
                    </a:cubicBezTo>
                    <a:cubicBezTo>
                      <a:pt x="5" y="14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2" name="9Slide.vn 126"/>
              <p:cNvSpPr/>
              <p:nvPr/>
            </p:nvSpPr>
            <p:spPr bwMode="auto">
              <a:xfrm>
                <a:off x="4322" y="2631"/>
                <a:ext cx="75" cy="65"/>
              </a:xfrm>
              <a:custGeom>
                <a:avLst/>
                <a:gdLst>
                  <a:gd name="T0" fmla="*/ 2 w 23"/>
                  <a:gd name="T1" fmla="*/ 3 h 20"/>
                  <a:gd name="T2" fmla="*/ 16 w 23"/>
                  <a:gd name="T3" fmla="*/ 4 h 20"/>
                  <a:gd name="T4" fmla="*/ 22 w 23"/>
                  <a:gd name="T5" fmla="*/ 17 h 20"/>
                  <a:gd name="T6" fmla="*/ 8 w 23"/>
                  <a:gd name="T7" fmla="*/ 16 h 20"/>
                  <a:gd name="T8" fmla="*/ 2 w 23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2" y="3"/>
                    </a:moveTo>
                    <a:cubicBezTo>
                      <a:pt x="3" y="1"/>
                      <a:pt x="10" y="0"/>
                      <a:pt x="16" y="4"/>
                    </a:cubicBezTo>
                    <a:cubicBezTo>
                      <a:pt x="21" y="8"/>
                      <a:pt x="23" y="15"/>
                      <a:pt x="22" y="17"/>
                    </a:cubicBezTo>
                    <a:cubicBezTo>
                      <a:pt x="20" y="19"/>
                      <a:pt x="13" y="20"/>
                      <a:pt x="8" y="16"/>
                    </a:cubicBezTo>
                    <a:cubicBezTo>
                      <a:pt x="2" y="12"/>
                      <a:pt x="0" y="5"/>
                      <a:pt x="2" y="3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3" name="9Slide.vn 127"/>
              <p:cNvSpPr/>
              <p:nvPr/>
            </p:nvSpPr>
            <p:spPr bwMode="auto">
              <a:xfrm>
                <a:off x="4325" y="2586"/>
                <a:ext cx="75" cy="61"/>
              </a:xfrm>
              <a:custGeom>
                <a:avLst/>
                <a:gdLst>
                  <a:gd name="T0" fmla="*/ 1 w 23"/>
                  <a:gd name="T1" fmla="*/ 16 h 19"/>
                  <a:gd name="T2" fmla="*/ 8 w 23"/>
                  <a:gd name="T3" fmla="*/ 3 h 19"/>
                  <a:gd name="T4" fmla="*/ 22 w 23"/>
                  <a:gd name="T5" fmla="*/ 4 h 19"/>
                  <a:gd name="T6" fmla="*/ 15 w 23"/>
                  <a:gd name="T7" fmla="*/ 16 h 19"/>
                  <a:gd name="T8" fmla="*/ 1 w 23"/>
                  <a:gd name="T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9">
                    <a:moveTo>
                      <a:pt x="1" y="16"/>
                    </a:moveTo>
                    <a:cubicBezTo>
                      <a:pt x="0" y="13"/>
                      <a:pt x="2" y="7"/>
                      <a:pt x="8" y="3"/>
                    </a:cubicBezTo>
                    <a:cubicBezTo>
                      <a:pt x="14" y="0"/>
                      <a:pt x="21" y="2"/>
                      <a:pt x="22" y="4"/>
                    </a:cubicBezTo>
                    <a:cubicBezTo>
                      <a:pt x="23" y="6"/>
                      <a:pt x="21" y="13"/>
                      <a:pt x="15" y="16"/>
                    </a:cubicBezTo>
                    <a:cubicBezTo>
                      <a:pt x="9" y="19"/>
                      <a:pt x="2" y="18"/>
                      <a:pt x="1" y="16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4" name="9Slide.vn 128"/>
              <p:cNvSpPr/>
              <p:nvPr/>
            </p:nvSpPr>
            <p:spPr bwMode="auto">
              <a:xfrm>
                <a:off x="4381" y="2621"/>
                <a:ext cx="78" cy="49"/>
              </a:xfrm>
              <a:custGeom>
                <a:avLst/>
                <a:gdLst>
                  <a:gd name="T0" fmla="*/ 0 w 24"/>
                  <a:gd name="T1" fmla="*/ 6 h 15"/>
                  <a:gd name="T2" fmla="*/ 12 w 24"/>
                  <a:gd name="T3" fmla="*/ 0 h 15"/>
                  <a:gd name="T4" fmla="*/ 24 w 24"/>
                  <a:gd name="T5" fmla="*/ 8 h 15"/>
                  <a:gd name="T6" fmla="*/ 11 w 24"/>
                  <a:gd name="T7" fmla="*/ 14 h 15"/>
                  <a:gd name="T8" fmla="*/ 0 w 24"/>
                  <a:gd name="T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0" y="6"/>
                    </a:moveTo>
                    <a:cubicBezTo>
                      <a:pt x="0" y="4"/>
                      <a:pt x="6" y="0"/>
                      <a:pt x="12" y="0"/>
                    </a:cubicBezTo>
                    <a:cubicBezTo>
                      <a:pt x="19" y="0"/>
                      <a:pt x="24" y="5"/>
                      <a:pt x="24" y="8"/>
                    </a:cubicBezTo>
                    <a:cubicBezTo>
                      <a:pt x="24" y="10"/>
                      <a:pt x="18" y="15"/>
                      <a:pt x="11" y="14"/>
                    </a:cubicBezTo>
                    <a:cubicBezTo>
                      <a:pt x="5" y="14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5" name="9Slide.vn 129"/>
              <p:cNvSpPr/>
              <p:nvPr/>
            </p:nvSpPr>
            <p:spPr bwMode="auto">
              <a:xfrm>
                <a:off x="4228" y="2550"/>
                <a:ext cx="71" cy="62"/>
              </a:xfrm>
              <a:custGeom>
                <a:avLst/>
                <a:gdLst>
                  <a:gd name="T0" fmla="*/ 1 w 22"/>
                  <a:gd name="T1" fmla="*/ 3 h 19"/>
                  <a:gd name="T2" fmla="*/ 15 w 22"/>
                  <a:gd name="T3" fmla="*/ 4 h 19"/>
                  <a:gd name="T4" fmla="*/ 21 w 22"/>
                  <a:gd name="T5" fmla="*/ 16 h 19"/>
                  <a:gd name="T6" fmla="*/ 7 w 22"/>
                  <a:gd name="T7" fmla="*/ 16 h 19"/>
                  <a:gd name="T8" fmla="*/ 1 w 22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" y="3"/>
                    </a:moveTo>
                    <a:cubicBezTo>
                      <a:pt x="3" y="1"/>
                      <a:pt x="10" y="0"/>
                      <a:pt x="15" y="4"/>
                    </a:cubicBezTo>
                    <a:cubicBezTo>
                      <a:pt x="21" y="7"/>
                      <a:pt x="22" y="14"/>
                      <a:pt x="21" y="16"/>
                    </a:cubicBezTo>
                    <a:cubicBezTo>
                      <a:pt x="20" y="19"/>
                      <a:pt x="13" y="19"/>
                      <a:pt x="7" y="16"/>
                    </a:cubicBezTo>
                    <a:cubicBezTo>
                      <a:pt x="2" y="12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6" name="9Slide.vn 130"/>
              <p:cNvSpPr/>
              <p:nvPr/>
            </p:nvSpPr>
            <p:spPr bwMode="auto">
              <a:xfrm>
                <a:off x="4228" y="2504"/>
                <a:ext cx="78" cy="62"/>
              </a:xfrm>
              <a:custGeom>
                <a:avLst/>
                <a:gdLst>
                  <a:gd name="T0" fmla="*/ 1 w 24"/>
                  <a:gd name="T1" fmla="*/ 15 h 19"/>
                  <a:gd name="T2" fmla="*/ 9 w 24"/>
                  <a:gd name="T3" fmla="*/ 3 h 19"/>
                  <a:gd name="T4" fmla="*/ 23 w 24"/>
                  <a:gd name="T5" fmla="*/ 4 h 19"/>
                  <a:gd name="T6" fmla="*/ 15 w 24"/>
                  <a:gd name="T7" fmla="*/ 16 h 19"/>
                  <a:gd name="T8" fmla="*/ 1 w 24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1" y="15"/>
                    </a:moveTo>
                    <a:cubicBezTo>
                      <a:pt x="0" y="13"/>
                      <a:pt x="3" y="7"/>
                      <a:pt x="9" y="3"/>
                    </a:cubicBezTo>
                    <a:cubicBezTo>
                      <a:pt x="14" y="0"/>
                      <a:pt x="21" y="1"/>
                      <a:pt x="23" y="4"/>
                    </a:cubicBezTo>
                    <a:cubicBezTo>
                      <a:pt x="24" y="6"/>
                      <a:pt x="21" y="13"/>
                      <a:pt x="15" y="16"/>
                    </a:cubicBezTo>
                    <a:cubicBezTo>
                      <a:pt x="10" y="19"/>
                      <a:pt x="3" y="18"/>
                      <a:pt x="1" y="15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7" name="9Slide.vn 131"/>
              <p:cNvSpPr/>
              <p:nvPr/>
            </p:nvSpPr>
            <p:spPr bwMode="auto">
              <a:xfrm>
                <a:off x="4283" y="2537"/>
                <a:ext cx="78" cy="49"/>
              </a:xfrm>
              <a:custGeom>
                <a:avLst/>
                <a:gdLst>
                  <a:gd name="T0" fmla="*/ 0 w 24"/>
                  <a:gd name="T1" fmla="*/ 7 h 15"/>
                  <a:gd name="T2" fmla="*/ 13 w 24"/>
                  <a:gd name="T3" fmla="*/ 1 h 15"/>
                  <a:gd name="T4" fmla="*/ 24 w 24"/>
                  <a:gd name="T5" fmla="*/ 9 h 15"/>
                  <a:gd name="T6" fmla="*/ 12 w 24"/>
                  <a:gd name="T7" fmla="*/ 15 h 15"/>
                  <a:gd name="T8" fmla="*/ 0 w 24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0" y="7"/>
                    </a:moveTo>
                    <a:cubicBezTo>
                      <a:pt x="0" y="5"/>
                      <a:pt x="6" y="0"/>
                      <a:pt x="13" y="1"/>
                    </a:cubicBezTo>
                    <a:cubicBezTo>
                      <a:pt x="19" y="1"/>
                      <a:pt x="24" y="6"/>
                      <a:pt x="24" y="9"/>
                    </a:cubicBezTo>
                    <a:cubicBezTo>
                      <a:pt x="24" y="11"/>
                      <a:pt x="18" y="15"/>
                      <a:pt x="12" y="15"/>
                    </a:cubicBezTo>
                    <a:cubicBezTo>
                      <a:pt x="5" y="15"/>
                      <a:pt x="0" y="10"/>
                      <a:pt x="0" y="7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8" name="9Slide.vn 132"/>
              <p:cNvSpPr/>
              <p:nvPr/>
            </p:nvSpPr>
            <p:spPr bwMode="auto">
              <a:xfrm>
                <a:off x="4254" y="2559"/>
                <a:ext cx="81" cy="56"/>
              </a:xfrm>
              <a:custGeom>
                <a:avLst/>
                <a:gdLst>
                  <a:gd name="T0" fmla="*/ 24 w 25"/>
                  <a:gd name="T1" fmla="*/ 11 h 17"/>
                  <a:gd name="T2" fmla="*/ 11 w 25"/>
                  <a:gd name="T3" fmla="*/ 16 h 17"/>
                  <a:gd name="T4" fmla="*/ 1 w 25"/>
                  <a:gd name="T5" fmla="*/ 6 h 17"/>
                  <a:gd name="T6" fmla="*/ 14 w 25"/>
                  <a:gd name="T7" fmla="*/ 2 h 17"/>
                  <a:gd name="T8" fmla="*/ 24 w 25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4" y="11"/>
                    </a:moveTo>
                    <a:cubicBezTo>
                      <a:pt x="24" y="14"/>
                      <a:pt x="17" y="17"/>
                      <a:pt x="11" y="16"/>
                    </a:cubicBezTo>
                    <a:cubicBezTo>
                      <a:pt x="4" y="14"/>
                      <a:pt x="0" y="8"/>
                      <a:pt x="1" y="6"/>
                    </a:cubicBezTo>
                    <a:cubicBezTo>
                      <a:pt x="1" y="4"/>
                      <a:pt x="8" y="0"/>
                      <a:pt x="14" y="2"/>
                    </a:cubicBezTo>
                    <a:cubicBezTo>
                      <a:pt x="20" y="3"/>
                      <a:pt x="25" y="9"/>
                      <a:pt x="24" y="11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9" name="9Slide.vn 133"/>
              <p:cNvSpPr/>
              <p:nvPr/>
            </p:nvSpPr>
            <p:spPr bwMode="auto">
              <a:xfrm>
                <a:off x="4277" y="2595"/>
                <a:ext cx="62" cy="72"/>
              </a:xfrm>
              <a:custGeom>
                <a:avLst/>
                <a:gdLst>
                  <a:gd name="T0" fmla="*/ 17 w 19"/>
                  <a:gd name="T1" fmla="*/ 2 h 22"/>
                  <a:gd name="T2" fmla="*/ 15 w 19"/>
                  <a:gd name="T3" fmla="*/ 16 h 22"/>
                  <a:gd name="T4" fmla="*/ 2 w 19"/>
                  <a:gd name="T5" fmla="*/ 20 h 22"/>
                  <a:gd name="T6" fmla="*/ 4 w 19"/>
                  <a:gd name="T7" fmla="*/ 7 h 22"/>
                  <a:gd name="T8" fmla="*/ 17 w 19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">
                    <a:moveTo>
                      <a:pt x="17" y="2"/>
                    </a:moveTo>
                    <a:cubicBezTo>
                      <a:pt x="19" y="4"/>
                      <a:pt x="19" y="11"/>
                      <a:pt x="15" y="16"/>
                    </a:cubicBezTo>
                    <a:cubicBezTo>
                      <a:pt x="11" y="21"/>
                      <a:pt x="4" y="22"/>
                      <a:pt x="2" y="20"/>
                    </a:cubicBezTo>
                    <a:cubicBezTo>
                      <a:pt x="0" y="19"/>
                      <a:pt x="0" y="12"/>
                      <a:pt x="4" y="7"/>
                    </a:cubicBezTo>
                    <a:cubicBezTo>
                      <a:pt x="8" y="2"/>
                      <a:pt x="15" y="0"/>
                      <a:pt x="17" y="2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0" name="9Slide.vn 134"/>
              <p:cNvSpPr/>
              <p:nvPr/>
            </p:nvSpPr>
            <p:spPr bwMode="auto">
              <a:xfrm>
                <a:off x="4205" y="2599"/>
                <a:ext cx="81" cy="55"/>
              </a:xfrm>
              <a:custGeom>
                <a:avLst/>
                <a:gdLst>
                  <a:gd name="T0" fmla="*/ 24 w 25"/>
                  <a:gd name="T1" fmla="*/ 5 h 17"/>
                  <a:gd name="T2" fmla="*/ 15 w 25"/>
                  <a:gd name="T3" fmla="*/ 15 h 17"/>
                  <a:gd name="T4" fmla="*/ 1 w 25"/>
                  <a:gd name="T5" fmla="*/ 12 h 17"/>
                  <a:gd name="T6" fmla="*/ 10 w 25"/>
                  <a:gd name="T7" fmla="*/ 2 h 17"/>
                  <a:gd name="T8" fmla="*/ 24 w 25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4" y="5"/>
                    </a:moveTo>
                    <a:cubicBezTo>
                      <a:pt x="25" y="7"/>
                      <a:pt x="21" y="13"/>
                      <a:pt x="15" y="15"/>
                    </a:cubicBezTo>
                    <a:cubicBezTo>
                      <a:pt x="8" y="17"/>
                      <a:pt x="2" y="15"/>
                      <a:pt x="1" y="12"/>
                    </a:cubicBezTo>
                    <a:cubicBezTo>
                      <a:pt x="0" y="10"/>
                      <a:pt x="4" y="4"/>
                      <a:pt x="10" y="2"/>
                    </a:cubicBezTo>
                    <a:cubicBezTo>
                      <a:pt x="17" y="0"/>
                      <a:pt x="23" y="3"/>
                      <a:pt x="24" y="5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1" name="9Slide.vn 135"/>
              <p:cNvSpPr/>
              <p:nvPr/>
            </p:nvSpPr>
            <p:spPr bwMode="auto">
              <a:xfrm>
                <a:off x="4205" y="2540"/>
                <a:ext cx="81" cy="55"/>
              </a:xfrm>
              <a:custGeom>
                <a:avLst/>
                <a:gdLst>
                  <a:gd name="T0" fmla="*/ 24 w 25"/>
                  <a:gd name="T1" fmla="*/ 11 h 17"/>
                  <a:gd name="T2" fmla="*/ 11 w 25"/>
                  <a:gd name="T3" fmla="*/ 16 h 17"/>
                  <a:gd name="T4" fmla="*/ 1 w 25"/>
                  <a:gd name="T5" fmla="*/ 6 h 17"/>
                  <a:gd name="T6" fmla="*/ 14 w 25"/>
                  <a:gd name="T7" fmla="*/ 2 h 17"/>
                  <a:gd name="T8" fmla="*/ 24 w 25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4" y="11"/>
                    </a:moveTo>
                    <a:cubicBezTo>
                      <a:pt x="24" y="14"/>
                      <a:pt x="17" y="17"/>
                      <a:pt x="11" y="16"/>
                    </a:cubicBezTo>
                    <a:cubicBezTo>
                      <a:pt x="4" y="14"/>
                      <a:pt x="0" y="8"/>
                      <a:pt x="1" y="6"/>
                    </a:cubicBezTo>
                    <a:cubicBezTo>
                      <a:pt x="1" y="3"/>
                      <a:pt x="8" y="0"/>
                      <a:pt x="14" y="2"/>
                    </a:cubicBezTo>
                    <a:cubicBezTo>
                      <a:pt x="21" y="3"/>
                      <a:pt x="25" y="9"/>
                      <a:pt x="24" y="11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2" name="9Slide.vn 136"/>
              <p:cNvSpPr/>
              <p:nvPr/>
            </p:nvSpPr>
            <p:spPr bwMode="auto">
              <a:xfrm>
                <a:off x="4228" y="2576"/>
                <a:ext cx="62" cy="71"/>
              </a:xfrm>
              <a:custGeom>
                <a:avLst/>
                <a:gdLst>
                  <a:gd name="T0" fmla="*/ 17 w 19"/>
                  <a:gd name="T1" fmla="*/ 2 h 22"/>
                  <a:gd name="T2" fmla="*/ 15 w 19"/>
                  <a:gd name="T3" fmla="*/ 16 h 22"/>
                  <a:gd name="T4" fmla="*/ 2 w 19"/>
                  <a:gd name="T5" fmla="*/ 20 h 22"/>
                  <a:gd name="T6" fmla="*/ 4 w 19"/>
                  <a:gd name="T7" fmla="*/ 6 h 22"/>
                  <a:gd name="T8" fmla="*/ 17 w 19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">
                    <a:moveTo>
                      <a:pt x="17" y="2"/>
                    </a:moveTo>
                    <a:cubicBezTo>
                      <a:pt x="19" y="3"/>
                      <a:pt x="19" y="11"/>
                      <a:pt x="15" y="16"/>
                    </a:cubicBezTo>
                    <a:cubicBezTo>
                      <a:pt x="11" y="21"/>
                      <a:pt x="4" y="22"/>
                      <a:pt x="2" y="20"/>
                    </a:cubicBezTo>
                    <a:cubicBezTo>
                      <a:pt x="0" y="19"/>
                      <a:pt x="0" y="12"/>
                      <a:pt x="4" y="6"/>
                    </a:cubicBezTo>
                    <a:cubicBezTo>
                      <a:pt x="8" y="1"/>
                      <a:pt x="15" y="0"/>
                      <a:pt x="17" y="2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3" name="9Slide.vn 137"/>
              <p:cNvSpPr/>
              <p:nvPr/>
            </p:nvSpPr>
            <p:spPr bwMode="auto">
              <a:xfrm>
                <a:off x="4156" y="2579"/>
                <a:ext cx="82" cy="55"/>
              </a:xfrm>
              <a:custGeom>
                <a:avLst/>
                <a:gdLst>
                  <a:gd name="T0" fmla="*/ 24 w 25"/>
                  <a:gd name="T1" fmla="*/ 5 h 17"/>
                  <a:gd name="T2" fmla="*/ 15 w 25"/>
                  <a:gd name="T3" fmla="*/ 15 h 17"/>
                  <a:gd name="T4" fmla="*/ 1 w 25"/>
                  <a:gd name="T5" fmla="*/ 12 h 17"/>
                  <a:gd name="T6" fmla="*/ 10 w 25"/>
                  <a:gd name="T7" fmla="*/ 2 h 17"/>
                  <a:gd name="T8" fmla="*/ 24 w 25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4" y="5"/>
                    </a:moveTo>
                    <a:cubicBezTo>
                      <a:pt x="25" y="7"/>
                      <a:pt x="21" y="13"/>
                      <a:pt x="15" y="15"/>
                    </a:cubicBezTo>
                    <a:cubicBezTo>
                      <a:pt x="8" y="17"/>
                      <a:pt x="2" y="14"/>
                      <a:pt x="1" y="12"/>
                    </a:cubicBezTo>
                    <a:cubicBezTo>
                      <a:pt x="0" y="10"/>
                      <a:pt x="4" y="4"/>
                      <a:pt x="10" y="2"/>
                    </a:cubicBezTo>
                    <a:cubicBezTo>
                      <a:pt x="17" y="0"/>
                      <a:pt x="23" y="2"/>
                      <a:pt x="24" y="5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4" name="9Slide.vn 138"/>
              <p:cNvSpPr/>
              <p:nvPr/>
            </p:nvSpPr>
            <p:spPr bwMode="auto">
              <a:xfrm>
                <a:off x="4136" y="2537"/>
                <a:ext cx="82" cy="55"/>
              </a:xfrm>
              <a:custGeom>
                <a:avLst/>
                <a:gdLst>
                  <a:gd name="T0" fmla="*/ 24 w 25"/>
                  <a:gd name="T1" fmla="*/ 11 h 17"/>
                  <a:gd name="T2" fmla="*/ 11 w 25"/>
                  <a:gd name="T3" fmla="*/ 15 h 17"/>
                  <a:gd name="T4" fmla="*/ 1 w 25"/>
                  <a:gd name="T5" fmla="*/ 5 h 17"/>
                  <a:gd name="T6" fmla="*/ 14 w 25"/>
                  <a:gd name="T7" fmla="*/ 1 h 17"/>
                  <a:gd name="T8" fmla="*/ 24 w 25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4" y="11"/>
                    </a:moveTo>
                    <a:cubicBezTo>
                      <a:pt x="24" y="13"/>
                      <a:pt x="17" y="17"/>
                      <a:pt x="11" y="15"/>
                    </a:cubicBezTo>
                    <a:cubicBezTo>
                      <a:pt x="4" y="14"/>
                      <a:pt x="0" y="8"/>
                      <a:pt x="1" y="5"/>
                    </a:cubicBezTo>
                    <a:cubicBezTo>
                      <a:pt x="1" y="3"/>
                      <a:pt x="8" y="0"/>
                      <a:pt x="14" y="1"/>
                    </a:cubicBezTo>
                    <a:cubicBezTo>
                      <a:pt x="20" y="3"/>
                      <a:pt x="25" y="8"/>
                      <a:pt x="24" y="11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5" name="9Slide.vn 139"/>
              <p:cNvSpPr/>
              <p:nvPr/>
            </p:nvSpPr>
            <p:spPr bwMode="auto">
              <a:xfrm>
                <a:off x="4159" y="2572"/>
                <a:ext cx="62" cy="69"/>
              </a:xfrm>
              <a:custGeom>
                <a:avLst/>
                <a:gdLst>
                  <a:gd name="T0" fmla="*/ 17 w 19"/>
                  <a:gd name="T1" fmla="*/ 1 h 21"/>
                  <a:gd name="T2" fmla="*/ 15 w 19"/>
                  <a:gd name="T3" fmla="*/ 15 h 21"/>
                  <a:gd name="T4" fmla="*/ 2 w 19"/>
                  <a:gd name="T5" fmla="*/ 20 h 21"/>
                  <a:gd name="T6" fmla="*/ 4 w 19"/>
                  <a:gd name="T7" fmla="*/ 6 h 21"/>
                  <a:gd name="T8" fmla="*/ 17 w 19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17" y="1"/>
                    </a:moveTo>
                    <a:cubicBezTo>
                      <a:pt x="19" y="3"/>
                      <a:pt x="19" y="10"/>
                      <a:pt x="15" y="15"/>
                    </a:cubicBezTo>
                    <a:cubicBezTo>
                      <a:pt x="11" y="20"/>
                      <a:pt x="4" y="21"/>
                      <a:pt x="2" y="20"/>
                    </a:cubicBezTo>
                    <a:cubicBezTo>
                      <a:pt x="0" y="18"/>
                      <a:pt x="0" y="11"/>
                      <a:pt x="4" y="6"/>
                    </a:cubicBezTo>
                    <a:cubicBezTo>
                      <a:pt x="8" y="1"/>
                      <a:pt x="15" y="0"/>
                      <a:pt x="17" y="1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6" name="9Slide.vn 140"/>
              <p:cNvSpPr/>
              <p:nvPr/>
            </p:nvSpPr>
            <p:spPr bwMode="auto">
              <a:xfrm>
                <a:off x="4088" y="2572"/>
                <a:ext cx="81" cy="59"/>
              </a:xfrm>
              <a:custGeom>
                <a:avLst/>
                <a:gdLst>
                  <a:gd name="T0" fmla="*/ 24 w 25"/>
                  <a:gd name="T1" fmla="*/ 5 h 18"/>
                  <a:gd name="T2" fmla="*/ 15 w 25"/>
                  <a:gd name="T3" fmla="*/ 16 h 18"/>
                  <a:gd name="T4" fmla="*/ 1 w 25"/>
                  <a:gd name="T5" fmla="*/ 13 h 18"/>
                  <a:gd name="T6" fmla="*/ 10 w 25"/>
                  <a:gd name="T7" fmla="*/ 2 h 18"/>
                  <a:gd name="T8" fmla="*/ 24 w 25"/>
                  <a:gd name="T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24" y="5"/>
                    </a:moveTo>
                    <a:cubicBezTo>
                      <a:pt x="25" y="8"/>
                      <a:pt x="21" y="14"/>
                      <a:pt x="15" y="16"/>
                    </a:cubicBezTo>
                    <a:cubicBezTo>
                      <a:pt x="8" y="18"/>
                      <a:pt x="2" y="15"/>
                      <a:pt x="1" y="13"/>
                    </a:cubicBezTo>
                    <a:cubicBezTo>
                      <a:pt x="0" y="10"/>
                      <a:pt x="4" y="4"/>
                      <a:pt x="10" y="2"/>
                    </a:cubicBezTo>
                    <a:cubicBezTo>
                      <a:pt x="17" y="0"/>
                      <a:pt x="23" y="3"/>
                      <a:pt x="24" y="5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7" name="9Slide.vn 141"/>
              <p:cNvSpPr/>
              <p:nvPr/>
            </p:nvSpPr>
            <p:spPr bwMode="auto">
              <a:xfrm>
                <a:off x="4172" y="2465"/>
                <a:ext cx="62" cy="75"/>
              </a:xfrm>
              <a:custGeom>
                <a:avLst/>
                <a:gdLst>
                  <a:gd name="T0" fmla="*/ 15 w 19"/>
                  <a:gd name="T1" fmla="*/ 22 h 23"/>
                  <a:gd name="T2" fmla="*/ 3 w 19"/>
                  <a:gd name="T3" fmla="*/ 15 h 23"/>
                  <a:gd name="T4" fmla="*/ 3 w 19"/>
                  <a:gd name="T5" fmla="*/ 1 h 23"/>
                  <a:gd name="T6" fmla="*/ 15 w 19"/>
                  <a:gd name="T7" fmla="*/ 8 h 23"/>
                  <a:gd name="T8" fmla="*/ 15 w 19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3">
                    <a:moveTo>
                      <a:pt x="15" y="22"/>
                    </a:moveTo>
                    <a:cubicBezTo>
                      <a:pt x="13" y="23"/>
                      <a:pt x="7" y="21"/>
                      <a:pt x="3" y="15"/>
                    </a:cubicBezTo>
                    <a:cubicBezTo>
                      <a:pt x="0" y="9"/>
                      <a:pt x="1" y="2"/>
                      <a:pt x="3" y="1"/>
                    </a:cubicBezTo>
                    <a:cubicBezTo>
                      <a:pt x="5" y="0"/>
                      <a:pt x="12" y="2"/>
                      <a:pt x="15" y="8"/>
                    </a:cubicBezTo>
                    <a:cubicBezTo>
                      <a:pt x="19" y="13"/>
                      <a:pt x="18" y="20"/>
                      <a:pt x="15" y="22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8" name="9Slide.vn 142"/>
              <p:cNvSpPr/>
              <p:nvPr/>
            </p:nvSpPr>
            <p:spPr bwMode="auto">
              <a:xfrm>
                <a:off x="4140" y="2517"/>
                <a:ext cx="81" cy="49"/>
              </a:xfrm>
              <a:custGeom>
                <a:avLst/>
                <a:gdLst>
                  <a:gd name="T0" fmla="*/ 25 w 25"/>
                  <a:gd name="T1" fmla="*/ 7 h 15"/>
                  <a:gd name="T2" fmla="*/ 13 w 25"/>
                  <a:gd name="T3" fmla="*/ 15 h 15"/>
                  <a:gd name="T4" fmla="*/ 0 w 25"/>
                  <a:gd name="T5" fmla="*/ 9 h 15"/>
                  <a:gd name="T6" fmla="*/ 12 w 25"/>
                  <a:gd name="T7" fmla="*/ 1 h 15"/>
                  <a:gd name="T8" fmla="*/ 25 w 2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5">
                    <a:moveTo>
                      <a:pt x="25" y="7"/>
                    </a:moveTo>
                    <a:cubicBezTo>
                      <a:pt x="25" y="9"/>
                      <a:pt x="20" y="14"/>
                      <a:pt x="13" y="15"/>
                    </a:cubicBezTo>
                    <a:cubicBezTo>
                      <a:pt x="6" y="15"/>
                      <a:pt x="1" y="11"/>
                      <a:pt x="0" y="9"/>
                    </a:cubicBezTo>
                    <a:cubicBezTo>
                      <a:pt x="0" y="6"/>
                      <a:pt x="5" y="1"/>
                      <a:pt x="12" y="1"/>
                    </a:cubicBezTo>
                    <a:cubicBezTo>
                      <a:pt x="19" y="0"/>
                      <a:pt x="24" y="4"/>
                      <a:pt x="25" y="7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9" name="9Slide.vn 143"/>
              <p:cNvSpPr/>
              <p:nvPr/>
            </p:nvSpPr>
            <p:spPr bwMode="auto">
              <a:xfrm>
                <a:off x="4104" y="2465"/>
                <a:ext cx="75" cy="59"/>
              </a:xfrm>
              <a:custGeom>
                <a:avLst/>
                <a:gdLst>
                  <a:gd name="T0" fmla="*/ 22 w 23"/>
                  <a:gd name="T1" fmla="*/ 15 h 18"/>
                  <a:gd name="T2" fmla="*/ 8 w 23"/>
                  <a:gd name="T3" fmla="*/ 15 h 18"/>
                  <a:gd name="T4" fmla="*/ 1 w 23"/>
                  <a:gd name="T5" fmla="*/ 3 h 18"/>
                  <a:gd name="T6" fmla="*/ 15 w 23"/>
                  <a:gd name="T7" fmla="*/ 3 h 18"/>
                  <a:gd name="T8" fmla="*/ 22 w 23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22" y="15"/>
                    </a:moveTo>
                    <a:cubicBezTo>
                      <a:pt x="21" y="17"/>
                      <a:pt x="14" y="18"/>
                      <a:pt x="8" y="15"/>
                    </a:cubicBezTo>
                    <a:cubicBezTo>
                      <a:pt x="2" y="12"/>
                      <a:pt x="0" y="6"/>
                      <a:pt x="1" y="3"/>
                    </a:cubicBezTo>
                    <a:cubicBezTo>
                      <a:pt x="2" y="1"/>
                      <a:pt x="9" y="0"/>
                      <a:pt x="15" y="3"/>
                    </a:cubicBezTo>
                    <a:cubicBezTo>
                      <a:pt x="21" y="6"/>
                      <a:pt x="23" y="12"/>
                      <a:pt x="22" y="15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0" name="9Slide.vn 144"/>
              <p:cNvSpPr/>
              <p:nvPr/>
            </p:nvSpPr>
            <p:spPr bwMode="auto">
              <a:xfrm>
                <a:off x="4267" y="2452"/>
                <a:ext cx="78" cy="55"/>
              </a:xfrm>
              <a:custGeom>
                <a:avLst/>
                <a:gdLst>
                  <a:gd name="T0" fmla="*/ 0 w 24"/>
                  <a:gd name="T1" fmla="*/ 12 h 17"/>
                  <a:gd name="T2" fmla="*/ 10 w 24"/>
                  <a:gd name="T3" fmla="*/ 2 h 17"/>
                  <a:gd name="T4" fmla="*/ 24 w 24"/>
                  <a:gd name="T5" fmla="*/ 5 h 17"/>
                  <a:gd name="T6" fmla="*/ 14 w 24"/>
                  <a:gd name="T7" fmla="*/ 15 h 17"/>
                  <a:gd name="T8" fmla="*/ 0 w 24"/>
                  <a:gd name="T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0" y="12"/>
                    </a:moveTo>
                    <a:cubicBezTo>
                      <a:pt x="0" y="9"/>
                      <a:pt x="4" y="3"/>
                      <a:pt x="10" y="2"/>
                    </a:cubicBezTo>
                    <a:cubicBezTo>
                      <a:pt x="16" y="0"/>
                      <a:pt x="23" y="3"/>
                      <a:pt x="24" y="5"/>
                    </a:cubicBezTo>
                    <a:cubicBezTo>
                      <a:pt x="24" y="8"/>
                      <a:pt x="20" y="14"/>
                      <a:pt x="14" y="15"/>
                    </a:cubicBezTo>
                    <a:cubicBezTo>
                      <a:pt x="7" y="17"/>
                      <a:pt x="1" y="14"/>
                      <a:pt x="0" y="12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1" name="9Slide.vn 145"/>
              <p:cNvSpPr/>
              <p:nvPr/>
            </p:nvSpPr>
            <p:spPr bwMode="auto">
              <a:xfrm>
                <a:off x="4244" y="2406"/>
                <a:ext cx="55" cy="82"/>
              </a:xfrm>
              <a:custGeom>
                <a:avLst/>
                <a:gdLst>
                  <a:gd name="T0" fmla="*/ 6 w 17"/>
                  <a:gd name="T1" fmla="*/ 25 h 25"/>
                  <a:gd name="T2" fmla="*/ 2 w 17"/>
                  <a:gd name="T3" fmla="*/ 11 h 25"/>
                  <a:gd name="T4" fmla="*/ 11 w 17"/>
                  <a:gd name="T5" fmla="*/ 1 h 25"/>
                  <a:gd name="T6" fmla="*/ 16 w 17"/>
                  <a:gd name="T7" fmla="*/ 14 h 25"/>
                  <a:gd name="T8" fmla="*/ 6 w 17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5">
                    <a:moveTo>
                      <a:pt x="6" y="25"/>
                    </a:moveTo>
                    <a:cubicBezTo>
                      <a:pt x="4" y="24"/>
                      <a:pt x="0" y="18"/>
                      <a:pt x="2" y="11"/>
                    </a:cubicBezTo>
                    <a:cubicBezTo>
                      <a:pt x="3" y="5"/>
                      <a:pt x="9" y="0"/>
                      <a:pt x="11" y="1"/>
                    </a:cubicBezTo>
                    <a:cubicBezTo>
                      <a:pt x="14" y="1"/>
                      <a:pt x="17" y="8"/>
                      <a:pt x="16" y="14"/>
                    </a:cubicBezTo>
                    <a:cubicBezTo>
                      <a:pt x="15" y="21"/>
                      <a:pt x="9" y="25"/>
                      <a:pt x="6" y="25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2" name="9Slide.vn 146"/>
              <p:cNvSpPr/>
              <p:nvPr/>
            </p:nvSpPr>
            <p:spPr bwMode="auto">
              <a:xfrm>
                <a:off x="4296" y="2390"/>
                <a:ext cx="65" cy="65"/>
              </a:xfrm>
              <a:custGeom>
                <a:avLst/>
                <a:gdLst>
                  <a:gd name="T0" fmla="*/ 2 w 20"/>
                  <a:gd name="T1" fmla="*/ 19 h 20"/>
                  <a:gd name="T2" fmla="*/ 5 w 20"/>
                  <a:gd name="T3" fmla="*/ 5 h 20"/>
                  <a:gd name="T4" fmla="*/ 19 w 20"/>
                  <a:gd name="T5" fmla="*/ 1 h 20"/>
                  <a:gd name="T6" fmla="*/ 15 w 20"/>
                  <a:gd name="T7" fmla="*/ 15 h 20"/>
                  <a:gd name="T8" fmla="*/ 2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2" y="19"/>
                    </a:moveTo>
                    <a:cubicBezTo>
                      <a:pt x="0" y="17"/>
                      <a:pt x="0" y="10"/>
                      <a:pt x="5" y="5"/>
                    </a:cubicBezTo>
                    <a:cubicBezTo>
                      <a:pt x="10" y="0"/>
                      <a:pt x="17" y="0"/>
                      <a:pt x="19" y="1"/>
                    </a:cubicBezTo>
                    <a:cubicBezTo>
                      <a:pt x="20" y="3"/>
                      <a:pt x="20" y="10"/>
                      <a:pt x="15" y="15"/>
                    </a:cubicBezTo>
                    <a:cubicBezTo>
                      <a:pt x="11" y="20"/>
                      <a:pt x="4" y="20"/>
                      <a:pt x="2" y="19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3" name="9Slide.vn 147"/>
              <p:cNvSpPr/>
              <p:nvPr/>
            </p:nvSpPr>
            <p:spPr bwMode="auto">
              <a:xfrm>
                <a:off x="3081" y="2162"/>
                <a:ext cx="58" cy="42"/>
              </a:xfrm>
              <a:custGeom>
                <a:avLst/>
                <a:gdLst>
                  <a:gd name="T0" fmla="*/ 16 w 18"/>
                  <a:gd name="T1" fmla="*/ 7 h 13"/>
                  <a:gd name="T2" fmla="*/ 4 w 18"/>
                  <a:gd name="T3" fmla="*/ 12 h 13"/>
                  <a:gd name="T4" fmla="*/ 4 w 18"/>
                  <a:gd name="T5" fmla="*/ 3 h 13"/>
                  <a:gd name="T6" fmla="*/ 14 w 18"/>
                  <a:gd name="T7" fmla="*/ 1 h 13"/>
                  <a:gd name="T8" fmla="*/ 16 w 18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16" y="7"/>
                    </a:moveTo>
                    <a:cubicBezTo>
                      <a:pt x="14" y="9"/>
                      <a:pt x="7" y="13"/>
                      <a:pt x="4" y="12"/>
                    </a:cubicBezTo>
                    <a:cubicBezTo>
                      <a:pt x="0" y="10"/>
                      <a:pt x="2" y="5"/>
                      <a:pt x="4" y="3"/>
                    </a:cubicBezTo>
                    <a:cubicBezTo>
                      <a:pt x="6" y="1"/>
                      <a:pt x="10" y="0"/>
                      <a:pt x="14" y="1"/>
                    </a:cubicBezTo>
                    <a:cubicBezTo>
                      <a:pt x="17" y="2"/>
                      <a:pt x="18" y="5"/>
                      <a:pt x="1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4" name="9Slide.vn 148"/>
              <p:cNvSpPr>
                <a:spLocks noEditPoints="1"/>
              </p:cNvSpPr>
              <p:nvPr/>
            </p:nvSpPr>
            <p:spPr bwMode="auto">
              <a:xfrm>
                <a:off x="3012" y="2204"/>
                <a:ext cx="105" cy="49"/>
              </a:xfrm>
              <a:custGeom>
                <a:avLst/>
                <a:gdLst>
                  <a:gd name="T0" fmla="*/ 6 w 32"/>
                  <a:gd name="T1" fmla="*/ 0 h 15"/>
                  <a:gd name="T2" fmla="*/ 1 w 32"/>
                  <a:gd name="T3" fmla="*/ 6 h 15"/>
                  <a:gd name="T4" fmla="*/ 10 w 32"/>
                  <a:gd name="T5" fmla="*/ 9 h 15"/>
                  <a:gd name="T6" fmla="*/ 20 w 32"/>
                  <a:gd name="T7" fmla="*/ 2 h 15"/>
                  <a:gd name="T8" fmla="*/ 6 w 32"/>
                  <a:gd name="T9" fmla="*/ 0 h 15"/>
                  <a:gd name="T10" fmla="*/ 31 w 32"/>
                  <a:gd name="T11" fmla="*/ 9 h 15"/>
                  <a:gd name="T12" fmla="*/ 22 w 32"/>
                  <a:gd name="T13" fmla="*/ 3 h 15"/>
                  <a:gd name="T14" fmla="*/ 18 w 32"/>
                  <a:gd name="T15" fmla="*/ 11 h 15"/>
                  <a:gd name="T16" fmla="*/ 26 w 32"/>
                  <a:gd name="T17" fmla="*/ 14 h 15"/>
                  <a:gd name="T18" fmla="*/ 31 w 32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5">
                    <a:moveTo>
                      <a:pt x="6" y="0"/>
                    </a:moveTo>
                    <a:cubicBezTo>
                      <a:pt x="3" y="1"/>
                      <a:pt x="0" y="4"/>
                      <a:pt x="1" y="6"/>
                    </a:cubicBezTo>
                    <a:cubicBezTo>
                      <a:pt x="3" y="8"/>
                      <a:pt x="6" y="9"/>
                      <a:pt x="10" y="9"/>
                    </a:cubicBezTo>
                    <a:cubicBezTo>
                      <a:pt x="14" y="8"/>
                      <a:pt x="21" y="4"/>
                      <a:pt x="20" y="2"/>
                    </a:cubicBezTo>
                    <a:cubicBezTo>
                      <a:pt x="19" y="0"/>
                      <a:pt x="10" y="0"/>
                      <a:pt x="6" y="0"/>
                    </a:cubicBezTo>
                    <a:close/>
                    <a:moveTo>
                      <a:pt x="31" y="9"/>
                    </a:moveTo>
                    <a:cubicBezTo>
                      <a:pt x="31" y="6"/>
                      <a:pt x="26" y="2"/>
                      <a:pt x="22" y="3"/>
                    </a:cubicBezTo>
                    <a:cubicBezTo>
                      <a:pt x="18" y="3"/>
                      <a:pt x="17" y="9"/>
                      <a:pt x="18" y="11"/>
                    </a:cubicBezTo>
                    <a:cubicBezTo>
                      <a:pt x="18" y="13"/>
                      <a:pt x="22" y="15"/>
                      <a:pt x="26" y="14"/>
                    </a:cubicBezTo>
                    <a:cubicBezTo>
                      <a:pt x="30" y="13"/>
                      <a:pt x="32" y="11"/>
                      <a:pt x="3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5" name="9Slide.vn 149"/>
              <p:cNvSpPr/>
              <p:nvPr/>
            </p:nvSpPr>
            <p:spPr bwMode="auto">
              <a:xfrm>
                <a:off x="3032" y="2168"/>
                <a:ext cx="59" cy="39"/>
              </a:xfrm>
              <a:custGeom>
                <a:avLst/>
                <a:gdLst>
                  <a:gd name="T0" fmla="*/ 14 w 18"/>
                  <a:gd name="T1" fmla="*/ 3 h 12"/>
                  <a:gd name="T2" fmla="*/ 4 w 18"/>
                  <a:gd name="T3" fmla="*/ 2 h 12"/>
                  <a:gd name="T4" fmla="*/ 2 w 18"/>
                  <a:gd name="T5" fmla="*/ 8 h 12"/>
                  <a:gd name="T6" fmla="*/ 15 w 18"/>
                  <a:gd name="T7" fmla="*/ 11 h 12"/>
                  <a:gd name="T8" fmla="*/ 14 w 18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14" y="3"/>
                    </a:moveTo>
                    <a:cubicBezTo>
                      <a:pt x="12" y="1"/>
                      <a:pt x="7" y="0"/>
                      <a:pt x="4" y="2"/>
                    </a:cubicBezTo>
                    <a:cubicBezTo>
                      <a:pt x="1" y="3"/>
                      <a:pt x="0" y="6"/>
                      <a:pt x="2" y="8"/>
                    </a:cubicBezTo>
                    <a:cubicBezTo>
                      <a:pt x="4" y="10"/>
                      <a:pt x="11" y="12"/>
                      <a:pt x="15" y="11"/>
                    </a:cubicBezTo>
                    <a:cubicBezTo>
                      <a:pt x="18" y="10"/>
                      <a:pt x="16" y="4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6" name="9Slide.vn 150"/>
              <p:cNvSpPr/>
              <p:nvPr/>
            </p:nvSpPr>
            <p:spPr bwMode="auto">
              <a:xfrm>
                <a:off x="3091" y="2194"/>
                <a:ext cx="65" cy="30"/>
              </a:xfrm>
              <a:custGeom>
                <a:avLst/>
                <a:gdLst>
                  <a:gd name="T0" fmla="*/ 20 w 20"/>
                  <a:gd name="T1" fmla="*/ 5 h 9"/>
                  <a:gd name="T2" fmla="*/ 13 w 20"/>
                  <a:gd name="T3" fmla="*/ 0 h 9"/>
                  <a:gd name="T4" fmla="*/ 1 w 20"/>
                  <a:gd name="T5" fmla="*/ 4 h 9"/>
                  <a:gd name="T6" fmla="*/ 12 w 20"/>
                  <a:gd name="T7" fmla="*/ 9 h 9"/>
                  <a:gd name="T8" fmla="*/ 20 w 2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20" y="5"/>
                    </a:moveTo>
                    <a:cubicBezTo>
                      <a:pt x="20" y="2"/>
                      <a:pt x="17" y="0"/>
                      <a:pt x="13" y="0"/>
                    </a:cubicBezTo>
                    <a:cubicBezTo>
                      <a:pt x="10" y="0"/>
                      <a:pt x="1" y="2"/>
                      <a:pt x="1" y="4"/>
                    </a:cubicBezTo>
                    <a:cubicBezTo>
                      <a:pt x="0" y="7"/>
                      <a:pt x="8" y="9"/>
                      <a:pt x="12" y="9"/>
                    </a:cubicBezTo>
                    <a:cubicBezTo>
                      <a:pt x="16" y="9"/>
                      <a:pt x="19" y="7"/>
                      <a:pt x="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7" name="9Slide.vn 151"/>
              <p:cNvSpPr/>
              <p:nvPr/>
            </p:nvSpPr>
            <p:spPr bwMode="auto">
              <a:xfrm>
                <a:off x="3061" y="2191"/>
                <a:ext cx="49" cy="29"/>
              </a:xfrm>
              <a:custGeom>
                <a:avLst/>
                <a:gdLst>
                  <a:gd name="T0" fmla="*/ 13 w 15"/>
                  <a:gd name="T1" fmla="*/ 7 h 9"/>
                  <a:gd name="T2" fmla="*/ 4 w 15"/>
                  <a:gd name="T3" fmla="*/ 8 h 9"/>
                  <a:gd name="T4" fmla="*/ 2 w 15"/>
                  <a:gd name="T5" fmla="*/ 3 h 9"/>
                  <a:gd name="T6" fmla="*/ 11 w 15"/>
                  <a:gd name="T7" fmla="*/ 1 h 9"/>
                  <a:gd name="T8" fmla="*/ 13 w 15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13" y="7"/>
                    </a:moveTo>
                    <a:cubicBezTo>
                      <a:pt x="11" y="8"/>
                      <a:pt x="7" y="9"/>
                      <a:pt x="4" y="8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4" y="1"/>
                      <a:pt x="8" y="0"/>
                      <a:pt x="11" y="1"/>
                    </a:cubicBezTo>
                    <a:cubicBezTo>
                      <a:pt x="14" y="2"/>
                      <a:pt x="15" y="5"/>
                      <a:pt x="13" y="7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8" name="9Slide.vn 152"/>
              <p:cNvSpPr/>
              <p:nvPr/>
            </p:nvSpPr>
            <p:spPr bwMode="auto">
              <a:xfrm>
                <a:off x="3240" y="2292"/>
                <a:ext cx="49" cy="36"/>
              </a:xfrm>
              <a:custGeom>
                <a:avLst/>
                <a:gdLst>
                  <a:gd name="T0" fmla="*/ 13 w 15"/>
                  <a:gd name="T1" fmla="*/ 6 h 11"/>
                  <a:gd name="T2" fmla="*/ 3 w 15"/>
                  <a:gd name="T3" fmla="*/ 10 h 11"/>
                  <a:gd name="T4" fmla="*/ 3 w 15"/>
                  <a:gd name="T5" fmla="*/ 3 h 11"/>
                  <a:gd name="T6" fmla="*/ 11 w 15"/>
                  <a:gd name="T7" fmla="*/ 1 h 11"/>
                  <a:gd name="T8" fmla="*/ 13 w 15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6"/>
                    </a:moveTo>
                    <a:cubicBezTo>
                      <a:pt x="11" y="8"/>
                      <a:pt x="5" y="11"/>
                      <a:pt x="3" y="10"/>
                    </a:cubicBezTo>
                    <a:cubicBezTo>
                      <a:pt x="0" y="9"/>
                      <a:pt x="1" y="4"/>
                      <a:pt x="3" y="3"/>
                    </a:cubicBezTo>
                    <a:cubicBezTo>
                      <a:pt x="5" y="1"/>
                      <a:pt x="8" y="0"/>
                      <a:pt x="11" y="1"/>
                    </a:cubicBezTo>
                    <a:cubicBezTo>
                      <a:pt x="14" y="2"/>
                      <a:pt x="15" y="4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9" name="9Slide.vn 153"/>
              <p:cNvSpPr>
                <a:spLocks noEditPoints="1"/>
              </p:cNvSpPr>
              <p:nvPr/>
            </p:nvSpPr>
            <p:spPr bwMode="auto">
              <a:xfrm>
                <a:off x="3182" y="2328"/>
                <a:ext cx="88" cy="39"/>
              </a:xfrm>
              <a:custGeom>
                <a:avLst/>
                <a:gdLst>
                  <a:gd name="T0" fmla="*/ 5 w 27"/>
                  <a:gd name="T1" fmla="*/ 0 h 12"/>
                  <a:gd name="T2" fmla="*/ 1 w 27"/>
                  <a:gd name="T3" fmla="*/ 5 h 12"/>
                  <a:gd name="T4" fmla="*/ 8 w 27"/>
                  <a:gd name="T5" fmla="*/ 7 h 12"/>
                  <a:gd name="T6" fmla="*/ 17 w 27"/>
                  <a:gd name="T7" fmla="*/ 2 h 12"/>
                  <a:gd name="T8" fmla="*/ 5 w 27"/>
                  <a:gd name="T9" fmla="*/ 0 h 12"/>
                  <a:gd name="T10" fmla="*/ 26 w 27"/>
                  <a:gd name="T11" fmla="*/ 7 h 12"/>
                  <a:gd name="T12" fmla="*/ 19 w 27"/>
                  <a:gd name="T13" fmla="*/ 2 h 12"/>
                  <a:gd name="T14" fmla="*/ 15 w 27"/>
                  <a:gd name="T15" fmla="*/ 9 h 12"/>
                  <a:gd name="T16" fmla="*/ 22 w 27"/>
                  <a:gd name="T17" fmla="*/ 12 h 12"/>
                  <a:gd name="T18" fmla="*/ 26 w 27"/>
                  <a:gd name="T1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2">
                    <a:moveTo>
                      <a:pt x="5" y="0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12" y="7"/>
                      <a:pt x="17" y="4"/>
                      <a:pt x="17" y="2"/>
                    </a:cubicBezTo>
                    <a:cubicBezTo>
                      <a:pt x="16" y="0"/>
                      <a:pt x="8" y="0"/>
                      <a:pt x="5" y="0"/>
                    </a:cubicBezTo>
                    <a:close/>
                    <a:moveTo>
                      <a:pt x="26" y="7"/>
                    </a:moveTo>
                    <a:cubicBezTo>
                      <a:pt x="26" y="5"/>
                      <a:pt x="22" y="2"/>
                      <a:pt x="19" y="2"/>
                    </a:cubicBezTo>
                    <a:cubicBezTo>
                      <a:pt x="15" y="3"/>
                      <a:pt x="14" y="7"/>
                      <a:pt x="15" y="9"/>
                    </a:cubicBezTo>
                    <a:cubicBezTo>
                      <a:pt x="15" y="11"/>
                      <a:pt x="18" y="12"/>
                      <a:pt x="22" y="12"/>
                    </a:cubicBezTo>
                    <a:cubicBezTo>
                      <a:pt x="25" y="11"/>
                      <a:pt x="27" y="9"/>
                      <a:pt x="2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0" name="9Slide.vn 154"/>
              <p:cNvSpPr/>
              <p:nvPr/>
            </p:nvSpPr>
            <p:spPr bwMode="auto">
              <a:xfrm>
                <a:off x="3198" y="2299"/>
                <a:ext cx="49" cy="32"/>
              </a:xfrm>
              <a:custGeom>
                <a:avLst/>
                <a:gdLst>
                  <a:gd name="T0" fmla="*/ 12 w 15"/>
                  <a:gd name="T1" fmla="*/ 2 h 10"/>
                  <a:gd name="T2" fmla="*/ 3 w 15"/>
                  <a:gd name="T3" fmla="*/ 1 h 10"/>
                  <a:gd name="T4" fmla="*/ 2 w 15"/>
                  <a:gd name="T5" fmla="*/ 6 h 10"/>
                  <a:gd name="T6" fmla="*/ 12 w 15"/>
                  <a:gd name="T7" fmla="*/ 9 h 10"/>
                  <a:gd name="T8" fmla="*/ 12 w 1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12" y="2"/>
                    </a:moveTo>
                    <a:cubicBezTo>
                      <a:pt x="10" y="0"/>
                      <a:pt x="6" y="0"/>
                      <a:pt x="3" y="1"/>
                    </a:cubicBezTo>
                    <a:cubicBezTo>
                      <a:pt x="1" y="3"/>
                      <a:pt x="0" y="5"/>
                      <a:pt x="2" y="6"/>
                    </a:cubicBezTo>
                    <a:cubicBezTo>
                      <a:pt x="3" y="8"/>
                      <a:pt x="9" y="10"/>
                      <a:pt x="12" y="9"/>
                    </a:cubicBezTo>
                    <a:cubicBezTo>
                      <a:pt x="15" y="8"/>
                      <a:pt x="13" y="4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1" name="9Slide.vn 155"/>
              <p:cNvSpPr/>
              <p:nvPr/>
            </p:nvSpPr>
            <p:spPr bwMode="auto">
              <a:xfrm>
                <a:off x="3247" y="2321"/>
                <a:ext cx="55" cy="23"/>
              </a:xfrm>
              <a:custGeom>
                <a:avLst/>
                <a:gdLst>
                  <a:gd name="T0" fmla="*/ 17 w 17"/>
                  <a:gd name="T1" fmla="*/ 4 h 7"/>
                  <a:gd name="T2" fmla="*/ 11 w 17"/>
                  <a:gd name="T3" fmla="*/ 0 h 7"/>
                  <a:gd name="T4" fmla="*/ 1 w 17"/>
                  <a:gd name="T5" fmla="*/ 3 h 7"/>
                  <a:gd name="T6" fmla="*/ 10 w 17"/>
                  <a:gd name="T7" fmla="*/ 7 h 7"/>
                  <a:gd name="T8" fmla="*/ 17 w 1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7">
                    <a:moveTo>
                      <a:pt x="17" y="4"/>
                    </a:moveTo>
                    <a:cubicBezTo>
                      <a:pt x="17" y="2"/>
                      <a:pt x="15" y="0"/>
                      <a:pt x="11" y="0"/>
                    </a:cubicBezTo>
                    <a:cubicBezTo>
                      <a:pt x="8" y="0"/>
                      <a:pt x="1" y="1"/>
                      <a:pt x="1" y="3"/>
                    </a:cubicBezTo>
                    <a:cubicBezTo>
                      <a:pt x="0" y="5"/>
                      <a:pt x="7" y="7"/>
                      <a:pt x="10" y="7"/>
                    </a:cubicBezTo>
                    <a:cubicBezTo>
                      <a:pt x="13" y="7"/>
                      <a:pt x="16" y="6"/>
                      <a:pt x="1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2" name="9Slide.vn 156"/>
              <p:cNvSpPr/>
              <p:nvPr/>
            </p:nvSpPr>
            <p:spPr bwMode="auto">
              <a:xfrm>
                <a:off x="3224" y="2318"/>
                <a:ext cx="39" cy="23"/>
              </a:xfrm>
              <a:custGeom>
                <a:avLst/>
                <a:gdLst>
                  <a:gd name="T0" fmla="*/ 11 w 12"/>
                  <a:gd name="T1" fmla="*/ 5 h 7"/>
                  <a:gd name="T2" fmla="*/ 3 w 12"/>
                  <a:gd name="T3" fmla="*/ 7 h 7"/>
                  <a:gd name="T4" fmla="*/ 1 w 12"/>
                  <a:gd name="T5" fmla="*/ 2 h 7"/>
                  <a:gd name="T6" fmla="*/ 9 w 12"/>
                  <a:gd name="T7" fmla="*/ 1 h 7"/>
                  <a:gd name="T8" fmla="*/ 11 w 12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1" y="5"/>
                    </a:moveTo>
                    <a:cubicBezTo>
                      <a:pt x="9" y="7"/>
                      <a:pt x="6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2"/>
                      <a:pt x="12" y="4"/>
                      <a:pt x="11" y="5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3" name="9Slide.vn 157"/>
              <p:cNvSpPr/>
              <p:nvPr/>
            </p:nvSpPr>
            <p:spPr bwMode="auto">
              <a:xfrm>
                <a:off x="3452" y="2263"/>
                <a:ext cx="39" cy="29"/>
              </a:xfrm>
              <a:custGeom>
                <a:avLst/>
                <a:gdLst>
                  <a:gd name="T0" fmla="*/ 11 w 12"/>
                  <a:gd name="T1" fmla="*/ 5 h 9"/>
                  <a:gd name="T2" fmla="*/ 2 w 12"/>
                  <a:gd name="T3" fmla="*/ 8 h 9"/>
                  <a:gd name="T4" fmla="*/ 2 w 12"/>
                  <a:gd name="T5" fmla="*/ 2 h 9"/>
                  <a:gd name="T6" fmla="*/ 9 w 12"/>
                  <a:gd name="T7" fmla="*/ 1 h 9"/>
                  <a:gd name="T8" fmla="*/ 11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1" y="5"/>
                    </a:moveTo>
                    <a:cubicBezTo>
                      <a:pt x="9" y="7"/>
                      <a:pt x="5" y="9"/>
                      <a:pt x="2" y="8"/>
                    </a:cubicBezTo>
                    <a:cubicBezTo>
                      <a:pt x="0" y="8"/>
                      <a:pt x="1" y="4"/>
                      <a:pt x="2" y="2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2" y="2"/>
                      <a:pt x="12" y="4"/>
                      <a:pt x="1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4" name="9Slide.vn 158"/>
              <p:cNvSpPr>
                <a:spLocks noEditPoints="1"/>
              </p:cNvSpPr>
              <p:nvPr/>
            </p:nvSpPr>
            <p:spPr bwMode="auto">
              <a:xfrm>
                <a:off x="3403" y="2292"/>
                <a:ext cx="75" cy="36"/>
              </a:xfrm>
              <a:custGeom>
                <a:avLst/>
                <a:gdLst>
                  <a:gd name="T0" fmla="*/ 4 w 23"/>
                  <a:gd name="T1" fmla="*/ 1 h 11"/>
                  <a:gd name="T2" fmla="*/ 1 w 23"/>
                  <a:gd name="T3" fmla="*/ 5 h 11"/>
                  <a:gd name="T4" fmla="*/ 7 w 23"/>
                  <a:gd name="T5" fmla="*/ 6 h 11"/>
                  <a:gd name="T6" fmla="*/ 14 w 23"/>
                  <a:gd name="T7" fmla="*/ 2 h 11"/>
                  <a:gd name="T8" fmla="*/ 4 w 23"/>
                  <a:gd name="T9" fmla="*/ 1 h 11"/>
                  <a:gd name="T10" fmla="*/ 22 w 23"/>
                  <a:gd name="T11" fmla="*/ 6 h 11"/>
                  <a:gd name="T12" fmla="*/ 15 w 23"/>
                  <a:gd name="T13" fmla="*/ 2 h 11"/>
                  <a:gd name="T14" fmla="*/ 12 w 23"/>
                  <a:gd name="T15" fmla="*/ 8 h 11"/>
                  <a:gd name="T16" fmla="*/ 18 w 23"/>
                  <a:gd name="T17" fmla="*/ 10 h 11"/>
                  <a:gd name="T18" fmla="*/ 22 w 23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4" y="1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2" y="6"/>
                      <a:pt x="4" y="7"/>
                      <a:pt x="7" y="6"/>
                    </a:cubicBezTo>
                    <a:cubicBezTo>
                      <a:pt x="10" y="6"/>
                      <a:pt x="15" y="3"/>
                      <a:pt x="14" y="2"/>
                    </a:cubicBezTo>
                    <a:cubicBezTo>
                      <a:pt x="13" y="0"/>
                      <a:pt x="7" y="0"/>
                      <a:pt x="4" y="1"/>
                    </a:cubicBezTo>
                    <a:close/>
                    <a:moveTo>
                      <a:pt x="22" y="6"/>
                    </a:moveTo>
                    <a:cubicBezTo>
                      <a:pt x="21" y="5"/>
                      <a:pt x="18" y="2"/>
                      <a:pt x="15" y="2"/>
                    </a:cubicBezTo>
                    <a:cubicBezTo>
                      <a:pt x="13" y="3"/>
                      <a:pt x="12" y="6"/>
                      <a:pt x="12" y="8"/>
                    </a:cubicBezTo>
                    <a:cubicBezTo>
                      <a:pt x="13" y="10"/>
                      <a:pt x="15" y="11"/>
                      <a:pt x="18" y="10"/>
                    </a:cubicBezTo>
                    <a:cubicBezTo>
                      <a:pt x="21" y="10"/>
                      <a:pt x="23" y="8"/>
                      <a:pt x="2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5" name="9Slide.vn 159"/>
              <p:cNvSpPr/>
              <p:nvPr/>
            </p:nvSpPr>
            <p:spPr bwMode="auto">
              <a:xfrm>
                <a:off x="3416" y="2269"/>
                <a:ext cx="43" cy="26"/>
              </a:xfrm>
              <a:custGeom>
                <a:avLst/>
                <a:gdLst>
                  <a:gd name="T0" fmla="*/ 10 w 13"/>
                  <a:gd name="T1" fmla="*/ 1 h 8"/>
                  <a:gd name="T2" fmla="*/ 3 w 13"/>
                  <a:gd name="T3" fmla="*/ 1 h 8"/>
                  <a:gd name="T4" fmla="*/ 1 w 13"/>
                  <a:gd name="T5" fmla="*/ 5 h 8"/>
                  <a:gd name="T6" fmla="*/ 10 w 13"/>
                  <a:gd name="T7" fmla="*/ 7 h 8"/>
                  <a:gd name="T8" fmla="*/ 10 w 13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0" y="1"/>
                    </a:moveTo>
                    <a:cubicBezTo>
                      <a:pt x="8" y="0"/>
                      <a:pt x="5" y="0"/>
                      <a:pt x="3" y="1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3" y="6"/>
                      <a:pt x="8" y="8"/>
                      <a:pt x="10" y="7"/>
                    </a:cubicBezTo>
                    <a:cubicBezTo>
                      <a:pt x="13" y="6"/>
                      <a:pt x="11" y="3"/>
                      <a:pt x="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6" name="9Slide.vn 160"/>
              <p:cNvSpPr/>
              <p:nvPr/>
            </p:nvSpPr>
            <p:spPr bwMode="auto">
              <a:xfrm>
                <a:off x="3459" y="2286"/>
                <a:ext cx="45" cy="22"/>
              </a:xfrm>
              <a:custGeom>
                <a:avLst/>
                <a:gdLst>
                  <a:gd name="T0" fmla="*/ 14 w 14"/>
                  <a:gd name="T1" fmla="*/ 4 h 7"/>
                  <a:gd name="T2" fmla="*/ 9 w 14"/>
                  <a:gd name="T3" fmla="*/ 0 h 7"/>
                  <a:gd name="T4" fmla="*/ 0 w 14"/>
                  <a:gd name="T5" fmla="*/ 3 h 7"/>
                  <a:gd name="T6" fmla="*/ 8 w 14"/>
                  <a:gd name="T7" fmla="*/ 6 h 7"/>
                  <a:gd name="T8" fmla="*/ 14 w 14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4" y="4"/>
                    </a:moveTo>
                    <a:cubicBezTo>
                      <a:pt x="14" y="2"/>
                      <a:pt x="12" y="0"/>
                      <a:pt x="9" y="0"/>
                    </a:cubicBezTo>
                    <a:cubicBezTo>
                      <a:pt x="6" y="0"/>
                      <a:pt x="0" y="2"/>
                      <a:pt x="0" y="3"/>
                    </a:cubicBezTo>
                    <a:cubicBezTo>
                      <a:pt x="0" y="5"/>
                      <a:pt x="5" y="6"/>
                      <a:pt x="8" y="6"/>
                    </a:cubicBezTo>
                    <a:cubicBezTo>
                      <a:pt x="11" y="7"/>
                      <a:pt x="13" y="5"/>
                      <a:pt x="1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7" name="9Slide.vn 161"/>
              <p:cNvSpPr/>
              <p:nvPr/>
            </p:nvSpPr>
            <p:spPr bwMode="auto">
              <a:xfrm>
                <a:off x="3439" y="2286"/>
                <a:ext cx="33" cy="19"/>
              </a:xfrm>
              <a:custGeom>
                <a:avLst/>
                <a:gdLst>
                  <a:gd name="T0" fmla="*/ 9 w 10"/>
                  <a:gd name="T1" fmla="*/ 4 h 6"/>
                  <a:gd name="T2" fmla="*/ 2 w 10"/>
                  <a:gd name="T3" fmla="*/ 5 h 6"/>
                  <a:gd name="T4" fmla="*/ 1 w 10"/>
                  <a:gd name="T5" fmla="*/ 2 h 6"/>
                  <a:gd name="T6" fmla="*/ 7 w 10"/>
                  <a:gd name="T7" fmla="*/ 0 h 6"/>
                  <a:gd name="T8" fmla="*/ 9 w 10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9" y="4"/>
                    </a:moveTo>
                    <a:cubicBezTo>
                      <a:pt x="7" y="5"/>
                      <a:pt x="5" y="6"/>
                      <a:pt x="2" y="5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9" y="1"/>
                      <a:pt x="10" y="3"/>
                      <a:pt x="9" y="4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8" name="9Slide.vn 162"/>
              <p:cNvSpPr/>
              <p:nvPr/>
            </p:nvSpPr>
            <p:spPr bwMode="auto">
              <a:xfrm>
                <a:off x="2967" y="2034"/>
                <a:ext cx="39" cy="30"/>
              </a:xfrm>
              <a:custGeom>
                <a:avLst/>
                <a:gdLst>
                  <a:gd name="T0" fmla="*/ 11 w 12"/>
                  <a:gd name="T1" fmla="*/ 5 h 9"/>
                  <a:gd name="T2" fmla="*/ 2 w 12"/>
                  <a:gd name="T3" fmla="*/ 9 h 9"/>
                  <a:gd name="T4" fmla="*/ 2 w 12"/>
                  <a:gd name="T5" fmla="*/ 2 h 9"/>
                  <a:gd name="T6" fmla="*/ 9 w 12"/>
                  <a:gd name="T7" fmla="*/ 1 h 9"/>
                  <a:gd name="T8" fmla="*/ 11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1" y="5"/>
                    </a:moveTo>
                    <a:cubicBezTo>
                      <a:pt x="9" y="7"/>
                      <a:pt x="4" y="9"/>
                      <a:pt x="2" y="9"/>
                    </a:cubicBezTo>
                    <a:cubicBezTo>
                      <a:pt x="0" y="8"/>
                      <a:pt x="1" y="4"/>
                      <a:pt x="2" y="2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2"/>
                      <a:pt x="12" y="4"/>
                      <a:pt x="1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9" name="9Slide.vn 163"/>
              <p:cNvSpPr>
                <a:spLocks noEditPoints="1"/>
              </p:cNvSpPr>
              <p:nvPr/>
            </p:nvSpPr>
            <p:spPr bwMode="auto">
              <a:xfrm>
                <a:off x="2918" y="2064"/>
                <a:ext cx="72" cy="36"/>
              </a:xfrm>
              <a:custGeom>
                <a:avLst/>
                <a:gdLst>
                  <a:gd name="T0" fmla="*/ 4 w 22"/>
                  <a:gd name="T1" fmla="*/ 1 h 11"/>
                  <a:gd name="T2" fmla="*/ 1 w 22"/>
                  <a:gd name="T3" fmla="*/ 5 h 11"/>
                  <a:gd name="T4" fmla="*/ 7 w 22"/>
                  <a:gd name="T5" fmla="*/ 7 h 11"/>
                  <a:gd name="T6" fmla="*/ 14 w 22"/>
                  <a:gd name="T7" fmla="*/ 2 h 11"/>
                  <a:gd name="T8" fmla="*/ 4 w 22"/>
                  <a:gd name="T9" fmla="*/ 1 h 11"/>
                  <a:gd name="T10" fmla="*/ 22 w 22"/>
                  <a:gd name="T11" fmla="*/ 7 h 11"/>
                  <a:gd name="T12" fmla="*/ 15 w 22"/>
                  <a:gd name="T13" fmla="*/ 2 h 11"/>
                  <a:gd name="T14" fmla="*/ 12 w 22"/>
                  <a:gd name="T15" fmla="*/ 8 h 11"/>
                  <a:gd name="T16" fmla="*/ 18 w 22"/>
                  <a:gd name="T17" fmla="*/ 10 h 11"/>
                  <a:gd name="T18" fmla="*/ 22 w 22"/>
                  <a:gd name="T1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1">
                    <a:moveTo>
                      <a:pt x="4" y="1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1" y="6"/>
                      <a:pt x="4" y="7"/>
                      <a:pt x="7" y="7"/>
                    </a:cubicBezTo>
                    <a:cubicBezTo>
                      <a:pt x="9" y="6"/>
                      <a:pt x="14" y="4"/>
                      <a:pt x="14" y="2"/>
                    </a:cubicBezTo>
                    <a:cubicBezTo>
                      <a:pt x="13" y="0"/>
                      <a:pt x="7" y="0"/>
                      <a:pt x="4" y="1"/>
                    </a:cubicBezTo>
                    <a:close/>
                    <a:moveTo>
                      <a:pt x="22" y="7"/>
                    </a:moveTo>
                    <a:cubicBezTo>
                      <a:pt x="21" y="5"/>
                      <a:pt x="18" y="2"/>
                      <a:pt x="15" y="2"/>
                    </a:cubicBezTo>
                    <a:cubicBezTo>
                      <a:pt x="13" y="3"/>
                      <a:pt x="11" y="7"/>
                      <a:pt x="12" y="8"/>
                    </a:cubicBezTo>
                    <a:cubicBezTo>
                      <a:pt x="12" y="10"/>
                      <a:pt x="15" y="11"/>
                      <a:pt x="18" y="10"/>
                    </a:cubicBezTo>
                    <a:cubicBezTo>
                      <a:pt x="21" y="10"/>
                      <a:pt x="22" y="8"/>
                      <a:pt x="2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0" name="9Slide.vn 164"/>
              <p:cNvSpPr/>
              <p:nvPr/>
            </p:nvSpPr>
            <p:spPr bwMode="auto">
              <a:xfrm>
                <a:off x="2931" y="2041"/>
                <a:ext cx="39" cy="29"/>
              </a:xfrm>
              <a:custGeom>
                <a:avLst/>
                <a:gdLst>
                  <a:gd name="T0" fmla="*/ 10 w 12"/>
                  <a:gd name="T1" fmla="*/ 2 h 9"/>
                  <a:gd name="T2" fmla="*/ 3 w 12"/>
                  <a:gd name="T3" fmla="*/ 1 h 9"/>
                  <a:gd name="T4" fmla="*/ 1 w 12"/>
                  <a:gd name="T5" fmla="*/ 5 h 9"/>
                  <a:gd name="T6" fmla="*/ 10 w 12"/>
                  <a:gd name="T7" fmla="*/ 8 h 9"/>
                  <a:gd name="T8" fmla="*/ 10 w 12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0" y="2"/>
                    </a:moveTo>
                    <a:cubicBezTo>
                      <a:pt x="8" y="0"/>
                      <a:pt x="5" y="0"/>
                      <a:pt x="3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3" y="7"/>
                      <a:pt x="8" y="9"/>
                      <a:pt x="10" y="8"/>
                    </a:cubicBezTo>
                    <a:cubicBezTo>
                      <a:pt x="12" y="7"/>
                      <a:pt x="11" y="3"/>
                      <a:pt x="1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1" name="9Slide.vn 165"/>
              <p:cNvSpPr/>
              <p:nvPr/>
            </p:nvSpPr>
            <p:spPr bwMode="auto">
              <a:xfrm>
                <a:off x="2973" y="2061"/>
                <a:ext cx="46" cy="19"/>
              </a:xfrm>
              <a:custGeom>
                <a:avLst/>
                <a:gdLst>
                  <a:gd name="T0" fmla="*/ 13 w 14"/>
                  <a:gd name="T1" fmla="*/ 3 h 6"/>
                  <a:gd name="T2" fmla="*/ 9 w 14"/>
                  <a:gd name="T3" fmla="*/ 0 h 6"/>
                  <a:gd name="T4" fmla="*/ 0 w 14"/>
                  <a:gd name="T5" fmla="*/ 2 h 6"/>
                  <a:gd name="T6" fmla="*/ 8 w 14"/>
                  <a:gd name="T7" fmla="*/ 6 h 6"/>
                  <a:gd name="T8" fmla="*/ 13 w 1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3" y="3"/>
                    </a:moveTo>
                    <a:cubicBezTo>
                      <a:pt x="14" y="1"/>
                      <a:pt x="12" y="0"/>
                      <a:pt x="9" y="0"/>
                    </a:cubicBezTo>
                    <a:cubicBezTo>
                      <a:pt x="6" y="0"/>
                      <a:pt x="0" y="1"/>
                      <a:pt x="0" y="2"/>
                    </a:cubicBezTo>
                    <a:cubicBezTo>
                      <a:pt x="0" y="4"/>
                      <a:pt x="5" y="6"/>
                      <a:pt x="8" y="6"/>
                    </a:cubicBezTo>
                    <a:cubicBezTo>
                      <a:pt x="11" y="6"/>
                      <a:pt x="13" y="4"/>
                      <a:pt x="1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2" name="9Slide.vn 166"/>
              <p:cNvSpPr/>
              <p:nvPr/>
            </p:nvSpPr>
            <p:spPr bwMode="auto">
              <a:xfrm>
                <a:off x="2950" y="2057"/>
                <a:ext cx="36" cy="20"/>
              </a:xfrm>
              <a:custGeom>
                <a:avLst/>
                <a:gdLst>
                  <a:gd name="T0" fmla="*/ 9 w 11"/>
                  <a:gd name="T1" fmla="*/ 4 h 6"/>
                  <a:gd name="T2" fmla="*/ 3 w 11"/>
                  <a:gd name="T3" fmla="*/ 6 h 6"/>
                  <a:gd name="T4" fmla="*/ 2 w 11"/>
                  <a:gd name="T5" fmla="*/ 2 h 6"/>
                  <a:gd name="T6" fmla="*/ 8 w 11"/>
                  <a:gd name="T7" fmla="*/ 1 h 6"/>
                  <a:gd name="T8" fmla="*/ 9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8" y="6"/>
                      <a:pt x="5" y="6"/>
                      <a:pt x="3" y="6"/>
                    </a:cubicBezTo>
                    <a:cubicBezTo>
                      <a:pt x="1" y="5"/>
                      <a:pt x="0" y="3"/>
                      <a:pt x="2" y="2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0" y="1"/>
                      <a:pt x="11" y="3"/>
                      <a:pt x="9" y="4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3" name="9Slide.vn 167"/>
              <p:cNvSpPr/>
              <p:nvPr/>
            </p:nvSpPr>
            <p:spPr bwMode="auto">
              <a:xfrm>
                <a:off x="3110" y="2054"/>
                <a:ext cx="39" cy="29"/>
              </a:xfrm>
              <a:custGeom>
                <a:avLst/>
                <a:gdLst>
                  <a:gd name="T0" fmla="*/ 11 w 12"/>
                  <a:gd name="T1" fmla="*/ 5 h 9"/>
                  <a:gd name="T2" fmla="*/ 2 w 12"/>
                  <a:gd name="T3" fmla="*/ 8 h 9"/>
                  <a:gd name="T4" fmla="*/ 2 w 12"/>
                  <a:gd name="T5" fmla="*/ 2 h 9"/>
                  <a:gd name="T6" fmla="*/ 9 w 12"/>
                  <a:gd name="T7" fmla="*/ 1 h 9"/>
                  <a:gd name="T8" fmla="*/ 11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1" y="5"/>
                    </a:moveTo>
                    <a:cubicBezTo>
                      <a:pt x="10" y="6"/>
                      <a:pt x="5" y="9"/>
                      <a:pt x="2" y="8"/>
                    </a:cubicBezTo>
                    <a:cubicBezTo>
                      <a:pt x="0" y="7"/>
                      <a:pt x="1" y="4"/>
                      <a:pt x="2" y="2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2" y="2"/>
                      <a:pt x="12" y="3"/>
                      <a:pt x="1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4" name="9Slide.vn 168"/>
              <p:cNvSpPr>
                <a:spLocks noEditPoints="1"/>
              </p:cNvSpPr>
              <p:nvPr/>
            </p:nvSpPr>
            <p:spPr bwMode="auto">
              <a:xfrm>
                <a:off x="3061" y="2083"/>
                <a:ext cx="75" cy="33"/>
              </a:xfrm>
              <a:custGeom>
                <a:avLst/>
                <a:gdLst>
                  <a:gd name="T0" fmla="*/ 4 w 23"/>
                  <a:gd name="T1" fmla="*/ 0 h 10"/>
                  <a:gd name="T2" fmla="*/ 1 w 23"/>
                  <a:gd name="T3" fmla="*/ 4 h 10"/>
                  <a:gd name="T4" fmla="*/ 7 w 23"/>
                  <a:gd name="T5" fmla="*/ 6 h 10"/>
                  <a:gd name="T6" fmla="*/ 14 w 23"/>
                  <a:gd name="T7" fmla="*/ 1 h 10"/>
                  <a:gd name="T8" fmla="*/ 4 w 23"/>
                  <a:gd name="T9" fmla="*/ 0 h 10"/>
                  <a:gd name="T10" fmla="*/ 22 w 23"/>
                  <a:gd name="T11" fmla="*/ 6 h 10"/>
                  <a:gd name="T12" fmla="*/ 15 w 23"/>
                  <a:gd name="T13" fmla="*/ 2 h 10"/>
                  <a:gd name="T14" fmla="*/ 12 w 23"/>
                  <a:gd name="T15" fmla="*/ 8 h 10"/>
                  <a:gd name="T16" fmla="*/ 18 w 23"/>
                  <a:gd name="T17" fmla="*/ 10 h 10"/>
                  <a:gd name="T18" fmla="*/ 22 w 23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0">
                    <a:moveTo>
                      <a:pt x="4" y="0"/>
                    </a:moveTo>
                    <a:cubicBezTo>
                      <a:pt x="2" y="1"/>
                      <a:pt x="0" y="3"/>
                      <a:pt x="1" y="4"/>
                    </a:cubicBezTo>
                    <a:cubicBezTo>
                      <a:pt x="2" y="6"/>
                      <a:pt x="4" y="7"/>
                      <a:pt x="7" y="6"/>
                    </a:cubicBezTo>
                    <a:cubicBezTo>
                      <a:pt x="10" y="6"/>
                      <a:pt x="15" y="3"/>
                      <a:pt x="14" y="1"/>
                    </a:cubicBezTo>
                    <a:cubicBezTo>
                      <a:pt x="13" y="0"/>
                      <a:pt x="7" y="0"/>
                      <a:pt x="4" y="0"/>
                    </a:cubicBezTo>
                    <a:close/>
                    <a:moveTo>
                      <a:pt x="22" y="6"/>
                    </a:moveTo>
                    <a:cubicBezTo>
                      <a:pt x="21" y="5"/>
                      <a:pt x="18" y="2"/>
                      <a:pt x="15" y="2"/>
                    </a:cubicBezTo>
                    <a:cubicBezTo>
                      <a:pt x="13" y="2"/>
                      <a:pt x="12" y="6"/>
                      <a:pt x="12" y="8"/>
                    </a:cubicBezTo>
                    <a:cubicBezTo>
                      <a:pt x="13" y="9"/>
                      <a:pt x="15" y="10"/>
                      <a:pt x="18" y="10"/>
                    </a:cubicBezTo>
                    <a:cubicBezTo>
                      <a:pt x="21" y="10"/>
                      <a:pt x="23" y="8"/>
                      <a:pt x="2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5" name="9Slide.vn 169"/>
              <p:cNvSpPr/>
              <p:nvPr/>
            </p:nvSpPr>
            <p:spPr bwMode="auto">
              <a:xfrm>
                <a:off x="3074" y="2061"/>
                <a:ext cx="43" cy="26"/>
              </a:xfrm>
              <a:custGeom>
                <a:avLst/>
                <a:gdLst>
                  <a:gd name="T0" fmla="*/ 10 w 13"/>
                  <a:gd name="T1" fmla="*/ 1 h 8"/>
                  <a:gd name="T2" fmla="*/ 3 w 13"/>
                  <a:gd name="T3" fmla="*/ 1 h 8"/>
                  <a:gd name="T4" fmla="*/ 1 w 13"/>
                  <a:gd name="T5" fmla="*/ 5 h 8"/>
                  <a:gd name="T6" fmla="*/ 10 w 13"/>
                  <a:gd name="T7" fmla="*/ 7 h 8"/>
                  <a:gd name="T8" fmla="*/ 10 w 13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0" y="1"/>
                    </a:moveTo>
                    <a:cubicBezTo>
                      <a:pt x="8" y="0"/>
                      <a:pt x="5" y="0"/>
                      <a:pt x="3" y="1"/>
                    </a:cubicBezTo>
                    <a:cubicBezTo>
                      <a:pt x="1" y="2"/>
                      <a:pt x="0" y="3"/>
                      <a:pt x="1" y="5"/>
                    </a:cubicBezTo>
                    <a:cubicBezTo>
                      <a:pt x="3" y="6"/>
                      <a:pt x="8" y="8"/>
                      <a:pt x="10" y="7"/>
                    </a:cubicBezTo>
                    <a:cubicBezTo>
                      <a:pt x="13" y="6"/>
                      <a:pt x="11" y="2"/>
                      <a:pt x="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6" name="9Slide.vn 170"/>
              <p:cNvSpPr/>
              <p:nvPr/>
            </p:nvSpPr>
            <p:spPr bwMode="auto">
              <a:xfrm>
                <a:off x="3117" y="2077"/>
                <a:ext cx="45" cy="19"/>
              </a:xfrm>
              <a:custGeom>
                <a:avLst/>
                <a:gdLst>
                  <a:gd name="T0" fmla="*/ 14 w 14"/>
                  <a:gd name="T1" fmla="*/ 3 h 6"/>
                  <a:gd name="T2" fmla="*/ 9 w 14"/>
                  <a:gd name="T3" fmla="*/ 0 h 6"/>
                  <a:gd name="T4" fmla="*/ 0 w 14"/>
                  <a:gd name="T5" fmla="*/ 3 h 6"/>
                  <a:gd name="T6" fmla="*/ 8 w 14"/>
                  <a:gd name="T7" fmla="*/ 6 h 6"/>
                  <a:gd name="T8" fmla="*/ 14 w 1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4" y="3"/>
                    </a:moveTo>
                    <a:cubicBezTo>
                      <a:pt x="14" y="2"/>
                      <a:pt x="12" y="0"/>
                      <a:pt x="9" y="0"/>
                    </a:cubicBezTo>
                    <a:cubicBezTo>
                      <a:pt x="6" y="0"/>
                      <a:pt x="0" y="1"/>
                      <a:pt x="0" y="3"/>
                    </a:cubicBezTo>
                    <a:cubicBezTo>
                      <a:pt x="0" y="5"/>
                      <a:pt x="5" y="6"/>
                      <a:pt x="8" y="6"/>
                    </a:cubicBezTo>
                    <a:cubicBezTo>
                      <a:pt x="11" y="6"/>
                      <a:pt x="13" y="5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7" name="9Slide.vn 171"/>
              <p:cNvSpPr/>
              <p:nvPr/>
            </p:nvSpPr>
            <p:spPr bwMode="auto">
              <a:xfrm>
                <a:off x="3097" y="2074"/>
                <a:ext cx="33" cy="22"/>
              </a:xfrm>
              <a:custGeom>
                <a:avLst/>
                <a:gdLst>
                  <a:gd name="T0" fmla="*/ 9 w 10"/>
                  <a:gd name="T1" fmla="*/ 5 h 7"/>
                  <a:gd name="T2" fmla="*/ 2 w 10"/>
                  <a:gd name="T3" fmla="*/ 6 h 7"/>
                  <a:gd name="T4" fmla="*/ 1 w 10"/>
                  <a:gd name="T5" fmla="*/ 2 h 7"/>
                  <a:gd name="T6" fmla="*/ 7 w 10"/>
                  <a:gd name="T7" fmla="*/ 1 h 7"/>
                  <a:gd name="T8" fmla="*/ 9 w 10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5"/>
                    </a:moveTo>
                    <a:cubicBezTo>
                      <a:pt x="7" y="6"/>
                      <a:pt x="5" y="7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10" y="4"/>
                      <a:pt x="9" y="5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8" name="9Slide.vn 172"/>
              <p:cNvSpPr>
                <a:spLocks noEditPoints="1"/>
              </p:cNvSpPr>
              <p:nvPr/>
            </p:nvSpPr>
            <p:spPr bwMode="auto">
              <a:xfrm>
                <a:off x="2970" y="2742"/>
                <a:ext cx="603" cy="176"/>
              </a:xfrm>
              <a:custGeom>
                <a:avLst/>
                <a:gdLst>
                  <a:gd name="T0" fmla="*/ 107 w 185"/>
                  <a:gd name="T1" fmla="*/ 13 h 54"/>
                  <a:gd name="T2" fmla="*/ 68 w 185"/>
                  <a:gd name="T3" fmla="*/ 24 h 54"/>
                  <a:gd name="T4" fmla="*/ 107 w 185"/>
                  <a:gd name="T5" fmla="*/ 35 h 54"/>
                  <a:gd name="T6" fmla="*/ 146 w 185"/>
                  <a:gd name="T7" fmla="*/ 24 h 54"/>
                  <a:gd name="T8" fmla="*/ 107 w 185"/>
                  <a:gd name="T9" fmla="*/ 13 h 54"/>
                  <a:gd name="T10" fmla="*/ 31 w 185"/>
                  <a:gd name="T11" fmla="*/ 22 h 54"/>
                  <a:gd name="T12" fmla="*/ 112 w 185"/>
                  <a:gd name="T13" fmla="*/ 4 h 54"/>
                  <a:gd name="T14" fmla="*/ 182 w 185"/>
                  <a:gd name="T15" fmla="*/ 15 h 54"/>
                  <a:gd name="T16" fmla="*/ 110 w 185"/>
                  <a:gd name="T17" fmla="*/ 0 h 54"/>
                  <a:gd name="T18" fmla="*/ 31 w 185"/>
                  <a:gd name="T19" fmla="*/ 22 h 54"/>
                  <a:gd name="T20" fmla="*/ 112 w 185"/>
                  <a:gd name="T21" fmla="*/ 49 h 54"/>
                  <a:gd name="T22" fmla="*/ 29 w 185"/>
                  <a:gd name="T23" fmla="*/ 30 h 54"/>
                  <a:gd name="T24" fmla="*/ 110 w 185"/>
                  <a:gd name="T25" fmla="*/ 54 h 54"/>
                  <a:gd name="T26" fmla="*/ 185 w 185"/>
                  <a:gd name="T27" fmla="*/ 37 h 54"/>
                  <a:gd name="T28" fmla="*/ 112 w 185"/>
                  <a:gd name="T29" fmla="*/ 49 h 54"/>
                  <a:gd name="T30" fmla="*/ 5 w 185"/>
                  <a:gd name="T31" fmla="*/ 28 h 54"/>
                  <a:gd name="T32" fmla="*/ 74 w 185"/>
                  <a:gd name="T33" fmla="*/ 0 h 54"/>
                  <a:gd name="T34" fmla="*/ 38 w 185"/>
                  <a:gd name="T35" fmla="*/ 3 h 54"/>
                  <a:gd name="T36" fmla="*/ 2 w 185"/>
                  <a:gd name="T37" fmla="*/ 28 h 54"/>
                  <a:gd name="T38" fmla="*/ 25 w 185"/>
                  <a:gd name="T39" fmla="*/ 47 h 54"/>
                  <a:gd name="T40" fmla="*/ 5 w 185"/>
                  <a:gd name="T41" fmla="*/ 28 h 54"/>
                  <a:gd name="T42" fmla="*/ 176 w 185"/>
                  <a:gd name="T43" fmla="*/ 24 h 54"/>
                  <a:gd name="T44" fmla="*/ 148 w 185"/>
                  <a:gd name="T45" fmla="*/ 10 h 54"/>
                  <a:gd name="T46" fmla="*/ 172 w 185"/>
                  <a:gd name="T47" fmla="*/ 24 h 54"/>
                  <a:gd name="T48" fmla="*/ 145 w 185"/>
                  <a:gd name="T49" fmla="*/ 39 h 54"/>
                  <a:gd name="T50" fmla="*/ 176 w 185"/>
                  <a:gd name="T51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5" h="54">
                    <a:moveTo>
                      <a:pt x="107" y="13"/>
                    </a:moveTo>
                    <a:cubicBezTo>
                      <a:pt x="86" y="13"/>
                      <a:pt x="68" y="18"/>
                      <a:pt x="68" y="24"/>
                    </a:cubicBezTo>
                    <a:cubicBezTo>
                      <a:pt x="68" y="30"/>
                      <a:pt x="86" y="35"/>
                      <a:pt x="107" y="35"/>
                    </a:cubicBezTo>
                    <a:cubicBezTo>
                      <a:pt x="129" y="35"/>
                      <a:pt x="146" y="30"/>
                      <a:pt x="146" y="24"/>
                    </a:cubicBezTo>
                    <a:cubicBezTo>
                      <a:pt x="146" y="18"/>
                      <a:pt x="129" y="13"/>
                      <a:pt x="107" y="13"/>
                    </a:cubicBezTo>
                    <a:close/>
                    <a:moveTo>
                      <a:pt x="31" y="22"/>
                    </a:moveTo>
                    <a:cubicBezTo>
                      <a:pt x="39" y="12"/>
                      <a:pt x="72" y="4"/>
                      <a:pt x="112" y="4"/>
                    </a:cubicBezTo>
                    <a:cubicBezTo>
                      <a:pt x="141" y="4"/>
                      <a:pt x="167" y="8"/>
                      <a:pt x="182" y="15"/>
                    </a:cubicBezTo>
                    <a:cubicBezTo>
                      <a:pt x="168" y="6"/>
                      <a:pt x="141" y="0"/>
                      <a:pt x="110" y="0"/>
                    </a:cubicBezTo>
                    <a:cubicBezTo>
                      <a:pt x="71" y="0"/>
                      <a:pt x="38" y="10"/>
                      <a:pt x="31" y="22"/>
                    </a:cubicBezTo>
                    <a:close/>
                    <a:moveTo>
                      <a:pt x="112" y="49"/>
                    </a:moveTo>
                    <a:cubicBezTo>
                      <a:pt x="69" y="49"/>
                      <a:pt x="35" y="41"/>
                      <a:pt x="29" y="30"/>
                    </a:cubicBezTo>
                    <a:cubicBezTo>
                      <a:pt x="33" y="43"/>
                      <a:pt x="68" y="54"/>
                      <a:pt x="110" y="54"/>
                    </a:cubicBezTo>
                    <a:cubicBezTo>
                      <a:pt x="144" y="54"/>
                      <a:pt x="173" y="47"/>
                      <a:pt x="185" y="37"/>
                    </a:cubicBezTo>
                    <a:cubicBezTo>
                      <a:pt x="171" y="44"/>
                      <a:pt x="144" y="49"/>
                      <a:pt x="112" y="49"/>
                    </a:cubicBezTo>
                    <a:close/>
                    <a:moveTo>
                      <a:pt x="5" y="28"/>
                    </a:moveTo>
                    <a:cubicBezTo>
                      <a:pt x="5" y="14"/>
                      <a:pt x="35" y="2"/>
                      <a:pt x="74" y="0"/>
                    </a:cubicBezTo>
                    <a:cubicBezTo>
                      <a:pt x="61" y="0"/>
                      <a:pt x="49" y="2"/>
                      <a:pt x="38" y="3"/>
                    </a:cubicBezTo>
                    <a:cubicBezTo>
                      <a:pt x="14" y="8"/>
                      <a:pt x="0" y="18"/>
                      <a:pt x="2" y="28"/>
                    </a:cubicBezTo>
                    <a:cubicBezTo>
                      <a:pt x="3" y="35"/>
                      <a:pt x="12" y="42"/>
                      <a:pt x="25" y="47"/>
                    </a:cubicBezTo>
                    <a:cubicBezTo>
                      <a:pt x="13" y="42"/>
                      <a:pt x="5" y="35"/>
                      <a:pt x="5" y="28"/>
                    </a:cubicBezTo>
                    <a:close/>
                    <a:moveTo>
                      <a:pt x="176" y="24"/>
                    </a:moveTo>
                    <a:cubicBezTo>
                      <a:pt x="176" y="14"/>
                      <a:pt x="143" y="8"/>
                      <a:pt x="148" y="10"/>
                    </a:cubicBezTo>
                    <a:cubicBezTo>
                      <a:pt x="162" y="14"/>
                      <a:pt x="171" y="18"/>
                      <a:pt x="172" y="24"/>
                    </a:cubicBezTo>
                    <a:cubicBezTo>
                      <a:pt x="174" y="30"/>
                      <a:pt x="163" y="36"/>
                      <a:pt x="145" y="39"/>
                    </a:cubicBezTo>
                    <a:cubicBezTo>
                      <a:pt x="164" y="36"/>
                      <a:pt x="176" y="30"/>
                      <a:pt x="176" y="24"/>
                    </a:cubicBez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9" name="9Slide.vn 173"/>
              <p:cNvSpPr/>
              <p:nvPr/>
            </p:nvSpPr>
            <p:spPr bwMode="auto">
              <a:xfrm>
                <a:off x="3214" y="2647"/>
                <a:ext cx="193" cy="190"/>
              </a:xfrm>
              <a:custGeom>
                <a:avLst/>
                <a:gdLst>
                  <a:gd name="T0" fmla="*/ 1 w 59"/>
                  <a:gd name="T1" fmla="*/ 30 h 58"/>
                  <a:gd name="T2" fmla="*/ 6 w 59"/>
                  <a:gd name="T3" fmla="*/ 50 h 58"/>
                  <a:gd name="T4" fmla="*/ 31 w 59"/>
                  <a:gd name="T5" fmla="*/ 57 h 58"/>
                  <a:gd name="T6" fmla="*/ 51 w 59"/>
                  <a:gd name="T7" fmla="*/ 54 h 58"/>
                  <a:gd name="T8" fmla="*/ 57 w 59"/>
                  <a:gd name="T9" fmla="*/ 50 h 58"/>
                  <a:gd name="T10" fmla="*/ 52 w 59"/>
                  <a:gd name="T11" fmla="*/ 36 h 58"/>
                  <a:gd name="T12" fmla="*/ 12 w 59"/>
                  <a:gd name="T13" fmla="*/ 0 h 58"/>
                  <a:gd name="T14" fmla="*/ 10 w 59"/>
                  <a:gd name="T15" fmla="*/ 0 h 58"/>
                  <a:gd name="T16" fmla="*/ 7 w 59"/>
                  <a:gd name="T17" fmla="*/ 5 h 58"/>
                  <a:gd name="T18" fmla="*/ 3 w 59"/>
                  <a:gd name="T19" fmla="*/ 2 h 58"/>
                  <a:gd name="T20" fmla="*/ 3 w 59"/>
                  <a:gd name="T21" fmla="*/ 9 h 58"/>
                  <a:gd name="T22" fmla="*/ 1 w 59"/>
                  <a:gd name="T23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58">
                    <a:moveTo>
                      <a:pt x="1" y="30"/>
                    </a:moveTo>
                    <a:cubicBezTo>
                      <a:pt x="0" y="37"/>
                      <a:pt x="1" y="45"/>
                      <a:pt x="6" y="50"/>
                    </a:cubicBezTo>
                    <a:cubicBezTo>
                      <a:pt x="13" y="57"/>
                      <a:pt x="23" y="57"/>
                      <a:pt x="31" y="57"/>
                    </a:cubicBezTo>
                    <a:cubicBezTo>
                      <a:pt x="38" y="58"/>
                      <a:pt x="45" y="57"/>
                      <a:pt x="51" y="54"/>
                    </a:cubicBezTo>
                    <a:cubicBezTo>
                      <a:pt x="54" y="53"/>
                      <a:pt x="56" y="52"/>
                      <a:pt x="57" y="50"/>
                    </a:cubicBezTo>
                    <a:cubicBezTo>
                      <a:pt x="59" y="48"/>
                      <a:pt x="54" y="38"/>
                      <a:pt x="52" y="36"/>
                    </a:cubicBezTo>
                    <a:cubicBezTo>
                      <a:pt x="52" y="34"/>
                      <a:pt x="26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1"/>
                      <a:pt x="8" y="4"/>
                      <a:pt x="7" y="5"/>
                    </a:cubicBezTo>
                    <a:cubicBezTo>
                      <a:pt x="7" y="6"/>
                      <a:pt x="4" y="2"/>
                      <a:pt x="3" y="2"/>
                    </a:cubicBezTo>
                    <a:cubicBezTo>
                      <a:pt x="1" y="3"/>
                      <a:pt x="2" y="7"/>
                      <a:pt x="3" y="9"/>
                    </a:cubicBezTo>
                    <a:cubicBezTo>
                      <a:pt x="4" y="15"/>
                      <a:pt x="1" y="23"/>
                      <a:pt x="1" y="30"/>
                    </a:cubicBezTo>
                    <a:close/>
                  </a:path>
                </a:pathLst>
              </a:custGeom>
              <a:solidFill>
                <a:srgbClr val="BD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0" name="9Slide.vn 174"/>
              <p:cNvSpPr/>
              <p:nvPr/>
            </p:nvSpPr>
            <p:spPr bwMode="auto">
              <a:xfrm>
                <a:off x="3214" y="2647"/>
                <a:ext cx="189" cy="190"/>
              </a:xfrm>
              <a:custGeom>
                <a:avLst/>
                <a:gdLst>
                  <a:gd name="T0" fmla="*/ 22 w 58"/>
                  <a:gd name="T1" fmla="*/ 52 h 58"/>
                  <a:gd name="T2" fmla="*/ 6 w 58"/>
                  <a:gd name="T3" fmla="*/ 12 h 58"/>
                  <a:gd name="T4" fmla="*/ 13 w 58"/>
                  <a:gd name="T5" fmla="*/ 1 h 58"/>
                  <a:gd name="T6" fmla="*/ 13 w 58"/>
                  <a:gd name="T7" fmla="*/ 0 h 58"/>
                  <a:gd name="T8" fmla="*/ 12 w 58"/>
                  <a:gd name="T9" fmla="*/ 0 h 58"/>
                  <a:gd name="T10" fmla="*/ 10 w 58"/>
                  <a:gd name="T11" fmla="*/ 0 h 58"/>
                  <a:gd name="T12" fmla="*/ 7 w 58"/>
                  <a:gd name="T13" fmla="*/ 5 h 58"/>
                  <a:gd name="T14" fmla="*/ 3 w 58"/>
                  <a:gd name="T15" fmla="*/ 2 h 58"/>
                  <a:gd name="T16" fmla="*/ 3 w 58"/>
                  <a:gd name="T17" fmla="*/ 9 h 58"/>
                  <a:gd name="T18" fmla="*/ 1 w 58"/>
                  <a:gd name="T19" fmla="*/ 30 h 58"/>
                  <a:gd name="T20" fmla="*/ 6 w 58"/>
                  <a:gd name="T21" fmla="*/ 50 h 58"/>
                  <a:gd name="T22" fmla="*/ 31 w 58"/>
                  <a:gd name="T23" fmla="*/ 57 h 58"/>
                  <a:gd name="T24" fmla="*/ 51 w 58"/>
                  <a:gd name="T25" fmla="*/ 54 h 58"/>
                  <a:gd name="T26" fmla="*/ 57 w 58"/>
                  <a:gd name="T27" fmla="*/ 50 h 58"/>
                  <a:gd name="T28" fmla="*/ 57 w 58"/>
                  <a:gd name="T29" fmla="*/ 46 h 58"/>
                  <a:gd name="T30" fmla="*/ 22 w 58"/>
                  <a:gd name="T31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58">
                    <a:moveTo>
                      <a:pt x="22" y="52"/>
                    </a:moveTo>
                    <a:cubicBezTo>
                      <a:pt x="3" y="48"/>
                      <a:pt x="6" y="14"/>
                      <a:pt x="6" y="12"/>
                    </a:cubicBezTo>
                    <a:cubicBezTo>
                      <a:pt x="7" y="10"/>
                      <a:pt x="12" y="6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1"/>
                      <a:pt x="8" y="4"/>
                      <a:pt x="7" y="5"/>
                    </a:cubicBezTo>
                    <a:cubicBezTo>
                      <a:pt x="7" y="6"/>
                      <a:pt x="4" y="2"/>
                      <a:pt x="3" y="2"/>
                    </a:cubicBezTo>
                    <a:cubicBezTo>
                      <a:pt x="1" y="3"/>
                      <a:pt x="2" y="7"/>
                      <a:pt x="3" y="9"/>
                    </a:cubicBezTo>
                    <a:cubicBezTo>
                      <a:pt x="4" y="15"/>
                      <a:pt x="1" y="23"/>
                      <a:pt x="1" y="30"/>
                    </a:cubicBezTo>
                    <a:cubicBezTo>
                      <a:pt x="0" y="37"/>
                      <a:pt x="1" y="45"/>
                      <a:pt x="6" y="50"/>
                    </a:cubicBezTo>
                    <a:cubicBezTo>
                      <a:pt x="13" y="57"/>
                      <a:pt x="23" y="57"/>
                      <a:pt x="31" y="57"/>
                    </a:cubicBezTo>
                    <a:cubicBezTo>
                      <a:pt x="38" y="58"/>
                      <a:pt x="45" y="57"/>
                      <a:pt x="51" y="54"/>
                    </a:cubicBezTo>
                    <a:cubicBezTo>
                      <a:pt x="54" y="53"/>
                      <a:pt x="56" y="52"/>
                      <a:pt x="57" y="50"/>
                    </a:cubicBezTo>
                    <a:cubicBezTo>
                      <a:pt x="58" y="49"/>
                      <a:pt x="57" y="48"/>
                      <a:pt x="57" y="46"/>
                    </a:cubicBezTo>
                    <a:cubicBezTo>
                      <a:pt x="50" y="50"/>
                      <a:pt x="35" y="55"/>
                      <a:pt x="22" y="52"/>
                    </a:cubicBezTo>
                    <a:close/>
                  </a:path>
                </a:pathLst>
              </a:custGeom>
              <a:solidFill>
                <a:srgbClr val="9ED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1" name="9Slide.vn 175"/>
              <p:cNvSpPr>
                <a:spLocks noChangeArrowheads="1"/>
              </p:cNvSpPr>
              <p:nvPr/>
            </p:nvSpPr>
            <p:spPr bwMode="auto">
              <a:xfrm>
                <a:off x="3280" y="2719"/>
                <a:ext cx="45" cy="46"/>
              </a:xfrm>
              <a:prstGeom prst="ellipse">
                <a:avLst/>
              </a:prstGeom>
              <a:solidFill>
                <a:srgbClr val="62B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2" name="9Slide.vn 176"/>
              <p:cNvSpPr>
                <a:spLocks noChangeArrowheads="1"/>
              </p:cNvSpPr>
              <p:nvPr/>
            </p:nvSpPr>
            <p:spPr bwMode="auto">
              <a:xfrm>
                <a:off x="3286" y="2722"/>
                <a:ext cx="36" cy="36"/>
              </a:xfrm>
              <a:prstGeom prst="ellipse">
                <a:avLst/>
              </a:prstGeom>
              <a:solidFill>
                <a:srgbClr val="4B9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3" name="9Slide.vn 177"/>
              <p:cNvSpPr>
                <a:spLocks noChangeArrowheads="1"/>
              </p:cNvSpPr>
              <p:nvPr/>
            </p:nvSpPr>
            <p:spPr bwMode="auto">
              <a:xfrm>
                <a:off x="3289" y="2726"/>
                <a:ext cx="17" cy="16"/>
              </a:xfrm>
              <a:prstGeom prst="ellipse">
                <a:avLst/>
              </a:prstGeom>
              <a:solidFill>
                <a:srgbClr val="BD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4" name="9Slide.vn 178"/>
              <p:cNvSpPr/>
              <p:nvPr/>
            </p:nvSpPr>
            <p:spPr bwMode="auto">
              <a:xfrm>
                <a:off x="1204" y="1408"/>
                <a:ext cx="694" cy="186"/>
              </a:xfrm>
              <a:custGeom>
                <a:avLst/>
                <a:gdLst>
                  <a:gd name="T0" fmla="*/ 53 w 213"/>
                  <a:gd name="T1" fmla="*/ 5 h 57"/>
                  <a:gd name="T2" fmla="*/ 112 w 213"/>
                  <a:gd name="T3" fmla="*/ 31 h 57"/>
                  <a:gd name="T4" fmla="*/ 172 w 213"/>
                  <a:gd name="T5" fmla="*/ 38 h 57"/>
                  <a:gd name="T6" fmla="*/ 186 w 213"/>
                  <a:gd name="T7" fmla="*/ 31 h 57"/>
                  <a:gd name="T8" fmla="*/ 188 w 213"/>
                  <a:gd name="T9" fmla="*/ 17 h 57"/>
                  <a:gd name="T10" fmla="*/ 182 w 213"/>
                  <a:gd name="T11" fmla="*/ 24 h 57"/>
                  <a:gd name="T12" fmla="*/ 168 w 213"/>
                  <a:gd name="T13" fmla="*/ 21 h 57"/>
                  <a:gd name="T14" fmla="*/ 176 w 213"/>
                  <a:gd name="T15" fmla="*/ 6 h 57"/>
                  <a:gd name="T16" fmla="*/ 205 w 213"/>
                  <a:gd name="T17" fmla="*/ 9 h 57"/>
                  <a:gd name="T18" fmla="*/ 208 w 213"/>
                  <a:gd name="T19" fmla="*/ 38 h 57"/>
                  <a:gd name="T20" fmla="*/ 181 w 213"/>
                  <a:gd name="T21" fmla="*/ 53 h 57"/>
                  <a:gd name="T22" fmla="*/ 125 w 213"/>
                  <a:gd name="T23" fmla="*/ 50 h 57"/>
                  <a:gd name="T24" fmla="*/ 68 w 213"/>
                  <a:gd name="T25" fmla="*/ 22 h 57"/>
                  <a:gd name="T26" fmla="*/ 0 w 213"/>
                  <a:gd name="T27" fmla="*/ 27 h 57"/>
                  <a:gd name="T28" fmla="*/ 53 w 213"/>
                  <a:gd name="T29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3" h="57">
                    <a:moveTo>
                      <a:pt x="53" y="5"/>
                    </a:moveTo>
                    <a:cubicBezTo>
                      <a:pt x="74" y="6"/>
                      <a:pt x="92" y="22"/>
                      <a:pt x="112" y="31"/>
                    </a:cubicBezTo>
                    <a:cubicBezTo>
                      <a:pt x="131" y="40"/>
                      <a:pt x="152" y="42"/>
                      <a:pt x="172" y="38"/>
                    </a:cubicBezTo>
                    <a:cubicBezTo>
                      <a:pt x="177" y="37"/>
                      <a:pt x="182" y="35"/>
                      <a:pt x="186" y="31"/>
                    </a:cubicBezTo>
                    <a:cubicBezTo>
                      <a:pt x="189" y="28"/>
                      <a:pt x="191" y="22"/>
                      <a:pt x="188" y="17"/>
                    </a:cubicBezTo>
                    <a:cubicBezTo>
                      <a:pt x="185" y="16"/>
                      <a:pt x="184" y="21"/>
                      <a:pt x="182" y="24"/>
                    </a:cubicBezTo>
                    <a:cubicBezTo>
                      <a:pt x="179" y="29"/>
                      <a:pt x="170" y="26"/>
                      <a:pt x="168" y="21"/>
                    </a:cubicBezTo>
                    <a:cubicBezTo>
                      <a:pt x="167" y="15"/>
                      <a:pt x="171" y="9"/>
                      <a:pt x="176" y="6"/>
                    </a:cubicBezTo>
                    <a:cubicBezTo>
                      <a:pt x="185" y="0"/>
                      <a:pt x="197" y="2"/>
                      <a:pt x="205" y="9"/>
                    </a:cubicBezTo>
                    <a:cubicBezTo>
                      <a:pt x="212" y="17"/>
                      <a:pt x="213" y="30"/>
                      <a:pt x="208" y="38"/>
                    </a:cubicBezTo>
                    <a:cubicBezTo>
                      <a:pt x="202" y="47"/>
                      <a:pt x="191" y="51"/>
                      <a:pt x="181" y="53"/>
                    </a:cubicBezTo>
                    <a:cubicBezTo>
                      <a:pt x="162" y="57"/>
                      <a:pt x="143" y="56"/>
                      <a:pt x="125" y="50"/>
                    </a:cubicBezTo>
                    <a:cubicBezTo>
                      <a:pt x="103" y="44"/>
                      <a:pt x="89" y="29"/>
                      <a:pt x="68" y="22"/>
                    </a:cubicBezTo>
                    <a:cubicBezTo>
                      <a:pt x="57" y="18"/>
                      <a:pt x="29" y="10"/>
                      <a:pt x="0" y="27"/>
                    </a:cubicBezTo>
                    <a:cubicBezTo>
                      <a:pt x="11" y="15"/>
                      <a:pt x="36" y="5"/>
                      <a:pt x="53" y="5"/>
                    </a:cubicBezTo>
                    <a:close/>
                  </a:path>
                </a:pathLst>
              </a:custGeom>
              <a:solidFill>
                <a:srgbClr val="FFFFFF">
                  <a:lumMod val="9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6" name="9Slide.vn 179"/>
              <p:cNvSpPr/>
              <p:nvPr/>
            </p:nvSpPr>
            <p:spPr bwMode="auto">
              <a:xfrm>
                <a:off x="3149" y="3345"/>
                <a:ext cx="437" cy="362"/>
              </a:xfrm>
              <a:custGeom>
                <a:avLst/>
                <a:gdLst>
                  <a:gd name="T0" fmla="*/ 36 w 134"/>
                  <a:gd name="T1" fmla="*/ 63 h 111"/>
                  <a:gd name="T2" fmla="*/ 34 w 134"/>
                  <a:gd name="T3" fmla="*/ 60 h 111"/>
                  <a:gd name="T4" fmla="*/ 28 w 134"/>
                  <a:gd name="T5" fmla="*/ 61 h 111"/>
                  <a:gd name="T6" fmla="*/ 0 w 134"/>
                  <a:gd name="T7" fmla="*/ 47 h 111"/>
                  <a:gd name="T8" fmla="*/ 9 w 134"/>
                  <a:gd name="T9" fmla="*/ 42 h 111"/>
                  <a:gd name="T10" fmla="*/ 15 w 134"/>
                  <a:gd name="T11" fmla="*/ 46 h 111"/>
                  <a:gd name="T12" fmla="*/ 40 w 134"/>
                  <a:gd name="T13" fmla="*/ 49 h 111"/>
                  <a:gd name="T14" fmla="*/ 23 w 134"/>
                  <a:gd name="T15" fmla="*/ 35 h 111"/>
                  <a:gd name="T16" fmla="*/ 25 w 134"/>
                  <a:gd name="T17" fmla="*/ 15 h 111"/>
                  <a:gd name="T18" fmla="*/ 32 w 134"/>
                  <a:gd name="T19" fmla="*/ 14 h 111"/>
                  <a:gd name="T20" fmla="*/ 34 w 134"/>
                  <a:gd name="T21" fmla="*/ 26 h 111"/>
                  <a:gd name="T22" fmla="*/ 35 w 134"/>
                  <a:gd name="T23" fmla="*/ 29 h 111"/>
                  <a:gd name="T24" fmla="*/ 44 w 134"/>
                  <a:gd name="T25" fmla="*/ 22 h 111"/>
                  <a:gd name="T26" fmla="*/ 54 w 134"/>
                  <a:gd name="T27" fmla="*/ 12 h 111"/>
                  <a:gd name="T28" fmla="*/ 60 w 134"/>
                  <a:gd name="T29" fmla="*/ 25 h 111"/>
                  <a:gd name="T30" fmla="*/ 47 w 134"/>
                  <a:gd name="T31" fmla="*/ 35 h 111"/>
                  <a:gd name="T32" fmla="*/ 54 w 134"/>
                  <a:gd name="T33" fmla="*/ 53 h 111"/>
                  <a:gd name="T34" fmla="*/ 52 w 134"/>
                  <a:gd name="T35" fmla="*/ 59 h 111"/>
                  <a:gd name="T36" fmla="*/ 58 w 134"/>
                  <a:gd name="T37" fmla="*/ 63 h 111"/>
                  <a:gd name="T38" fmla="*/ 69 w 134"/>
                  <a:gd name="T39" fmla="*/ 55 h 111"/>
                  <a:gd name="T40" fmla="*/ 66 w 134"/>
                  <a:gd name="T41" fmla="*/ 41 h 111"/>
                  <a:gd name="T42" fmla="*/ 60 w 134"/>
                  <a:gd name="T43" fmla="*/ 34 h 111"/>
                  <a:gd name="T44" fmla="*/ 66 w 134"/>
                  <a:gd name="T45" fmla="*/ 31 h 111"/>
                  <a:gd name="T46" fmla="*/ 72 w 134"/>
                  <a:gd name="T47" fmla="*/ 32 h 111"/>
                  <a:gd name="T48" fmla="*/ 75 w 134"/>
                  <a:gd name="T49" fmla="*/ 36 h 111"/>
                  <a:gd name="T50" fmla="*/ 98 w 134"/>
                  <a:gd name="T51" fmla="*/ 35 h 111"/>
                  <a:gd name="T52" fmla="*/ 74 w 134"/>
                  <a:gd name="T53" fmla="*/ 5 h 111"/>
                  <a:gd name="T54" fmla="*/ 88 w 134"/>
                  <a:gd name="T55" fmla="*/ 8 h 111"/>
                  <a:gd name="T56" fmla="*/ 89 w 134"/>
                  <a:gd name="T57" fmla="*/ 14 h 111"/>
                  <a:gd name="T58" fmla="*/ 100 w 134"/>
                  <a:gd name="T59" fmla="*/ 10 h 111"/>
                  <a:gd name="T60" fmla="*/ 110 w 134"/>
                  <a:gd name="T61" fmla="*/ 1 h 111"/>
                  <a:gd name="T62" fmla="*/ 113 w 134"/>
                  <a:gd name="T63" fmla="*/ 12 h 111"/>
                  <a:gd name="T64" fmla="*/ 105 w 134"/>
                  <a:gd name="T65" fmla="*/ 21 h 111"/>
                  <a:gd name="T66" fmla="*/ 104 w 134"/>
                  <a:gd name="T67" fmla="*/ 32 h 111"/>
                  <a:gd name="T68" fmla="*/ 117 w 134"/>
                  <a:gd name="T69" fmla="*/ 30 h 111"/>
                  <a:gd name="T70" fmla="*/ 129 w 134"/>
                  <a:gd name="T71" fmla="*/ 25 h 111"/>
                  <a:gd name="T72" fmla="*/ 130 w 134"/>
                  <a:gd name="T73" fmla="*/ 39 h 111"/>
                  <a:gd name="T74" fmla="*/ 114 w 134"/>
                  <a:gd name="T75" fmla="*/ 45 h 111"/>
                  <a:gd name="T76" fmla="*/ 100 w 134"/>
                  <a:gd name="T77" fmla="*/ 47 h 111"/>
                  <a:gd name="T78" fmla="*/ 92 w 134"/>
                  <a:gd name="T79" fmla="*/ 53 h 111"/>
                  <a:gd name="T80" fmla="*/ 104 w 134"/>
                  <a:gd name="T81" fmla="*/ 59 h 111"/>
                  <a:gd name="T82" fmla="*/ 117 w 134"/>
                  <a:gd name="T83" fmla="*/ 64 h 111"/>
                  <a:gd name="T84" fmla="*/ 112 w 134"/>
                  <a:gd name="T85" fmla="*/ 71 h 111"/>
                  <a:gd name="T86" fmla="*/ 77 w 134"/>
                  <a:gd name="T87" fmla="*/ 68 h 111"/>
                  <a:gd name="T88" fmla="*/ 71 w 134"/>
                  <a:gd name="T89" fmla="*/ 74 h 111"/>
                  <a:gd name="T90" fmla="*/ 79 w 134"/>
                  <a:gd name="T91" fmla="*/ 83 h 111"/>
                  <a:gd name="T92" fmla="*/ 65 w 134"/>
                  <a:gd name="T93" fmla="*/ 85 h 111"/>
                  <a:gd name="T94" fmla="*/ 50 w 134"/>
                  <a:gd name="T95" fmla="*/ 100 h 111"/>
                  <a:gd name="T96" fmla="*/ 36 w 134"/>
                  <a:gd name="T97" fmla="*/ 6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4" h="111">
                    <a:moveTo>
                      <a:pt x="36" y="63"/>
                    </a:moveTo>
                    <a:cubicBezTo>
                      <a:pt x="36" y="62"/>
                      <a:pt x="35" y="60"/>
                      <a:pt x="34" y="60"/>
                    </a:cubicBezTo>
                    <a:cubicBezTo>
                      <a:pt x="32" y="59"/>
                      <a:pt x="30" y="60"/>
                      <a:pt x="28" y="61"/>
                    </a:cubicBezTo>
                    <a:cubicBezTo>
                      <a:pt x="17" y="65"/>
                      <a:pt x="3" y="58"/>
                      <a:pt x="0" y="47"/>
                    </a:cubicBezTo>
                    <a:cubicBezTo>
                      <a:pt x="2" y="43"/>
                      <a:pt x="6" y="41"/>
                      <a:pt x="9" y="42"/>
                    </a:cubicBezTo>
                    <a:cubicBezTo>
                      <a:pt x="11" y="43"/>
                      <a:pt x="13" y="45"/>
                      <a:pt x="15" y="46"/>
                    </a:cubicBezTo>
                    <a:cubicBezTo>
                      <a:pt x="22" y="51"/>
                      <a:pt x="32" y="52"/>
                      <a:pt x="40" y="49"/>
                    </a:cubicBezTo>
                    <a:cubicBezTo>
                      <a:pt x="36" y="43"/>
                      <a:pt x="27" y="41"/>
                      <a:pt x="23" y="35"/>
                    </a:cubicBezTo>
                    <a:cubicBezTo>
                      <a:pt x="18" y="29"/>
                      <a:pt x="19" y="19"/>
                      <a:pt x="25" y="15"/>
                    </a:cubicBezTo>
                    <a:cubicBezTo>
                      <a:pt x="28" y="15"/>
                      <a:pt x="30" y="14"/>
                      <a:pt x="32" y="14"/>
                    </a:cubicBezTo>
                    <a:cubicBezTo>
                      <a:pt x="32" y="18"/>
                      <a:pt x="33" y="22"/>
                      <a:pt x="34" y="26"/>
                    </a:cubicBezTo>
                    <a:cubicBezTo>
                      <a:pt x="34" y="27"/>
                      <a:pt x="34" y="28"/>
                      <a:pt x="35" y="29"/>
                    </a:cubicBezTo>
                    <a:cubicBezTo>
                      <a:pt x="38" y="32"/>
                      <a:pt x="43" y="26"/>
                      <a:pt x="44" y="22"/>
                    </a:cubicBezTo>
                    <a:cubicBezTo>
                      <a:pt x="46" y="17"/>
                      <a:pt x="49" y="12"/>
                      <a:pt x="54" y="12"/>
                    </a:cubicBezTo>
                    <a:cubicBezTo>
                      <a:pt x="60" y="13"/>
                      <a:pt x="62" y="20"/>
                      <a:pt x="60" y="25"/>
                    </a:cubicBezTo>
                    <a:cubicBezTo>
                      <a:pt x="57" y="30"/>
                      <a:pt x="52" y="33"/>
                      <a:pt x="47" y="35"/>
                    </a:cubicBezTo>
                    <a:cubicBezTo>
                      <a:pt x="44" y="41"/>
                      <a:pt x="57" y="47"/>
                      <a:pt x="54" y="53"/>
                    </a:cubicBezTo>
                    <a:cubicBezTo>
                      <a:pt x="54" y="55"/>
                      <a:pt x="52" y="57"/>
                      <a:pt x="52" y="59"/>
                    </a:cubicBezTo>
                    <a:cubicBezTo>
                      <a:pt x="52" y="61"/>
                      <a:pt x="55" y="63"/>
                      <a:pt x="58" y="63"/>
                    </a:cubicBezTo>
                    <a:cubicBezTo>
                      <a:pt x="63" y="63"/>
                      <a:pt x="68" y="59"/>
                      <a:pt x="69" y="55"/>
                    </a:cubicBezTo>
                    <a:cubicBezTo>
                      <a:pt x="71" y="50"/>
                      <a:pt x="69" y="44"/>
                      <a:pt x="66" y="41"/>
                    </a:cubicBezTo>
                    <a:cubicBezTo>
                      <a:pt x="63" y="39"/>
                      <a:pt x="59" y="37"/>
                      <a:pt x="60" y="34"/>
                    </a:cubicBezTo>
                    <a:cubicBezTo>
                      <a:pt x="61" y="32"/>
                      <a:pt x="64" y="31"/>
                      <a:pt x="66" y="31"/>
                    </a:cubicBezTo>
                    <a:cubicBezTo>
                      <a:pt x="68" y="31"/>
                      <a:pt x="71" y="31"/>
                      <a:pt x="72" y="32"/>
                    </a:cubicBezTo>
                    <a:cubicBezTo>
                      <a:pt x="74" y="33"/>
                      <a:pt x="74" y="35"/>
                      <a:pt x="75" y="36"/>
                    </a:cubicBezTo>
                    <a:cubicBezTo>
                      <a:pt x="80" y="45"/>
                      <a:pt x="95" y="44"/>
                      <a:pt x="98" y="35"/>
                    </a:cubicBezTo>
                    <a:cubicBezTo>
                      <a:pt x="86" y="29"/>
                      <a:pt x="77" y="18"/>
                      <a:pt x="74" y="5"/>
                    </a:cubicBezTo>
                    <a:cubicBezTo>
                      <a:pt x="77" y="0"/>
                      <a:pt x="87" y="2"/>
                      <a:pt x="88" y="8"/>
                    </a:cubicBezTo>
                    <a:cubicBezTo>
                      <a:pt x="88" y="10"/>
                      <a:pt x="88" y="12"/>
                      <a:pt x="89" y="14"/>
                    </a:cubicBezTo>
                    <a:cubicBezTo>
                      <a:pt x="92" y="18"/>
                      <a:pt x="98" y="14"/>
                      <a:pt x="100" y="10"/>
                    </a:cubicBezTo>
                    <a:cubicBezTo>
                      <a:pt x="102" y="6"/>
                      <a:pt x="105" y="0"/>
                      <a:pt x="110" y="1"/>
                    </a:cubicBezTo>
                    <a:cubicBezTo>
                      <a:pt x="114" y="2"/>
                      <a:pt x="115" y="8"/>
                      <a:pt x="113" y="12"/>
                    </a:cubicBezTo>
                    <a:cubicBezTo>
                      <a:pt x="111" y="15"/>
                      <a:pt x="107" y="18"/>
                      <a:pt x="105" y="21"/>
                    </a:cubicBezTo>
                    <a:cubicBezTo>
                      <a:pt x="102" y="24"/>
                      <a:pt x="101" y="29"/>
                      <a:pt x="104" y="32"/>
                    </a:cubicBezTo>
                    <a:cubicBezTo>
                      <a:pt x="108" y="35"/>
                      <a:pt x="113" y="33"/>
                      <a:pt x="117" y="30"/>
                    </a:cubicBezTo>
                    <a:cubicBezTo>
                      <a:pt x="120" y="27"/>
                      <a:pt x="124" y="23"/>
                      <a:pt x="129" y="25"/>
                    </a:cubicBezTo>
                    <a:cubicBezTo>
                      <a:pt x="134" y="27"/>
                      <a:pt x="134" y="35"/>
                      <a:pt x="130" y="39"/>
                    </a:cubicBezTo>
                    <a:cubicBezTo>
                      <a:pt x="126" y="43"/>
                      <a:pt x="120" y="44"/>
                      <a:pt x="114" y="45"/>
                    </a:cubicBezTo>
                    <a:cubicBezTo>
                      <a:pt x="110" y="45"/>
                      <a:pt x="105" y="46"/>
                      <a:pt x="100" y="47"/>
                    </a:cubicBezTo>
                    <a:cubicBezTo>
                      <a:pt x="97" y="48"/>
                      <a:pt x="93" y="50"/>
                      <a:pt x="92" y="53"/>
                    </a:cubicBezTo>
                    <a:cubicBezTo>
                      <a:pt x="91" y="58"/>
                      <a:pt x="99" y="60"/>
                      <a:pt x="104" y="59"/>
                    </a:cubicBezTo>
                    <a:cubicBezTo>
                      <a:pt x="109" y="58"/>
                      <a:pt x="117" y="59"/>
                      <a:pt x="117" y="64"/>
                    </a:cubicBezTo>
                    <a:cubicBezTo>
                      <a:pt x="118" y="67"/>
                      <a:pt x="115" y="70"/>
                      <a:pt x="112" y="71"/>
                    </a:cubicBezTo>
                    <a:cubicBezTo>
                      <a:pt x="101" y="77"/>
                      <a:pt x="86" y="76"/>
                      <a:pt x="77" y="68"/>
                    </a:cubicBezTo>
                    <a:cubicBezTo>
                      <a:pt x="76" y="71"/>
                      <a:pt x="74" y="73"/>
                      <a:pt x="71" y="74"/>
                    </a:cubicBezTo>
                    <a:cubicBezTo>
                      <a:pt x="73" y="77"/>
                      <a:pt x="76" y="80"/>
                      <a:pt x="79" y="83"/>
                    </a:cubicBezTo>
                    <a:cubicBezTo>
                      <a:pt x="75" y="86"/>
                      <a:pt x="70" y="87"/>
                      <a:pt x="65" y="85"/>
                    </a:cubicBezTo>
                    <a:cubicBezTo>
                      <a:pt x="70" y="87"/>
                      <a:pt x="68" y="111"/>
                      <a:pt x="50" y="100"/>
                    </a:cubicBezTo>
                    <a:cubicBezTo>
                      <a:pt x="35" y="92"/>
                      <a:pt x="41" y="77"/>
                      <a:pt x="36" y="63"/>
                    </a:cubicBezTo>
                    <a:close/>
                  </a:path>
                </a:pathLst>
              </a:custGeom>
              <a:solidFill>
                <a:srgbClr val="00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9" name="9Slide.vn 180"/>
              <p:cNvSpPr/>
              <p:nvPr/>
            </p:nvSpPr>
            <p:spPr bwMode="auto">
              <a:xfrm>
                <a:off x="3609" y="3456"/>
                <a:ext cx="306" cy="258"/>
              </a:xfrm>
              <a:custGeom>
                <a:avLst/>
                <a:gdLst>
                  <a:gd name="T0" fmla="*/ 25 w 94"/>
                  <a:gd name="T1" fmla="*/ 45 h 79"/>
                  <a:gd name="T2" fmla="*/ 23 w 94"/>
                  <a:gd name="T3" fmla="*/ 43 h 79"/>
                  <a:gd name="T4" fmla="*/ 19 w 94"/>
                  <a:gd name="T5" fmla="*/ 43 h 79"/>
                  <a:gd name="T6" fmla="*/ 0 w 94"/>
                  <a:gd name="T7" fmla="*/ 33 h 79"/>
                  <a:gd name="T8" fmla="*/ 6 w 94"/>
                  <a:gd name="T9" fmla="*/ 31 h 79"/>
                  <a:gd name="T10" fmla="*/ 10 w 94"/>
                  <a:gd name="T11" fmla="*/ 33 h 79"/>
                  <a:gd name="T12" fmla="*/ 27 w 94"/>
                  <a:gd name="T13" fmla="*/ 35 h 79"/>
                  <a:gd name="T14" fmla="*/ 16 w 94"/>
                  <a:gd name="T15" fmla="*/ 25 h 79"/>
                  <a:gd name="T16" fmla="*/ 17 w 94"/>
                  <a:gd name="T17" fmla="*/ 11 h 79"/>
                  <a:gd name="T18" fmla="*/ 22 w 94"/>
                  <a:gd name="T19" fmla="*/ 11 h 79"/>
                  <a:gd name="T20" fmla="*/ 23 w 94"/>
                  <a:gd name="T21" fmla="*/ 19 h 79"/>
                  <a:gd name="T22" fmla="*/ 24 w 94"/>
                  <a:gd name="T23" fmla="*/ 21 h 79"/>
                  <a:gd name="T24" fmla="*/ 31 w 94"/>
                  <a:gd name="T25" fmla="*/ 16 h 79"/>
                  <a:gd name="T26" fmla="*/ 38 w 94"/>
                  <a:gd name="T27" fmla="*/ 9 h 79"/>
                  <a:gd name="T28" fmla="*/ 42 w 94"/>
                  <a:gd name="T29" fmla="*/ 18 h 79"/>
                  <a:gd name="T30" fmla="*/ 32 w 94"/>
                  <a:gd name="T31" fmla="*/ 25 h 79"/>
                  <a:gd name="T32" fmla="*/ 38 w 94"/>
                  <a:gd name="T33" fmla="*/ 38 h 79"/>
                  <a:gd name="T34" fmla="*/ 36 w 94"/>
                  <a:gd name="T35" fmla="*/ 42 h 79"/>
                  <a:gd name="T36" fmla="*/ 40 w 94"/>
                  <a:gd name="T37" fmla="*/ 45 h 79"/>
                  <a:gd name="T38" fmla="*/ 48 w 94"/>
                  <a:gd name="T39" fmla="*/ 39 h 79"/>
                  <a:gd name="T40" fmla="*/ 46 w 94"/>
                  <a:gd name="T41" fmla="*/ 30 h 79"/>
                  <a:gd name="T42" fmla="*/ 42 w 94"/>
                  <a:gd name="T43" fmla="*/ 24 h 79"/>
                  <a:gd name="T44" fmla="*/ 46 w 94"/>
                  <a:gd name="T45" fmla="*/ 23 h 79"/>
                  <a:gd name="T46" fmla="*/ 51 w 94"/>
                  <a:gd name="T47" fmla="*/ 23 h 79"/>
                  <a:gd name="T48" fmla="*/ 52 w 94"/>
                  <a:gd name="T49" fmla="*/ 26 h 79"/>
                  <a:gd name="T50" fmla="*/ 69 w 94"/>
                  <a:gd name="T51" fmla="*/ 25 h 79"/>
                  <a:gd name="T52" fmla="*/ 51 w 94"/>
                  <a:gd name="T53" fmla="*/ 4 h 79"/>
                  <a:gd name="T54" fmla="*/ 61 w 94"/>
                  <a:gd name="T55" fmla="*/ 6 h 79"/>
                  <a:gd name="T56" fmla="*/ 62 w 94"/>
                  <a:gd name="T57" fmla="*/ 10 h 79"/>
                  <a:gd name="T58" fmla="*/ 70 w 94"/>
                  <a:gd name="T59" fmla="*/ 8 h 79"/>
                  <a:gd name="T60" fmla="*/ 77 w 94"/>
                  <a:gd name="T61" fmla="*/ 2 h 79"/>
                  <a:gd name="T62" fmla="*/ 79 w 94"/>
                  <a:gd name="T63" fmla="*/ 9 h 79"/>
                  <a:gd name="T64" fmla="*/ 73 w 94"/>
                  <a:gd name="T65" fmla="*/ 15 h 79"/>
                  <a:gd name="T66" fmla="*/ 73 w 94"/>
                  <a:gd name="T67" fmla="*/ 23 h 79"/>
                  <a:gd name="T68" fmla="*/ 82 w 94"/>
                  <a:gd name="T69" fmla="*/ 22 h 79"/>
                  <a:gd name="T70" fmla="*/ 90 w 94"/>
                  <a:gd name="T71" fmla="*/ 18 h 79"/>
                  <a:gd name="T72" fmla="*/ 91 w 94"/>
                  <a:gd name="T73" fmla="*/ 28 h 79"/>
                  <a:gd name="T74" fmla="*/ 80 w 94"/>
                  <a:gd name="T75" fmla="*/ 32 h 79"/>
                  <a:gd name="T76" fmla="*/ 70 w 94"/>
                  <a:gd name="T77" fmla="*/ 34 h 79"/>
                  <a:gd name="T78" fmla="*/ 64 w 94"/>
                  <a:gd name="T79" fmla="*/ 38 h 79"/>
                  <a:gd name="T80" fmla="*/ 73 w 94"/>
                  <a:gd name="T81" fmla="*/ 42 h 79"/>
                  <a:gd name="T82" fmla="*/ 82 w 94"/>
                  <a:gd name="T83" fmla="*/ 46 h 79"/>
                  <a:gd name="T84" fmla="*/ 78 w 94"/>
                  <a:gd name="T85" fmla="*/ 51 h 79"/>
                  <a:gd name="T86" fmla="*/ 53 w 94"/>
                  <a:gd name="T87" fmla="*/ 48 h 79"/>
                  <a:gd name="T88" fmla="*/ 49 w 94"/>
                  <a:gd name="T89" fmla="*/ 53 h 79"/>
                  <a:gd name="T90" fmla="*/ 55 w 94"/>
                  <a:gd name="T91" fmla="*/ 59 h 79"/>
                  <a:gd name="T92" fmla="*/ 45 w 94"/>
                  <a:gd name="T93" fmla="*/ 61 h 79"/>
                  <a:gd name="T94" fmla="*/ 34 w 94"/>
                  <a:gd name="T95" fmla="*/ 71 h 79"/>
                  <a:gd name="T96" fmla="*/ 25 w 94"/>
                  <a:gd name="T97" fmla="*/ 4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4" h="79">
                    <a:moveTo>
                      <a:pt x="25" y="45"/>
                    </a:moveTo>
                    <a:cubicBezTo>
                      <a:pt x="25" y="44"/>
                      <a:pt x="24" y="43"/>
                      <a:pt x="23" y="43"/>
                    </a:cubicBezTo>
                    <a:cubicBezTo>
                      <a:pt x="22" y="42"/>
                      <a:pt x="20" y="43"/>
                      <a:pt x="19" y="43"/>
                    </a:cubicBezTo>
                    <a:cubicBezTo>
                      <a:pt x="11" y="46"/>
                      <a:pt x="2" y="41"/>
                      <a:pt x="0" y="33"/>
                    </a:cubicBezTo>
                    <a:cubicBezTo>
                      <a:pt x="1" y="31"/>
                      <a:pt x="3" y="30"/>
                      <a:pt x="6" y="31"/>
                    </a:cubicBezTo>
                    <a:cubicBezTo>
                      <a:pt x="7" y="31"/>
                      <a:pt x="9" y="32"/>
                      <a:pt x="10" y="33"/>
                    </a:cubicBezTo>
                    <a:cubicBezTo>
                      <a:pt x="15" y="37"/>
                      <a:pt x="22" y="38"/>
                      <a:pt x="27" y="35"/>
                    </a:cubicBezTo>
                    <a:cubicBezTo>
                      <a:pt x="25" y="31"/>
                      <a:pt x="19" y="29"/>
                      <a:pt x="16" y="25"/>
                    </a:cubicBezTo>
                    <a:cubicBezTo>
                      <a:pt x="12" y="21"/>
                      <a:pt x="13" y="14"/>
                      <a:pt x="17" y="11"/>
                    </a:cubicBezTo>
                    <a:cubicBezTo>
                      <a:pt x="19" y="11"/>
                      <a:pt x="20" y="11"/>
                      <a:pt x="22" y="11"/>
                    </a:cubicBezTo>
                    <a:cubicBezTo>
                      <a:pt x="22" y="13"/>
                      <a:pt x="22" y="16"/>
                      <a:pt x="23" y="19"/>
                    </a:cubicBezTo>
                    <a:cubicBezTo>
                      <a:pt x="23" y="19"/>
                      <a:pt x="23" y="20"/>
                      <a:pt x="24" y="21"/>
                    </a:cubicBezTo>
                    <a:cubicBezTo>
                      <a:pt x="26" y="23"/>
                      <a:pt x="29" y="19"/>
                      <a:pt x="31" y="16"/>
                    </a:cubicBezTo>
                    <a:cubicBezTo>
                      <a:pt x="32" y="13"/>
                      <a:pt x="34" y="9"/>
                      <a:pt x="38" y="9"/>
                    </a:cubicBezTo>
                    <a:cubicBezTo>
                      <a:pt x="41" y="10"/>
                      <a:pt x="43" y="15"/>
                      <a:pt x="42" y="18"/>
                    </a:cubicBezTo>
                    <a:cubicBezTo>
                      <a:pt x="40" y="22"/>
                      <a:pt x="36" y="24"/>
                      <a:pt x="32" y="25"/>
                    </a:cubicBezTo>
                    <a:cubicBezTo>
                      <a:pt x="31" y="30"/>
                      <a:pt x="39" y="34"/>
                      <a:pt x="38" y="38"/>
                    </a:cubicBezTo>
                    <a:cubicBezTo>
                      <a:pt x="37" y="40"/>
                      <a:pt x="36" y="41"/>
                      <a:pt x="36" y="42"/>
                    </a:cubicBezTo>
                    <a:cubicBezTo>
                      <a:pt x="36" y="44"/>
                      <a:pt x="38" y="45"/>
                      <a:pt x="40" y="45"/>
                    </a:cubicBezTo>
                    <a:cubicBezTo>
                      <a:pt x="44" y="45"/>
                      <a:pt x="47" y="42"/>
                      <a:pt x="48" y="39"/>
                    </a:cubicBezTo>
                    <a:cubicBezTo>
                      <a:pt x="50" y="36"/>
                      <a:pt x="48" y="32"/>
                      <a:pt x="46" y="30"/>
                    </a:cubicBezTo>
                    <a:cubicBezTo>
                      <a:pt x="44" y="28"/>
                      <a:pt x="41" y="27"/>
                      <a:pt x="42" y="24"/>
                    </a:cubicBezTo>
                    <a:cubicBezTo>
                      <a:pt x="43" y="23"/>
                      <a:pt x="44" y="23"/>
                      <a:pt x="46" y="23"/>
                    </a:cubicBezTo>
                    <a:cubicBezTo>
                      <a:pt x="47" y="22"/>
                      <a:pt x="49" y="22"/>
                      <a:pt x="51" y="23"/>
                    </a:cubicBezTo>
                    <a:cubicBezTo>
                      <a:pt x="51" y="24"/>
                      <a:pt x="52" y="25"/>
                      <a:pt x="52" y="26"/>
                    </a:cubicBezTo>
                    <a:cubicBezTo>
                      <a:pt x="56" y="32"/>
                      <a:pt x="66" y="32"/>
                      <a:pt x="69" y="25"/>
                    </a:cubicBezTo>
                    <a:cubicBezTo>
                      <a:pt x="60" y="21"/>
                      <a:pt x="54" y="13"/>
                      <a:pt x="51" y="4"/>
                    </a:cubicBezTo>
                    <a:cubicBezTo>
                      <a:pt x="54" y="0"/>
                      <a:pt x="61" y="2"/>
                      <a:pt x="61" y="6"/>
                    </a:cubicBezTo>
                    <a:cubicBezTo>
                      <a:pt x="62" y="8"/>
                      <a:pt x="61" y="9"/>
                      <a:pt x="62" y="10"/>
                    </a:cubicBezTo>
                    <a:cubicBezTo>
                      <a:pt x="64" y="13"/>
                      <a:pt x="68" y="10"/>
                      <a:pt x="70" y="8"/>
                    </a:cubicBezTo>
                    <a:cubicBezTo>
                      <a:pt x="71" y="5"/>
                      <a:pt x="74" y="1"/>
                      <a:pt x="77" y="2"/>
                    </a:cubicBezTo>
                    <a:cubicBezTo>
                      <a:pt x="80" y="2"/>
                      <a:pt x="80" y="6"/>
                      <a:pt x="79" y="9"/>
                    </a:cubicBezTo>
                    <a:cubicBezTo>
                      <a:pt x="77" y="11"/>
                      <a:pt x="75" y="13"/>
                      <a:pt x="73" y="15"/>
                    </a:cubicBezTo>
                    <a:cubicBezTo>
                      <a:pt x="71" y="18"/>
                      <a:pt x="71" y="21"/>
                      <a:pt x="73" y="23"/>
                    </a:cubicBezTo>
                    <a:cubicBezTo>
                      <a:pt x="75" y="25"/>
                      <a:pt x="79" y="24"/>
                      <a:pt x="82" y="22"/>
                    </a:cubicBezTo>
                    <a:cubicBezTo>
                      <a:pt x="84" y="20"/>
                      <a:pt x="87" y="17"/>
                      <a:pt x="90" y="18"/>
                    </a:cubicBezTo>
                    <a:cubicBezTo>
                      <a:pt x="94" y="19"/>
                      <a:pt x="94" y="25"/>
                      <a:pt x="91" y="28"/>
                    </a:cubicBezTo>
                    <a:cubicBezTo>
                      <a:pt x="88" y="31"/>
                      <a:pt x="84" y="31"/>
                      <a:pt x="80" y="32"/>
                    </a:cubicBezTo>
                    <a:cubicBezTo>
                      <a:pt x="77" y="33"/>
                      <a:pt x="73" y="33"/>
                      <a:pt x="70" y="34"/>
                    </a:cubicBezTo>
                    <a:cubicBezTo>
                      <a:pt x="67" y="35"/>
                      <a:pt x="65" y="36"/>
                      <a:pt x="64" y="38"/>
                    </a:cubicBezTo>
                    <a:cubicBezTo>
                      <a:pt x="64" y="42"/>
                      <a:pt x="69" y="43"/>
                      <a:pt x="73" y="42"/>
                    </a:cubicBezTo>
                    <a:cubicBezTo>
                      <a:pt x="77" y="42"/>
                      <a:pt x="82" y="42"/>
                      <a:pt x="82" y="46"/>
                    </a:cubicBezTo>
                    <a:cubicBezTo>
                      <a:pt x="82" y="48"/>
                      <a:pt x="80" y="50"/>
                      <a:pt x="78" y="51"/>
                    </a:cubicBezTo>
                    <a:cubicBezTo>
                      <a:pt x="71" y="55"/>
                      <a:pt x="60" y="54"/>
                      <a:pt x="53" y="48"/>
                    </a:cubicBezTo>
                    <a:cubicBezTo>
                      <a:pt x="53" y="51"/>
                      <a:pt x="51" y="52"/>
                      <a:pt x="49" y="53"/>
                    </a:cubicBezTo>
                    <a:cubicBezTo>
                      <a:pt x="51" y="55"/>
                      <a:pt x="53" y="57"/>
                      <a:pt x="55" y="59"/>
                    </a:cubicBezTo>
                    <a:cubicBezTo>
                      <a:pt x="53" y="61"/>
                      <a:pt x="49" y="62"/>
                      <a:pt x="45" y="61"/>
                    </a:cubicBezTo>
                    <a:cubicBezTo>
                      <a:pt x="49" y="62"/>
                      <a:pt x="48" y="79"/>
                      <a:pt x="34" y="71"/>
                    </a:cubicBezTo>
                    <a:cubicBezTo>
                      <a:pt x="24" y="65"/>
                      <a:pt x="28" y="55"/>
                      <a:pt x="25" y="45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26" name="9Slide.vn 181"/>
              <p:cNvSpPr/>
              <p:nvPr/>
            </p:nvSpPr>
            <p:spPr bwMode="auto">
              <a:xfrm>
                <a:off x="2182" y="1317"/>
                <a:ext cx="6" cy="10"/>
              </a:xfrm>
              <a:custGeom>
                <a:avLst/>
                <a:gdLst>
                  <a:gd name="T0" fmla="*/ 6 w 6"/>
                  <a:gd name="T1" fmla="*/ 0 h 10"/>
                  <a:gd name="T2" fmla="*/ 6 w 6"/>
                  <a:gd name="T3" fmla="*/ 10 h 10"/>
                  <a:gd name="T4" fmla="*/ 0 w 6"/>
                  <a:gd name="T5" fmla="*/ 3 h 10"/>
                  <a:gd name="T6" fmla="*/ 6 w 6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6" y="10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29" name="9Slide.vn 182"/>
              <p:cNvSpPr/>
              <p:nvPr/>
            </p:nvSpPr>
            <p:spPr bwMode="auto">
              <a:xfrm>
                <a:off x="2090" y="1275"/>
                <a:ext cx="127" cy="49"/>
              </a:xfrm>
              <a:custGeom>
                <a:avLst/>
                <a:gdLst>
                  <a:gd name="T0" fmla="*/ 20 w 39"/>
                  <a:gd name="T1" fmla="*/ 8 h 15"/>
                  <a:gd name="T2" fmla="*/ 19 w 39"/>
                  <a:gd name="T3" fmla="*/ 5 h 15"/>
                  <a:gd name="T4" fmla="*/ 17 w 39"/>
                  <a:gd name="T5" fmla="*/ 3 h 15"/>
                  <a:gd name="T6" fmla="*/ 0 w 39"/>
                  <a:gd name="T7" fmla="*/ 2 h 15"/>
                  <a:gd name="T8" fmla="*/ 17 w 39"/>
                  <a:gd name="T9" fmla="*/ 0 h 15"/>
                  <a:gd name="T10" fmla="*/ 20 w 39"/>
                  <a:gd name="T11" fmla="*/ 1 h 15"/>
                  <a:gd name="T12" fmla="*/ 23 w 39"/>
                  <a:gd name="T13" fmla="*/ 5 h 15"/>
                  <a:gd name="T14" fmla="*/ 26 w 39"/>
                  <a:gd name="T15" fmla="*/ 6 h 15"/>
                  <a:gd name="T16" fmla="*/ 29 w 39"/>
                  <a:gd name="T17" fmla="*/ 5 h 15"/>
                  <a:gd name="T18" fmla="*/ 32 w 39"/>
                  <a:gd name="T19" fmla="*/ 6 h 15"/>
                  <a:gd name="T20" fmla="*/ 39 w 39"/>
                  <a:gd name="T21" fmla="*/ 14 h 15"/>
                  <a:gd name="T22" fmla="*/ 32 w 39"/>
                  <a:gd name="T23" fmla="*/ 9 h 15"/>
                  <a:gd name="T24" fmla="*/ 29 w 39"/>
                  <a:gd name="T25" fmla="*/ 9 h 15"/>
                  <a:gd name="T26" fmla="*/ 29 w 39"/>
                  <a:gd name="T27" fmla="*/ 10 h 15"/>
                  <a:gd name="T28" fmla="*/ 29 w 39"/>
                  <a:gd name="T29" fmla="*/ 14 h 15"/>
                  <a:gd name="T30" fmla="*/ 27 w 39"/>
                  <a:gd name="T31" fmla="*/ 13 h 15"/>
                  <a:gd name="T32" fmla="*/ 21 w 39"/>
                  <a:gd name="T33" fmla="*/ 9 h 15"/>
                  <a:gd name="T34" fmla="*/ 13 w 39"/>
                  <a:gd name="T35" fmla="*/ 10 h 15"/>
                  <a:gd name="T36" fmla="*/ 17 w 39"/>
                  <a:gd name="T37" fmla="*/ 7 h 15"/>
                  <a:gd name="T38" fmla="*/ 20 w 39"/>
                  <a:gd name="T3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15">
                    <a:moveTo>
                      <a:pt x="20" y="8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8" y="3"/>
                      <a:pt x="17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9" y="0"/>
                      <a:pt x="20" y="1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7"/>
                      <a:pt x="25" y="7"/>
                      <a:pt x="26" y="6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0" y="5"/>
                      <a:pt x="31" y="5"/>
                      <a:pt x="32" y="6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0" y="9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1"/>
                      <a:pt x="31" y="13"/>
                      <a:pt x="29" y="14"/>
                    </a:cubicBezTo>
                    <a:cubicBezTo>
                      <a:pt x="28" y="14"/>
                      <a:pt x="27" y="13"/>
                      <a:pt x="27" y="13"/>
                    </a:cubicBezTo>
                    <a:cubicBezTo>
                      <a:pt x="27" y="13"/>
                      <a:pt x="23" y="15"/>
                      <a:pt x="21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7"/>
                      <a:pt x="17" y="7"/>
                      <a:pt x="17" y="7"/>
                    </a:cubicBez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36" name="9Slide.vn 183"/>
              <p:cNvSpPr>
                <a:spLocks noChangeArrowheads="1"/>
              </p:cNvSpPr>
              <p:nvPr/>
            </p:nvSpPr>
            <p:spPr bwMode="auto">
              <a:xfrm>
                <a:off x="2185" y="1317"/>
                <a:ext cx="1" cy="1"/>
              </a:xfrm>
              <a:prstGeom prst="ellipse">
                <a:avLst/>
              </a:pr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37" name="9Slide.vn 184"/>
              <p:cNvSpPr/>
              <p:nvPr/>
            </p:nvSpPr>
            <p:spPr bwMode="auto">
              <a:xfrm>
                <a:off x="2149" y="1444"/>
                <a:ext cx="6" cy="13"/>
              </a:xfrm>
              <a:custGeom>
                <a:avLst/>
                <a:gdLst>
                  <a:gd name="T0" fmla="*/ 3 w 6"/>
                  <a:gd name="T1" fmla="*/ 0 h 13"/>
                  <a:gd name="T2" fmla="*/ 6 w 6"/>
                  <a:gd name="T3" fmla="*/ 13 h 13"/>
                  <a:gd name="T4" fmla="*/ 0 w 6"/>
                  <a:gd name="T5" fmla="*/ 4 h 13"/>
                  <a:gd name="T6" fmla="*/ 3 w 6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3" y="0"/>
                    </a:moveTo>
                    <a:lnTo>
                      <a:pt x="6" y="13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38" name="9Slide.vn 185"/>
              <p:cNvSpPr/>
              <p:nvPr/>
            </p:nvSpPr>
            <p:spPr bwMode="auto">
              <a:xfrm>
                <a:off x="2045" y="1392"/>
                <a:ext cx="140" cy="59"/>
              </a:xfrm>
              <a:custGeom>
                <a:avLst/>
                <a:gdLst>
                  <a:gd name="T0" fmla="*/ 22 w 43"/>
                  <a:gd name="T1" fmla="*/ 10 h 18"/>
                  <a:gd name="T2" fmla="*/ 21 w 43"/>
                  <a:gd name="T3" fmla="*/ 6 h 18"/>
                  <a:gd name="T4" fmla="*/ 18 w 43"/>
                  <a:gd name="T5" fmla="*/ 3 h 18"/>
                  <a:gd name="T6" fmla="*/ 0 w 43"/>
                  <a:gd name="T7" fmla="*/ 3 h 18"/>
                  <a:gd name="T8" fmla="*/ 19 w 43"/>
                  <a:gd name="T9" fmla="*/ 0 h 18"/>
                  <a:gd name="T10" fmla="*/ 22 w 43"/>
                  <a:gd name="T11" fmla="*/ 2 h 18"/>
                  <a:gd name="T12" fmla="*/ 25 w 43"/>
                  <a:gd name="T13" fmla="*/ 7 h 18"/>
                  <a:gd name="T14" fmla="*/ 29 w 43"/>
                  <a:gd name="T15" fmla="*/ 8 h 18"/>
                  <a:gd name="T16" fmla="*/ 32 w 43"/>
                  <a:gd name="T17" fmla="*/ 7 h 18"/>
                  <a:gd name="T18" fmla="*/ 35 w 43"/>
                  <a:gd name="T19" fmla="*/ 8 h 18"/>
                  <a:gd name="T20" fmla="*/ 43 w 43"/>
                  <a:gd name="T21" fmla="*/ 17 h 18"/>
                  <a:gd name="T22" fmla="*/ 35 w 43"/>
                  <a:gd name="T23" fmla="*/ 11 h 18"/>
                  <a:gd name="T24" fmla="*/ 33 w 43"/>
                  <a:gd name="T25" fmla="*/ 12 h 18"/>
                  <a:gd name="T26" fmla="*/ 32 w 43"/>
                  <a:gd name="T27" fmla="*/ 12 h 18"/>
                  <a:gd name="T28" fmla="*/ 33 w 43"/>
                  <a:gd name="T29" fmla="*/ 17 h 18"/>
                  <a:gd name="T30" fmla="*/ 30 w 43"/>
                  <a:gd name="T31" fmla="*/ 16 h 18"/>
                  <a:gd name="T32" fmla="*/ 23 w 43"/>
                  <a:gd name="T33" fmla="*/ 12 h 18"/>
                  <a:gd name="T34" fmla="*/ 15 w 43"/>
                  <a:gd name="T35" fmla="*/ 13 h 18"/>
                  <a:gd name="T36" fmla="*/ 19 w 43"/>
                  <a:gd name="T37" fmla="*/ 9 h 18"/>
                  <a:gd name="T38" fmla="*/ 22 w 43"/>
                  <a:gd name="T3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" h="18">
                    <a:moveTo>
                      <a:pt x="22" y="10"/>
                    </a:moveTo>
                    <a:cubicBezTo>
                      <a:pt x="21" y="6"/>
                      <a:pt x="21" y="6"/>
                      <a:pt x="21" y="6"/>
                    </a:cubicBezTo>
                    <a:cubicBezTo>
                      <a:pt x="20" y="4"/>
                      <a:pt x="19" y="4"/>
                      <a:pt x="18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2" y="2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8"/>
                      <a:pt x="27" y="9"/>
                      <a:pt x="29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6"/>
                      <a:pt x="34" y="6"/>
                      <a:pt x="35" y="8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3" y="11"/>
                      <a:pt x="33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3" y="13"/>
                      <a:pt x="35" y="16"/>
                      <a:pt x="33" y="17"/>
                    </a:cubicBezTo>
                    <a:cubicBezTo>
                      <a:pt x="31" y="18"/>
                      <a:pt x="30" y="16"/>
                      <a:pt x="30" y="16"/>
                    </a:cubicBezTo>
                    <a:cubicBezTo>
                      <a:pt x="30" y="16"/>
                      <a:pt x="26" y="18"/>
                      <a:pt x="23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9" y="9"/>
                      <a:pt x="19" y="9"/>
                      <a:pt x="19" y="9"/>
                    </a:cubicBez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39" name="9Slide.vn 186"/>
              <p:cNvSpPr>
                <a:spLocks noChangeArrowheads="1"/>
              </p:cNvSpPr>
              <p:nvPr/>
            </p:nvSpPr>
            <p:spPr bwMode="auto">
              <a:xfrm>
                <a:off x="2149" y="1444"/>
                <a:ext cx="1" cy="1"/>
              </a:xfrm>
              <a:prstGeom prst="ellipse">
                <a:avLst/>
              </a:pr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0" name="9Slide.vn 187"/>
              <p:cNvSpPr/>
              <p:nvPr/>
            </p:nvSpPr>
            <p:spPr bwMode="auto">
              <a:xfrm>
                <a:off x="2322" y="1425"/>
                <a:ext cx="6" cy="6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6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1" name="9Slide.vn 188"/>
              <p:cNvSpPr/>
              <p:nvPr/>
            </p:nvSpPr>
            <p:spPr bwMode="auto">
              <a:xfrm>
                <a:off x="2263" y="1395"/>
                <a:ext cx="81" cy="33"/>
              </a:xfrm>
              <a:custGeom>
                <a:avLst/>
                <a:gdLst>
                  <a:gd name="T0" fmla="*/ 13 w 25"/>
                  <a:gd name="T1" fmla="*/ 5 h 10"/>
                  <a:gd name="T2" fmla="*/ 12 w 25"/>
                  <a:gd name="T3" fmla="*/ 3 h 10"/>
                  <a:gd name="T4" fmla="*/ 11 w 25"/>
                  <a:gd name="T5" fmla="*/ 2 h 10"/>
                  <a:gd name="T6" fmla="*/ 0 w 25"/>
                  <a:gd name="T7" fmla="*/ 1 h 10"/>
                  <a:gd name="T8" fmla="*/ 11 w 25"/>
                  <a:gd name="T9" fmla="*/ 0 h 10"/>
                  <a:gd name="T10" fmla="*/ 13 w 25"/>
                  <a:gd name="T11" fmla="*/ 1 h 10"/>
                  <a:gd name="T12" fmla="*/ 15 w 25"/>
                  <a:gd name="T13" fmla="*/ 4 h 10"/>
                  <a:gd name="T14" fmla="*/ 17 w 25"/>
                  <a:gd name="T15" fmla="*/ 4 h 10"/>
                  <a:gd name="T16" fmla="*/ 19 w 25"/>
                  <a:gd name="T17" fmla="*/ 4 h 10"/>
                  <a:gd name="T18" fmla="*/ 21 w 25"/>
                  <a:gd name="T19" fmla="*/ 4 h 10"/>
                  <a:gd name="T20" fmla="*/ 25 w 25"/>
                  <a:gd name="T21" fmla="*/ 10 h 10"/>
                  <a:gd name="T22" fmla="*/ 21 w 25"/>
                  <a:gd name="T23" fmla="*/ 6 h 10"/>
                  <a:gd name="T24" fmla="*/ 19 w 25"/>
                  <a:gd name="T25" fmla="*/ 6 h 10"/>
                  <a:gd name="T26" fmla="*/ 19 w 25"/>
                  <a:gd name="T27" fmla="*/ 7 h 10"/>
                  <a:gd name="T28" fmla="*/ 19 w 25"/>
                  <a:gd name="T29" fmla="*/ 10 h 10"/>
                  <a:gd name="T30" fmla="*/ 18 w 25"/>
                  <a:gd name="T31" fmla="*/ 9 h 10"/>
                  <a:gd name="T32" fmla="*/ 13 w 25"/>
                  <a:gd name="T33" fmla="*/ 7 h 10"/>
                  <a:gd name="T34" fmla="*/ 9 w 25"/>
                  <a:gd name="T35" fmla="*/ 7 h 10"/>
                  <a:gd name="T36" fmla="*/ 11 w 25"/>
                  <a:gd name="T37" fmla="*/ 5 h 10"/>
                  <a:gd name="T38" fmla="*/ 13 w 25"/>
                  <a:gd name="T3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10">
                    <a:moveTo>
                      <a:pt x="13" y="5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3" y="1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20" y="3"/>
                      <a:pt x="21" y="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6"/>
                      <a:pt x="20" y="6"/>
                      <a:pt x="19" y="6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8"/>
                      <a:pt x="20" y="9"/>
                      <a:pt x="19" y="10"/>
                    </a:cubicBezTo>
                    <a:cubicBezTo>
                      <a:pt x="18" y="10"/>
                      <a:pt x="18" y="9"/>
                      <a:pt x="18" y="9"/>
                    </a:cubicBezTo>
                    <a:cubicBezTo>
                      <a:pt x="18" y="9"/>
                      <a:pt x="15" y="10"/>
                      <a:pt x="13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5"/>
                      <a:pt x="11" y="5"/>
                      <a:pt x="11" y="5"/>
                    </a:cubicBez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2" name="9Slide.vn 189"/>
              <p:cNvSpPr>
                <a:spLocks noChangeArrowheads="1"/>
              </p:cNvSpPr>
              <p:nvPr/>
            </p:nvSpPr>
            <p:spPr bwMode="auto">
              <a:xfrm>
                <a:off x="2325" y="1425"/>
                <a:ext cx="1" cy="1"/>
              </a:xfrm>
              <a:prstGeom prst="ellipse">
                <a:avLst/>
              </a:pr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3" name="9Slide.vn 190"/>
              <p:cNvSpPr>
                <a:spLocks noChangeArrowheads="1"/>
              </p:cNvSpPr>
              <p:nvPr/>
            </p:nvSpPr>
            <p:spPr bwMode="auto">
              <a:xfrm>
                <a:off x="2025" y="704"/>
                <a:ext cx="515" cy="255"/>
              </a:xfrm>
              <a:prstGeom prst="ellipse">
                <a:avLst/>
              </a:prstGeom>
              <a:solidFill>
                <a:srgbClr val="FFFFFF">
                  <a:lumMod val="9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4" name="9Slide.vn 191"/>
              <p:cNvSpPr/>
              <p:nvPr/>
            </p:nvSpPr>
            <p:spPr bwMode="auto">
              <a:xfrm>
                <a:off x="2025" y="799"/>
                <a:ext cx="515" cy="160"/>
              </a:xfrm>
              <a:custGeom>
                <a:avLst/>
                <a:gdLst>
                  <a:gd name="T0" fmla="*/ 82 w 158"/>
                  <a:gd name="T1" fmla="*/ 37 h 49"/>
                  <a:gd name="T2" fmla="*/ 3 w 158"/>
                  <a:gd name="T3" fmla="*/ 0 h 49"/>
                  <a:gd name="T4" fmla="*/ 0 w 158"/>
                  <a:gd name="T5" fmla="*/ 10 h 49"/>
                  <a:gd name="T6" fmla="*/ 79 w 158"/>
                  <a:gd name="T7" fmla="*/ 49 h 49"/>
                  <a:gd name="T8" fmla="*/ 158 w 158"/>
                  <a:gd name="T9" fmla="*/ 10 h 49"/>
                  <a:gd name="T10" fmla="*/ 158 w 158"/>
                  <a:gd name="T11" fmla="*/ 8 h 49"/>
                  <a:gd name="T12" fmla="*/ 82 w 158"/>
                  <a:gd name="T13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" h="49">
                    <a:moveTo>
                      <a:pt x="82" y="37"/>
                    </a:moveTo>
                    <a:cubicBezTo>
                      <a:pt x="39" y="37"/>
                      <a:pt x="5" y="21"/>
                      <a:pt x="3" y="0"/>
                    </a:cubicBezTo>
                    <a:cubicBezTo>
                      <a:pt x="1" y="3"/>
                      <a:pt x="0" y="6"/>
                      <a:pt x="0" y="10"/>
                    </a:cubicBezTo>
                    <a:cubicBezTo>
                      <a:pt x="0" y="31"/>
                      <a:pt x="36" y="49"/>
                      <a:pt x="79" y="49"/>
                    </a:cubicBezTo>
                    <a:cubicBezTo>
                      <a:pt x="123" y="49"/>
                      <a:pt x="158" y="31"/>
                      <a:pt x="158" y="10"/>
                    </a:cubicBezTo>
                    <a:cubicBezTo>
                      <a:pt x="158" y="9"/>
                      <a:pt x="158" y="8"/>
                      <a:pt x="158" y="8"/>
                    </a:cubicBezTo>
                    <a:cubicBezTo>
                      <a:pt x="149" y="25"/>
                      <a:pt x="118" y="37"/>
                      <a:pt x="82" y="37"/>
                    </a:cubicBez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5" name="9Slide.vn 192"/>
              <p:cNvSpPr>
                <a:spLocks noChangeArrowheads="1"/>
              </p:cNvSpPr>
              <p:nvPr/>
            </p:nvSpPr>
            <p:spPr bwMode="auto">
              <a:xfrm>
                <a:off x="1918" y="844"/>
                <a:ext cx="338" cy="167"/>
              </a:xfrm>
              <a:prstGeom prst="ellipse">
                <a:avLst/>
              </a:prstGeom>
              <a:solidFill>
                <a:srgbClr val="FFFFFF">
                  <a:lumMod val="9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6" name="9Slide.vn 193"/>
              <p:cNvSpPr/>
              <p:nvPr/>
            </p:nvSpPr>
            <p:spPr bwMode="auto">
              <a:xfrm>
                <a:off x="1918" y="900"/>
                <a:ext cx="338" cy="111"/>
              </a:xfrm>
              <a:custGeom>
                <a:avLst/>
                <a:gdLst>
                  <a:gd name="T0" fmla="*/ 101 w 104"/>
                  <a:gd name="T1" fmla="*/ 0 h 34"/>
                  <a:gd name="T2" fmla="*/ 49 w 104"/>
                  <a:gd name="T3" fmla="*/ 24 h 34"/>
                  <a:gd name="T4" fmla="*/ 0 w 104"/>
                  <a:gd name="T5" fmla="*/ 7 h 34"/>
                  <a:gd name="T6" fmla="*/ 0 w 104"/>
                  <a:gd name="T7" fmla="*/ 9 h 34"/>
                  <a:gd name="T8" fmla="*/ 52 w 104"/>
                  <a:gd name="T9" fmla="*/ 34 h 34"/>
                  <a:gd name="T10" fmla="*/ 104 w 104"/>
                  <a:gd name="T11" fmla="*/ 9 h 34"/>
                  <a:gd name="T12" fmla="*/ 101 w 10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34">
                    <a:moveTo>
                      <a:pt x="101" y="0"/>
                    </a:moveTo>
                    <a:cubicBezTo>
                      <a:pt x="100" y="13"/>
                      <a:pt x="77" y="24"/>
                      <a:pt x="49" y="24"/>
                    </a:cubicBezTo>
                    <a:cubicBezTo>
                      <a:pt x="27" y="24"/>
                      <a:pt x="8" y="1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23"/>
                      <a:pt x="23" y="34"/>
                      <a:pt x="52" y="34"/>
                    </a:cubicBezTo>
                    <a:cubicBezTo>
                      <a:pt x="81" y="34"/>
                      <a:pt x="104" y="23"/>
                      <a:pt x="104" y="9"/>
                    </a:cubicBezTo>
                    <a:cubicBezTo>
                      <a:pt x="104" y="6"/>
                      <a:pt x="103" y="3"/>
                      <a:pt x="101" y="0"/>
                    </a:cubicBez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7" name="9Slide.vn 194"/>
              <p:cNvSpPr>
                <a:spLocks noChangeArrowheads="1"/>
              </p:cNvSpPr>
              <p:nvPr/>
            </p:nvSpPr>
            <p:spPr bwMode="auto">
              <a:xfrm>
                <a:off x="2445" y="796"/>
                <a:ext cx="229" cy="114"/>
              </a:xfrm>
              <a:prstGeom prst="ellipse">
                <a:avLst/>
              </a:prstGeom>
              <a:solidFill>
                <a:srgbClr val="FFFFFF">
                  <a:lumMod val="9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8" name="9Slide.vn 195"/>
              <p:cNvSpPr>
                <a:spLocks noChangeArrowheads="1"/>
              </p:cNvSpPr>
              <p:nvPr/>
            </p:nvSpPr>
            <p:spPr bwMode="auto">
              <a:xfrm>
                <a:off x="2455" y="962"/>
                <a:ext cx="339" cy="169"/>
              </a:xfrm>
              <a:prstGeom prst="ellipse">
                <a:avLst/>
              </a:prstGeom>
              <a:solidFill>
                <a:srgbClr val="FFFFFF">
                  <a:lumMod val="9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9" name="9Slide.vn 196"/>
              <p:cNvSpPr/>
              <p:nvPr/>
            </p:nvSpPr>
            <p:spPr bwMode="auto">
              <a:xfrm>
                <a:off x="2455" y="1011"/>
                <a:ext cx="339" cy="120"/>
              </a:xfrm>
              <a:custGeom>
                <a:avLst/>
                <a:gdLst>
                  <a:gd name="T0" fmla="*/ 99 w 104"/>
                  <a:gd name="T1" fmla="*/ 0 h 37"/>
                  <a:gd name="T2" fmla="*/ 99 w 104"/>
                  <a:gd name="T3" fmla="*/ 1 h 37"/>
                  <a:gd name="T4" fmla="*/ 47 w 104"/>
                  <a:gd name="T5" fmla="*/ 26 h 37"/>
                  <a:gd name="T6" fmla="*/ 0 w 104"/>
                  <a:gd name="T7" fmla="*/ 11 h 37"/>
                  <a:gd name="T8" fmla="*/ 52 w 104"/>
                  <a:gd name="T9" fmla="*/ 37 h 37"/>
                  <a:gd name="T10" fmla="*/ 104 w 104"/>
                  <a:gd name="T11" fmla="*/ 11 h 37"/>
                  <a:gd name="T12" fmla="*/ 99 w 10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37">
                    <a:moveTo>
                      <a:pt x="99" y="0"/>
                    </a:moveTo>
                    <a:cubicBezTo>
                      <a:pt x="99" y="0"/>
                      <a:pt x="99" y="1"/>
                      <a:pt x="99" y="1"/>
                    </a:cubicBezTo>
                    <a:cubicBezTo>
                      <a:pt x="99" y="15"/>
                      <a:pt x="76" y="26"/>
                      <a:pt x="47" y="26"/>
                    </a:cubicBezTo>
                    <a:cubicBezTo>
                      <a:pt x="26" y="26"/>
                      <a:pt x="8" y="20"/>
                      <a:pt x="0" y="11"/>
                    </a:cubicBezTo>
                    <a:cubicBezTo>
                      <a:pt x="0" y="25"/>
                      <a:pt x="23" y="37"/>
                      <a:pt x="52" y="37"/>
                    </a:cubicBezTo>
                    <a:cubicBezTo>
                      <a:pt x="80" y="37"/>
                      <a:pt x="104" y="25"/>
                      <a:pt x="104" y="11"/>
                    </a:cubicBezTo>
                    <a:cubicBezTo>
                      <a:pt x="104" y="7"/>
                      <a:pt x="102" y="4"/>
                      <a:pt x="99" y="0"/>
                    </a:cubicBez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0" name="9Slide.vn 197"/>
              <p:cNvSpPr>
                <a:spLocks noChangeArrowheads="1"/>
              </p:cNvSpPr>
              <p:nvPr/>
            </p:nvSpPr>
            <p:spPr bwMode="auto">
              <a:xfrm>
                <a:off x="5208" y="1236"/>
                <a:ext cx="14" cy="16"/>
              </a:xfrm>
              <a:prstGeom prst="rect">
                <a:avLst/>
              </a:pr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1" name="9Slide.vn 198"/>
              <p:cNvSpPr>
                <a:spLocks noEditPoints="1"/>
              </p:cNvSpPr>
              <p:nvPr/>
            </p:nvSpPr>
            <p:spPr bwMode="auto">
              <a:xfrm>
                <a:off x="5208" y="1285"/>
                <a:ext cx="14" cy="182"/>
              </a:xfrm>
              <a:custGeom>
                <a:avLst/>
                <a:gdLst>
                  <a:gd name="T0" fmla="*/ 14 w 14"/>
                  <a:gd name="T1" fmla="*/ 182 h 182"/>
                  <a:gd name="T2" fmla="*/ 0 w 14"/>
                  <a:gd name="T3" fmla="*/ 182 h 182"/>
                  <a:gd name="T4" fmla="*/ 0 w 14"/>
                  <a:gd name="T5" fmla="*/ 117 h 182"/>
                  <a:gd name="T6" fmla="*/ 14 w 14"/>
                  <a:gd name="T7" fmla="*/ 117 h 182"/>
                  <a:gd name="T8" fmla="*/ 14 w 14"/>
                  <a:gd name="T9" fmla="*/ 182 h 182"/>
                  <a:gd name="T10" fmla="*/ 14 w 14"/>
                  <a:gd name="T11" fmla="*/ 81 h 182"/>
                  <a:gd name="T12" fmla="*/ 0 w 14"/>
                  <a:gd name="T13" fmla="*/ 81 h 182"/>
                  <a:gd name="T14" fmla="*/ 0 w 14"/>
                  <a:gd name="T15" fmla="*/ 0 h 182"/>
                  <a:gd name="T16" fmla="*/ 14 w 14"/>
                  <a:gd name="T17" fmla="*/ 0 h 182"/>
                  <a:gd name="T18" fmla="*/ 14 w 14"/>
                  <a:gd name="T19" fmla="*/ 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82">
                    <a:moveTo>
                      <a:pt x="14" y="182"/>
                    </a:moveTo>
                    <a:lnTo>
                      <a:pt x="0" y="182"/>
                    </a:lnTo>
                    <a:lnTo>
                      <a:pt x="0" y="117"/>
                    </a:lnTo>
                    <a:lnTo>
                      <a:pt x="14" y="117"/>
                    </a:lnTo>
                    <a:lnTo>
                      <a:pt x="14" y="182"/>
                    </a:lnTo>
                    <a:close/>
                    <a:moveTo>
                      <a:pt x="14" y="81"/>
                    </a:moveTo>
                    <a:lnTo>
                      <a:pt x="0" y="81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81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2" name="9Slide.vn 199"/>
              <p:cNvSpPr>
                <a:spLocks noEditPoints="1"/>
              </p:cNvSpPr>
              <p:nvPr/>
            </p:nvSpPr>
            <p:spPr bwMode="auto">
              <a:xfrm>
                <a:off x="5208" y="1549"/>
                <a:ext cx="14" cy="247"/>
              </a:xfrm>
              <a:custGeom>
                <a:avLst/>
                <a:gdLst>
                  <a:gd name="T0" fmla="*/ 14 w 14"/>
                  <a:gd name="T1" fmla="*/ 247 h 247"/>
                  <a:gd name="T2" fmla="*/ 0 w 14"/>
                  <a:gd name="T3" fmla="*/ 247 h 247"/>
                  <a:gd name="T4" fmla="*/ 0 w 14"/>
                  <a:gd name="T5" fmla="*/ 182 h 247"/>
                  <a:gd name="T6" fmla="*/ 14 w 14"/>
                  <a:gd name="T7" fmla="*/ 182 h 247"/>
                  <a:gd name="T8" fmla="*/ 14 w 14"/>
                  <a:gd name="T9" fmla="*/ 247 h 247"/>
                  <a:gd name="T10" fmla="*/ 14 w 14"/>
                  <a:gd name="T11" fmla="*/ 150 h 247"/>
                  <a:gd name="T12" fmla="*/ 0 w 14"/>
                  <a:gd name="T13" fmla="*/ 150 h 247"/>
                  <a:gd name="T14" fmla="*/ 0 w 14"/>
                  <a:gd name="T15" fmla="*/ 68 h 247"/>
                  <a:gd name="T16" fmla="*/ 14 w 14"/>
                  <a:gd name="T17" fmla="*/ 68 h 247"/>
                  <a:gd name="T18" fmla="*/ 14 w 14"/>
                  <a:gd name="T19" fmla="*/ 150 h 247"/>
                  <a:gd name="T20" fmla="*/ 14 w 14"/>
                  <a:gd name="T21" fmla="*/ 32 h 247"/>
                  <a:gd name="T22" fmla="*/ 0 w 14"/>
                  <a:gd name="T23" fmla="*/ 32 h 247"/>
                  <a:gd name="T24" fmla="*/ 0 w 14"/>
                  <a:gd name="T25" fmla="*/ 0 h 247"/>
                  <a:gd name="T26" fmla="*/ 14 w 14"/>
                  <a:gd name="T27" fmla="*/ 0 h 247"/>
                  <a:gd name="T28" fmla="*/ 14 w 14"/>
                  <a:gd name="T29" fmla="*/ 32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47">
                    <a:moveTo>
                      <a:pt x="14" y="247"/>
                    </a:moveTo>
                    <a:lnTo>
                      <a:pt x="0" y="247"/>
                    </a:lnTo>
                    <a:lnTo>
                      <a:pt x="0" y="182"/>
                    </a:lnTo>
                    <a:lnTo>
                      <a:pt x="14" y="182"/>
                    </a:lnTo>
                    <a:lnTo>
                      <a:pt x="14" y="247"/>
                    </a:lnTo>
                    <a:close/>
                    <a:moveTo>
                      <a:pt x="14" y="150"/>
                    </a:moveTo>
                    <a:lnTo>
                      <a:pt x="0" y="150"/>
                    </a:lnTo>
                    <a:lnTo>
                      <a:pt x="0" y="68"/>
                    </a:lnTo>
                    <a:lnTo>
                      <a:pt x="14" y="68"/>
                    </a:lnTo>
                    <a:lnTo>
                      <a:pt x="14" y="150"/>
                    </a:lnTo>
                    <a:close/>
                    <a:moveTo>
                      <a:pt x="14" y="32"/>
                    </a:moveTo>
                    <a:lnTo>
                      <a:pt x="0" y="3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3" name="9Slide.vn 200"/>
              <p:cNvSpPr>
                <a:spLocks noChangeArrowheads="1"/>
              </p:cNvSpPr>
              <p:nvPr/>
            </p:nvSpPr>
            <p:spPr bwMode="auto">
              <a:xfrm>
                <a:off x="5208" y="1881"/>
                <a:ext cx="14" cy="13"/>
              </a:xfrm>
              <a:prstGeom prst="rect">
                <a:avLst/>
              </a:pr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4" name="9Slide.vn 201"/>
              <p:cNvSpPr>
                <a:spLocks noChangeArrowheads="1"/>
              </p:cNvSpPr>
              <p:nvPr/>
            </p:nvSpPr>
            <p:spPr bwMode="auto">
              <a:xfrm>
                <a:off x="5329" y="1236"/>
                <a:ext cx="16" cy="16"/>
              </a:xfrm>
              <a:prstGeom prst="rect">
                <a:avLst/>
              </a:pr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5" name="9Slide.vn 202"/>
              <p:cNvSpPr>
                <a:spLocks noEditPoints="1"/>
              </p:cNvSpPr>
              <p:nvPr/>
            </p:nvSpPr>
            <p:spPr bwMode="auto">
              <a:xfrm>
                <a:off x="5329" y="1285"/>
                <a:ext cx="16" cy="182"/>
              </a:xfrm>
              <a:custGeom>
                <a:avLst/>
                <a:gdLst>
                  <a:gd name="T0" fmla="*/ 16 w 16"/>
                  <a:gd name="T1" fmla="*/ 182 h 182"/>
                  <a:gd name="T2" fmla="*/ 0 w 16"/>
                  <a:gd name="T3" fmla="*/ 182 h 182"/>
                  <a:gd name="T4" fmla="*/ 0 w 16"/>
                  <a:gd name="T5" fmla="*/ 117 h 182"/>
                  <a:gd name="T6" fmla="*/ 16 w 16"/>
                  <a:gd name="T7" fmla="*/ 117 h 182"/>
                  <a:gd name="T8" fmla="*/ 16 w 16"/>
                  <a:gd name="T9" fmla="*/ 182 h 182"/>
                  <a:gd name="T10" fmla="*/ 16 w 16"/>
                  <a:gd name="T11" fmla="*/ 81 h 182"/>
                  <a:gd name="T12" fmla="*/ 0 w 16"/>
                  <a:gd name="T13" fmla="*/ 81 h 182"/>
                  <a:gd name="T14" fmla="*/ 0 w 16"/>
                  <a:gd name="T15" fmla="*/ 0 h 182"/>
                  <a:gd name="T16" fmla="*/ 16 w 16"/>
                  <a:gd name="T17" fmla="*/ 0 h 182"/>
                  <a:gd name="T18" fmla="*/ 16 w 16"/>
                  <a:gd name="T19" fmla="*/ 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82">
                    <a:moveTo>
                      <a:pt x="16" y="182"/>
                    </a:moveTo>
                    <a:lnTo>
                      <a:pt x="0" y="182"/>
                    </a:lnTo>
                    <a:lnTo>
                      <a:pt x="0" y="117"/>
                    </a:lnTo>
                    <a:lnTo>
                      <a:pt x="16" y="117"/>
                    </a:lnTo>
                    <a:lnTo>
                      <a:pt x="16" y="182"/>
                    </a:lnTo>
                    <a:close/>
                    <a:moveTo>
                      <a:pt x="16" y="81"/>
                    </a:moveTo>
                    <a:lnTo>
                      <a:pt x="0" y="81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81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6" name="9Slide.vn 203"/>
              <p:cNvSpPr>
                <a:spLocks noEditPoints="1"/>
              </p:cNvSpPr>
              <p:nvPr/>
            </p:nvSpPr>
            <p:spPr bwMode="auto">
              <a:xfrm>
                <a:off x="5329" y="1549"/>
                <a:ext cx="16" cy="247"/>
              </a:xfrm>
              <a:custGeom>
                <a:avLst/>
                <a:gdLst>
                  <a:gd name="T0" fmla="*/ 16 w 16"/>
                  <a:gd name="T1" fmla="*/ 247 h 247"/>
                  <a:gd name="T2" fmla="*/ 0 w 16"/>
                  <a:gd name="T3" fmla="*/ 247 h 247"/>
                  <a:gd name="T4" fmla="*/ 0 w 16"/>
                  <a:gd name="T5" fmla="*/ 182 h 247"/>
                  <a:gd name="T6" fmla="*/ 16 w 16"/>
                  <a:gd name="T7" fmla="*/ 182 h 247"/>
                  <a:gd name="T8" fmla="*/ 16 w 16"/>
                  <a:gd name="T9" fmla="*/ 247 h 247"/>
                  <a:gd name="T10" fmla="*/ 16 w 16"/>
                  <a:gd name="T11" fmla="*/ 150 h 247"/>
                  <a:gd name="T12" fmla="*/ 0 w 16"/>
                  <a:gd name="T13" fmla="*/ 150 h 247"/>
                  <a:gd name="T14" fmla="*/ 0 w 16"/>
                  <a:gd name="T15" fmla="*/ 68 h 247"/>
                  <a:gd name="T16" fmla="*/ 16 w 16"/>
                  <a:gd name="T17" fmla="*/ 68 h 247"/>
                  <a:gd name="T18" fmla="*/ 16 w 16"/>
                  <a:gd name="T19" fmla="*/ 150 h 247"/>
                  <a:gd name="T20" fmla="*/ 16 w 16"/>
                  <a:gd name="T21" fmla="*/ 32 h 247"/>
                  <a:gd name="T22" fmla="*/ 0 w 16"/>
                  <a:gd name="T23" fmla="*/ 32 h 247"/>
                  <a:gd name="T24" fmla="*/ 0 w 16"/>
                  <a:gd name="T25" fmla="*/ 0 h 247"/>
                  <a:gd name="T26" fmla="*/ 16 w 16"/>
                  <a:gd name="T27" fmla="*/ 0 h 247"/>
                  <a:gd name="T28" fmla="*/ 16 w 16"/>
                  <a:gd name="T29" fmla="*/ 32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7">
                    <a:moveTo>
                      <a:pt x="16" y="247"/>
                    </a:moveTo>
                    <a:lnTo>
                      <a:pt x="0" y="247"/>
                    </a:lnTo>
                    <a:lnTo>
                      <a:pt x="0" y="182"/>
                    </a:lnTo>
                    <a:lnTo>
                      <a:pt x="16" y="182"/>
                    </a:lnTo>
                    <a:lnTo>
                      <a:pt x="16" y="247"/>
                    </a:lnTo>
                    <a:close/>
                    <a:moveTo>
                      <a:pt x="16" y="150"/>
                    </a:moveTo>
                    <a:lnTo>
                      <a:pt x="0" y="150"/>
                    </a:lnTo>
                    <a:lnTo>
                      <a:pt x="0" y="68"/>
                    </a:lnTo>
                    <a:lnTo>
                      <a:pt x="16" y="68"/>
                    </a:lnTo>
                    <a:lnTo>
                      <a:pt x="16" y="150"/>
                    </a:lnTo>
                    <a:close/>
                    <a:moveTo>
                      <a:pt x="16" y="32"/>
                    </a:moveTo>
                    <a:lnTo>
                      <a:pt x="0" y="3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7" name="9Slide.vn 204"/>
              <p:cNvSpPr>
                <a:spLocks noChangeArrowheads="1"/>
              </p:cNvSpPr>
              <p:nvPr/>
            </p:nvSpPr>
            <p:spPr bwMode="auto">
              <a:xfrm>
                <a:off x="5329" y="1881"/>
                <a:ext cx="16" cy="13"/>
              </a:xfrm>
              <a:prstGeom prst="rect">
                <a:avLst/>
              </a:pr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</p:grpSp>
        <p:sp>
          <p:nvSpPr>
            <p:cNvPr id="109" name="9Slide.vn 205"/>
            <p:cNvSpPr>
              <a:spLocks noChangeArrowheads="1"/>
            </p:cNvSpPr>
            <p:nvPr/>
          </p:nvSpPr>
          <p:spPr bwMode="auto">
            <a:xfrm>
              <a:off x="5485" y="1236"/>
              <a:ext cx="17" cy="16"/>
            </a:xfrm>
            <a:prstGeom prst="rect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0" name="9Slide.vn 206"/>
            <p:cNvSpPr>
              <a:spLocks noEditPoints="1"/>
            </p:cNvSpPr>
            <p:nvPr/>
          </p:nvSpPr>
          <p:spPr bwMode="auto">
            <a:xfrm>
              <a:off x="5485" y="1285"/>
              <a:ext cx="17" cy="182"/>
            </a:xfrm>
            <a:custGeom>
              <a:avLst/>
              <a:gdLst>
                <a:gd name="T0" fmla="*/ 17 w 17"/>
                <a:gd name="T1" fmla="*/ 182 h 182"/>
                <a:gd name="T2" fmla="*/ 0 w 17"/>
                <a:gd name="T3" fmla="*/ 182 h 182"/>
                <a:gd name="T4" fmla="*/ 0 w 17"/>
                <a:gd name="T5" fmla="*/ 117 h 182"/>
                <a:gd name="T6" fmla="*/ 17 w 17"/>
                <a:gd name="T7" fmla="*/ 117 h 182"/>
                <a:gd name="T8" fmla="*/ 17 w 17"/>
                <a:gd name="T9" fmla="*/ 182 h 182"/>
                <a:gd name="T10" fmla="*/ 17 w 17"/>
                <a:gd name="T11" fmla="*/ 81 h 182"/>
                <a:gd name="T12" fmla="*/ 0 w 17"/>
                <a:gd name="T13" fmla="*/ 81 h 182"/>
                <a:gd name="T14" fmla="*/ 0 w 17"/>
                <a:gd name="T15" fmla="*/ 0 h 182"/>
                <a:gd name="T16" fmla="*/ 17 w 17"/>
                <a:gd name="T17" fmla="*/ 0 h 182"/>
                <a:gd name="T18" fmla="*/ 17 w 17"/>
                <a:gd name="T19" fmla="*/ 8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82">
                  <a:moveTo>
                    <a:pt x="17" y="182"/>
                  </a:moveTo>
                  <a:lnTo>
                    <a:pt x="0" y="182"/>
                  </a:lnTo>
                  <a:lnTo>
                    <a:pt x="0" y="117"/>
                  </a:lnTo>
                  <a:lnTo>
                    <a:pt x="17" y="117"/>
                  </a:lnTo>
                  <a:lnTo>
                    <a:pt x="17" y="182"/>
                  </a:lnTo>
                  <a:close/>
                  <a:moveTo>
                    <a:pt x="17" y="81"/>
                  </a:moveTo>
                  <a:lnTo>
                    <a:pt x="0" y="81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81"/>
                  </a:lnTo>
                  <a:close/>
                </a:path>
              </a:pathLst>
            </a:cu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1" name="9Slide.vn 207"/>
            <p:cNvSpPr>
              <a:spLocks noEditPoints="1"/>
            </p:cNvSpPr>
            <p:nvPr/>
          </p:nvSpPr>
          <p:spPr bwMode="auto">
            <a:xfrm>
              <a:off x="5485" y="1549"/>
              <a:ext cx="17" cy="247"/>
            </a:xfrm>
            <a:custGeom>
              <a:avLst/>
              <a:gdLst>
                <a:gd name="T0" fmla="*/ 17 w 17"/>
                <a:gd name="T1" fmla="*/ 247 h 247"/>
                <a:gd name="T2" fmla="*/ 0 w 17"/>
                <a:gd name="T3" fmla="*/ 247 h 247"/>
                <a:gd name="T4" fmla="*/ 0 w 17"/>
                <a:gd name="T5" fmla="*/ 182 h 247"/>
                <a:gd name="T6" fmla="*/ 17 w 17"/>
                <a:gd name="T7" fmla="*/ 182 h 247"/>
                <a:gd name="T8" fmla="*/ 17 w 17"/>
                <a:gd name="T9" fmla="*/ 247 h 247"/>
                <a:gd name="T10" fmla="*/ 17 w 17"/>
                <a:gd name="T11" fmla="*/ 150 h 247"/>
                <a:gd name="T12" fmla="*/ 0 w 17"/>
                <a:gd name="T13" fmla="*/ 150 h 247"/>
                <a:gd name="T14" fmla="*/ 0 w 17"/>
                <a:gd name="T15" fmla="*/ 68 h 247"/>
                <a:gd name="T16" fmla="*/ 17 w 17"/>
                <a:gd name="T17" fmla="*/ 68 h 247"/>
                <a:gd name="T18" fmla="*/ 17 w 17"/>
                <a:gd name="T19" fmla="*/ 150 h 247"/>
                <a:gd name="T20" fmla="*/ 17 w 17"/>
                <a:gd name="T21" fmla="*/ 32 h 247"/>
                <a:gd name="T22" fmla="*/ 0 w 17"/>
                <a:gd name="T23" fmla="*/ 32 h 247"/>
                <a:gd name="T24" fmla="*/ 0 w 17"/>
                <a:gd name="T25" fmla="*/ 0 h 247"/>
                <a:gd name="T26" fmla="*/ 17 w 17"/>
                <a:gd name="T27" fmla="*/ 0 h 247"/>
                <a:gd name="T28" fmla="*/ 17 w 17"/>
                <a:gd name="T29" fmla="*/ 3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47">
                  <a:moveTo>
                    <a:pt x="17" y="247"/>
                  </a:moveTo>
                  <a:lnTo>
                    <a:pt x="0" y="247"/>
                  </a:lnTo>
                  <a:lnTo>
                    <a:pt x="0" y="182"/>
                  </a:lnTo>
                  <a:lnTo>
                    <a:pt x="17" y="182"/>
                  </a:lnTo>
                  <a:lnTo>
                    <a:pt x="17" y="247"/>
                  </a:lnTo>
                  <a:close/>
                  <a:moveTo>
                    <a:pt x="17" y="150"/>
                  </a:moveTo>
                  <a:lnTo>
                    <a:pt x="0" y="150"/>
                  </a:lnTo>
                  <a:lnTo>
                    <a:pt x="0" y="68"/>
                  </a:lnTo>
                  <a:lnTo>
                    <a:pt x="17" y="68"/>
                  </a:lnTo>
                  <a:lnTo>
                    <a:pt x="17" y="150"/>
                  </a:lnTo>
                  <a:close/>
                  <a:moveTo>
                    <a:pt x="17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2" name="9Slide.vn 208"/>
            <p:cNvSpPr>
              <a:spLocks noChangeArrowheads="1"/>
            </p:cNvSpPr>
            <p:nvPr/>
          </p:nvSpPr>
          <p:spPr bwMode="auto">
            <a:xfrm>
              <a:off x="5485" y="1881"/>
              <a:ext cx="17" cy="13"/>
            </a:xfrm>
            <a:prstGeom prst="rect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3" name="9Slide.vn 209"/>
            <p:cNvSpPr>
              <a:spLocks noChangeArrowheads="1"/>
            </p:cNvSpPr>
            <p:nvPr/>
          </p:nvSpPr>
          <p:spPr bwMode="auto">
            <a:xfrm>
              <a:off x="5541" y="1236"/>
              <a:ext cx="16" cy="16"/>
            </a:xfrm>
            <a:prstGeom prst="rect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4" name="9Slide.vn 210"/>
            <p:cNvSpPr>
              <a:spLocks noEditPoints="1"/>
            </p:cNvSpPr>
            <p:nvPr/>
          </p:nvSpPr>
          <p:spPr bwMode="auto">
            <a:xfrm>
              <a:off x="5541" y="1285"/>
              <a:ext cx="16" cy="182"/>
            </a:xfrm>
            <a:custGeom>
              <a:avLst/>
              <a:gdLst>
                <a:gd name="T0" fmla="*/ 16 w 16"/>
                <a:gd name="T1" fmla="*/ 182 h 182"/>
                <a:gd name="T2" fmla="*/ 0 w 16"/>
                <a:gd name="T3" fmla="*/ 182 h 182"/>
                <a:gd name="T4" fmla="*/ 0 w 16"/>
                <a:gd name="T5" fmla="*/ 117 h 182"/>
                <a:gd name="T6" fmla="*/ 16 w 16"/>
                <a:gd name="T7" fmla="*/ 117 h 182"/>
                <a:gd name="T8" fmla="*/ 16 w 16"/>
                <a:gd name="T9" fmla="*/ 182 h 182"/>
                <a:gd name="T10" fmla="*/ 16 w 16"/>
                <a:gd name="T11" fmla="*/ 81 h 182"/>
                <a:gd name="T12" fmla="*/ 0 w 16"/>
                <a:gd name="T13" fmla="*/ 81 h 182"/>
                <a:gd name="T14" fmla="*/ 0 w 16"/>
                <a:gd name="T15" fmla="*/ 0 h 182"/>
                <a:gd name="T16" fmla="*/ 16 w 16"/>
                <a:gd name="T17" fmla="*/ 0 h 182"/>
                <a:gd name="T18" fmla="*/ 16 w 16"/>
                <a:gd name="T19" fmla="*/ 8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2">
                  <a:moveTo>
                    <a:pt x="16" y="182"/>
                  </a:moveTo>
                  <a:lnTo>
                    <a:pt x="0" y="182"/>
                  </a:lnTo>
                  <a:lnTo>
                    <a:pt x="0" y="117"/>
                  </a:lnTo>
                  <a:lnTo>
                    <a:pt x="16" y="117"/>
                  </a:lnTo>
                  <a:lnTo>
                    <a:pt x="16" y="182"/>
                  </a:lnTo>
                  <a:close/>
                  <a:moveTo>
                    <a:pt x="16" y="81"/>
                  </a:moveTo>
                  <a:lnTo>
                    <a:pt x="0" y="81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81"/>
                  </a:lnTo>
                  <a:close/>
                </a:path>
              </a:pathLst>
            </a:cu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5" name="9Slide.vn 211"/>
            <p:cNvSpPr>
              <a:spLocks noEditPoints="1"/>
            </p:cNvSpPr>
            <p:nvPr/>
          </p:nvSpPr>
          <p:spPr bwMode="auto">
            <a:xfrm>
              <a:off x="5541" y="1549"/>
              <a:ext cx="16" cy="247"/>
            </a:xfrm>
            <a:custGeom>
              <a:avLst/>
              <a:gdLst>
                <a:gd name="T0" fmla="*/ 16 w 16"/>
                <a:gd name="T1" fmla="*/ 247 h 247"/>
                <a:gd name="T2" fmla="*/ 0 w 16"/>
                <a:gd name="T3" fmla="*/ 247 h 247"/>
                <a:gd name="T4" fmla="*/ 0 w 16"/>
                <a:gd name="T5" fmla="*/ 182 h 247"/>
                <a:gd name="T6" fmla="*/ 16 w 16"/>
                <a:gd name="T7" fmla="*/ 182 h 247"/>
                <a:gd name="T8" fmla="*/ 16 w 16"/>
                <a:gd name="T9" fmla="*/ 247 h 247"/>
                <a:gd name="T10" fmla="*/ 16 w 16"/>
                <a:gd name="T11" fmla="*/ 150 h 247"/>
                <a:gd name="T12" fmla="*/ 0 w 16"/>
                <a:gd name="T13" fmla="*/ 150 h 247"/>
                <a:gd name="T14" fmla="*/ 0 w 16"/>
                <a:gd name="T15" fmla="*/ 68 h 247"/>
                <a:gd name="T16" fmla="*/ 16 w 16"/>
                <a:gd name="T17" fmla="*/ 68 h 247"/>
                <a:gd name="T18" fmla="*/ 16 w 16"/>
                <a:gd name="T19" fmla="*/ 150 h 247"/>
                <a:gd name="T20" fmla="*/ 16 w 16"/>
                <a:gd name="T21" fmla="*/ 32 h 247"/>
                <a:gd name="T22" fmla="*/ 0 w 16"/>
                <a:gd name="T23" fmla="*/ 32 h 247"/>
                <a:gd name="T24" fmla="*/ 0 w 16"/>
                <a:gd name="T25" fmla="*/ 0 h 247"/>
                <a:gd name="T26" fmla="*/ 16 w 16"/>
                <a:gd name="T27" fmla="*/ 0 h 247"/>
                <a:gd name="T28" fmla="*/ 16 w 16"/>
                <a:gd name="T29" fmla="*/ 3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47">
                  <a:moveTo>
                    <a:pt x="16" y="247"/>
                  </a:moveTo>
                  <a:lnTo>
                    <a:pt x="0" y="247"/>
                  </a:lnTo>
                  <a:lnTo>
                    <a:pt x="0" y="182"/>
                  </a:lnTo>
                  <a:lnTo>
                    <a:pt x="16" y="182"/>
                  </a:lnTo>
                  <a:lnTo>
                    <a:pt x="16" y="247"/>
                  </a:lnTo>
                  <a:close/>
                  <a:moveTo>
                    <a:pt x="16" y="150"/>
                  </a:moveTo>
                  <a:lnTo>
                    <a:pt x="0" y="150"/>
                  </a:lnTo>
                  <a:lnTo>
                    <a:pt x="0" y="68"/>
                  </a:lnTo>
                  <a:lnTo>
                    <a:pt x="16" y="68"/>
                  </a:lnTo>
                  <a:lnTo>
                    <a:pt x="16" y="150"/>
                  </a:lnTo>
                  <a:close/>
                  <a:moveTo>
                    <a:pt x="16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6" name="9Slide.vn 212"/>
            <p:cNvSpPr>
              <a:spLocks noChangeArrowheads="1"/>
            </p:cNvSpPr>
            <p:nvPr/>
          </p:nvSpPr>
          <p:spPr bwMode="auto">
            <a:xfrm>
              <a:off x="5541" y="1881"/>
              <a:ext cx="16" cy="13"/>
            </a:xfrm>
            <a:prstGeom prst="rect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7" name="9Slide.vn 213"/>
            <p:cNvSpPr>
              <a:spLocks noChangeArrowheads="1"/>
            </p:cNvSpPr>
            <p:nvPr/>
          </p:nvSpPr>
          <p:spPr bwMode="auto">
            <a:xfrm>
              <a:off x="5114" y="1017"/>
              <a:ext cx="515" cy="258"/>
            </a:xfrm>
            <a:prstGeom prst="ellipse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8" name="9Slide.vn 214"/>
            <p:cNvSpPr/>
            <p:nvPr/>
          </p:nvSpPr>
          <p:spPr bwMode="auto">
            <a:xfrm>
              <a:off x="5114" y="1115"/>
              <a:ext cx="515" cy="160"/>
            </a:xfrm>
            <a:custGeom>
              <a:avLst/>
              <a:gdLst>
                <a:gd name="T0" fmla="*/ 81 w 158"/>
                <a:gd name="T1" fmla="*/ 37 h 49"/>
                <a:gd name="T2" fmla="*/ 2 w 158"/>
                <a:gd name="T3" fmla="*/ 0 h 49"/>
                <a:gd name="T4" fmla="*/ 0 w 158"/>
                <a:gd name="T5" fmla="*/ 10 h 49"/>
                <a:gd name="T6" fmla="*/ 79 w 158"/>
                <a:gd name="T7" fmla="*/ 49 h 49"/>
                <a:gd name="T8" fmla="*/ 158 w 158"/>
                <a:gd name="T9" fmla="*/ 10 h 49"/>
                <a:gd name="T10" fmla="*/ 157 w 158"/>
                <a:gd name="T11" fmla="*/ 8 h 49"/>
                <a:gd name="T12" fmla="*/ 81 w 158"/>
                <a:gd name="T13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49">
                  <a:moveTo>
                    <a:pt x="81" y="37"/>
                  </a:moveTo>
                  <a:cubicBezTo>
                    <a:pt x="39" y="37"/>
                    <a:pt x="4" y="21"/>
                    <a:pt x="2" y="0"/>
                  </a:cubicBezTo>
                  <a:cubicBezTo>
                    <a:pt x="0" y="3"/>
                    <a:pt x="0" y="6"/>
                    <a:pt x="0" y="10"/>
                  </a:cubicBezTo>
                  <a:cubicBezTo>
                    <a:pt x="0" y="31"/>
                    <a:pt x="35" y="49"/>
                    <a:pt x="79" y="49"/>
                  </a:cubicBezTo>
                  <a:cubicBezTo>
                    <a:pt x="122" y="49"/>
                    <a:pt x="158" y="31"/>
                    <a:pt x="158" y="10"/>
                  </a:cubicBezTo>
                  <a:cubicBezTo>
                    <a:pt x="158" y="9"/>
                    <a:pt x="157" y="8"/>
                    <a:pt x="157" y="8"/>
                  </a:cubicBezTo>
                  <a:cubicBezTo>
                    <a:pt x="149" y="24"/>
                    <a:pt x="118" y="37"/>
                    <a:pt x="81" y="37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9" name="9Slide.vn 215"/>
            <p:cNvSpPr>
              <a:spLocks noChangeArrowheads="1"/>
            </p:cNvSpPr>
            <p:nvPr/>
          </p:nvSpPr>
          <p:spPr bwMode="auto">
            <a:xfrm>
              <a:off x="5006" y="1161"/>
              <a:ext cx="336" cy="166"/>
            </a:xfrm>
            <a:prstGeom prst="ellipse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0" name="9Slide.vn 216"/>
            <p:cNvSpPr/>
            <p:nvPr/>
          </p:nvSpPr>
          <p:spPr bwMode="auto">
            <a:xfrm>
              <a:off x="5006" y="1213"/>
              <a:ext cx="336" cy="114"/>
            </a:xfrm>
            <a:custGeom>
              <a:avLst/>
              <a:gdLst>
                <a:gd name="T0" fmla="*/ 100 w 103"/>
                <a:gd name="T1" fmla="*/ 0 h 35"/>
                <a:gd name="T2" fmla="*/ 48 w 103"/>
                <a:gd name="T3" fmla="*/ 25 h 35"/>
                <a:gd name="T4" fmla="*/ 0 w 103"/>
                <a:gd name="T5" fmla="*/ 8 h 35"/>
                <a:gd name="T6" fmla="*/ 0 w 103"/>
                <a:gd name="T7" fmla="*/ 9 h 35"/>
                <a:gd name="T8" fmla="*/ 52 w 103"/>
                <a:gd name="T9" fmla="*/ 35 h 35"/>
                <a:gd name="T10" fmla="*/ 103 w 103"/>
                <a:gd name="T11" fmla="*/ 9 h 35"/>
                <a:gd name="T12" fmla="*/ 100 w 10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35">
                  <a:moveTo>
                    <a:pt x="100" y="0"/>
                  </a:moveTo>
                  <a:cubicBezTo>
                    <a:pt x="99" y="14"/>
                    <a:pt x="76" y="25"/>
                    <a:pt x="48" y="25"/>
                  </a:cubicBezTo>
                  <a:cubicBezTo>
                    <a:pt x="26" y="25"/>
                    <a:pt x="7" y="1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4"/>
                    <a:pt x="23" y="35"/>
                    <a:pt x="52" y="35"/>
                  </a:cubicBezTo>
                  <a:cubicBezTo>
                    <a:pt x="80" y="35"/>
                    <a:pt x="103" y="24"/>
                    <a:pt x="103" y="9"/>
                  </a:cubicBezTo>
                  <a:cubicBezTo>
                    <a:pt x="103" y="6"/>
                    <a:pt x="102" y="3"/>
                    <a:pt x="100" y="0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1" name="9Slide.vn 217"/>
            <p:cNvSpPr>
              <a:spLocks noChangeArrowheads="1"/>
            </p:cNvSpPr>
            <p:nvPr/>
          </p:nvSpPr>
          <p:spPr bwMode="auto">
            <a:xfrm>
              <a:off x="5531" y="1112"/>
              <a:ext cx="228" cy="114"/>
            </a:xfrm>
            <a:prstGeom prst="ellipse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2" name="9Slide.vn 218"/>
            <p:cNvSpPr>
              <a:spLocks noChangeArrowheads="1"/>
            </p:cNvSpPr>
            <p:nvPr/>
          </p:nvSpPr>
          <p:spPr bwMode="auto">
            <a:xfrm>
              <a:off x="5541" y="1278"/>
              <a:ext cx="339" cy="166"/>
            </a:xfrm>
            <a:prstGeom prst="ellipse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3" name="9Slide.vn 219"/>
            <p:cNvSpPr/>
            <p:nvPr/>
          </p:nvSpPr>
          <p:spPr bwMode="auto">
            <a:xfrm>
              <a:off x="5541" y="1327"/>
              <a:ext cx="339" cy="117"/>
            </a:xfrm>
            <a:custGeom>
              <a:avLst/>
              <a:gdLst>
                <a:gd name="T0" fmla="*/ 99 w 104"/>
                <a:gd name="T1" fmla="*/ 0 h 36"/>
                <a:gd name="T2" fmla="*/ 99 w 104"/>
                <a:gd name="T3" fmla="*/ 0 h 36"/>
                <a:gd name="T4" fmla="*/ 47 w 104"/>
                <a:gd name="T5" fmla="*/ 26 h 36"/>
                <a:gd name="T6" fmla="*/ 0 w 104"/>
                <a:gd name="T7" fmla="*/ 11 h 36"/>
                <a:gd name="T8" fmla="*/ 52 w 104"/>
                <a:gd name="T9" fmla="*/ 36 h 36"/>
                <a:gd name="T10" fmla="*/ 104 w 104"/>
                <a:gd name="T11" fmla="*/ 11 h 36"/>
                <a:gd name="T12" fmla="*/ 99 w 104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36"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99" y="14"/>
                    <a:pt x="76" y="26"/>
                    <a:pt x="47" y="26"/>
                  </a:cubicBezTo>
                  <a:cubicBezTo>
                    <a:pt x="26" y="26"/>
                    <a:pt x="8" y="20"/>
                    <a:pt x="0" y="11"/>
                  </a:cubicBezTo>
                  <a:cubicBezTo>
                    <a:pt x="0" y="25"/>
                    <a:pt x="24" y="36"/>
                    <a:pt x="52" y="36"/>
                  </a:cubicBezTo>
                  <a:cubicBezTo>
                    <a:pt x="81" y="36"/>
                    <a:pt x="104" y="25"/>
                    <a:pt x="104" y="11"/>
                  </a:cubicBezTo>
                  <a:cubicBezTo>
                    <a:pt x="104" y="7"/>
                    <a:pt x="102" y="3"/>
                    <a:pt x="99" y="0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4" name="9Slide.vn 220"/>
            <p:cNvSpPr/>
            <p:nvPr/>
          </p:nvSpPr>
          <p:spPr bwMode="auto">
            <a:xfrm>
              <a:off x="5616" y="1839"/>
              <a:ext cx="863" cy="776"/>
            </a:xfrm>
            <a:custGeom>
              <a:avLst/>
              <a:gdLst>
                <a:gd name="T0" fmla="*/ 200 w 265"/>
                <a:gd name="T1" fmla="*/ 238 h 238"/>
                <a:gd name="T2" fmla="*/ 208 w 265"/>
                <a:gd name="T3" fmla="*/ 182 h 238"/>
                <a:gd name="T4" fmla="*/ 196 w 265"/>
                <a:gd name="T5" fmla="*/ 147 h 238"/>
                <a:gd name="T6" fmla="*/ 24 w 265"/>
                <a:gd name="T7" fmla="*/ 115 h 238"/>
                <a:gd name="T8" fmla="*/ 113 w 265"/>
                <a:gd name="T9" fmla="*/ 64 h 238"/>
                <a:gd name="T10" fmla="*/ 21 w 265"/>
                <a:gd name="T11" fmla="*/ 31 h 238"/>
                <a:gd name="T12" fmla="*/ 59 w 265"/>
                <a:gd name="T13" fmla="*/ 13 h 238"/>
                <a:gd name="T14" fmla="*/ 158 w 265"/>
                <a:gd name="T15" fmla="*/ 5 h 238"/>
                <a:gd name="T16" fmla="*/ 265 w 265"/>
                <a:gd name="T17" fmla="*/ 33 h 238"/>
                <a:gd name="T18" fmla="*/ 265 w 265"/>
                <a:gd name="T19" fmla="*/ 170 h 238"/>
                <a:gd name="T20" fmla="*/ 200 w 265"/>
                <a:gd name="T21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5" h="238">
                  <a:moveTo>
                    <a:pt x="200" y="238"/>
                  </a:moveTo>
                  <a:cubicBezTo>
                    <a:pt x="200" y="238"/>
                    <a:pt x="198" y="203"/>
                    <a:pt x="208" y="182"/>
                  </a:cubicBezTo>
                  <a:cubicBezTo>
                    <a:pt x="219" y="161"/>
                    <a:pt x="241" y="155"/>
                    <a:pt x="196" y="147"/>
                  </a:cubicBezTo>
                  <a:cubicBezTo>
                    <a:pt x="108" y="133"/>
                    <a:pt x="0" y="126"/>
                    <a:pt x="24" y="115"/>
                  </a:cubicBezTo>
                  <a:cubicBezTo>
                    <a:pt x="49" y="104"/>
                    <a:pt x="128" y="75"/>
                    <a:pt x="113" y="64"/>
                  </a:cubicBezTo>
                  <a:cubicBezTo>
                    <a:pt x="97" y="53"/>
                    <a:pt x="21" y="31"/>
                    <a:pt x="21" y="31"/>
                  </a:cubicBezTo>
                  <a:cubicBezTo>
                    <a:pt x="21" y="31"/>
                    <a:pt x="43" y="22"/>
                    <a:pt x="59" y="13"/>
                  </a:cubicBezTo>
                  <a:cubicBezTo>
                    <a:pt x="74" y="3"/>
                    <a:pt x="113" y="0"/>
                    <a:pt x="158" y="5"/>
                  </a:cubicBezTo>
                  <a:cubicBezTo>
                    <a:pt x="203" y="10"/>
                    <a:pt x="265" y="33"/>
                    <a:pt x="265" y="33"/>
                  </a:cubicBezTo>
                  <a:cubicBezTo>
                    <a:pt x="265" y="170"/>
                    <a:pt x="265" y="170"/>
                    <a:pt x="265" y="170"/>
                  </a:cubicBezTo>
                  <a:cubicBezTo>
                    <a:pt x="265" y="170"/>
                    <a:pt x="252" y="209"/>
                    <a:pt x="200" y="238"/>
                  </a:cubicBezTo>
                  <a:close/>
                </a:path>
              </a:pathLst>
            </a:custGeom>
            <a:solidFill>
              <a:srgbClr val="625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5" name="9Slide.vn 221"/>
            <p:cNvSpPr/>
            <p:nvPr/>
          </p:nvSpPr>
          <p:spPr bwMode="auto">
            <a:xfrm>
              <a:off x="5652" y="1839"/>
              <a:ext cx="830" cy="776"/>
            </a:xfrm>
            <a:custGeom>
              <a:avLst/>
              <a:gdLst>
                <a:gd name="T0" fmla="*/ 189 w 255"/>
                <a:gd name="T1" fmla="*/ 238 h 238"/>
                <a:gd name="T2" fmla="*/ 197 w 255"/>
                <a:gd name="T3" fmla="*/ 182 h 238"/>
                <a:gd name="T4" fmla="*/ 210 w 255"/>
                <a:gd name="T5" fmla="*/ 128 h 238"/>
                <a:gd name="T6" fmla="*/ 24 w 255"/>
                <a:gd name="T7" fmla="*/ 115 h 238"/>
                <a:gd name="T8" fmla="*/ 147 w 255"/>
                <a:gd name="T9" fmla="*/ 47 h 238"/>
                <a:gd name="T10" fmla="*/ 47 w 255"/>
                <a:gd name="T11" fmla="*/ 23 h 238"/>
                <a:gd name="T12" fmla="*/ 48 w 255"/>
                <a:gd name="T13" fmla="*/ 13 h 238"/>
                <a:gd name="T14" fmla="*/ 147 w 255"/>
                <a:gd name="T15" fmla="*/ 5 h 238"/>
                <a:gd name="T16" fmla="*/ 254 w 255"/>
                <a:gd name="T17" fmla="*/ 33 h 238"/>
                <a:gd name="T18" fmla="*/ 254 w 255"/>
                <a:gd name="T19" fmla="*/ 170 h 238"/>
                <a:gd name="T20" fmla="*/ 189 w 255"/>
                <a:gd name="T21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5" h="238">
                  <a:moveTo>
                    <a:pt x="189" y="238"/>
                  </a:moveTo>
                  <a:cubicBezTo>
                    <a:pt x="189" y="238"/>
                    <a:pt x="187" y="203"/>
                    <a:pt x="197" y="182"/>
                  </a:cubicBezTo>
                  <a:cubicBezTo>
                    <a:pt x="208" y="161"/>
                    <a:pt x="255" y="135"/>
                    <a:pt x="210" y="128"/>
                  </a:cubicBezTo>
                  <a:cubicBezTo>
                    <a:pt x="122" y="114"/>
                    <a:pt x="0" y="126"/>
                    <a:pt x="24" y="115"/>
                  </a:cubicBezTo>
                  <a:cubicBezTo>
                    <a:pt x="49" y="104"/>
                    <a:pt x="163" y="58"/>
                    <a:pt x="147" y="47"/>
                  </a:cubicBezTo>
                  <a:cubicBezTo>
                    <a:pt x="132" y="36"/>
                    <a:pt x="47" y="23"/>
                    <a:pt x="47" y="23"/>
                  </a:cubicBezTo>
                  <a:cubicBezTo>
                    <a:pt x="47" y="23"/>
                    <a:pt x="32" y="22"/>
                    <a:pt x="48" y="13"/>
                  </a:cubicBezTo>
                  <a:cubicBezTo>
                    <a:pt x="63" y="3"/>
                    <a:pt x="102" y="0"/>
                    <a:pt x="147" y="5"/>
                  </a:cubicBezTo>
                  <a:cubicBezTo>
                    <a:pt x="192" y="10"/>
                    <a:pt x="254" y="33"/>
                    <a:pt x="254" y="33"/>
                  </a:cubicBezTo>
                  <a:cubicBezTo>
                    <a:pt x="254" y="170"/>
                    <a:pt x="254" y="170"/>
                    <a:pt x="254" y="170"/>
                  </a:cubicBezTo>
                  <a:cubicBezTo>
                    <a:pt x="254" y="170"/>
                    <a:pt x="241" y="209"/>
                    <a:pt x="189" y="238"/>
                  </a:cubicBezTo>
                  <a:close/>
                </a:path>
              </a:pathLst>
            </a:custGeom>
            <a:solidFill>
              <a:srgbClr val="6A6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6" name="9Slide.vn 222"/>
            <p:cNvSpPr/>
            <p:nvPr/>
          </p:nvSpPr>
          <p:spPr bwMode="auto">
            <a:xfrm>
              <a:off x="4756" y="2357"/>
              <a:ext cx="567" cy="359"/>
            </a:xfrm>
            <a:custGeom>
              <a:avLst/>
              <a:gdLst>
                <a:gd name="T0" fmla="*/ 37 w 174"/>
                <a:gd name="T1" fmla="*/ 2 h 110"/>
                <a:gd name="T2" fmla="*/ 35 w 174"/>
                <a:gd name="T3" fmla="*/ 0 h 110"/>
                <a:gd name="T4" fmla="*/ 51 w 174"/>
                <a:gd name="T5" fmla="*/ 61 h 110"/>
                <a:gd name="T6" fmla="*/ 0 w 174"/>
                <a:gd name="T7" fmla="*/ 77 h 110"/>
                <a:gd name="T8" fmla="*/ 134 w 174"/>
                <a:gd name="T9" fmla="*/ 90 h 110"/>
                <a:gd name="T10" fmla="*/ 120 w 174"/>
                <a:gd name="T11" fmla="*/ 110 h 110"/>
                <a:gd name="T12" fmla="*/ 174 w 174"/>
                <a:gd name="T13" fmla="*/ 92 h 110"/>
                <a:gd name="T14" fmla="*/ 37 w 174"/>
                <a:gd name="T15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10">
                  <a:moveTo>
                    <a:pt x="37" y="2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34" y="90"/>
                    <a:pt x="134" y="90"/>
                    <a:pt x="134" y="9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52" y="42"/>
                    <a:pt x="37" y="2"/>
                  </a:cubicBezTo>
                  <a:close/>
                </a:path>
              </a:pathLst>
            </a:custGeom>
            <a:solidFill>
              <a:srgbClr val="5C7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7" name="9Slide.vn 223"/>
            <p:cNvSpPr/>
            <p:nvPr/>
          </p:nvSpPr>
          <p:spPr bwMode="auto">
            <a:xfrm>
              <a:off x="4215" y="659"/>
              <a:ext cx="602" cy="1033"/>
            </a:xfrm>
            <a:custGeom>
              <a:avLst/>
              <a:gdLst>
                <a:gd name="T0" fmla="*/ 77 w 185"/>
                <a:gd name="T1" fmla="*/ 166 h 317"/>
                <a:gd name="T2" fmla="*/ 67 w 185"/>
                <a:gd name="T3" fmla="*/ 189 h 317"/>
                <a:gd name="T4" fmla="*/ 131 w 185"/>
                <a:gd name="T5" fmla="*/ 269 h 317"/>
                <a:gd name="T6" fmla="*/ 185 w 185"/>
                <a:gd name="T7" fmla="*/ 317 h 317"/>
                <a:gd name="T8" fmla="*/ 88 w 185"/>
                <a:gd name="T9" fmla="*/ 155 h 317"/>
                <a:gd name="T10" fmla="*/ 53 w 185"/>
                <a:gd name="T11" fmla="*/ 1 h 317"/>
                <a:gd name="T12" fmla="*/ 52 w 185"/>
                <a:gd name="T13" fmla="*/ 0 h 317"/>
                <a:gd name="T14" fmla="*/ 0 w 185"/>
                <a:gd name="T15" fmla="*/ 2 h 317"/>
                <a:gd name="T16" fmla="*/ 77 w 185"/>
                <a:gd name="T17" fmla="*/ 152 h 317"/>
                <a:gd name="T18" fmla="*/ 31 w 185"/>
                <a:gd name="T19" fmla="*/ 157 h 317"/>
                <a:gd name="T20" fmla="*/ 77 w 185"/>
                <a:gd name="T21" fmla="*/ 16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317">
                  <a:moveTo>
                    <a:pt x="77" y="166"/>
                  </a:moveTo>
                  <a:cubicBezTo>
                    <a:pt x="67" y="189"/>
                    <a:pt x="67" y="189"/>
                    <a:pt x="67" y="18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85" y="317"/>
                    <a:pt x="185" y="317"/>
                    <a:pt x="185" y="317"/>
                  </a:cubicBezTo>
                  <a:cubicBezTo>
                    <a:pt x="178" y="283"/>
                    <a:pt x="88" y="155"/>
                    <a:pt x="88" y="155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2" y="1"/>
                    <a:pt x="5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31" y="157"/>
                    <a:pt x="31" y="157"/>
                    <a:pt x="31" y="157"/>
                  </a:cubicBezTo>
                  <a:lnTo>
                    <a:pt x="77" y="166"/>
                  </a:lnTo>
                  <a:close/>
                </a:path>
              </a:pathLst>
            </a:custGeom>
            <a:solidFill>
              <a:srgbClr val="5372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8" name="9Slide.vn 224"/>
            <p:cNvSpPr/>
            <p:nvPr/>
          </p:nvSpPr>
          <p:spPr bwMode="auto">
            <a:xfrm>
              <a:off x="6010" y="2253"/>
              <a:ext cx="352" cy="218"/>
            </a:xfrm>
            <a:custGeom>
              <a:avLst/>
              <a:gdLst>
                <a:gd name="T0" fmla="*/ 102 w 108"/>
                <a:gd name="T1" fmla="*/ 16 h 67"/>
                <a:gd name="T2" fmla="*/ 48 w 108"/>
                <a:gd name="T3" fmla="*/ 6 h 67"/>
                <a:gd name="T4" fmla="*/ 2 w 108"/>
                <a:gd name="T5" fmla="*/ 35 h 67"/>
                <a:gd name="T6" fmla="*/ 4 w 108"/>
                <a:gd name="T7" fmla="*/ 46 h 67"/>
                <a:gd name="T8" fmla="*/ 59 w 108"/>
                <a:gd name="T9" fmla="*/ 62 h 67"/>
                <a:gd name="T10" fmla="*/ 106 w 108"/>
                <a:gd name="T11" fmla="*/ 32 h 67"/>
                <a:gd name="T12" fmla="*/ 102 w 108"/>
                <a:gd name="T13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67">
                  <a:moveTo>
                    <a:pt x="102" y="16"/>
                  </a:moveTo>
                  <a:cubicBezTo>
                    <a:pt x="100" y="5"/>
                    <a:pt x="76" y="0"/>
                    <a:pt x="48" y="6"/>
                  </a:cubicBezTo>
                  <a:cubicBezTo>
                    <a:pt x="21" y="11"/>
                    <a:pt x="0" y="24"/>
                    <a:pt x="2" y="35"/>
                  </a:cubicBezTo>
                  <a:cubicBezTo>
                    <a:pt x="2" y="37"/>
                    <a:pt x="3" y="42"/>
                    <a:pt x="4" y="46"/>
                  </a:cubicBezTo>
                  <a:cubicBezTo>
                    <a:pt x="5" y="49"/>
                    <a:pt x="31" y="67"/>
                    <a:pt x="59" y="62"/>
                  </a:cubicBezTo>
                  <a:cubicBezTo>
                    <a:pt x="87" y="56"/>
                    <a:pt x="108" y="43"/>
                    <a:pt x="106" y="32"/>
                  </a:cubicBezTo>
                  <a:cubicBezTo>
                    <a:pt x="105" y="29"/>
                    <a:pt x="103" y="19"/>
                    <a:pt x="102" y="16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9" name="9Slide.vn 225"/>
            <p:cNvSpPr/>
            <p:nvPr/>
          </p:nvSpPr>
          <p:spPr bwMode="auto">
            <a:xfrm>
              <a:off x="6033" y="2266"/>
              <a:ext cx="290" cy="124"/>
            </a:xfrm>
            <a:custGeom>
              <a:avLst/>
              <a:gdLst>
                <a:gd name="T0" fmla="*/ 88 w 89"/>
                <a:gd name="T1" fmla="*/ 11 h 38"/>
                <a:gd name="T2" fmla="*/ 47 w 89"/>
                <a:gd name="T3" fmla="*/ 33 h 38"/>
                <a:gd name="T4" fmla="*/ 2 w 89"/>
                <a:gd name="T5" fmla="*/ 27 h 38"/>
                <a:gd name="T6" fmla="*/ 42 w 89"/>
                <a:gd name="T7" fmla="*/ 4 h 38"/>
                <a:gd name="T8" fmla="*/ 88 w 89"/>
                <a:gd name="T9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38">
                  <a:moveTo>
                    <a:pt x="88" y="11"/>
                  </a:moveTo>
                  <a:cubicBezTo>
                    <a:pt x="89" y="19"/>
                    <a:pt x="71" y="29"/>
                    <a:pt x="47" y="33"/>
                  </a:cubicBezTo>
                  <a:cubicBezTo>
                    <a:pt x="24" y="38"/>
                    <a:pt x="3" y="35"/>
                    <a:pt x="2" y="27"/>
                  </a:cubicBezTo>
                  <a:cubicBezTo>
                    <a:pt x="0" y="19"/>
                    <a:pt x="18" y="9"/>
                    <a:pt x="42" y="4"/>
                  </a:cubicBezTo>
                  <a:cubicBezTo>
                    <a:pt x="66" y="0"/>
                    <a:pt x="86" y="3"/>
                    <a:pt x="88" y="11"/>
                  </a:cubicBezTo>
                  <a:close/>
                </a:path>
              </a:pathLst>
            </a:cu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0" name="9Slide.vn 226"/>
            <p:cNvSpPr/>
            <p:nvPr/>
          </p:nvSpPr>
          <p:spPr bwMode="auto">
            <a:xfrm>
              <a:off x="6082" y="2299"/>
              <a:ext cx="195" cy="71"/>
            </a:xfrm>
            <a:custGeom>
              <a:avLst/>
              <a:gdLst>
                <a:gd name="T0" fmla="*/ 59 w 60"/>
                <a:gd name="T1" fmla="*/ 5 h 22"/>
                <a:gd name="T2" fmla="*/ 32 w 60"/>
                <a:gd name="T3" fmla="*/ 19 h 22"/>
                <a:gd name="T4" fmla="*/ 1 w 60"/>
                <a:gd name="T5" fmla="*/ 16 h 22"/>
                <a:gd name="T6" fmla="*/ 29 w 60"/>
                <a:gd name="T7" fmla="*/ 3 h 22"/>
                <a:gd name="T8" fmla="*/ 59 w 60"/>
                <a:gd name="T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2">
                  <a:moveTo>
                    <a:pt x="59" y="5"/>
                  </a:moveTo>
                  <a:cubicBezTo>
                    <a:pt x="60" y="10"/>
                    <a:pt x="47" y="15"/>
                    <a:pt x="32" y="19"/>
                  </a:cubicBezTo>
                  <a:cubicBezTo>
                    <a:pt x="16" y="22"/>
                    <a:pt x="2" y="21"/>
                    <a:pt x="1" y="16"/>
                  </a:cubicBezTo>
                  <a:cubicBezTo>
                    <a:pt x="0" y="12"/>
                    <a:pt x="13" y="6"/>
                    <a:pt x="29" y="3"/>
                  </a:cubicBezTo>
                  <a:cubicBezTo>
                    <a:pt x="44" y="0"/>
                    <a:pt x="58" y="1"/>
                    <a:pt x="59" y="5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1" name="9Slide.vn 227"/>
            <p:cNvSpPr/>
            <p:nvPr/>
          </p:nvSpPr>
          <p:spPr bwMode="auto">
            <a:xfrm>
              <a:off x="6114" y="2334"/>
              <a:ext cx="137" cy="33"/>
            </a:xfrm>
            <a:custGeom>
              <a:avLst/>
              <a:gdLst>
                <a:gd name="T0" fmla="*/ 0 w 42"/>
                <a:gd name="T1" fmla="*/ 9 h 10"/>
                <a:gd name="T2" fmla="*/ 22 w 42"/>
                <a:gd name="T3" fmla="*/ 8 h 10"/>
                <a:gd name="T4" fmla="*/ 42 w 42"/>
                <a:gd name="T5" fmla="*/ 1 h 10"/>
                <a:gd name="T6" fmla="*/ 21 w 42"/>
                <a:gd name="T7" fmla="*/ 3 h 10"/>
                <a:gd name="T8" fmla="*/ 0 w 42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0">
                  <a:moveTo>
                    <a:pt x="0" y="9"/>
                  </a:moveTo>
                  <a:cubicBezTo>
                    <a:pt x="5" y="10"/>
                    <a:pt x="13" y="9"/>
                    <a:pt x="22" y="8"/>
                  </a:cubicBezTo>
                  <a:cubicBezTo>
                    <a:pt x="30" y="6"/>
                    <a:pt x="37" y="4"/>
                    <a:pt x="42" y="1"/>
                  </a:cubicBezTo>
                  <a:cubicBezTo>
                    <a:pt x="37" y="0"/>
                    <a:pt x="29" y="1"/>
                    <a:pt x="21" y="3"/>
                  </a:cubicBezTo>
                  <a:cubicBezTo>
                    <a:pt x="12" y="4"/>
                    <a:pt x="5" y="7"/>
                    <a:pt x="0" y="9"/>
                  </a:cubicBezTo>
                  <a:close/>
                </a:path>
              </a:pathLst>
            </a:custGeom>
            <a:solidFill>
              <a:srgbClr val="627D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2" name="9Slide.vn 228"/>
            <p:cNvSpPr/>
            <p:nvPr/>
          </p:nvSpPr>
          <p:spPr bwMode="auto">
            <a:xfrm>
              <a:off x="5909" y="2406"/>
              <a:ext cx="235" cy="78"/>
            </a:xfrm>
            <a:custGeom>
              <a:avLst/>
              <a:gdLst>
                <a:gd name="T0" fmla="*/ 16 w 72"/>
                <a:gd name="T1" fmla="*/ 0 h 24"/>
                <a:gd name="T2" fmla="*/ 72 w 72"/>
                <a:gd name="T3" fmla="*/ 24 h 24"/>
                <a:gd name="T4" fmla="*/ 16 w 7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24">
                  <a:moveTo>
                    <a:pt x="16" y="0"/>
                  </a:moveTo>
                  <a:cubicBezTo>
                    <a:pt x="16" y="0"/>
                    <a:pt x="4" y="15"/>
                    <a:pt x="72" y="24"/>
                  </a:cubicBezTo>
                  <a:cubicBezTo>
                    <a:pt x="72" y="24"/>
                    <a:pt x="0" y="20"/>
                    <a:pt x="16" y="0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3" name="9Slide.vn 229"/>
            <p:cNvSpPr/>
            <p:nvPr/>
          </p:nvSpPr>
          <p:spPr bwMode="auto">
            <a:xfrm>
              <a:off x="5883" y="2426"/>
              <a:ext cx="117" cy="55"/>
            </a:xfrm>
            <a:custGeom>
              <a:avLst/>
              <a:gdLst>
                <a:gd name="T0" fmla="*/ 9 w 36"/>
                <a:gd name="T1" fmla="*/ 0 h 17"/>
                <a:gd name="T2" fmla="*/ 36 w 36"/>
                <a:gd name="T3" fmla="*/ 17 h 17"/>
                <a:gd name="T4" fmla="*/ 9 w 3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7">
                  <a:moveTo>
                    <a:pt x="9" y="0"/>
                  </a:moveTo>
                  <a:cubicBezTo>
                    <a:pt x="9" y="0"/>
                    <a:pt x="2" y="11"/>
                    <a:pt x="36" y="17"/>
                  </a:cubicBezTo>
                  <a:cubicBezTo>
                    <a:pt x="36" y="17"/>
                    <a:pt x="0" y="15"/>
                    <a:pt x="9" y="0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4" name="9Slide.vn 230"/>
            <p:cNvSpPr/>
            <p:nvPr/>
          </p:nvSpPr>
          <p:spPr bwMode="auto">
            <a:xfrm>
              <a:off x="6098" y="1382"/>
              <a:ext cx="404" cy="718"/>
            </a:xfrm>
            <a:custGeom>
              <a:avLst/>
              <a:gdLst>
                <a:gd name="T0" fmla="*/ 111 w 124"/>
                <a:gd name="T1" fmla="*/ 105 h 220"/>
                <a:gd name="T2" fmla="*/ 92 w 124"/>
                <a:gd name="T3" fmla="*/ 119 h 220"/>
                <a:gd name="T4" fmla="*/ 91 w 124"/>
                <a:gd name="T5" fmla="*/ 98 h 220"/>
                <a:gd name="T6" fmla="*/ 91 w 124"/>
                <a:gd name="T7" fmla="*/ 81 h 220"/>
                <a:gd name="T8" fmla="*/ 103 w 124"/>
                <a:gd name="T9" fmla="*/ 28 h 220"/>
                <a:gd name="T10" fmla="*/ 118 w 124"/>
                <a:gd name="T11" fmla="*/ 27 h 220"/>
                <a:gd name="T12" fmla="*/ 122 w 124"/>
                <a:gd name="T13" fmla="*/ 22 h 220"/>
                <a:gd name="T14" fmla="*/ 108 w 124"/>
                <a:gd name="T15" fmla="*/ 22 h 220"/>
                <a:gd name="T16" fmla="*/ 124 w 124"/>
                <a:gd name="T17" fmla="*/ 4 h 220"/>
                <a:gd name="T18" fmla="*/ 120 w 124"/>
                <a:gd name="T19" fmla="*/ 0 h 220"/>
                <a:gd name="T20" fmla="*/ 111 w 124"/>
                <a:gd name="T21" fmla="*/ 11 h 220"/>
                <a:gd name="T22" fmla="*/ 97 w 124"/>
                <a:gd name="T23" fmla="*/ 26 h 220"/>
                <a:gd name="T24" fmla="*/ 86 w 124"/>
                <a:gd name="T25" fmla="*/ 2 h 220"/>
                <a:gd name="T26" fmla="*/ 82 w 124"/>
                <a:gd name="T27" fmla="*/ 3 h 220"/>
                <a:gd name="T28" fmla="*/ 95 w 124"/>
                <a:gd name="T29" fmla="*/ 33 h 220"/>
                <a:gd name="T30" fmla="*/ 81 w 124"/>
                <a:gd name="T31" fmla="*/ 88 h 220"/>
                <a:gd name="T32" fmla="*/ 55 w 124"/>
                <a:gd name="T33" fmla="*/ 53 h 220"/>
                <a:gd name="T34" fmla="*/ 12 w 124"/>
                <a:gd name="T35" fmla="*/ 31 h 220"/>
                <a:gd name="T36" fmla="*/ 10 w 124"/>
                <a:gd name="T37" fmla="*/ 36 h 220"/>
                <a:gd name="T38" fmla="*/ 46 w 124"/>
                <a:gd name="T39" fmla="*/ 55 h 220"/>
                <a:gd name="T40" fmla="*/ 15 w 124"/>
                <a:gd name="T41" fmla="*/ 77 h 220"/>
                <a:gd name="T42" fmla="*/ 3 w 124"/>
                <a:gd name="T43" fmla="*/ 73 h 220"/>
                <a:gd name="T44" fmla="*/ 0 w 124"/>
                <a:gd name="T45" fmla="*/ 77 h 220"/>
                <a:gd name="T46" fmla="*/ 17 w 124"/>
                <a:gd name="T47" fmla="*/ 82 h 220"/>
                <a:gd name="T48" fmla="*/ 51 w 124"/>
                <a:gd name="T49" fmla="*/ 59 h 220"/>
                <a:gd name="T50" fmla="*/ 72 w 124"/>
                <a:gd name="T51" fmla="*/ 95 h 220"/>
                <a:gd name="T52" fmla="*/ 72 w 124"/>
                <a:gd name="T53" fmla="*/ 218 h 220"/>
                <a:gd name="T54" fmla="*/ 74 w 124"/>
                <a:gd name="T55" fmla="*/ 218 h 220"/>
                <a:gd name="T56" fmla="*/ 91 w 124"/>
                <a:gd name="T57" fmla="*/ 218 h 220"/>
                <a:gd name="T58" fmla="*/ 91 w 124"/>
                <a:gd name="T59" fmla="*/ 134 h 220"/>
                <a:gd name="T60" fmla="*/ 117 w 124"/>
                <a:gd name="T61" fmla="*/ 107 h 220"/>
                <a:gd name="T62" fmla="*/ 123 w 124"/>
                <a:gd name="T63" fmla="*/ 86 h 220"/>
                <a:gd name="T64" fmla="*/ 118 w 124"/>
                <a:gd name="T65" fmla="*/ 84 h 220"/>
                <a:gd name="T66" fmla="*/ 111 w 124"/>
                <a:gd name="T67" fmla="*/ 10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220">
                  <a:moveTo>
                    <a:pt x="111" y="105"/>
                  </a:moveTo>
                  <a:cubicBezTo>
                    <a:pt x="92" y="119"/>
                    <a:pt x="92" y="119"/>
                    <a:pt x="92" y="119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9" y="220"/>
                    <a:pt x="85" y="220"/>
                    <a:pt x="91" y="218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117" y="107"/>
                    <a:pt x="117" y="107"/>
                    <a:pt x="117" y="107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3" y="86"/>
                    <a:pt x="120" y="85"/>
                    <a:pt x="118" y="84"/>
                  </a:cubicBezTo>
                  <a:lnTo>
                    <a:pt x="111" y="105"/>
                  </a:lnTo>
                  <a:close/>
                </a:path>
              </a:pathLst>
            </a:custGeom>
            <a:solidFill>
              <a:srgbClr val="534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5" name="9Slide.vn 231"/>
            <p:cNvSpPr/>
            <p:nvPr/>
          </p:nvSpPr>
          <p:spPr bwMode="auto">
            <a:xfrm>
              <a:off x="5736" y="1477"/>
              <a:ext cx="238" cy="427"/>
            </a:xfrm>
            <a:custGeom>
              <a:avLst/>
              <a:gdLst>
                <a:gd name="T0" fmla="*/ 66 w 73"/>
                <a:gd name="T1" fmla="*/ 62 h 131"/>
                <a:gd name="T2" fmla="*/ 54 w 73"/>
                <a:gd name="T3" fmla="*/ 71 h 131"/>
                <a:gd name="T4" fmla="*/ 54 w 73"/>
                <a:gd name="T5" fmla="*/ 58 h 131"/>
                <a:gd name="T6" fmla="*/ 54 w 73"/>
                <a:gd name="T7" fmla="*/ 48 h 131"/>
                <a:gd name="T8" fmla="*/ 61 w 73"/>
                <a:gd name="T9" fmla="*/ 16 h 131"/>
                <a:gd name="T10" fmla="*/ 70 w 73"/>
                <a:gd name="T11" fmla="*/ 16 h 131"/>
                <a:gd name="T12" fmla="*/ 72 w 73"/>
                <a:gd name="T13" fmla="*/ 13 h 131"/>
                <a:gd name="T14" fmla="*/ 64 w 73"/>
                <a:gd name="T15" fmla="*/ 13 h 131"/>
                <a:gd name="T16" fmla="*/ 73 w 73"/>
                <a:gd name="T17" fmla="*/ 2 h 131"/>
                <a:gd name="T18" fmla="*/ 71 w 73"/>
                <a:gd name="T19" fmla="*/ 0 h 131"/>
                <a:gd name="T20" fmla="*/ 66 w 73"/>
                <a:gd name="T21" fmla="*/ 6 h 131"/>
                <a:gd name="T22" fmla="*/ 57 w 73"/>
                <a:gd name="T23" fmla="*/ 15 h 131"/>
                <a:gd name="T24" fmla="*/ 51 w 73"/>
                <a:gd name="T25" fmla="*/ 1 h 131"/>
                <a:gd name="T26" fmla="*/ 49 w 73"/>
                <a:gd name="T27" fmla="*/ 2 h 131"/>
                <a:gd name="T28" fmla="*/ 56 w 73"/>
                <a:gd name="T29" fmla="*/ 19 h 131"/>
                <a:gd name="T30" fmla="*/ 48 w 73"/>
                <a:gd name="T31" fmla="*/ 52 h 131"/>
                <a:gd name="T32" fmla="*/ 33 w 73"/>
                <a:gd name="T33" fmla="*/ 31 h 131"/>
                <a:gd name="T34" fmla="*/ 7 w 73"/>
                <a:gd name="T35" fmla="*/ 18 h 131"/>
                <a:gd name="T36" fmla="*/ 5 w 73"/>
                <a:gd name="T37" fmla="*/ 21 h 131"/>
                <a:gd name="T38" fmla="*/ 27 w 73"/>
                <a:gd name="T39" fmla="*/ 32 h 131"/>
                <a:gd name="T40" fmla="*/ 9 w 73"/>
                <a:gd name="T41" fmla="*/ 46 h 131"/>
                <a:gd name="T42" fmla="*/ 2 w 73"/>
                <a:gd name="T43" fmla="*/ 43 h 131"/>
                <a:gd name="T44" fmla="*/ 0 w 73"/>
                <a:gd name="T45" fmla="*/ 45 h 131"/>
                <a:gd name="T46" fmla="*/ 10 w 73"/>
                <a:gd name="T47" fmla="*/ 49 h 131"/>
                <a:gd name="T48" fmla="*/ 30 w 73"/>
                <a:gd name="T49" fmla="*/ 35 h 131"/>
                <a:gd name="T50" fmla="*/ 43 w 73"/>
                <a:gd name="T51" fmla="*/ 56 h 131"/>
                <a:gd name="T52" fmla="*/ 43 w 73"/>
                <a:gd name="T53" fmla="*/ 129 h 131"/>
                <a:gd name="T54" fmla="*/ 43 w 73"/>
                <a:gd name="T55" fmla="*/ 129 h 131"/>
                <a:gd name="T56" fmla="*/ 54 w 73"/>
                <a:gd name="T57" fmla="*/ 129 h 131"/>
                <a:gd name="T58" fmla="*/ 54 w 73"/>
                <a:gd name="T59" fmla="*/ 79 h 131"/>
                <a:gd name="T60" fmla="*/ 69 w 73"/>
                <a:gd name="T61" fmla="*/ 63 h 131"/>
                <a:gd name="T62" fmla="*/ 73 w 73"/>
                <a:gd name="T63" fmla="*/ 51 h 131"/>
                <a:gd name="T64" fmla="*/ 70 w 73"/>
                <a:gd name="T65" fmla="*/ 50 h 131"/>
                <a:gd name="T66" fmla="*/ 66 w 73"/>
                <a:gd name="T67" fmla="*/ 6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131">
                  <a:moveTo>
                    <a:pt x="66" y="62"/>
                  </a:moveTo>
                  <a:cubicBezTo>
                    <a:pt x="54" y="71"/>
                    <a:pt x="54" y="71"/>
                    <a:pt x="54" y="71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7" y="131"/>
                    <a:pt x="50" y="131"/>
                    <a:pt x="54" y="12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1" y="50"/>
                    <a:pt x="70" y="50"/>
                  </a:cubicBezTo>
                  <a:lnTo>
                    <a:pt x="66" y="62"/>
                  </a:lnTo>
                  <a:close/>
                </a:path>
              </a:pathLst>
            </a:custGeom>
            <a:solidFill>
              <a:srgbClr val="534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6" name="9Slide.vn 232"/>
            <p:cNvSpPr/>
            <p:nvPr/>
          </p:nvSpPr>
          <p:spPr bwMode="auto">
            <a:xfrm>
              <a:off x="5417" y="1976"/>
              <a:ext cx="91" cy="101"/>
            </a:xfrm>
            <a:custGeom>
              <a:avLst/>
              <a:gdLst>
                <a:gd name="T0" fmla="*/ 17 w 28"/>
                <a:gd name="T1" fmla="*/ 11 h 31"/>
                <a:gd name="T2" fmla="*/ 15 w 28"/>
                <a:gd name="T3" fmla="*/ 5 h 31"/>
                <a:gd name="T4" fmla="*/ 13 w 28"/>
                <a:gd name="T5" fmla="*/ 0 h 31"/>
                <a:gd name="T6" fmla="*/ 9 w 28"/>
                <a:gd name="T7" fmla="*/ 3 h 31"/>
                <a:gd name="T8" fmla="*/ 10 w 28"/>
                <a:gd name="T9" fmla="*/ 7 h 31"/>
                <a:gd name="T10" fmla="*/ 10 w 28"/>
                <a:gd name="T11" fmla="*/ 10 h 31"/>
                <a:gd name="T12" fmla="*/ 7 w 28"/>
                <a:gd name="T13" fmla="*/ 12 h 31"/>
                <a:gd name="T14" fmla="*/ 2 w 28"/>
                <a:gd name="T15" fmla="*/ 13 h 31"/>
                <a:gd name="T16" fmla="*/ 1 w 28"/>
                <a:gd name="T17" fmla="*/ 17 h 31"/>
                <a:gd name="T18" fmla="*/ 7 w 28"/>
                <a:gd name="T19" fmla="*/ 17 h 31"/>
                <a:gd name="T20" fmla="*/ 6 w 28"/>
                <a:gd name="T21" fmla="*/ 21 h 31"/>
                <a:gd name="T22" fmla="*/ 5 w 28"/>
                <a:gd name="T23" fmla="*/ 25 h 31"/>
                <a:gd name="T24" fmla="*/ 6 w 28"/>
                <a:gd name="T25" fmla="*/ 25 h 31"/>
                <a:gd name="T26" fmla="*/ 10 w 28"/>
                <a:gd name="T27" fmla="*/ 24 h 31"/>
                <a:gd name="T28" fmla="*/ 11 w 28"/>
                <a:gd name="T29" fmla="*/ 21 h 31"/>
                <a:gd name="T30" fmla="*/ 13 w 28"/>
                <a:gd name="T31" fmla="*/ 22 h 31"/>
                <a:gd name="T32" fmla="*/ 13 w 28"/>
                <a:gd name="T33" fmla="*/ 24 h 31"/>
                <a:gd name="T34" fmla="*/ 13 w 28"/>
                <a:gd name="T35" fmla="*/ 31 h 31"/>
                <a:gd name="T36" fmla="*/ 17 w 28"/>
                <a:gd name="T37" fmla="*/ 28 h 31"/>
                <a:gd name="T38" fmla="*/ 17 w 28"/>
                <a:gd name="T39" fmla="*/ 22 h 31"/>
                <a:gd name="T40" fmla="*/ 20 w 28"/>
                <a:gd name="T41" fmla="*/ 22 h 31"/>
                <a:gd name="T42" fmla="*/ 26 w 28"/>
                <a:gd name="T43" fmla="*/ 26 h 31"/>
                <a:gd name="T44" fmla="*/ 25 w 28"/>
                <a:gd name="T45" fmla="*/ 21 h 31"/>
                <a:gd name="T46" fmla="*/ 23 w 28"/>
                <a:gd name="T47" fmla="*/ 17 h 31"/>
                <a:gd name="T48" fmla="*/ 28 w 28"/>
                <a:gd name="T49" fmla="*/ 13 h 31"/>
                <a:gd name="T50" fmla="*/ 25 w 28"/>
                <a:gd name="T51" fmla="*/ 9 h 31"/>
                <a:gd name="T52" fmla="*/ 23 w 28"/>
                <a:gd name="T53" fmla="*/ 15 h 31"/>
                <a:gd name="T54" fmla="*/ 21 w 28"/>
                <a:gd name="T55" fmla="*/ 9 h 31"/>
                <a:gd name="T56" fmla="*/ 23 w 28"/>
                <a:gd name="T57" fmla="*/ 5 h 31"/>
                <a:gd name="T58" fmla="*/ 19 w 28"/>
                <a:gd name="T5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31">
                  <a:moveTo>
                    <a:pt x="17" y="11"/>
                  </a:moveTo>
                  <a:cubicBezTo>
                    <a:pt x="16" y="10"/>
                    <a:pt x="15" y="8"/>
                    <a:pt x="15" y="5"/>
                  </a:cubicBezTo>
                  <a:cubicBezTo>
                    <a:pt x="15" y="3"/>
                    <a:pt x="15" y="0"/>
                    <a:pt x="13" y="0"/>
                  </a:cubicBezTo>
                  <a:cubicBezTo>
                    <a:pt x="11" y="0"/>
                    <a:pt x="9" y="1"/>
                    <a:pt x="9" y="3"/>
                  </a:cubicBezTo>
                  <a:cubicBezTo>
                    <a:pt x="9" y="4"/>
                    <a:pt x="9" y="6"/>
                    <a:pt x="10" y="7"/>
                  </a:cubicBezTo>
                  <a:cubicBezTo>
                    <a:pt x="10" y="8"/>
                    <a:pt x="10" y="9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5" y="13"/>
                    <a:pt x="4" y="12"/>
                    <a:pt x="2" y="13"/>
                  </a:cubicBezTo>
                  <a:cubicBezTo>
                    <a:pt x="1" y="14"/>
                    <a:pt x="0" y="16"/>
                    <a:pt x="1" y="17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5" y="22"/>
                    <a:pt x="4" y="24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8" y="25"/>
                    <a:pt x="10" y="25"/>
                    <a:pt x="10" y="24"/>
                  </a:cubicBezTo>
                  <a:cubicBezTo>
                    <a:pt x="11" y="23"/>
                    <a:pt x="10" y="22"/>
                    <a:pt x="11" y="21"/>
                  </a:cubicBezTo>
                  <a:cubicBezTo>
                    <a:pt x="12" y="20"/>
                    <a:pt x="13" y="21"/>
                    <a:pt x="13" y="22"/>
                  </a:cubicBezTo>
                  <a:cubicBezTo>
                    <a:pt x="14" y="22"/>
                    <a:pt x="14" y="23"/>
                    <a:pt x="13" y="24"/>
                  </a:cubicBezTo>
                  <a:cubicBezTo>
                    <a:pt x="13" y="26"/>
                    <a:pt x="13" y="28"/>
                    <a:pt x="13" y="31"/>
                  </a:cubicBezTo>
                  <a:cubicBezTo>
                    <a:pt x="15" y="31"/>
                    <a:pt x="17" y="30"/>
                    <a:pt x="17" y="28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8" y="22"/>
                    <a:pt x="19" y="22"/>
                    <a:pt x="20" y="22"/>
                  </a:cubicBezTo>
                  <a:cubicBezTo>
                    <a:pt x="20" y="25"/>
                    <a:pt x="24" y="27"/>
                    <a:pt x="26" y="26"/>
                  </a:cubicBezTo>
                  <a:cubicBezTo>
                    <a:pt x="27" y="25"/>
                    <a:pt x="26" y="22"/>
                    <a:pt x="25" y="21"/>
                  </a:cubicBezTo>
                  <a:cubicBezTo>
                    <a:pt x="24" y="20"/>
                    <a:pt x="22" y="19"/>
                    <a:pt x="23" y="17"/>
                  </a:cubicBezTo>
                  <a:cubicBezTo>
                    <a:pt x="25" y="18"/>
                    <a:pt x="28" y="15"/>
                    <a:pt x="28" y="13"/>
                  </a:cubicBezTo>
                  <a:cubicBezTo>
                    <a:pt x="28" y="11"/>
                    <a:pt x="27" y="9"/>
                    <a:pt x="25" y="9"/>
                  </a:cubicBezTo>
                  <a:cubicBezTo>
                    <a:pt x="23" y="10"/>
                    <a:pt x="25" y="14"/>
                    <a:pt x="23" y="15"/>
                  </a:cubicBezTo>
                  <a:cubicBezTo>
                    <a:pt x="21" y="13"/>
                    <a:pt x="20" y="11"/>
                    <a:pt x="21" y="9"/>
                  </a:cubicBezTo>
                  <a:cubicBezTo>
                    <a:pt x="22" y="8"/>
                    <a:pt x="24" y="6"/>
                    <a:pt x="23" y="5"/>
                  </a:cubicBezTo>
                  <a:cubicBezTo>
                    <a:pt x="20" y="6"/>
                    <a:pt x="18" y="10"/>
                    <a:pt x="19" y="12"/>
                  </a:cubicBezTo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7" name="9Slide.vn 233"/>
            <p:cNvSpPr/>
            <p:nvPr/>
          </p:nvSpPr>
          <p:spPr bwMode="auto">
            <a:xfrm>
              <a:off x="5661" y="2367"/>
              <a:ext cx="79" cy="75"/>
            </a:xfrm>
            <a:custGeom>
              <a:avLst/>
              <a:gdLst>
                <a:gd name="T0" fmla="*/ 16 w 24"/>
                <a:gd name="T1" fmla="*/ 13 h 23"/>
                <a:gd name="T2" fmla="*/ 21 w 24"/>
                <a:gd name="T3" fmla="*/ 11 h 23"/>
                <a:gd name="T4" fmla="*/ 24 w 24"/>
                <a:gd name="T5" fmla="*/ 8 h 23"/>
                <a:gd name="T6" fmla="*/ 22 w 24"/>
                <a:gd name="T7" fmla="*/ 5 h 23"/>
                <a:gd name="T8" fmla="*/ 18 w 24"/>
                <a:gd name="T9" fmla="*/ 7 h 23"/>
                <a:gd name="T10" fmla="*/ 16 w 24"/>
                <a:gd name="T11" fmla="*/ 7 h 23"/>
                <a:gd name="T12" fmla="*/ 14 w 24"/>
                <a:gd name="T13" fmla="*/ 5 h 23"/>
                <a:gd name="T14" fmla="*/ 13 w 24"/>
                <a:gd name="T15" fmla="*/ 1 h 23"/>
                <a:gd name="T16" fmla="*/ 10 w 24"/>
                <a:gd name="T17" fmla="*/ 1 h 23"/>
                <a:gd name="T18" fmla="*/ 10 w 24"/>
                <a:gd name="T19" fmla="*/ 6 h 23"/>
                <a:gd name="T20" fmla="*/ 7 w 24"/>
                <a:gd name="T21" fmla="*/ 5 h 23"/>
                <a:gd name="T22" fmla="*/ 4 w 24"/>
                <a:gd name="T23" fmla="*/ 5 h 23"/>
                <a:gd name="T24" fmla="*/ 4 w 24"/>
                <a:gd name="T25" fmla="*/ 6 h 23"/>
                <a:gd name="T26" fmla="*/ 5 w 24"/>
                <a:gd name="T27" fmla="*/ 9 h 23"/>
                <a:gd name="T28" fmla="*/ 8 w 24"/>
                <a:gd name="T29" fmla="*/ 9 h 23"/>
                <a:gd name="T30" fmla="*/ 7 w 24"/>
                <a:gd name="T31" fmla="*/ 11 h 23"/>
                <a:gd name="T32" fmla="*/ 5 w 24"/>
                <a:gd name="T33" fmla="*/ 12 h 23"/>
                <a:gd name="T34" fmla="*/ 0 w 24"/>
                <a:gd name="T35" fmla="*/ 12 h 23"/>
                <a:gd name="T36" fmla="*/ 3 w 24"/>
                <a:gd name="T37" fmla="*/ 15 h 23"/>
                <a:gd name="T38" fmla="*/ 7 w 24"/>
                <a:gd name="T39" fmla="*/ 14 h 23"/>
                <a:gd name="T40" fmla="*/ 8 w 24"/>
                <a:gd name="T41" fmla="*/ 16 h 23"/>
                <a:gd name="T42" fmla="*/ 6 w 24"/>
                <a:gd name="T43" fmla="*/ 22 h 23"/>
                <a:gd name="T44" fmla="*/ 9 w 24"/>
                <a:gd name="T45" fmla="*/ 21 h 23"/>
                <a:gd name="T46" fmla="*/ 12 w 24"/>
                <a:gd name="T47" fmla="*/ 18 h 23"/>
                <a:gd name="T48" fmla="*/ 16 w 24"/>
                <a:gd name="T49" fmla="*/ 22 h 23"/>
                <a:gd name="T50" fmla="*/ 19 w 24"/>
                <a:gd name="T51" fmla="*/ 19 h 23"/>
                <a:gd name="T52" fmla="*/ 14 w 24"/>
                <a:gd name="T53" fmla="*/ 18 h 23"/>
                <a:gd name="T54" fmla="*/ 18 w 24"/>
                <a:gd name="T55" fmla="*/ 16 h 23"/>
                <a:gd name="T56" fmla="*/ 22 w 24"/>
                <a:gd name="T57" fmla="*/ 17 h 23"/>
                <a:gd name="T58" fmla="*/ 15 w 24"/>
                <a:gd name="T5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3">
                  <a:moveTo>
                    <a:pt x="16" y="13"/>
                  </a:moveTo>
                  <a:cubicBezTo>
                    <a:pt x="17" y="11"/>
                    <a:pt x="19" y="11"/>
                    <a:pt x="21" y="11"/>
                  </a:cubicBezTo>
                  <a:cubicBezTo>
                    <a:pt x="22" y="11"/>
                    <a:pt x="24" y="10"/>
                    <a:pt x="24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1" y="5"/>
                    <a:pt x="19" y="6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5" y="8"/>
                    <a:pt x="14" y="6"/>
                    <a:pt x="14" y="5"/>
                  </a:cubicBezTo>
                  <a:cubicBezTo>
                    <a:pt x="14" y="4"/>
                    <a:pt x="14" y="2"/>
                    <a:pt x="13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"/>
                    <a:pt x="10" y="4"/>
                    <a:pt x="10" y="6"/>
                  </a:cubicBezTo>
                  <a:cubicBezTo>
                    <a:pt x="10" y="7"/>
                    <a:pt x="8" y="6"/>
                    <a:pt x="7" y="5"/>
                  </a:cubicBezTo>
                  <a:cubicBezTo>
                    <a:pt x="6" y="5"/>
                    <a:pt x="5" y="4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7"/>
                    <a:pt x="4" y="9"/>
                    <a:pt x="5" y="9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4" y="12"/>
                    <a:pt x="2" y="12"/>
                    <a:pt x="0" y="12"/>
                  </a:cubicBezTo>
                  <a:cubicBezTo>
                    <a:pt x="0" y="13"/>
                    <a:pt x="1" y="15"/>
                    <a:pt x="3" y="15"/>
                  </a:cubicBezTo>
                  <a:cubicBezTo>
                    <a:pt x="4" y="15"/>
                    <a:pt x="6" y="15"/>
                    <a:pt x="7" y="14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6" y="17"/>
                    <a:pt x="4" y="20"/>
                    <a:pt x="6" y="22"/>
                  </a:cubicBezTo>
                  <a:cubicBezTo>
                    <a:pt x="7" y="23"/>
                    <a:pt x="9" y="22"/>
                    <a:pt x="9" y="21"/>
                  </a:cubicBezTo>
                  <a:cubicBezTo>
                    <a:pt x="10" y="19"/>
                    <a:pt x="11" y="18"/>
                    <a:pt x="12" y="18"/>
                  </a:cubicBezTo>
                  <a:cubicBezTo>
                    <a:pt x="12" y="20"/>
                    <a:pt x="14" y="22"/>
                    <a:pt x="16" y="22"/>
                  </a:cubicBezTo>
                  <a:cubicBezTo>
                    <a:pt x="18" y="22"/>
                    <a:pt x="19" y="20"/>
                    <a:pt x="19" y="19"/>
                  </a:cubicBezTo>
                  <a:cubicBezTo>
                    <a:pt x="18" y="18"/>
                    <a:pt x="15" y="19"/>
                    <a:pt x="14" y="18"/>
                  </a:cubicBezTo>
                  <a:cubicBezTo>
                    <a:pt x="15" y="16"/>
                    <a:pt x="17" y="15"/>
                    <a:pt x="18" y="16"/>
                  </a:cubicBezTo>
                  <a:cubicBezTo>
                    <a:pt x="19" y="16"/>
                    <a:pt x="21" y="18"/>
                    <a:pt x="22" y="17"/>
                  </a:cubicBezTo>
                  <a:cubicBezTo>
                    <a:pt x="21" y="14"/>
                    <a:pt x="18" y="13"/>
                    <a:pt x="15" y="14"/>
                  </a:cubicBezTo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8" name="9Slide.vn 234"/>
            <p:cNvSpPr/>
            <p:nvPr/>
          </p:nvSpPr>
          <p:spPr bwMode="auto">
            <a:xfrm>
              <a:off x="6163" y="2048"/>
              <a:ext cx="75" cy="68"/>
            </a:xfrm>
            <a:custGeom>
              <a:avLst/>
              <a:gdLst>
                <a:gd name="T0" fmla="*/ 10 w 23"/>
                <a:gd name="T1" fmla="*/ 7 h 21"/>
                <a:gd name="T2" fmla="*/ 5 w 23"/>
                <a:gd name="T3" fmla="*/ 4 h 21"/>
                <a:gd name="T4" fmla="*/ 1 w 23"/>
                <a:gd name="T5" fmla="*/ 3 h 21"/>
                <a:gd name="T6" fmla="*/ 0 w 23"/>
                <a:gd name="T7" fmla="*/ 7 h 21"/>
                <a:gd name="T8" fmla="*/ 3 w 23"/>
                <a:gd name="T9" fmla="*/ 9 h 21"/>
                <a:gd name="T10" fmla="*/ 5 w 23"/>
                <a:gd name="T11" fmla="*/ 10 h 21"/>
                <a:gd name="T12" fmla="*/ 5 w 23"/>
                <a:gd name="T13" fmla="*/ 13 h 21"/>
                <a:gd name="T14" fmla="*/ 2 w 23"/>
                <a:gd name="T15" fmla="*/ 16 h 21"/>
                <a:gd name="T16" fmla="*/ 4 w 23"/>
                <a:gd name="T17" fmla="*/ 19 h 21"/>
                <a:gd name="T18" fmla="*/ 7 w 23"/>
                <a:gd name="T19" fmla="*/ 16 h 21"/>
                <a:gd name="T20" fmla="*/ 9 w 23"/>
                <a:gd name="T21" fmla="*/ 19 h 21"/>
                <a:gd name="T22" fmla="*/ 11 w 23"/>
                <a:gd name="T23" fmla="*/ 21 h 21"/>
                <a:gd name="T24" fmla="*/ 12 w 23"/>
                <a:gd name="T25" fmla="*/ 20 h 21"/>
                <a:gd name="T26" fmla="*/ 13 w 23"/>
                <a:gd name="T27" fmla="*/ 18 h 21"/>
                <a:gd name="T28" fmla="*/ 12 w 23"/>
                <a:gd name="T29" fmla="*/ 16 h 21"/>
                <a:gd name="T30" fmla="*/ 14 w 23"/>
                <a:gd name="T31" fmla="*/ 15 h 21"/>
                <a:gd name="T32" fmla="*/ 15 w 23"/>
                <a:gd name="T33" fmla="*/ 16 h 21"/>
                <a:gd name="T34" fmla="*/ 18 w 23"/>
                <a:gd name="T35" fmla="*/ 20 h 21"/>
                <a:gd name="T36" fmla="*/ 19 w 23"/>
                <a:gd name="T37" fmla="*/ 16 h 21"/>
                <a:gd name="T38" fmla="*/ 16 w 23"/>
                <a:gd name="T39" fmla="*/ 13 h 21"/>
                <a:gd name="T40" fmla="*/ 18 w 23"/>
                <a:gd name="T41" fmla="*/ 11 h 21"/>
                <a:gd name="T42" fmla="*/ 23 w 23"/>
                <a:gd name="T43" fmla="*/ 10 h 21"/>
                <a:gd name="T44" fmla="*/ 20 w 23"/>
                <a:gd name="T45" fmla="*/ 8 h 21"/>
                <a:gd name="T46" fmla="*/ 16 w 23"/>
                <a:gd name="T47" fmla="*/ 7 h 21"/>
                <a:gd name="T48" fmla="*/ 16 w 23"/>
                <a:gd name="T49" fmla="*/ 1 h 21"/>
                <a:gd name="T50" fmla="*/ 13 w 23"/>
                <a:gd name="T51" fmla="*/ 1 h 21"/>
                <a:gd name="T52" fmla="*/ 15 w 23"/>
                <a:gd name="T53" fmla="*/ 6 h 21"/>
                <a:gd name="T54" fmla="*/ 11 w 23"/>
                <a:gd name="T55" fmla="*/ 3 h 21"/>
                <a:gd name="T56" fmla="*/ 9 w 23"/>
                <a:gd name="T57" fmla="*/ 0 h 21"/>
                <a:gd name="T58" fmla="*/ 11 w 23"/>
                <a:gd name="T5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1">
                  <a:moveTo>
                    <a:pt x="10" y="7"/>
                  </a:moveTo>
                  <a:cubicBezTo>
                    <a:pt x="8" y="7"/>
                    <a:pt x="7" y="6"/>
                    <a:pt x="5" y="4"/>
                  </a:cubicBezTo>
                  <a:cubicBezTo>
                    <a:pt x="4" y="3"/>
                    <a:pt x="2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2" y="8"/>
                    <a:pt x="3" y="9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4" y="14"/>
                    <a:pt x="3" y="15"/>
                    <a:pt x="2" y="16"/>
                  </a:cubicBezTo>
                  <a:cubicBezTo>
                    <a:pt x="2" y="17"/>
                    <a:pt x="3" y="19"/>
                    <a:pt x="4" y="19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9" y="16"/>
                    <a:pt x="9" y="17"/>
                    <a:pt x="9" y="19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19"/>
                    <a:pt x="13" y="18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4" y="15"/>
                    <a:pt x="15" y="15"/>
                    <a:pt x="15" y="16"/>
                  </a:cubicBezTo>
                  <a:cubicBezTo>
                    <a:pt x="16" y="17"/>
                    <a:pt x="17" y="19"/>
                    <a:pt x="18" y="20"/>
                  </a:cubicBezTo>
                  <a:cubicBezTo>
                    <a:pt x="20" y="19"/>
                    <a:pt x="20" y="17"/>
                    <a:pt x="19" y="16"/>
                  </a:cubicBezTo>
                  <a:cubicBezTo>
                    <a:pt x="19" y="15"/>
                    <a:pt x="17" y="14"/>
                    <a:pt x="16" y="13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9" y="13"/>
                    <a:pt x="22" y="12"/>
                    <a:pt x="23" y="10"/>
                  </a:cubicBezTo>
                  <a:cubicBezTo>
                    <a:pt x="23" y="8"/>
                    <a:pt x="21" y="8"/>
                    <a:pt x="20" y="8"/>
                  </a:cubicBezTo>
                  <a:cubicBezTo>
                    <a:pt x="18" y="8"/>
                    <a:pt x="17" y="8"/>
                    <a:pt x="16" y="7"/>
                  </a:cubicBezTo>
                  <a:cubicBezTo>
                    <a:pt x="18" y="6"/>
                    <a:pt x="18" y="3"/>
                    <a:pt x="16" y="1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12" y="2"/>
                    <a:pt x="15" y="4"/>
                    <a:pt x="15" y="6"/>
                  </a:cubicBezTo>
                  <a:cubicBezTo>
                    <a:pt x="13" y="5"/>
                    <a:pt x="11" y="5"/>
                    <a:pt x="11" y="3"/>
                  </a:cubicBezTo>
                  <a:cubicBezTo>
                    <a:pt x="10" y="2"/>
                    <a:pt x="11" y="0"/>
                    <a:pt x="9" y="0"/>
                  </a:cubicBezTo>
                  <a:cubicBezTo>
                    <a:pt x="8" y="2"/>
                    <a:pt x="9" y="5"/>
                    <a:pt x="11" y="6"/>
                  </a:cubicBezTo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9" name="9Slide.vn 235"/>
            <p:cNvSpPr/>
            <p:nvPr/>
          </p:nvSpPr>
          <p:spPr bwMode="auto">
            <a:xfrm>
              <a:off x="5251" y="2201"/>
              <a:ext cx="75" cy="72"/>
            </a:xfrm>
            <a:custGeom>
              <a:avLst/>
              <a:gdLst>
                <a:gd name="T0" fmla="*/ 11 w 23"/>
                <a:gd name="T1" fmla="*/ 7 h 22"/>
                <a:gd name="T2" fmla="*/ 7 w 23"/>
                <a:gd name="T3" fmla="*/ 3 h 22"/>
                <a:gd name="T4" fmla="*/ 3 w 23"/>
                <a:gd name="T5" fmla="*/ 1 h 22"/>
                <a:gd name="T6" fmla="*/ 2 w 23"/>
                <a:gd name="T7" fmla="*/ 4 h 22"/>
                <a:gd name="T8" fmla="*/ 4 w 23"/>
                <a:gd name="T9" fmla="*/ 7 h 22"/>
                <a:gd name="T10" fmla="*/ 6 w 23"/>
                <a:gd name="T11" fmla="*/ 8 h 22"/>
                <a:gd name="T12" fmla="*/ 4 w 23"/>
                <a:gd name="T13" fmla="*/ 12 h 22"/>
                <a:gd name="T14" fmla="*/ 1 w 23"/>
                <a:gd name="T15" fmla="*/ 14 h 22"/>
                <a:gd name="T16" fmla="*/ 2 w 23"/>
                <a:gd name="T17" fmla="*/ 17 h 22"/>
                <a:gd name="T18" fmla="*/ 6 w 23"/>
                <a:gd name="T19" fmla="*/ 15 h 22"/>
                <a:gd name="T20" fmla="*/ 7 w 23"/>
                <a:gd name="T21" fmla="*/ 18 h 22"/>
                <a:gd name="T22" fmla="*/ 8 w 23"/>
                <a:gd name="T23" fmla="*/ 21 h 22"/>
                <a:gd name="T24" fmla="*/ 9 w 23"/>
                <a:gd name="T25" fmla="*/ 21 h 22"/>
                <a:gd name="T26" fmla="*/ 11 w 23"/>
                <a:gd name="T27" fmla="*/ 18 h 22"/>
                <a:gd name="T28" fmla="*/ 10 w 23"/>
                <a:gd name="T29" fmla="*/ 16 h 22"/>
                <a:gd name="T30" fmla="*/ 12 w 23"/>
                <a:gd name="T31" fmla="*/ 16 h 22"/>
                <a:gd name="T32" fmla="*/ 13 w 23"/>
                <a:gd name="T33" fmla="*/ 17 h 22"/>
                <a:gd name="T34" fmla="*/ 15 w 23"/>
                <a:gd name="T35" fmla="*/ 22 h 22"/>
                <a:gd name="T36" fmla="*/ 17 w 23"/>
                <a:gd name="T37" fmla="*/ 18 h 22"/>
                <a:gd name="T38" fmla="*/ 15 w 23"/>
                <a:gd name="T39" fmla="*/ 14 h 22"/>
                <a:gd name="T40" fmla="*/ 17 w 23"/>
                <a:gd name="T41" fmla="*/ 13 h 22"/>
                <a:gd name="T42" fmla="*/ 23 w 23"/>
                <a:gd name="T43" fmla="*/ 13 h 22"/>
                <a:gd name="T44" fmla="*/ 20 w 23"/>
                <a:gd name="T45" fmla="*/ 10 h 22"/>
                <a:gd name="T46" fmla="*/ 17 w 23"/>
                <a:gd name="T47" fmla="*/ 9 h 22"/>
                <a:gd name="T48" fmla="*/ 19 w 23"/>
                <a:gd name="T49" fmla="*/ 3 h 22"/>
                <a:gd name="T50" fmla="*/ 16 w 23"/>
                <a:gd name="T51" fmla="*/ 2 h 22"/>
                <a:gd name="T52" fmla="*/ 16 w 23"/>
                <a:gd name="T53" fmla="*/ 7 h 22"/>
                <a:gd name="T54" fmla="*/ 13 w 23"/>
                <a:gd name="T55" fmla="*/ 4 h 22"/>
                <a:gd name="T56" fmla="*/ 12 w 23"/>
                <a:gd name="T57" fmla="*/ 0 h 22"/>
                <a:gd name="T58" fmla="*/ 12 w 23"/>
                <a:gd name="T59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2">
                  <a:moveTo>
                    <a:pt x="11" y="7"/>
                  </a:moveTo>
                  <a:cubicBezTo>
                    <a:pt x="9" y="7"/>
                    <a:pt x="8" y="5"/>
                    <a:pt x="7" y="3"/>
                  </a:cubicBezTo>
                  <a:cubicBezTo>
                    <a:pt x="6" y="2"/>
                    <a:pt x="5" y="0"/>
                    <a:pt x="3" y="1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6" y="10"/>
                    <a:pt x="5" y="11"/>
                    <a:pt x="4" y="12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0" y="15"/>
                    <a:pt x="0" y="17"/>
                    <a:pt x="2" y="17"/>
                  </a:cubicBezTo>
                  <a:cubicBezTo>
                    <a:pt x="3" y="16"/>
                    <a:pt x="5" y="16"/>
                    <a:pt x="6" y="15"/>
                  </a:cubicBezTo>
                  <a:cubicBezTo>
                    <a:pt x="7" y="15"/>
                    <a:pt x="7" y="17"/>
                    <a:pt x="7" y="18"/>
                  </a:cubicBezTo>
                  <a:cubicBezTo>
                    <a:pt x="7" y="19"/>
                    <a:pt x="7" y="21"/>
                    <a:pt x="8" y="21"/>
                  </a:cubicBezTo>
                  <a:cubicBezTo>
                    <a:pt x="8" y="21"/>
                    <a:pt x="8" y="21"/>
                    <a:pt x="9" y="21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1" y="17"/>
                    <a:pt x="10" y="17"/>
                    <a:pt x="10" y="16"/>
                  </a:cubicBezTo>
                  <a:cubicBezTo>
                    <a:pt x="11" y="15"/>
                    <a:pt x="12" y="15"/>
                    <a:pt x="12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4" y="19"/>
                    <a:pt x="15" y="20"/>
                    <a:pt x="15" y="22"/>
                  </a:cubicBezTo>
                  <a:cubicBezTo>
                    <a:pt x="17" y="22"/>
                    <a:pt x="18" y="20"/>
                    <a:pt x="17" y="18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6" y="14"/>
                    <a:pt x="16" y="14"/>
                    <a:pt x="17" y="13"/>
                  </a:cubicBezTo>
                  <a:cubicBezTo>
                    <a:pt x="18" y="15"/>
                    <a:pt x="22" y="15"/>
                    <a:pt x="23" y="13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9" y="10"/>
                    <a:pt x="17" y="10"/>
                    <a:pt x="17" y="9"/>
                  </a:cubicBezTo>
                  <a:cubicBezTo>
                    <a:pt x="19" y="8"/>
                    <a:pt x="20" y="5"/>
                    <a:pt x="19" y="3"/>
                  </a:cubicBezTo>
                  <a:cubicBezTo>
                    <a:pt x="18" y="2"/>
                    <a:pt x="17" y="1"/>
                    <a:pt x="16" y="2"/>
                  </a:cubicBezTo>
                  <a:cubicBezTo>
                    <a:pt x="15" y="3"/>
                    <a:pt x="17" y="6"/>
                    <a:pt x="16" y="7"/>
                  </a:cubicBezTo>
                  <a:cubicBezTo>
                    <a:pt x="14" y="7"/>
                    <a:pt x="12" y="6"/>
                    <a:pt x="13" y="4"/>
                  </a:cubicBezTo>
                  <a:cubicBezTo>
                    <a:pt x="13" y="2"/>
                    <a:pt x="14" y="1"/>
                    <a:pt x="12" y="0"/>
                  </a:cubicBezTo>
                  <a:cubicBezTo>
                    <a:pt x="11" y="2"/>
                    <a:pt x="11" y="5"/>
                    <a:pt x="12" y="7"/>
                  </a:cubicBezTo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40" name="9Slide.vn 236"/>
            <p:cNvSpPr/>
            <p:nvPr/>
          </p:nvSpPr>
          <p:spPr bwMode="auto">
            <a:xfrm>
              <a:off x="1211" y="2347"/>
              <a:ext cx="4887" cy="1973"/>
            </a:xfrm>
            <a:custGeom>
              <a:avLst/>
              <a:gdLst>
                <a:gd name="T0" fmla="*/ 1435 w 1500"/>
                <a:gd name="T1" fmla="*/ 346 h 605"/>
                <a:gd name="T2" fmla="*/ 1338 w 1500"/>
                <a:gd name="T3" fmla="*/ 267 h 605"/>
                <a:gd name="T4" fmla="*/ 1296 w 1500"/>
                <a:gd name="T5" fmla="*/ 167 h 605"/>
                <a:gd name="T6" fmla="*/ 1169 w 1500"/>
                <a:gd name="T7" fmla="*/ 189 h 605"/>
                <a:gd name="T8" fmla="*/ 1039 w 1500"/>
                <a:gd name="T9" fmla="*/ 202 h 605"/>
                <a:gd name="T10" fmla="*/ 920 w 1500"/>
                <a:gd name="T11" fmla="*/ 388 h 605"/>
                <a:gd name="T12" fmla="*/ 548 w 1500"/>
                <a:gd name="T13" fmla="*/ 393 h 605"/>
                <a:gd name="T14" fmla="*/ 377 w 1500"/>
                <a:gd name="T15" fmla="*/ 178 h 605"/>
                <a:gd name="T16" fmla="*/ 0 w 1500"/>
                <a:gd name="T17" fmla="*/ 0 h 605"/>
                <a:gd name="T18" fmla="*/ 0 w 1500"/>
                <a:gd name="T19" fmla="*/ 4 h 605"/>
                <a:gd name="T20" fmla="*/ 808 w 1500"/>
                <a:gd name="T21" fmla="*/ 605 h 605"/>
                <a:gd name="T22" fmla="*/ 1500 w 1500"/>
                <a:gd name="T23" fmla="*/ 314 h 605"/>
                <a:gd name="T24" fmla="*/ 1435 w 1500"/>
                <a:gd name="T25" fmla="*/ 34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00" h="605">
                  <a:moveTo>
                    <a:pt x="1435" y="346"/>
                  </a:moveTo>
                  <a:cubicBezTo>
                    <a:pt x="1338" y="267"/>
                    <a:pt x="1338" y="267"/>
                    <a:pt x="1338" y="267"/>
                  </a:cubicBezTo>
                  <a:cubicBezTo>
                    <a:pt x="1296" y="167"/>
                    <a:pt x="1296" y="167"/>
                    <a:pt x="1296" y="167"/>
                  </a:cubicBezTo>
                  <a:cubicBezTo>
                    <a:pt x="1296" y="167"/>
                    <a:pt x="1200" y="184"/>
                    <a:pt x="1169" y="189"/>
                  </a:cubicBezTo>
                  <a:cubicBezTo>
                    <a:pt x="1136" y="193"/>
                    <a:pt x="1039" y="202"/>
                    <a:pt x="1039" y="202"/>
                  </a:cubicBezTo>
                  <a:cubicBezTo>
                    <a:pt x="920" y="388"/>
                    <a:pt x="920" y="388"/>
                    <a:pt x="920" y="388"/>
                  </a:cubicBezTo>
                  <a:cubicBezTo>
                    <a:pt x="920" y="388"/>
                    <a:pt x="659" y="453"/>
                    <a:pt x="548" y="393"/>
                  </a:cubicBezTo>
                  <a:cubicBezTo>
                    <a:pt x="446" y="338"/>
                    <a:pt x="387" y="202"/>
                    <a:pt x="377" y="178"/>
                  </a:cubicBezTo>
                  <a:cubicBezTo>
                    <a:pt x="153" y="141"/>
                    <a:pt x="3" y="75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336"/>
                    <a:pt x="362" y="605"/>
                    <a:pt x="808" y="605"/>
                  </a:cubicBezTo>
                  <a:cubicBezTo>
                    <a:pt x="1102" y="605"/>
                    <a:pt x="1359" y="488"/>
                    <a:pt x="1500" y="314"/>
                  </a:cubicBezTo>
                  <a:lnTo>
                    <a:pt x="1435" y="346"/>
                  </a:lnTo>
                  <a:close/>
                </a:path>
              </a:pathLst>
            </a:custGeom>
            <a:solidFill>
              <a:srgbClr val="744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5551550" y="1725979"/>
            <a:ext cx="4237149" cy="378565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hậu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địa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fr-FR" sz="3200" b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" grpId="0" animBg="1"/>
      <p:bldP spid="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20"/>
          <p:cNvSpPr/>
          <p:nvPr/>
        </p:nvSpPr>
        <p:spPr>
          <a:xfrm>
            <a:off x="4179889" y="2733676"/>
            <a:ext cx="295275" cy="282575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34499" name="Google Shape;316;p20"/>
          <p:cNvGrpSpPr/>
          <p:nvPr/>
        </p:nvGrpSpPr>
        <p:grpSpPr bwMode="auto">
          <a:xfrm>
            <a:off x="5437189" y="192089"/>
            <a:ext cx="325437" cy="327025"/>
            <a:chOff x="5294400" y="974850"/>
            <a:chExt cx="416500" cy="417100"/>
          </a:xfrm>
        </p:grpSpPr>
        <p:sp>
          <p:nvSpPr>
            <p:cNvPr id="317" name="Google Shape;317;p20"/>
            <p:cNvSpPr/>
            <p:nvPr/>
          </p:nvSpPr>
          <p:spPr>
            <a:xfrm>
              <a:off x="5324875" y="997122"/>
              <a:ext cx="152379" cy="155907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20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0" name="Google Shape;319;p20"/>
          <p:cNvGrpSpPr/>
          <p:nvPr/>
        </p:nvGrpSpPr>
        <p:grpSpPr bwMode="auto">
          <a:xfrm>
            <a:off x="9906001" y="6270626"/>
            <a:ext cx="587375" cy="587375"/>
            <a:chOff x="5941025" y="3634400"/>
            <a:chExt cx="467650" cy="467650"/>
          </a:xfrm>
        </p:grpSpPr>
        <p:sp>
          <p:nvSpPr>
            <p:cNvPr id="320" name="Google Shape;320;p20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321;p20"/>
            <p:cNvSpPr/>
            <p:nvPr/>
          </p:nvSpPr>
          <p:spPr>
            <a:xfrm>
              <a:off x="6211504" y="3753208"/>
              <a:ext cx="20223" cy="18959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322;p20"/>
            <p:cNvSpPr/>
            <p:nvPr/>
          </p:nvSpPr>
          <p:spPr>
            <a:xfrm>
              <a:off x="5943553" y="3696332"/>
              <a:ext cx="178213" cy="351369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323;p20"/>
            <p:cNvSpPr/>
            <p:nvPr/>
          </p:nvSpPr>
          <p:spPr>
            <a:xfrm>
              <a:off x="6128085" y="3696332"/>
              <a:ext cx="87211" cy="4676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20"/>
            <p:cNvSpPr/>
            <p:nvPr/>
          </p:nvSpPr>
          <p:spPr>
            <a:xfrm>
              <a:off x="6358118" y="3940268"/>
              <a:ext cx="17695" cy="34126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20"/>
            <p:cNvSpPr/>
            <p:nvPr/>
          </p:nvSpPr>
          <p:spPr>
            <a:xfrm>
              <a:off x="6202657" y="3720346"/>
              <a:ext cx="204755" cy="279326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1" name="Google Shape;326;p20"/>
          <p:cNvGrpSpPr/>
          <p:nvPr/>
        </p:nvGrpSpPr>
        <p:grpSpPr bwMode="auto">
          <a:xfrm>
            <a:off x="187594" y="192089"/>
            <a:ext cx="1076325" cy="1076325"/>
            <a:chOff x="6643075" y="3664250"/>
            <a:chExt cx="407950" cy="407975"/>
          </a:xfrm>
        </p:grpSpPr>
        <p:sp>
          <p:nvSpPr>
            <p:cNvPr id="327" name="Google Shape;327;p20"/>
            <p:cNvSpPr/>
            <p:nvPr/>
          </p:nvSpPr>
          <p:spPr>
            <a:xfrm>
              <a:off x="6794101" y="3815285"/>
              <a:ext cx="211195" cy="211208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2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34502" name="Google Shape;329;p20"/>
          <p:cNvGrpSpPr/>
          <p:nvPr/>
        </p:nvGrpSpPr>
        <p:grpSpPr bwMode="auto">
          <a:xfrm rot="1385783">
            <a:off x="7845426" y="6303963"/>
            <a:ext cx="468313" cy="468312"/>
            <a:chOff x="576250" y="4319400"/>
            <a:chExt cx="442075" cy="442050"/>
          </a:xfrm>
        </p:grpSpPr>
        <p:sp>
          <p:nvSpPr>
            <p:cNvPr id="330" name="Google Shape;330;p2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20"/>
            <p:cNvSpPr/>
            <p:nvPr/>
          </p:nvSpPr>
          <p:spPr>
            <a:xfrm>
              <a:off x="588104" y="4668486"/>
              <a:ext cx="73430" cy="73426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20"/>
            <p:cNvSpPr/>
            <p:nvPr/>
          </p:nvSpPr>
          <p:spPr>
            <a:xfrm>
              <a:off x="649553" y="4710392"/>
              <a:ext cx="46455" cy="46452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20"/>
            <p:cNvSpPr/>
            <p:nvPr/>
          </p:nvSpPr>
          <p:spPr>
            <a:xfrm>
              <a:off x="571367" y="4637844"/>
              <a:ext cx="46456" cy="46453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34" name="Google Shape;334;p20"/>
          <p:cNvSpPr/>
          <p:nvPr/>
        </p:nvSpPr>
        <p:spPr>
          <a:xfrm rot="6304741">
            <a:off x="4302126" y="1441451"/>
            <a:ext cx="192087" cy="1825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335" name="Google Shape;335;p20"/>
          <p:cNvSpPr/>
          <p:nvPr/>
        </p:nvSpPr>
        <p:spPr>
          <a:xfrm rot="1735981">
            <a:off x="5213350" y="2366963"/>
            <a:ext cx="203200" cy="1952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 panose="020B0604020202020204"/>
              <a:sym typeface="Arial" panose="020B0604020202020204"/>
            </a:endParaRPr>
          </a:p>
        </p:txBody>
      </p:sp>
      <p:sp>
        <p:nvSpPr>
          <p:cNvPr id="234505" name="Google Shape;336;p20"/>
          <p:cNvSpPr>
            <a:spLocks noGrp="1"/>
          </p:cNvSpPr>
          <p:nvPr>
            <p:ph type="sldNum" sz="quarter" idx="10"/>
          </p:nvPr>
        </p:nvSpPr>
        <p:spPr>
          <a:xfrm>
            <a:off x="1524000" y="5535614"/>
            <a:ext cx="465138" cy="465137"/>
          </a:xfrm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7BDFA98-BF64-4B42-B82B-7576686859DA}" type="slidenum">
              <a:rPr lang="en-US" altLang="en-US" smtClean="0">
                <a:solidFill>
                  <a:srgbClr val="FFFFFF"/>
                </a:solidFill>
                <a:latin typeface="Arvo" charset="0"/>
                <a:sym typeface="Arvo" charset="0"/>
              </a:rPr>
              <a:t>8</a:t>
            </a:fld>
            <a:endParaRPr lang="en-US" altLang="en-US" smtClean="0">
              <a:solidFill>
                <a:srgbClr val="FFFFFF"/>
              </a:solidFill>
              <a:latin typeface="Arvo" charset="0"/>
              <a:sym typeface="Arvo" charset="0"/>
            </a:endParaRPr>
          </a:p>
        </p:txBody>
      </p:sp>
      <p:sp>
        <p:nvSpPr>
          <p:cNvPr id="30" name="TextBox 5"/>
          <p:cNvSpPr txBox="1">
            <a:spLocks noChangeArrowheads="1"/>
          </p:cNvSpPr>
          <p:nvPr/>
        </p:nvSpPr>
        <p:spPr bwMode="auto">
          <a:xfrm>
            <a:off x="1524000" y="-21430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Flowchart: Sequential Access Storage 3"/>
          <p:cNvSpPr/>
          <p:nvPr/>
        </p:nvSpPr>
        <p:spPr>
          <a:xfrm>
            <a:off x="1504682" y="2712120"/>
            <a:ext cx="5482107" cy="2973634"/>
          </a:xfrm>
          <a:prstGeom prst="flowChartMagneticTap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phổ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Nam. </a:t>
            </a:r>
            <a:endParaRPr lang="en-US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90393" y="812695"/>
            <a:ext cx="3348507" cy="54709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HOẠT</a:t>
            </a:r>
            <a:r>
              <a:rPr lang="en-US" dirty="0" smtClean="0"/>
              <a:t> </a:t>
            </a:r>
            <a:r>
              <a:rPr lang="en-US" dirty="0" err="1" smtClean="0"/>
              <a:t>ĐỘNG</a:t>
            </a:r>
            <a:r>
              <a:rPr lang="en-US" dirty="0" smtClean="0"/>
              <a:t> </a:t>
            </a:r>
            <a:r>
              <a:rPr lang="en-US" dirty="0" err="1" smtClean="0"/>
              <a:t>GHÉP</a:t>
            </a:r>
            <a:r>
              <a:rPr lang="en-US" dirty="0" smtClean="0"/>
              <a:t> </a:t>
            </a:r>
            <a:r>
              <a:rPr lang="en-US" dirty="0" err="1" smtClean="0"/>
              <a:t>ĐÔI</a:t>
            </a:r>
            <a:endParaRPr lang="en-US" dirty="0"/>
          </a:p>
        </p:txBody>
      </p:sp>
      <p:pic>
        <p:nvPicPr>
          <p:cNvPr id="29" name="Picture 28" descr="farmer_hoe_garden_hb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610600" y="2827337"/>
            <a:ext cx="3581400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1305060" y="184633"/>
            <a:ext cx="6344991" cy="58420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6563" y="1390917"/>
            <a:ext cx="3580327" cy="3992451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1880316" y="1578597"/>
            <a:ext cx="4687909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phổ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Nam: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phù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sa,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đen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bazan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ong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pha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sét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Curved Down Arrow 9"/>
          <p:cNvSpPr/>
          <p:nvPr/>
        </p:nvSpPr>
        <p:spPr>
          <a:xfrm>
            <a:off x="1184856" y="1159098"/>
            <a:ext cx="1004552" cy="669701"/>
          </a:xfrm>
          <a:prstGeom prst="curved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2_www.jpppt.com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5xe31t3c">
      <a:majorFont>
        <a:latin typeface="微软雅黑"/>
        <a:ea typeface="方正卡通简体"/>
        <a:cs typeface=""/>
      </a:majorFont>
      <a:minorFont>
        <a:latin typeface="微软雅黑"/>
        <a:ea typeface="方正卡通简体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4_www.jpppt.com">
  <a:themeElements>
    <a:clrScheme name="Offic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FD5901"/>
      </a:accent1>
      <a:accent2>
        <a:srgbClr val="F78104"/>
      </a:accent2>
      <a:accent3>
        <a:srgbClr val="FAAB36"/>
      </a:accent3>
      <a:accent4>
        <a:srgbClr val="249EA0"/>
      </a:accent4>
      <a:accent5>
        <a:srgbClr val="008083"/>
      </a:accent5>
      <a:accent6>
        <a:srgbClr val="005F60"/>
      </a:accent6>
      <a:hlink>
        <a:srgbClr val="393939"/>
      </a:hlink>
      <a:folHlink>
        <a:srgbClr val="BFBFBF"/>
      </a:folHlink>
    </a:clrScheme>
    <a:fontScheme name="xt5mjugk">
      <a:majorFont>
        <a:latin typeface="微软雅黑"/>
        <a:ea typeface="方正卡通简体"/>
        <a:cs typeface=""/>
      </a:majorFont>
      <a:minorFont>
        <a:latin typeface="微软雅黑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https://www.freeppt7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英语ppt定制要求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cdb2004101gl">
  <a:themeElements>
    <a:clrScheme name="cdb2004101gl 3">
      <a:dk1>
        <a:srgbClr val="335338"/>
      </a:dk1>
      <a:lt1>
        <a:srgbClr val="D7E4BE"/>
      </a:lt1>
      <a:dk2>
        <a:srgbClr val="000066"/>
      </a:dk2>
      <a:lt2>
        <a:srgbClr val="B2B2B2"/>
      </a:lt2>
      <a:accent1>
        <a:srgbClr val="2F86B1"/>
      </a:accent1>
      <a:accent2>
        <a:srgbClr val="D2761A"/>
      </a:accent2>
      <a:accent3>
        <a:srgbClr val="E8EFDB"/>
      </a:accent3>
      <a:accent4>
        <a:srgbClr val="2A462E"/>
      </a:accent4>
      <a:accent5>
        <a:srgbClr val="ADC3D5"/>
      </a:accent5>
      <a:accent6>
        <a:srgbClr val="BE6A16"/>
      </a:accent6>
      <a:hlink>
        <a:srgbClr val="368463"/>
      </a:hlink>
      <a:folHlink>
        <a:srgbClr val="481ECE"/>
      </a:folHlink>
    </a:clrScheme>
    <a:fontScheme name="cdb2004101gl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cdb2004101gl 1">
        <a:dk1>
          <a:srgbClr val="1A3E86"/>
        </a:dk1>
        <a:lt1>
          <a:srgbClr val="C1CFDD"/>
        </a:lt1>
        <a:dk2>
          <a:srgbClr val="000000"/>
        </a:dk2>
        <a:lt2>
          <a:srgbClr val="B2B2B2"/>
        </a:lt2>
        <a:accent1>
          <a:srgbClr val="4AAAC0"/>
        </a:accent1>
        <a:accent2>
          <a:srgbClr val="6600FF"/>
        </a:accent2>
        <a:accent3>
          <a:srgbClr val="DDE4EB"/>
        </a:accent3>
        <a:accent4>
          <a:srgbClr val="143472"/>
        </a:accent4>
        <a:accent5>
          <a:srgbClr val="B1D2DC"/>
        </a:accent5>
        <a:accent6>
          <a:srgbClr val="5C00E7"/>
        </a:accent6>
        <a:hlink>
          <a:srgbClr val="006699"/>
        </a:hlink>
        <a:folHlink>
          <a:srgbClr val="3366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db2004101gl 2">
        <a:dk1>
          <a:srgbClr val="2B166E"/>
        </a:dk1>
        <a:lt1>
          <a:srgbClr val="AADBFC"/>
        </a:lt1>
        <a:dk2>
          <a:srgbClr val="003366"/>
        </a:dk2>
        <a:lt2>
          <a:srgbClr val="B2B2B2"/>
        </a:lt2>
        <a:accent1>
          <a:srgbClr val="19B17B"/>
        </a:accent1>
        <a:accent2>
          <a:srgbClr val="E57B1B"/>
        </a:accent2>
        <a:accent3>
          <a:srgbClr val="D2EAFD"/>
        </a:accent3>
        <a:accent4>
          <a:srgbClr val="23115D"/>
        </a:accent4>
        <a:accent5>
          <a:srgbClr val="ABD5BF"/>
        </a:accent5>
        <a:accent6>
          <a:srgbClr val="CF6F17"/>
        </a:accent6>
        <a:hlink>
          <a:srgbClr val="0066CC"/>
        </a:hlink>
        <a:folHlink>
          <a:srgbClr val="8C71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db2004101gl 3">
        <a:dk1>
          <a:srgbClr val="335338"/>
        </a:dk1>
        <a:lt1>
          <a:srgbClr val="D7E4BE"/>
        </a:lt1>
        <a:dk2>
          <a:srgbClr val="000066"/>
        </a:dk2>
        <a:lt2>
          <a:srgbClr val="B2B2B2"/>
        </a:lt2>
        <a:accent1>
          <a:srgbClr val="2F86B1"/>
        </a:accent1>
        <a:accent2>
          <a:srgbClr val="D2761A"/>
        </a:accent2>
        <a:accent3>
          <a:srgbClr val="E8EFDB"/>
        </a:accent3>
        <a:accent4>
          <a:srgbClr val="2A462E"/>
        </a:accent4>
        <a:accent5>
          <a:srgbClr val="ADC3D5"/>
        </a:accent5>
        <a:accent6>
          <a:srgbClr val="BE6A16"/>
        </a:accent6>
        <a:hlink>
          <a:srgbClr val="368463"/>
        </a:hlink>
        <a:folHlink>
          <a:srgbClr val="481EC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www.jpppt.com">
  <a:themeElements>
    <a:clrScheme name="Offic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FD5901"/>
      </a:accent1>
      <a:accent2>
        <a:srgbClr val="F78104"/>
      </a:accent2>
      <a:accent3>
        <a:srgbClr val="FAAB36"/>
      </a:accent3>
      <a:accent4>
        <a:srgbClr val="249EA0"/>
      </a:accent4>
      <a:accent5>
        <a:srgbClr val="008083"/>
      </a:accent5>
      <a:accent6>
        <a:srgbClr val="005F60"/>
      </a:accent6>
      <a:hlink>
        <a:srgbClr val="393939"/>
      </a:hlink>
      <a:folHlink>
        <a:srgbClr val="BFBFBF"/>
      </a:folHlink>
    </a:clrScheme>
    <a:fontScheme name="xt5mjugk">
      <a:majorFont>
        <a:latin typeface="微软雅黑"/>
        <a:ea typeface="方正卡通简体"/>
        <a:cs typeface=""/>
      </a:majorFont>
      <a:minorFont>
        <a:latin typeface="微软雅黑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Titania template">
  <a:themeElements>
    <a:clrScheme name="Custom 347">
      <a:dk1>
        <a:srgbClr val="4D778A"/>
      </a:dk1>
      <a:lt1>
        <a:srgbClr val="FFFFFF"/>
      </a:lt1>
      <a:dk2>
        <a:srgbClr val="7198A9"/>
      </a:dk2>
      <a:lt2>
        <a:srgbClr val="EFF3F5"/>
      </a:lt2>
      <a:accent1>
        <a:srgbClr val="37A9DD"/>
      </a:accent1>
      <a:accent2>
        <a:srgbClr val="B0D85B"/>
      </a:accent2>
      <a:accent3>
        <a:srgbClr val="EDC67B"/>
      </a:accent3>
      <a:accent4>
        <a:srgbClr val="FAA99C"/>
      </a:accent4>
      <a:accent5>
        <a:srgbClr val="EFF3F5"/>
      </a:accent5>
      <a:accent6>
        <a:srgbClr val="7198A9"/>
      </a:accent6>
      <a:hlink>
        <a:srgbClr val="4D778A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cdb2004101gl">
  <a:themeElements>
    <a:clrScheme name="cdb2004101gl 3">
      <a:dk1>
        <a:srgbClr val="335338"/>
      </a:dk1>
      <a:lt1>
        <a:srgbClr val="D7E4BE"/>
      </a:lt1>
      <a:dk2>
        <a:srgbClr val="000066"/>
      </a:dk2>
      <a:lt2>
        <a:srgbClr val="B2B2B2"/>
      </a:lt2>
      <a:accent1>
        <a:srgbClr val="2F86B1"/>
      </a:accent1>
      <a:accent2>
        <a:srgbClr val="D2761A"/>
      </a:accent2>
      <a:accent3>
        <a:srgbClr val="E8EFDB"/>
      </a:accent3>
      <a:accent4>
        <a:srgbClr val="2A462E"/>
      </a:accent4>
      <a:accent5>
        <a:srgbClr val="ADC3D5"/>
      </a:accent5>
      <a:accent6>
        <a:srgbClr val="BE6A16"/>
      </a:accent6>
      <a:hlink>
        <a:srgbClr val="368463"/>
      </a:hlink>
      <a:folHlink>
        <a:srgbClr val="481ECE"/>
      </a:folHlink>
    </a:clrScheme>
    <a:fontScheme name="cdb2004101gl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cdb2004101gl 1">
        <a:dk1>
          <a:srgbClr val="1A3E86"/>
        </a:dk1>
        <a:lt1>
          <a:srgbClr val="C1CFDD"/>
        </a:lt1>
        <a:dk2>
          <a:srgbClr val="000000"/>
        </a:dk2>
        <a:lt2>
          <a:srgbClr val="B2B2B2"/>
        </a:lt2>
        <a:accent1>
          <a:srgbClr val="4AAAC0"/>
        </a:accent1>
        <a:accent2>
          <a:srgbClr val="6600FF"/>
        </a:accent2>
        <a:accent3>
          <a:srgbClr val="DDE4EB"/>
        </a:accent3>
        <a:accent4>
          <a:srgbClr val="143472"/>
        </a:accent4>
        <a:accent5>
          <a:srgbClr val="B1D2DC"/>
        </a:accent5>
        <a:accent6>
          <a:srgbClr val="5C00E7"/>
        </a:accent6>
        <a:hlink>
          <a:srgbClr val="006699"/>
        </a:hlink>
        <a:folHlink>
          <a:srgbClr val="3366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db2004101gl 2">
        <a:dk1>
          <a:srgbClr val="2B166E"/>
        </a:dk1>
        <a:lt1>
          <a:srgbClr val="AADBFC"/>
        </a:lt1>
        <a:dk2>
          <a:srgbClr val="003366"/>
        </a:dk2>
        <a:lt2>
          <a:srgbClr val="B2B2B2"/>
        </a:lt2>
        <a:accent1>
          <a:srgbClr val="19B17B"/>
        </a:accent1>
        <a:accent2>
          <a:srgbClr val="E57B1B"/>
        </a:accent2>
        <a:accent3>
          <a:srgbClr val="D2EAFD"/>
        </a:accent3>
        <a:accent4>
          <a:srgbClr val="23115D"/>
        </a:accent4>
        <a:accent5>
          <a:srgbClr val="ABD5BF"/>
        </a:accent5>
        <a:accent6>
          <a:srgbClr val="CF6F17"/>
        </a:accent6>
        <a:hlink>
          <a:srgbClr val="0066CC"/>
        </a:hlink>
        <a:folHlink>
          <a:srgbClr val="8C71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db2004101gl 3">
        <a:dk1>
          <a:srgbClr val="335338"/>
        </a:dk1>
        <a:lt1>
          <a:srgbClr val="D7E4BE"/>
        </a:lt1>
        <a:dk2>
          <a:srgbClr val="000066"/>
        </a:dk2>
        <a:lt2>
          <a:srgbClr val="B2B2B2"/>
        </a:lt2>
        <a:accent1>
          <a:srgbClr val="2F86B1"/>
        </a:accent1>
        <a:accent2>
          <a:srgbClr val="D2761A"/>
        </a:accent2>
        <a:accent3>
          <a:srgbClr val="E8EFDB"/>
        </a:accent3>
        <a:accent4>
          <a:srgbClr val="2A462E"/>
        </a:accent4>
        <a:accent5>
          <a:srgbClr val="ADC3D5"/>
        </a:accent5>
        <a:accent6>
          <a:srgbClr val="BE6A16"/>
        </a:accent6>
        <a:hlink>
          <a:srgbClr val="368463"/>
        </a:hlink>
        <a:folHlink>
          <a:srgbClr val="481EC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1_Titania template">
  <a:themeElements>
    <a:clrScheme name="Custom 347">
      <a:dk1>
        <a:srgbClr val="4D778A"/>
      </a:dk1>
      <a:lt1>
        <a:srgbClr val="FFFFFF"/>
      </a:lt1>
      <a:dk2>
        <a:srgbClr val="7198A9"/>
      </a:dk2>
      <a:lt2>
        <a:srgbClr val="EFF3F5"/>
      </a:lt2>
      <a:accent1>
        <a:srgbClr val="37A9DD"/>
      </a:accent1>
      <a:accent2>
        <a:srgbClr val="B0D85B"/>
      </a:accent2>
      <a:accent3>
        <a:srgbClr val="EDC67B"/>
      </a:accent3>
      <a:accent4>
        <a:srgbClr val="FAA99C"/>
      </a:accent4>
      <a:accent5>
        <a:srgbClr val="EFF3F5"/>
      </a:accent5>
      <a:accent6>
        <a:srgbClr val="7198A9"/>
      </a:accent6>
      <a:hlink>
        <a:srgbClr val="4D778A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2_Titania template">
  <a:themeElements>
    <a:clrScheme name="Custom 347">
      <a:dk1>
        <a:srgbClr val="4D778A"/>
      </a:dk1>
      <a:lt1>
        <a:srgbClr val="FFFFFF"/>
      </a:lt1>
      <a:dk2>
        <a:srgbClr val="7198A9"/>
      </a:dk2>
      <a:lt2>
        <a:srgbClr val="EFF3F5"/>
      </a:lt2>
      <a:accent1>
        <a:srgbClr val="37A9DD"/>
      </a:accent1>
      <a:accent2>
        <a:srgbClr val="B0D85B"/>
      </a:accent2>
      <a:accent3>
        <a:srgbClr val="EDC67B"/>
      </a:accent3>
      <a:accent4>
        <a:srgbClr val="FAA99C"/>
      </a:accent4>
      <a:accent5>
        <a:srgbClr val="EFF3F5"/>
      </a:accent5>
      <a:accent6>
        <a:srgbClr val="7198A9"/>
      </a:accent6>
      <a:hlink>
        <a:srgbClr val="4D778A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3_Titania template">
  <a:themeElements>
    <a:clrScheme name="Custom 347">
      <a:dk1>
        <a:srgbClr val="4D778A"/>
      </a:dk1>
      <a:lt1>
        <a:srgbClr val="FFFFFF"/>
      </a:lt1>
      <a:dk2>
        <a:srgbClr val="7198A9"/>
      </a:dk2>
      <a:lt2>
        <a:srgbClr val="EFF3F5"/>
      </a:lt2>
      <a:accent1>
        <a:srgbClr val="37A9DD"/>
      </a:accent1>
      <a:accent2>
        <a:srgbClr val="B0D85B"/>
      </a:accent2>
      <a:accent3>
        <a:srgbClr val="EDC67B"/>
      </a:accent3>
      <a:accent4>
        <a:srgbClr val="FAA99C"/>
      </a:accent4>
      <a:accent5>
        <a:srgbClr val="EFF3F5"/>
      </a:accent5>
      <a:accent6>
        <a:srgbClr val="7198A9"/>
      </a:accent6>
      <a:hlink>
        <a:srgbClr val="4D778A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FD5901"/>
    </a:accent1>
    <a:accent2>
      <a:srgbClr val="F78104"/>
    </a:accent2>
    <a:accent3>
      <a:srgbClr val="FAAB36"/>
    </a:accent3>
    <a:accent4>
      <a:srgbClr val="249EA0"/>
    </a:accent4>
    <a:accent5>
      <a:srgbClr val="008083"/>
    </a:accent5>
    <a:accent6>
      <a:srgbClr val="005F60"/>
    </a:accent6>
    <a:hlink>
      <a:srgbClr val="393939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FD5901"/>
    </a:accent1>
    <a:accent2>
      <a:srgbClr val="F78104"/>
    </a:accent2>
    <a:accent3>
      <a:srgbClr val="FAAB36"/>
    </a:accent3>
    <a:accent4>
      <a:srgbClr val="249EA0"/>
    </a:accent4>
    <a:accent5>
      <a:srgbClr val="008083"/>
    </a:accent5>
    <a:accent6>
      <a:srgbClr val="005F60"/>
    </a:accent6>
    <a:hlink>
      <a:srgbClr val="393939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FD5901"/>
    </a:accent1>
    <a:accent2>
      <a:srgbClr val="F78104"/>
    </a:accent2>
    <a:accent3>
      <a:srgbClr val="FAAB36"/>
    </a:accent3>
    <a:accent4>
      <a:srgbClr val="249EA0"/>
    </a:accent4>
    <a:accent5>
      <a:srgbClr val="008083"/>
    </a:accent5>
    <a:accent6>
      <a:srgbClr val="005F60"/>
    </a:accent6>
    <a:hlink>
      <a:srgbClr val="393939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1937</Words>
  <Application>Microsoft Office PowerPoint</Application>
  <PresentationFormat>Custom</PresentationFormat>
  <Paragraphs>227</Paragraphs>
  <Slides>41</Slides>
  <Notes>27</Notes>
  <HiddenSlides>0</HiddenSlides>
  <MMClips>1</MMClips>
  <ScaleCrop>false</ScaleCrop>
  <HeadingPairs>
    <vt:vector size="4" baseType="variant">
      <vt:variant>
        <vt:lpstr>Theme</vt:lpstr>
      </vt:variant>
      <vt:variant>
        <vt:i4>15</vt:i4>
      </vt:variant>
      <vt:variant>
        <vt:lpstr>Slide Titles</vt:lpstr>
      </vt:variant>
      <vt:variant>
        <vt:i4>41</vt:i4>
      </vt:variant>
    </vt:vector>
  </HeadingPairs>
  <TitlesOfParts>
    <vt:vector size="56" baseType="lpstr">
      <vt:lpstr>1_Office Theme</vt:lpstr>
      <vt:lpstr>Default Design</vt:lpstr>
      <vt:lpstr>4_cdb2004101gl</vt:lpstr>
      <vt:lpstr>1_www.jpppt.com</vt:lpstr>
      <vt:lpstr>Titania template</vt:lpstr>
      <vt:lpstr>1_cdb2004101gl</vt:lpstr>
      <vt:lpstr>1_Titania template</vt:lpstr>
      <vt:lpstr>2_Titania template</vt:lpstr>
      <vt:lpstr>3_Titania template</vt:lpstr>
      <vt:lpstr>1_Default Design</vt:lpstr>
      <vt:lpstr>2_www.jpppt.com</vt:lpstr>
      <vt:lpstr>2_Default Design</vt:lpstr>
      <vt:lpstr>4_www.jpppt.com</vt:lpstr>
      <vt:lpstr>https://www.freeppt7.com​​</vt:lpstr>
      <vt:lpstr>3_Default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pc</cp:lastModifiedBy>
  <cp:revision>36</cp:revision>
  <dcterms:created xsi:type="dcterms:W3CDTF">2022-07-22T08:08:00Z</dcterms:created>
  <dcterms:modified xsi:type="dcterms:W3CDTF">2024-11-25T08:21:49Z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05A5935791D24FA68812FAF13A7CADBD</vt:lpwstr>
  </property>
  <property fmtid="{D5CDD505-2E9C-101B-9397-08002B2CF9AE}" pid="3" name="KSOProductBuildVer">
    <vt:lpwstr>1033-11.2.0.11306</vt:lpwstr>
  </property>
</Properties>
</file>