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sldIdLst>
    <p:sldId id="316" r:id="rId7"/>
    <p:sldId id="256" r:id="rId8"/>
    <p:sldId id="258" r:id="rId9"/>
    <p:sldId id="259" r:id="rId10"/>
    <p:sldId id="260" r:id="rId11"/>
    <p:sldId id="261" r:id="rId12"/>
    <p:sldId id="262" r:id="rId13"/>
    <p:sldId id="263" r:id="rId14"/>
    <p:sldId id="264" r:id="rId15"/>
    <p:sldId id="265" r:id="rId16"/>
    <p:sldId id="268" r:id="rId17"/>
    <p:sldId id="257" r:id="rId18"/>
    <p:sldId id="266" r:id="rId19"/>
    <p:sldId id="267" r:id="rId20"/>
    <p:sldId id="270" r:id="rId21"/>
    <p:sldId id="272" r:id="rId22"/>
    <p:sldId id="271" r:id="rId23"/>
    <p:sldId id="273" r:id="rId24"/>
    <p:sldId id="274" r:id="rId25"/>
    <p:sldId id="275" r:id="rId26"/>
    <p:sldId id="276" r:id="rId27"/>
    <p:sldId id="277" r:id="rId28"/>
    <p:sldId id="302" r:id="rId29"/>
    <p:sldId id="303" r:id="rId30"/>
    <p:sldId id="304" r:id="rId31"/>
    <p:sldId id="305" r:id="rId32"/>
    <p:sldId id="278" r:id="rId33"/>
    <p:sldId id="306" r:id="rId34"/>
    <p:sldId id="308" r:id="rId35"/>
    <p:sldId id="309" r:id="rId36"/>
    <p:sldId id="310" r:id="rId37"/>
    <p:sldId id="311" r:id="rId38"/>
    <p:sldId id="312" r:id="rId39"/>
    <p:sldId id="313" r:id="rId40"/>
    <p:sldId id="31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24"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9" d="100"/>
          <a:sy n="69" d="100"/>
        </p:scale>
        <p:origin x="780" y="60"/>
      </p:cViewPr>
      <p:guideLst>
        <p:guide pos="416"/>
        <p:guide pos="7256"/>
        <p:guide orient="horz" pos="624"/>
        <p:guide orient="horz" pos="712"/>
        <p:guide orient="horz" pos="3928"/>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7765D-5E9A-41A1-8323-E016456464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56CB12-0235-47D1-8D6F-543459528C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A99A78-ACAC-40A2-85D9-4967F6627B62}"/>
              </a:ext>
            </a:extLst>
          </p:cNvPr>
          <p:cNvSpPr>
            <a:spLocks noGrp="1"/>
          </p:cNvSpPr>
          <p:nvPr>
            <p:ph type="dt" sz="half" idx="10"/>
          </p:nvPr>
        </p:nvSpPr>
        <p:spPr/>
        <p:txBody>
          <a:bodyPr/>
          <a:lstStyle/>
          <a:p>
            <a:fld id="{46934F48-6010-48C8-A303-2A164D5395E5}" type="datetimeFigureOut">
              <a:rPr lang="en-US" smtClean="0"/>
              <a:t>4/3/2025</a:t>
            </a:fld>
            <a:endParaRPr lang="en-US"/>
          </a:p>
        </p:txBody>
      </p:sp>
      <p:sp>
        <p:nvSpPr>
          <p:cNvPr id="5" name="Footer Placeholder 4">
            <a:extLst>
              <a:ext uri="{FF2B5EF4-FFF2-40B4-BE49-F238E27FC236}">
                <a16:creationId xmlns:a16="http://schemas.microsoft.com/office/drawing/2014/main" id="{3A436EF9-2DFB-4B14-B220-DFA19F46F3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AAD03-9AC3-48FA-AA6E-B2F3BEBC0959}"/>
              </a:ext>
            </a:extLst>
          </p:cNvPr>
          <p:cNvSpPr>
            <a:spLocks noGrp="1"/>
          </p:cNvSpPr>
          <p:nvPr>
            <p:ph type="sldNum" sz="quarter" idx="12"/>
          </p:nvPr>
        </p:nvSpPr>
        <p:spPr/>
        <p:txBody>
          <a:bodyPr/>
          <a:lstStyle/>
          <a:p>
            <a:fld id="{7AE6F3CB-6CA2-436A-A33E-2FDE706523CA}" type="slidenum">
              <a:rPr lang="en-US" smtClean="0"/>
              <a:t>‹#›</a:t>
            </a:fld>
            <a:endParaRPr lang="en-US"/>
          </a:p>
        </p:txBody>
      </p:sp>
    </p:spTree>
    <p:extLst>
      <p:ext uri="{BB962C8B-B14F-4D97-AF65-F5344CB8AC3E}">
        <p14:creationId xmlns:p14="http://schemas.microsoft.com/office/powerpoint/2010/main" val="549502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82D6D-AE11-4D7F-86C0-F0FADD95FA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883232-664D-46FC-9CE4-0A63707356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44C87-BD7A-4337-B7C8-1155014F6EE5}"/>
              </a:ext>
            </a:extLst>
          </p:cNvPr>
          <p:cNvSpPr>
            <a:spLocks noGrp="1"/>
          </p:cNvSpPr>
          <p:nvPr>
            <p:ph type="dt" sz="half" idx="10"/>
          </p:nvPr>
        </p:nvSpPr>
        <p:spPr/>
        <p:txBody>
          <a:bodyPr/>
          <a:lstStyle/>
          <a:p>
            <a:fld id="{46934F48-6010-48C8-A303-2A164D5395E5}" type="datetimeFigureOut">
              <a:rPr lang="en-US" smtClean="0"/>
              <a:t>4/3/2025</a:t>
            </a:fld>
            <a:endParaRPr lang="en-US"/>
          </a:p>
        </p:txBody>
      </p:sp>
      <p:sp>
        <p:nvSpPr>
          <p:cNvPr id="5" name="Footer Placeholder 4">
            <a:extLst>
              <a:ext uri="{FF2B5EF4-FFF2-40B4-BE49-F238E27FC236}">
                <a16:creationId xmlns:a16="http://schemas.microsoft.com/office/drawing/2014/main" id="{E711DF05-F925-46FD-BEF4-350F84DC29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0FABA-23D3-4CB0-BCFC-FDEF037EB617}"/>
              </a:ext>
            </a:extLst>
          </p:cNvPr>
          <p:cNvSpPr>
            <a:spLocks noGrp="1"/>
          </p:cNvSpPr>
          <p:nvPr>
            <p:ph type="sldNum" sz="quarter" idx="12"/>
          </p:nvPr>
        </p:nvSpPr>
        <p:spPr/>
        <p:txBody>
          <a:bodyPr/>
          <a:lstStyle/>
          <a:p>
            <a:fld id="{7AE6F3CB-6CA2-436A-A33E-2FDE706523CA}" type="slidenum">
              <a:rPr lang="en-US" smtClean="0"/>
              <a:t>‹#›</a:t>
            </a:fld>
            <a:endParaRPr lang="en-US"/>
          </a:p>
        </p:txBody>
      </p:sp>
    </p:spTree>
    <p:extLst>
      <p:ext uri="{BB962C8B-B14F-4D97-AF65-F5344CB8AC3E}">
        <p14:creationId xmlns:p14="http://schemas.microsoft.com/office/powerpoint/2010/main" val="333072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25A3B7-77CA-4B80-896E-5442A7B7A6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C6B12C-B441-454D-A54F-4AF5A74FCC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919D8-38F0-41A9-A14A-C357A148D177}"/>
              </a:ext>
            </a:extLst>
          </p:cNvPr>
          <p:cNvSpPr>
            <a:spLocks noGrp="1"/>
          </p:cNvSpPr>
          <p:nvPr>
            <p:ph type="dt" sz="half" idx="10"/>
          </p:nvPr>
        </p:nvSpPr>
        <p:spPr/>
        <p:txBody>
          <a:bodyPr/>
          <a:lstStyle/>
          <a:p>
            <a:fld id="{46934F48-6010-48C8-A303-2A164D5395E5}" type="datetimeFigureOut">
              <a:rPr lang="en-US" smtClean="0"/>
              <a:t>4/3/2025</a:t>
            </a:fld>
            <a:endParaRPr lang="en-US"/>
          </a:p>
        </p:txBody>
      </p:sp>
      <p:sp>
        <p:nvSpPr>
          <p:cNvPr id="5" name="Footer Placeholder 4">
            <a:extLst>
              <a:ext uri="{FF2B5EF4-FFF2-40B4-BE49-F238E27FC236}">
                <a16:creationId xmlns:a16="http://schemas.microsoft.com/office/drawing/2014/main" id="{69A2E8F0-5F65-4CF2-B834-71538C7881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E698D9-BD36-4FC2-AE9B-CC47A1A7570C}"/>
              </a:ext>
            </a:extLst>
          </p:cNvPr>
          <p:cNvSpPr>
            <a:spLocks noGrp="1"/>
          </p:cNvSpPr>
          <p:nvPr>
            <p:ph type="sldNum" sz="quarter" idx="12"/>
          </p:nvPr>
        </p:nvSpPr>
        <p:spPr/>
        <p:txBody>
          <a:bodyPr/>
          <a:lstStyle/>
          <a:p>
            <a:fld id="{7AE6F3CB-6CA2-436A-A33E-2FDE706523CA}" type="slidenum">
              <a:rPr lang="en-US" smtClean="0"/>
              <a:t>‹#›</a:t>
            </a:fld>
            <a:endParaRPr lang="en-US"/>
          </a:p>
        </p:txBody>
      </p:sp>
    </p:spTree>
    <p:extLst>
      <p:ext uri="{BB962C8B-B14F-4D97-AF65-F5344CB8AC3E}">
        <p14:creationId xmlns:p14="http://schemas.microsoft.com/office/powerpoint/2010/main" val="339262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761802" y="852055"/>
            <a:ext cx="10380572" cy="2581463"/>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761802" y="3754582"/>
            <a:ext cx="10380572" cy="224443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3341EE12-F28E-4B03-A404-A8FCAE0F6316}" type="datetime1">
              <a:rPr lang="en-US" smtClean="0"/>
              <a:t>4/3/2025</a:t>
            </a:fld>
            <a:endParaRPr lang="en-US" dirty="0"/>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a:t>
            </a:fld>
            <a:endParaRPr lang="en-US" dirty="0"/>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380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761799" y="2750126"/>
            <a:ext cx="10381205" cy="3261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1962799E-EB8E-4038-8063-81BB57C732D4}" type="datetime1">
              <a:rPr lang="en-US" smtClean="0"/>
              <a:t>4/3/2025</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766185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12192000" cy="3862064"/>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761801" y="852056"/>
            <a:ext cx="10380572" cy="257694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761797" y="4202832"/>
            <a:ext cx="10395116" cy="17892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332481" y="6236208"/>
            <a:ext cx="3037459" cy="365125"/>
          </a:xfrm>
        </p:spPr>
        <p:txBody>
          <a:bodyPr/>
          <a:lstStyle/>
          <a:p>
            <a:fld id="{217A73C3-B243-44D3-809D-EF8FDFBD85D4}" type="datetime1">
              <a:rPr lang="en-US" smtClean="0"/>
              <a:t>4/3/2025</a:t>
            </a:fld>
            <a:endParaRPr lang="en-US" dirty="0"/>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332481" y="237744"/>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117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761800"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6097092"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332481" y="6236208"/>
            <a:ext cx="3037459" cy="365125"/>
          </a:xfrm>
        </p:spPr>
        <p:txBody>
          <a:bodyPr/>
          <a:lstStyle/>
          <a:p>
            <a:fld id="{C9B6D3E3-28E2-4380-A113-67698215C5F8}" type="datetime1">
              <a:rPr lang="en-US" smtClean="0"/>
              <a:t>4/3/2025</a:t>
            </a:fld>
            <a:endParaRPr lang="en-US" dirty="0"/>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332481" y="237744"/>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7869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761802" y="872836"/>
            <a:ext cx="10380572" cy="1427019"/>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761801" y="2713326"/>
            <a:ext cx="5023424"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761801" y="3706091"/>
            <a:ext cx="5023424"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6094211" y="2713326"/>
            <a:ext cx="5048163"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6094211" y="3706091"/>
            <a:ext cx="5048163"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332481" y="6236208"/>
            <a:ext cx="3037459" cy="365125"/>
          </a:xfrm>
        </p:spPr>
        <p:txBody>
          <a:bodyPr/>
          <a:lstStyle/>
          <a:p>
            <a:fld id="{A9EFCB61-04AD-47C9-BF79-2BD8B9CEC07A}" type="datetime1">
              <a:rPr lang="en-US" smtClean="0"/>
              <a:t>4/3/2025</a:t>
            </a:fld>
            <a:endParaRPr lang="en-US" dirty="0"/>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332481" y="237744"/>
            <a:ext cx="4114800" cy="365125"/>
          </a:xfrm>
        </p:spPr>
        <p:txBody>
          <a:bodyPr/>
          <a:lstStyle/>
          <a:p>
            <a:endParaRPr lang="en-US" dirty="0"/>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031860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A4535E0C-D585-492F-8146-7493F4086301}" type="datetime1">
              <a:rPr lang="en-US" smtClean="0"/>
              <a:t>4/3/2025</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70419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8CE48390-48B5-49AB-B019-A7C8FB8C31F6}" type="datetime1">
              <a:rPr lang="en-US" smtClean="0"/>
              <a:t>4/3/2025</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p:txBody>
          <a:bodyPr/>
          <a:lstStyle/>
          <a:p>
            <a:fld id="{B4A918BC-4D43-4B42-B3C0-E7EBE25E6AF0}" type="slidenum">
              <a:rPr lang="en-US" smtClean="0"/>
              <a:t>‹#›</a:t>
            </a:fld>
            <a:endParaRPr lang="en-US"/>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473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79067" y="0"/>
            <a:ext cx="4998624" cy="68580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6096000" cy="68580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770537" y="872836"/>
            <a:ext cx="4560525" cy="2281050"/>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6621781" y="872837"/>
            <a:ext cx="4520593" cy="5140036"/>
          </a:xfrm>
        </p:spPr>
        <p:txBody>
          <a:bodyPr>
            <a:normAutofit/>
          </a:bodyPr>
          <a:lstStyle>
            <a:lvl1pPr algn="l">
              <a:defRPr sz="2800"/>
            </a:lvl1pPr>
            <a:lvl2pPr algn="l">
              <a:defRPr sz="2400"/>
            </a:lvl2pPr>
            <a:lvl3pPr algn="l">
              <a:defRPr sz="2000"/>
            </a:lvl3pPr>
            <a:lvl4pPr algn="l">
              <a:defRPr sz="1800"/>
            </a:lvl4pPr>
            <a:lvl5pPr algn="l">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770537" y="3442854"/>
            <a:ext cx="4560525" cy="257694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329184" y="6236208"/>
            <a:ext cx="3037459" cy="365125"/>
          </a:xfrm>
        </p:spPr>
        <p:txBody>
          <a:bodyPr/>
          <a:lstStyle/>
          <a:p>
            <a:fld id="{962E767E-8A14-4E70-91B9-2101CBC4D7BD}" type="datetime1">
              <a:rPr lang="en-US" smtClean="0"/>
              <a:t>4/3/2025</a:t>
            </a:fld>
            <a:endParaRPr lang="en-US" dirty="0"/>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329184" y="237744"/>
            <a:ext cx="3792532"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736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E2784-102A-47F0-AF15-3A1236AB7A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20FED9-44AE-4A91-AB25-039822CF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D7D23-DD90-4D33-B4CC-227AE1DA0575}"/>
              </a:ext>
            </a:extLst>
          </p:cNvPr>
          <p:cNvSpPr>
            <a:spLocks noGrp="1"/>
          </p:cNvSpPr>
          <p:nvPr>
            <p:ph type="dt" sz="half" idx="10"/>
          </p:nvPr>
        </p:nvSpPr>
        <p:spPr/>
        <p:txBody>
          <a:bodyPr/>
          <a:lstStyle/>
          <a:p>
            <a:fld id="{46934F48-6010-48C8-A303-2A164D5395E5}" type="datetimeFigureOut">
              <a:rPr lang="en-US" smtClean="0"/>
              <a:t>4/3/2025</a:t>
            </a:fld>
            <a:endParaRPr lang="en-US"/>
          </a:p>
        </p:txBody>
      </p:sp>
      <p:sp>
        <p:nvSpPr>
          <p:cNvPr id="5" name="Footer Placeholder 4">
            <a:extLst>
              <a:ext uri="{FF2B5EF4-FFF2-40B4-BE49-F238E27FC236}">
                <a16:creationId xmlns:a16="http://schemas.microsoft.com/office/drawing/2014/main" id="{605BBDA1-F9D3-4516-AC23-39124469F5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AF5A42-8565-4D29-A299-A84F5E646090}"/>
              </a:ext>
            </a:extLst>
          </p:cNvPr>
          <p:cNvSpPr>
            <a:spLocks noGrp="1"/>
          </p:cNvSpPr>
          <p:nvPr>
            <p:ph type="sldNum" sz="quarter" idx="12"/>
          </p:nvPr>
        </p:nvSpPr>
        <p:spPr/>
        <p:txBody>
          <a:bodyPr/>
          <a:lstStyle/>
          <a:p>
            <a:fld id="{7AE6F3CB-6CA2-436A-A33E-2FDE706523CA}" type="slidenum">
              <a:rPr lang="en-US" smtClean="0"/>
              <a:t>‹#›</a:t>
            </a:fld>
            <a:endParaRPr lang="en-US"/>
          </a:p>
        </p:txBody>
      </p:sp>
    </p:spTree>
    <p:extLst>
      <p:ext uri="{BB962C8B-B14F-4D97-AF65-F5344CB8AC3E}">
        <p14:creationId xmlns:p14="http://schemas.microsoft.com/office/powerpoint/2010/main" val="2179887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6087677" cy="68580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768733" y="858981"/>
            <a:ext cx="4556749" cy="2281052"/>
          </a:xfrm>
        </p:spPr>
        <p:txBody>
          <a:bodyPr anchor="b"/>
          <a:lstStyle>
            <a:lvl1pPr>
              <a:defRPr lang="en-US" sz="36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6559826" y="865909"/>
            <a:ext cx="4582548" cy="5126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768733" y="3429000"/>
            <a:ext cx="4556749" cy="2590800"/>
          </a:xfrm>
        </p:spPr>
        <p:txBody>
          <a:bodyPr/>
          <a:lstStyle>
            <a:lvl1pPr marL="0" indent="0">
              <a:buNone/>
              <a:defRPr lang="en-US" sz="240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329184" y="6236208"/>
            <a:ext cx="3037459" cy="365125"/>
          </a:xfrm>
        </p:spPr>
        <p:txBody>
          <a:bodyPr/>
          <a:lstStyle/>
          <a:p>
            <a:fld id="{01AF0C4B-5A4A-45CA-ABEC-10F107160D33}" type="datetime1">
              <a:rPr lang="en-US" smtClean="0"/>
              <a:t>4/3/2025</a:t>
            </a:fld>
            <a:endParaRPr lang="en-US" dirty="0"/>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329184" y="237744"/>
            <a:ext cx="4114800"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417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B68B8189-0D9C-48A6-9FA3-862227B094CE}" type="datetime1">
              <a:rPr lang="en-US" smtClean="0"/>
              <a:t>4/3/2025</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029430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F245A432-7E52-48B5-A8BB-13EED592E35A}"/>
              </a:ext>
            </a:extLst>
          </p:cNvPr>
          <p:cNvSpPr/>
          <p:nvPr/>
        </p:nvSpPr>
        <p:spPr>
          <a:xfrm>
            <a:off x="7813964" y="0"/>
            <a:ext cx="4378036" cy="68580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8139544" y="872836"/>
            <a:ext cx="2521527" cy="5119256"/>
          </a:xfrm>
        </p:spPr>
        <p:txBody>
          <a:bodyPr vert="eaVert"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756746" y="872836"/>
            <a:ext cx="6634169" cy="51192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329184" y="6236208"/>
            <a:ext cx="3037459" cy="365125"/>
          </a:xfrm>
        </p:spPr>
        <p:txBody>
          <a:bodyPr/>
          <a:lstStyle/>
          <a:p>
            <a:fld id="{26ADDCAE-6443-42C3-9C19-F95985500186}" type="datetime1">
              <a:rPr lang="en-US" smtClean="0"/>
              <a:t>4/3/2025</a:t>
            </a:fld>
            <a:endParaRPr lang="en-US" dirty="0"/>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329184" y="237744"/>
            <a:ext cx="3581400" cy="365125"/>
          </a:xfrm>
        </p:spPr>
        <p:txBody>
          <a:bodyPr/>
          <a:lstStyle/>
          <a:p>
            <a:endParaRPr lang="en-US" dirty="0"/>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83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C55-5864-427B-84CF-6441AA82BD0B}"/>
              </a:ext>
            </a:extLst>
          </p:cNvPr>
          <p:cNvSpPr>
            <a:spLocks noGrp="1"/>
          </p:cNvSpPr>
          <p:nvPr>
            <p:ph type="ctrTitle"/>
          </p:nvPr>
        </p:nvSpPr>
        <p:spPr>
          <a:xfrm>
            <a:off x="966745" y="1205037"/>
            <a:ext cx="7744993" cy="2541336"/>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EB52BDB-18E0-4991-A6F2-7AD5420153F2}"/>
              </a:ext>
            </a:extLst>
          </p:cNvPr>
          <p:cNvSpPr>
            <a:spLocks noGrp="1"/>
          </p:cNvSpPr>
          <p:nvPr>
            <p:ph type="subTitle" idx="1"/>
          </p:nvPr>
        </p:nvSpPr>
        <p:spPr>
          <a:xfrm>
            <a:off x="966745" y="3949332"/>
            <a:ext cx="7744993" cy="2006735"/>
          </a:xfrm>
        </p:spPr>
        <p:txBody>
          <a:bodyPr>
            <a:normAutofit/>
          </a:bodyPr>
          <a:lstStyle>
            <a:lvl1pPr marL="0" indent="0" algn="l">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F0ABC6-907E-47DE-8E40-61F2DD1B408B}"/>
              </a:ext>
            </a:extLst>
          </p:cNvPr>
          <p:cNvSpPr>
            <a:spLocks noGrp="1"/>
          </p:cNvSpPr>
          <p:nvPr>
            <p:ph type="dt" sz="half" idx="10"/>
          </p:nvPr>
        </p:nvSpPr>
        <p:spPr/>
        <p:txBody>
          <a:bodyPr/>
          <a:lstStyle/>
          <a:p>
            <a:fld id="{11008460-8B2F-4AAA-A4E2-10730069204C}" type="datetimeFigureOut">
              <a:rPr lang="en-US" smtClean="0"/>
              <a:t>4/3/2025</a:t>
            </a:fld>
            <a:endParaRPr lang="en-US"/>
          </a:p>
        </p:txBody>
      </p:sp>
      <p:sp>
        <p:nvSpPr>
          <p:cNvPr id="5" name="Footer Placeholder 4">
            <a:extLst>
              <a:ext uri="{FF2B5EF4-FFF2-40B4-BE49-F238E27FC236}">
                <a16:creationId xmlns:a16="http://schemas.microsoft.com/office/drawing/2014/main" id="{158AB158-6097-43A1-90B6-406F93670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E077-FF20-4DD9-92B5-EE1C4D615C6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816017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1C13-CF9D-4E82-A5B4-91008DCD2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06FD2-89E8-4415-ADF7-22F4A4C259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CBBFF-8889-497F-B4CA-A031E8DD3B95}"/>
              </a:ext>
            </a:extLst>
          </p:cNvPr>
          <p:cNvSpPr>
            <a:spLocks noGrp="1"/>
          </p:cNvSpPr>
          <p:nvPr>
            <p:ph type="dt" sz="half" idx="10"/>
          </p:nvPr>
        </p:nvSpPr>
        <p:spPr/>
        <p:txBody>
          <a:bodyPr/>
          <a:lstStyle/>
          <a:p>
            <a:fld id="{11008460-8B2F-4AAA-A4E2-10730069204C}" type="datetimeFigureOut">
              <a:rPr lang="en-US" smtClean="0"/>
              <a:t>4/3/2025</a:t>
            </a:fld>
            <a:endParaRPr lang="en-US"/>
          </a:p>
        </p:txBody>
      </p:sp>
      <p:sp>
        <p:nvSpPr>
          <p:cNvPr id="5" name="Footer Placeholder 4">
            <a:extLst>
              <a:ext uri="{FF2B5EF4-FFF2-40B4-BE49-F238E27FC236}">
                <a16:creationId xmlns:a16="http://schemas.microsoft.com/office/drawing/2014/main" id="{FDE78DAF-985B-4BB4-ADA9-02EA979F1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10DBC-42B5-46AB-B36A-B39128E69CBF}"/>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290820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B6E7-01C8-4375-B7C7-596CD11993F3}"/>
              </a:ext>
            </a:extLst>
          </p:cNvPr>
          <p:cNvSpPr>
            <a:spLocks noGrp="1"/>
          </p:cNvSpPr>
          <p:nvPr>
            <p:ph type="title"/>
          </p:nvPr>
        </p:nvSpPr>
        <p:spPr>
          <a:xfrm>
            <a:off x="831850" y="1883229"/>
            <a:ext cx="8214179" cy="3303133"/>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C441675-8F3E-47CC-9573-D853C506D557}"/>
              </a:ext>
            </a:extLst>
          </p:cNvPr>
          <p:cNvSpPr>
            <a:spLocks noGrp="1"/>
          </p:cNvSpPr>
          <p:nvPr>
            <p:ph type="body" idx="1"/>
          </p:nvPr>
        </p:nvSpPr>
        <p:spPr>
          <a:xfrm>
            <a:off x="831850" y="5295900"/>
            <a:ext cx="8214179" cy="79375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5419F49-690E-49EC-BD41-75A18C9E37FC}"/>
              </a:ext>
            </a:extLst>
          </p:cNvPr>
          <p:cNvSpPr>
            <a:spLocks noGrp="1"/>
          </p:cNvSpPr>
          <p:nvPr>
            <p:ph type="dt" sz="half" idx="10"/>
          </p:nvPr>
        </p:nvSpPr>
        <p:spPr/>
        <p:txBody>
          <a:bodyPr/>
          <a:lstStyle/>
          <a:p>
            <a:fld id="{11008460-8B2F-4AAA-A4E2-10730069204C}" type="datetimeFigureOut">
              <a:rPr lang="en-US" smtClean="0"/>
              <a:t>4/3/2025</a:t>
            </a:fld>
            <a:endParaRPr lang="en-US"/>
          </a:p>
        </p:txBody>
      </p:sp>
      <p:sp>
        <p:nvSpPr>
          <p:cNvPr id="5" name="Footer Placeholder 4">
            <a:extLst>
              <a:ext uri="{FF2B5EF4-FFF2-40B4-BE49-F238E27FC236}">
                <a16:creationId xmlns:a16="http://schemas.microsoft.com/office/drawing/2014/main" id="{9BBC9E70-1401-468E-97DE-4255CA222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BE14C-9127-4582-A006-2AEA93AF76BE}"/>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461509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4DF9-FA60-4E7B-BDE8-C0F9AFE63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F1133-890E-4E96-AEDD-0F921E26F51D}"/>
              </a:ext>
            </a:extLst>
          </p:cNvPr>
          <p:cNvSpPr>
            <a:spLocks noGrp="1"/>
          </p:cNvSpPr>
          <p:nvPr>
            <p:ph sz="half" idx="1"/>
          </p:nvPr>
        </p:nvSpPr>
        <p:spPr>
          <a:xfrm>
            <a:off x="966745"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14763B4-4987-4303-9640-54B67DD75E46}"/>
              </a:ext>
            </a:extLst>
          </p:cNvPr>
          <p:cNvSpPr>
            <a:spLocks noGrp="1"/>
          </p:cNvSpPr>
          <p:nvPr>
            <p:ph sz="half" idx="2"/>
          </p:nvPr>
        </p:nvSpPr>
        <p:spPr>
          <a:xfrm>
            <a:off x="5597174"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C94AAD8-D444-410E-98EC-47076908FA37}"/>
              </a:ext>
            </a:extLst>
          </p:cNvPr>
          <p:cNvSpPr>
            <a:spLocks noGrp="1"/>
          </p:cNvSpPr>
          <p:nvPr>
            <p:ph type="dt" sz="half" idx="10"/>
          </p:nvPr>
        </p:nvSpPr>
        <p:spPr/>
        <p:txBody>
          <a:bodyPr/>
          <a:lstStyle/>
          <a:p>
            <a:fld id="{11008460-8B2F-4AAA-A4E2-10730069204C}" type="datetimeFigureOut">
              <a:rPr lang="en-US" smtClean="0"/>
              <a:t>4/3/2025</a:t>
            </a:fld>
            <a:endParaRPr lang="en-US"/>
          </a:p>
        </p:txBody>
      </p:sp>
      <p:sp>
        <p:nvSpPr>
          <p:cNvPr id="6" name="Footer Placeholder 5">
            <a:extLst>
              <a:ext uri="{FF2B5EF4-FFF2-40B4-BE49-F238E27FC236}">
                <a16:creationId xmlns:a16="http://schemas.microsoft.com/office/drawing/2014/main" id="{E072F01E-6867-4604-8B58-F65BCC820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43D87-0EC8-43C7-9D1B-46DB5212931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196836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05AE-70FD-4CEE-BDFB-D5C0A3D3595C}"/>
              </a:ext>
            </a:extLst>
          </p:cNvPr>
          <p:cNvSpPr>
            <a:spLocks noGrp="1"/>
          </p:cNvSpPr>
          <p:nvPr>
            <p:ph type="title"/>
          </p:nvPr>
        </p:nvSpPr>
        <p:spPr>
          <a:xfrm>
            <a:off x="966745" y="960120"/>
            <a:ext cx="9196928" cy="10607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F9091E2-4532-4D16-827E-4DB0688FD829}"/>
              </a:ext>
            </a:extLst>
          </p:cNvPr>
          <p:cNvSpPr>
            <a:spLocks noGrp="1"/>
          </p:cNvSpPr>
          <p:nvPr>
            <p:ph type="body" idx="1"/>
          </p:nvPr>
        </p:nvSpPr>
        <p:spPr>
          <a:xfrm>
            <a:off x="967153" y="2062842"/>
            <a:ext cx="4445899"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52B53BE-9EDA-4D07-A042-0D101FAB9A87}"/>
              </a:ext>
            </a:extLst>
          </p:cNvPr>
          <p:cNvSpPr>
            <a:spLocks noGrp="1"/>
          </p:cNvSpPr>
          <p:nvPr>
            <p:ph sz="half" idx="2"/>
          </p:nvPr>
        </p:nvSpPr>
        <p:spPr>
          <a:xfrm>
            <a:off x="966745" y="2882837"/>
            <a:ext cx="4446642"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1DFDFC1-7510-4F8E-A831-ABA33D977ACA}"/>
              </a:ext>
            </a:extLst>
          </p:cNvPr>
          <p:cNvSpPr>
            <a:spLocks noGrp="1"/>
          </p:cNvSpPr>
          <p:nvPr>
            <p:ph type="body" sz="quarter" idx="3"/>
          </p:nvPr>
        </p:nvSpPr>
        <p:spPr>
          <a:xfrm>
            <a:off x="5725280" y="2062842"/>
            <a:ext cx="4467794"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2A42F0-9A48-4946-8BA8-394CBF01A056}"/>
              </a:ext>
            </a:extLst>
          </p:cNvPr>
          <p:cNvSpPr>
            <a:spLocks noGrp="1"/>
          </p:cNvSpPr>
          <p:nvPr>
            <p:ph sz="quarter" idx="4"/>
          </p:nvPr>
        </p:nvSpPr>
        <p:spPr>
          <a:xfrm>
            <a:off x="5724868" y="2882837"/>
            <a:ext cx="4468541"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00FC563-D319-494F-AA63-0BDF1D25E5D4}"/>
              </a:ext>
            </a:extLst>
          </p:cNvPr>
          <p:cNvSpPr>
            <a:spLocks noGrp="1"/>
          </p:cNvSpPr>
          <p:nvPr>
            <p:ph type="dt" sz="half" idx="10"/>
          </p:nvPr>
        </p:nvSpPr>
        <p:spPr/>
        <p:txBody>
          <a:bodyPr/>
          <a:lstStyle/>
          <a:p>
            <a:fld id="{11008460-8B2F-4AAA-A4E2-10730069204C}" type="datetimeFigureOut">
              <a:rPr lang="en-US" smtClean="0"/>
              <a:t>4/3/2025</a:t>
            </a:fld>
            <a:endParaRPr lang="en-US"/>
          </a:p>
        </p:txBody>
      </p:sp>
      <p:sp>
        <p:nvSpPr>
          <p:cNvPr id="8" name="Footer Placeholder 7">
            <a:extLst>
              <a:ext uri="{FF2B5EF4-FFF2-40B4-BE49-F238E27FC236}">
                <a16:creationId xmlns:a16="http://schemas.microsoft.com/office/drawing/2014/main" id="{DD42F4FE-433A-42F6-8A73-AD843352BF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575352-FC7F-4BA8-940F-2F920C2801B7}"/>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849531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3FB5-4B13-4412-9F42-62450D6AA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C87ECA-0E5D-4DD2-B664-DF351875FE29}"/>
              </a:ext>
            </a:extLst>
          </p:cNvPr>
          <p:cNvSpPr>
            <a:spLocks noGrp="1"/>
          </p:cNvSpPr>
          <p:nvPr>
            <p:ph type="dt" sz="half" idx="10"/>
          </p:nvPr>
        </p:nvSpPr>
        <p:spPr/>
        <p:txBody>
          <a:bodyPr/>
          <a:lstStyle/>
          <a:p>
            <a:fld id="{11008460-8B2F-4AAA-A4E2-10730069204C}" type="datetimeFigureOut">
              <a:rPr lang="en-US" smtClean="0"/>
              <a:t>4/3/2025</a:t>
            </a:fld>
            <a:endParaRPr lang="en-US"/>
          </a:p>
        </p:txBody>
      </p:sp>
      <p:sp>
        <p:nvSpPr>
          <p:cNvPr id="4" name="Footer Placeholder 3">
            <a:extLst>
              <a:ext uri="{FF2B5EF4-FFF2-40B4-BE49-F238E27FC236}">
                <a16:creationId xmlns:a16="http://schemas.microsoft.com/office/drawing/2014/main" id="{D4E2406B-A925-466A-AF79-D0A4E0EA4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61B050-D381-4E1A-88DD-361F0EE9DD96}"/>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360745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BF592-6A15-4999-ACFA-A535A113B25D}"/>
              </a:ext>
            </a:extLst>
          </p:cNvPr>
          <p:cNvSpPr>
            <a:spLocks noGrp="1"/>
          </p:cNvSpPr>
          <p:nvPr>
            <p:ph type="dt" sz="half" idx="10"/>
          </p:nvPr>
        </p:nvSpPr>
        <p:spPr/>
        <p:txBody>
          <a:bodyPr/>
          <a:lstStyle/>
          <a:p>
            <a:fld id="{11008460-8B2F-4AAA-A4E2-10730069204C}" type="datetimeFigureOut">
              <a:rPr lang="en-US" smtClean="0"/>
              <a:t>4/3/2025</a:t>
            </a:fld>
            <a:endParaRPr lang="en-US"/>
          </a:p>
        </p:txBody>
      </p:sp>
      <p:sp>
        <p:nvSpPr>
          <p:cNvPr id="3" name="Footer Placeholder 2">
            <a:extLst>
              <a:ext uri="{FF2B5EF4-FFF2-40B4-BE49-F238E27FC236}">
                <a16:creationId xmlns:a16="http://schemas.microsoft.com/office/drawing/2014/main" id="{7819EFC1-AD45-4610-8FC6-2058F55E47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3DF506-CFF9-4BD2-8D76-3377927798E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458264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99E4B-3AB6-4720-8069-5F43DA7D28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6D8149-CF64-4963-A2A8-F37C89AEA6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296B32-EC52-41DF-8ACB-5BB9E6B3FD0D}"/>
              </a:ext>
            </a:extLst>
          </p:cNvPr>
          <p:cNvSpPr>
            <a:spLocks noGrp="1"/>
          </p:cNvSpPr>
          <p:nvPr>
            <p:ph type="dt" sz="half" idx="10"/>
          </p:nvPr>
        </p:nvSpPr>
        <p:spPr/>
        <p:txBody>
          <a:bodyPr/>
          <a:lstStyle/>
          <a:p>
            <a:fld id="{46934F48-6010-48C8-A303-2A164D5395E5}" type="datetimeFigureOut">
              <a:rPr lang="en-US" smtClean="0"/>
              <a:t>4/3/2025</a:t>
            </a:fld>
            <a:endParaRPr lang="en-US"/>
          </a:p>
        </p:txBody>
      </p:sp>
      <p:sp>
        <p:nvSpPr>
          <p:cNvPr id="5" name="Footer Placeholder 4">
            <a:extLst>
              <a:ext uri="{FF2B5EF4-FFF2-40B4-BE49-F238E27FC236}">
                <a16:creationId xmlns:a16="http://schemas.microsoft.com/office/drawing/2014/main" id="{521497D9-CC43-47C2-9DC9-4A93B59938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E24E6-BCBE-49A3-BA61-76F9E0DADDC6}"/>
              </a:ext>
            </a:extLst>
          </p:cNvPr>
          <p:cNvSpPr>
            <a:spLocks noGrp="1"/>
          </p:cNvSpPr>
          <p:nvPr>
            <p:ph type="sldNum" sz="quarter" idx="12"/>
          </p:nvPr>
        </p:nvSpPr>
        <p:spPr/>
        <p:txBody>
          <a:bodyPr/>
          <a:lstStyle/>
          <a:p>
            <a:fld id="{7AE6F3CB-6CA2-436A-A33E-2FDE706523CA}" type="slidenum">
              <a:rPr lang="en-US" smtClean="0"/>
              <a:t>‹#›</a:t>
            </a:fld>
            <a:endParaRPr lang="en-US"/>
          </a:p>
        </p:txBody>
      </p:sp>
    </p:spTree>
    <p:extLst>
      <p:ext uri="{BB962C8B-B14F-4D97-AF65-F5344CB8AC3E}">
        <p14:creationId xmlns:p14="http://schemas.microsoft.com/office/powerpoint/2010/main" val="20780830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7674-EAFF-4CAE-A685-8AEA617D0655}"/>
              </a:ext>
            </a:extLst>
          </p:cNvPr>
          <p:cNvSpPr>
            <a:spLocks noGrp="1"/>
          </p:cNvSpPr>
          <p:nvPr>
            <p:ph type="title"/>
          </p:nvPr>
        </p:nvSpPr>
        <p:spPr>
          <a:xfrm>
            <a:off x="839788" y="1094014"/>
            <a:ext cx="3932237" cy="1436914"/>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DB3A185-E15D-46FD-A4FB-709A8B5D0BE3}"/>
              </a:ext>
            </a:extLst>
          </p:cNvPr>
          <p:cNvSpPr>
            <a:spLocks noGrp="1"/>
          </p:cNvSpPr>
          <p:nvPr>
            <p:ph idx="1"/>
          </p:nvPr>
        </p:nvSpPr>
        <p:spPr>
          <a:xfrm>
            <a:off x="5183188" y="1094014"/>
            <a:ext cx="6172200" cy="47670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4086F7-5F48-40D6-B4E3-1347EA21B0A8}"/>
              </a:ext>
            </a:extLst>
          </p:cNvPr>
          <p:cNvSpPr>
            <a:spLocks noGrp="1"/>
          </p:cNvSpPr>
          <p:nvPr>
            <p:ph type="body" sz="half" idx="2"/>
          </p:nvPr>
        </p:nvSpPr>
        <p:spPr>
          <a:xfrm>
            <a:off x="839788" y="2618012"/>
            <a:ext cx="3932237" cy="3250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EF4FC41-0A32-438D-9A47-F932AB492CBA}"/>
              </a:ext>
            </a:extLst>
          </p:cNvPr>
          <p:cNvSpPr>
            <a:spLocks noGrp="1"/>
          </p:cNvSpPr>
          <p:nvPr>
            <p:ph type="dt" sz="half" idx="10"/>
          </p:nvPr>
        </p:nvSpPr>
        <p:spPr/>
        <p:txBody>
          <a:bodyPr/>
          <a:lstStyle/>
          <a:p>
            <a:fld id="{11008460-8B2F-4AAA-A4E2-10730069204C}" type="datetimeFigureOut">
              <a:rPr lang="en-US" smtClean="0"/>
              <a:t>4/3/2025</a:t>
            </a:fld>
            <a:endParaRPr lang="en-US"/>
          </a:p>
        </p:txBody>
      </p:sp>
      <p:sp>
        <p:nvSpPr>
          <p:cNvPr id="6" name="Footer Placeholder 5">
            <a:extLst>
              <a:ext uri="{FF2B5EF4-FFF2-40B4-BE49-F238E27FC236}">
                <a16:creationId xmlns:a16="http://schemas.microsoft.com/office/drawing/2014/main" id="{02F0F85D-CB6B-48E8-B56F-81472CE94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E120E-E239-4B93-AC67-210D23BD227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751309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F02C-5A08-45D4-AFE1-8EF0E6DECE4B}"/>
              </a:ext>
            </a:extLst>
          </p:cNvPr>
          <p:cNvSpPr>
            <a:spLocks noGrp="1"/>
          </p:cNvSpPr>
          <p:nvPr>
            <p:ph type="title"/>
          </p:nvPr>
        </p:nvSpPr>
        <p:spPr>
          <a:xfrm>
            <a:off x="839788" y="1065120"/>
            <a:ext cx="3932237" cy="1465806"/>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22EF863-20E6-4CF9-A179-0A2A52E5F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ECFB1A-5B7E-45DA-9713-0CD8E3121F4B}"/>
              </a:ext>
            </a:extLst>
          </p:cNvPr>
          <p:cNvSpPr>
            <a:spLocks noGrp="1"/>
          </p:cNvSpPr>
          <p:nvPr>
            <p:ph type="body" sz="half" idx="2"/>
          </p:nvPr>
        </p:nvSpPr>
        <p:spPr>
          <a:xfrm>
            <a:off x="839788" y="2618014"/>
            <a:ext cx="3932237" cy="32509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EFD67F-901E-4423-A48F-41F00ECA520B}"/>
              </a:ext>
            </a:extLst>
          </p:cNvPr>
          <p:cNvSpPr>
            <a:spLocks noGrp="1"/>
          </p:cNvSpPr>
          <p:nvPr>
            <p:ph type="dt" sz="half" idx="10"/>
          </p:nvPr>
        </p:nvSpPr>
        <p:spPr/>
        <p:txBody>
          <a:bodyPr/>
          <a:lstStyle/>
          <a:p>
            <a:fld id="{11008460-8B2F-4AAA-A4E2-10730069204C}" type="datetimeFigureOut">
              <a:rPr lang="en-US" smtClean="0"/>
              <a:t>4/3/2025</a:t>
            </a:fld>
            <a:endParaRPr lang="en-US"/>
          </a:p>
        </p:txBody>
      </p:sp>
      <p:sp>
        <p:nvSpPr>
          <p:cNvPr id="6" name="Footer Placeholder 5">
            <a:extLst>
              <a:ext uri="{FF2B5EF4-FFF2-40B4-BE49-F238E27FC236}">
                <a16:creationId xmlns:a16="http://schemas.microsoft.com/office/drawing/2014/main" id="{97B04982-0749-4F34-A4DB-DDC12BD4B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38447-AEAF-40D9-B3D3-94404C144AE9}"/>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280769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71ABCB-C306-49F0-8D5D-0B890583C1CE}"/>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24A67F94-2250-4B3A-8424-1BC0A0BCB3FF}"/>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FB942D8-95BE-4CFD-BFCC-26209EC192CE}"/>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DF6499A-D398-4CBC-AA22-4277539430FC}"/>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0D91493C-6480-4A3F-8836-1727CBA3C849}"/>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546BFEE-D3D9-4B18-BA88-49F7C7D266E7}"/>
              </a:ext>
            </a:extLst>
          </p:cNvPr>
          <p:cNvSpPr>
            <a:spLocks noGrp="1"/>
          </p:cNvSpPr>
          <p:nvPr>
            <p:ph type="title"/>
          </p:nvPr>
        </p:nvSpPr>
        <p:spPr>
          <a:xfrm>
            <a:off x="2148186" y="959587"/>
            <a:ext cx="9076329" cy="106427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EA5BD3-1A63-4F94-ADFA-5CA2A414DE16}"/>
              </a:ext>
            </a:extLst>
          </p:cNvPr>
          <p:cNvSpPr>
            <a:spLocks noGrp="1"/>
          </p:cNvSpPr>
          <p:nvPr>
            <p:ph type="body" orient="vert" idx="1"/>
          </p:nvPr>
        </p:nvSpPr>
        <p:spPr>
          <a:xfrm>
            <a:off x="2148186" y="2248257"/>
            <a:ext cx="9076329" cy="365015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21888E-6FA1-446E-A77C-7D26923F6BAA}"/>
              </a:ext>
            </a:extLst>
          </p:cNvPr>
          <p:cNvSpPr>
            <a:spLocks noGrp="1"/>
          </p:cNvSpPr>
          <p:nvPr>
            <p:ph type="dt" sz="half" idx="10"/>
          </p:nvPr>
        </p:nvSpPr>
        <p:spPr/>
        <p:txBody>
          <a:bodyPr/>
          <a:lstStyle/>
          <a:p>
            <a:fld id="{11008460-8B2F-4AAA-A4E2-10730069204C}" type="datetimeFigureOut">
              <a:rPr lang="en-US" smtClean="0"/>
              <a:t>4/3/2025</a:t>
            </a:fld>
            <a:endParaRPr lang="en-US"/>
          </a:p>
        </p:txBody>
      </p:sp>
      <p:sp>
        <p:nvSpPr>
          <p:cNvPr id="5" name="Footer Placeholder 4">
            <a:extLst>
              <a:ext uri="{FF2B5EF4-FFF2-40B4-BE49-F238E27FC236}">
                <a16:creationId xmlns:a16="http://schemas.microsoft.com/office/drawing/2014/main" id="{5A33313F-58CA-4397-A3B4-71B068D1E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C6AB3-89E2-4B6A-A5F3-3FB781C1AA8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400626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BC2869-B8E0-44C7-801E-BA0C2C1B5E82}"/>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BA7CEB8F-94FA-4A87-AA80-066173AA5C5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4F9817E-A26F-4D7B-82A1-FA647EE4C86F}"/>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0E734839-B51C-4112-A4D8-DDFCB7F84A6F}"/>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51DFF651-C17F-4B2C-A962-32FA4958BCFA}"/>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DE9B263D-CDF8-431B-A5D1-9687649138B5}"/>
              </a:ext>
            </a:extLst>
          </p:cNvPr>
          <p:cNvSpPr>
            <a:spLocks noGrp="1"/>
          </p:cNvSpPr>
          <p:nvPr>
            <p:ph type="title" orient="vert"/>
          </p:nvPr>
        </p:nvSpPr>
        <p:spPr>
          <a:xfrm>
            <a:off x="9131030" y="866253"/>
            <a:ext cx="2222769" cy="5310710"/>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7FB6B9BE-E660-4F3A-ABA1-86667DC133EB}"/>
              </a:ext>
            </a:extLst>
          </p:cNvPr>
          <p:cNvSpPr>
            <a:spLocks noGrp="1"/>
          </p:cNvSpPr>
          <p:nvPr>
            <p:ph type="body" orient="vert" idx="1"/>
          </p:nvPr>
        </p:nvSpPr>
        <p:spPr>
          <a:xfrm>
            <a:off x="838200" y="866253"/>
            <a:ext cx="8164286" cy="531071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82700-F509-4302-AE0E-6CC56401A40F}"/>
              </a:ext>
            </a:extLst>
          </p:cNvPr>
          <p:cNvSpPr>
            <a:spLocks noGrp="1"/>
          </p:cNvSpPr>
          <p:nvPr>
            <p:ph type="dt" sz="half" idx="10"/>
          </p:nvPr>
        </p:nvSpPr>
        <p:spPr/>
        <p:txBody>
          <a:bodyPr/>
          <a:lstStyle/>
          <a:p>
            <a:fld id="{11008460-8B2F-4AAA-A4E2-10730069204C}" type="datetimeFigureOut">
              <a:rPr lang="en-US" smtClean="0"/>
              <a:t>4/3/2025</a:t>
            </a:fld>
            <a:endParaRPr lang="en-US"/>
          </a:p>
        </p:txBody>
      </p:sp>
      <p:sp>
        <p:nvSpPr>
          <p:cNvPr id="5" name="Footer Placeholder 4">
            <a:extLst>
              <a:ext uri="{FF2B5EF4-FFF2-40B4-BE49-F238E27FC236}">
                <a16:creationId xmlns:a16="http://schemas.microsoft.com/office/drawing/2014/main" id="{0303BD63-5B0C-4FB3-8434-8EA1A84F2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3E9EB-019B-4F03-8147-D6CBA6B1E67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751761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4/3/2025</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838884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4/3/2025</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94510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4/3/2025</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550810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4/3/2025</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586191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4/3/2025</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9789805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4/3/2025</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79696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B6989-428D-4AE0-901C-A0B3B448D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1F4167-50B8-44CE-94E0-47F4F36097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51E2A8-52CD-4DD3-8210-443F0DD057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812F37-582F-4556-8F78-E56DDCDCEF29}"/>
              </a:ext>
            </a:extLst>
          </p:cNvPr>
          <p:cNvSpPr>
            <a:spLocks noGrp="1"/>
          </p:cNvSpPr>
          <p:nvPr>
            <p:ph type="dt" sz="half" idx="10"/>
          </p:nvPr>
        </p:nvSpPr>
        <p:spPr/>
        <p:txBody>
          <a:bodyPr/>
          <a:lstStyle/>
          <a:p>
            <a:fld id="{46934F48-6010-48C8-A303-2A164D5395E5}" type="datetimeFigureOut">
              <a:rPr lang="en-US" smtClean="0"/>
              <a:t>4/3/2025</a:t>
            </a:fld>
            <a:endParaRPr lang="en-US"/>
          </a:p>
        </p:txBody>
      </p:sp>
      <p:sp>
        <p:nvSpPr>
          <p:cNvPr id="6" name="Footer Placeholder 5">
            <a:extLst>
              <a:ext uri="{FF2B5EF4-FFF2-40B4-BE49-F238E27FC236}">
                <a16:creationId xmlns:a16="http://schemas.microsoft.com/office/drawing/2014/main" id="{CAE4FB8F-C283-4DDF-8681-33FFDDB5AD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29A96-6EE0-47D9-A202-09CBA1BA2FE7}"/>
              </a:ext>
            </a:extLst>
          </p:cNvPr>
          <p:cNvSpPr>
            <a:spLocks noGrp="1"/>
          </p:cNvSpPr>
          <p:nvPr>
            <p:ph type="sldNum" sz="quarter" idx="12"/>
          </p:nvPr>
        </p:nvSpPr>
        <p:spPr/>
        <p:txBody>
          <a:bodyPr/>
          <a:lstStyle/>
          <a:p>
            <a:fld id="{7AE6F3CB-6CA2-436A-A33E-2FDE706523CA}" type="slidenum">
              <a:rPr lang="en-US" smtClean="0"/>
              <a:t>‹#›</a:t>
            </a:fld>
            <a:endParaRPr lang="en-US"/>
          </a:p>
        </p:txBody>
      </p:sp>
    </p:spTree>
    <p:extLst>
      <p:ext uri="{BB962C8B-B14F-4D97-AF65-F5344CB8AC3E}">
        <p14:creationId xmlns:p14="http://schemas.microsoft.com/office/powerpoint/2010/main" val="13467612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4/3/2025</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3188349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4/3/2025</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408178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4/3/2025</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893394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4/3/2025</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2904172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4/3/2025</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978317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4/3/2025</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4137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4/3/2025</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4044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4/3/2025</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2228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4/3/2025</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2175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4/3/2025</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76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F3865-DA94-47F9-A5DE-9BC301C17C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B45871-9D26-4569-A446-EF120533EF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0F6593-7915-4F39-AF42-596E5CCF1A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E3356F-D310-44A6-AD54-A9DBF26B80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A176C8-C6F3-46B2-82A0-E108F3B95C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DB4D56-98B6-47A9-8448-1384C82AD9DB}"/>
              </a:ext>
            </a:extLst>
          </p:cNvPr>
          <p:cNvSpPr>
            <a:spLocks noGrp="1"/>
          </p:cNvSpPr>
          <p:nvPr>
            <p:ph type="dt" sz="half" idx="10"/>
          </p:nvPr>
        </p:nvSpPr>
        <p:spPr/>
        <p:txBody>
          <a:bodyPr/>
          <a:lstStyle/>
          <a:p>
            <a:fld id="{46934F48-6010-48C8-A303-2A164D5395E5}" type="datetimeFigureOut">
              <a:rPr lang="en-US" smtClean="0"/>
              <a:t>4/3/2025</a:t>
            </a:fld>
            <a:endParaRPr lang="en-US"/>
          </a:p>
        </p:txBody>
      </p:sp>
      <p:sp>
        <p:nvSpPr>
          <p:cNvPr id="8" name="Footer Placeholder 7">
            <a:extLst>
              <a:ext uri="{FF2B5EF4-FFF2-40B4-BE49-F238E27FC236}">
                <a16:creationId xmlns:a16="http://schemas.microsoft.com/office/drawing/2014/main" id="{DE9F3D27-1ADE-41B8-A664-704F710EE6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322E01-557C-493A-8E2B-C707EBDC6A1F}"/>
              </a:ext>
            </a:extLst>
          </p:cNvPr>
          <p:cNvSpPr>
            <a:spLocks noGrp="1"/>
          </p:cNvSpPr>
          <p:nvPr>
            <p:ph type="sldNum" sz="quarter" idx="12"/>
          </p:nvPr>
        </p:nvSpPr>
        <p:spPr/>
        <p:txBody>
          <a:bodyPr/>
          <a:lstStyle/>
          <a:p>
            <a:fld id="{7AE6F3CB-6CA2-436A-A33E-2FDE706523CA}" type="slidenum">
              <a:rPr lang="en-US" smtClean="0"/>
              <a:t>‹#›</a:t>
            </a:fld>
            <a:endParaRPr lang="en-US"/>
          </a:p>
        </p:txBody>
      </p:sp>
    </p:spTree>
    <p:extLst>
      <p:ext uri="{BB962C8B-B14F-4D97-AF65-F5344CB8AC3E}">
        <p14:creationId xmlns:p14="http://schemas.microsoft.com/office/powerpoint/2010/main" val="21382448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4/3/2025</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8296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4/3/2025</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9929999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4/3/2025</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7779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4/3/2025</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0292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4/3/2025</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8807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4/3/2025</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7609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4/3/2025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71213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29320528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57916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13739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F3CB-5ABB-4501-8408-7A59A0EB84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D987BA-53F4-4441-A74F-546EA95D7C6B}"/>
              </a:ext>
            </a:extLst>
          </p:cNvPr>
          <p:cNvSpPr>
            <a:spLocks noGrp="1"/>
          </p:cNvSpPr>
          <p:nvPr>
            <p:ph type="dt" sz="half" idx="10"/>
          </p:nvPr>
        </p:nvSpPr>
        <p:spPr/>
        <p:txBody>
          <a:bodyPr/>
          <a:lstStyle/>
          <a:p>
            <a:fld id="{46934F48-6010-48C8-A303-2A164D5395E5}" type="datetimeFigureOut">
              <a:rPr lang="en-US" smtClean="0"/>
              <a:t>4/3/2025</a:t>
            </a:fld>
            <a:endParaRPr lang="en-US"/>
          </a:p>
        </p:txBody>
      </p:sp>
      <p:sp>
        <p:nvSpPr>
          <p:cNvPr id="4" name="Footer Placeholder 3">
            <a:extLst>
              <a:ext uri="{FF2B5EF4-FFF2-40B4-BE49-F238E27FC236}">
                <a16:creationId xmlns:a16="http://schemas.microsoft.com/office/drawing/2014/main" id="{64C3DC03-8DE7-49E1-B3BE-42515BD87A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C6241B-658A-49B9-BC3E-2E918CDEBE2A}"/>
              </a:ext>
            </a:extLst>
          </p:cNvPr>
          <p:cNvSpPr>
            <a:spLocks noGrp="1"/>
          </p:cNvSpPr>
          <p:nvPr>
            <p:ph type="sldNum" sz="quarter" idx="12"/>
          </p:nvPr>
        </p:nvSpPr>
        <p:spPr/>
        <p:txBody>
          <a:bodyPr/>
          <a:lstStyle/>
          <a:p>
            <a:fld id="{7AE6F3CB-6CA2-436A-A33E-2FDE706523CA}" type="slidenum">
              <a:rPr lang="en-US" smtClean="0"/>
              <a:t>‹#›</a:t>
            </a:fld>
            <a:endParaRPr lang="en-US"/>
          </a:p>
        </p:txBody>
      </p:sp>
    </p:spTree>
    <p:extLst>
      <p:ext uri="{BB962C8B-B14F-4D97-AF65-F5344CB8AC3E}">
        <p14:creationId xmlns:p14="http://schemas.microsoft.com/office/powerpoint/2010/main" val="32036984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26952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4641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963527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50075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102141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34710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96704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97484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766717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736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034BD9-CE61-4A3B-89BC-7D4605163BC3}"/>
              </a:ext>
            </a:extLst>
          </p:cNvPr>
          <p:cNvSpPr>
            <a:spLocks noGrp="1"/>
          </p:cNvSpPr>
          <p:nvPr>
            <p:ph type="dt" sz="half" idx="10"/>
          </p:nvPr>
        </p:nvSpPr>
        <p:spPr/>
        <p:txBody>
          <a:bodyPr/>
          <a:lstStyle/>
          <a:p>
            <a:fld id="{46934F48-6010-48C8-A303-2A164D5395E5}" type="datetimeFigureOut">
              <a:rPr lang="en-US" smtClean="0"/>
              <a:t>4/3/2025</a:t>
            </a:fld>
            <a:endParaRPr lang="en-US"/>
          </a:p>
        </p:txBody>
      </p:sp>
      <p:sp>
        <p:nvSpPr>
          <p:cNvPr id="3" name="Footer Placeholder 2">
            <a:extLst>
              <a:ext uri="{FF2B5EF4-FFF2-40B4-BE49-F238E27FC236}">
                <a16:creationId xmlns:a16="http://schemas.microsoft.com/office/drawing/2014/main" id="{C76A61A6-50BC-4566-ACA3-66EC47511B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3913E3-16CF-4373-943A-5C411CE0BD19}"/>
              </a:ext>
            </a:extLst>
          </p:cNvPr>
          <p:cNvSpPr>
            <a:spLocks noGrp="1"/>
          </p:cNvSpPr>
          <p:nvPr>
            <p:ph type="sldNum" sz="quarter" idx="12"/>
          </p:nvPr>
        </p:nvSpPr>
        <p:spPr/>
        <p:txBody>
          <a:bodyPr/>
          <a:lstStyle/>
          <a:p>
            <a:fld id="{7AE6F3CB-6CA2-436A-A33E-2FDE706523CA}" type="slidenum">
              <a:rPr lang="en-US" smtClean="0"/>
              <a:t>‹#›</a:t>
            </a:fld>
            <a:endParaRPr lang="en-US"/>
          </a:p>
        </p:txBody>
      </p:sp>
    </p:spTree>
    <p:extLst>
      <p:ext uri="{BB962C8B-B14F-4D97-AF65-F5344CB8AC3E}">
        <p14:creationId xmlns:p14="http://schemas.microsoft.com/office/powerpoint/2010/main" val="2720210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59406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37415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2162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E87F0-6C00-47CA-9D6A-277B26FC7D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AF32C5-E9D1-4E75-AE0D-2AB95686BB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DC5401-7FEA-42DE-8D60-8B5AC8A493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02D701-9BA8-4E7D-B1E4-3844FF97286E}"/>
              </a:ext>
            </a:extLst>
          </p:cNvPr>
          <p:cNvSpPr>
            <a:spLocks noGrp="1"/>
          </p:cNvSpPr>
          <p:nvPr>
            <p:ph type="dt" sz="half" idx="10"/>
          </p:nvPr>
        </p:nvSpPr>
        <p:spPr/>
        <p:txBody>
          <a:bodyPr/>
          <a:lstStyle/>
          <a:p>
            <a:fld id="{46934F48-6010-48C8-A303-2A164D5395E5}" type="datetimeFigureOut">
              <a:rPr lang="en-US" smtClean="0"/>
              <a:t>4/3/2025</a:t>
            </a:fld>
            <a:endParaRPr lang="en-US"/>
          </a:p>
        </p:txBody>
      </p:sp>
      <p:sp>
        <p:nvSpPr>
          <p:cNvPr id="6" name="Footer Placeholder 5">
            <a:extLst>
              <a:ext uri="{FF2B5EF4-FFF2-40B4-BE49-F238E27FC236}">
                <a16:creationId xmlns:a16="http://schemas.microsoft.com/office/drawing/2014/main" id="{E74205CD-8F94-4052-9799-D2E22C600E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38B3-7FD9-4549-9380-1DE78144B8D3}"/>
              </a:ext>
            </a:extLst>
          </p:cNvPr>
          <p:cNvSpPr>
            <a:spLocks noGrp="1"/>
          </p:cNvSpPr>
          <p:nvPr>
            <p:ph type="sldNum" sz="quarter" idx="12"/>
          </p:nvPr>
        </p:nvSpPr>
        <p:spPr/>
        <p:txBody>
          <a:bodyPr/>
          <a:lstStyle/>
          <a:p>
            <a:fld id="{7AE6F3CB-6CA2-436A-A33E-2FDE706523CA}" type="slidenum">
              <a:rPr lang="en-US" smtClean="0"/>
              <a:t>‹#›</a:t>
            </a:fld>
            <a:endParaRPr lang="en-US"/>
          </a:p>
        </p:txBody>
      </p:sp>
    </p:spTree>
    <p:extLst>
      <p:ext uri="{BB962C8B-B14F-4D97-AF65-F5344CB8AC3E}">
        <p14:creationId xmlns:p14="http://schemas.microsoft.com/office/powerpoint/2010/main" val="2859509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4421-EF72-4534-BA5E-FFFA0AFACF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9500DF-52AB-4F2C-A49E-E3A52D760B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A70832-7841-44C2-8CC0-008370D4D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C72F95-739C-461B-8F62-FD1A910A53D7}"/>
              </a:ext>
            </a:extLst>
          </p:cNvPr>
          <p:cNvSpPr>
            <a:spLocks noGrp="1"/>
          </p:cNvSpPr>
          <p:nvPr>
            <p:ph type="dt" sz="half" idx="10"/>
          </p:nvPr>
        </p:nvSpPr>
        <p:spPr/>
        <p:txBody>
          <a:bodyPr/>
          <a:lstStyle/>
          <a:p>
            <a:fld id="{46934F48-6010-48C8-A303-2A164D5395E5}" type="datetimeFigureOut">
              <a:rPr lang="en-US" smtClean="0"/>
              <a:t>4/3/2025</a:t>
            </a:fld>
            <a:endParaRPr lang="en-US"/>
          </a:p>
        </p:txBody>
      </p:sp>
      <p:sp>
        <p:nvSpPr>
          <p:cNvPr id="6" name="Footer Placeholder 5">
            <a:extLst>
              <a:ext uri="{FF2B5EF4-FFF2-40B4-BE49-F238E27FC236}">
                <a16:creationId xmlns:a16="http://schemas.microsoft.com/office/drawing/2014/main" id="{CF601A17-DAF8-4325-98F1-5CC1FAE445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AC6C-312A-486C-ADEF-FCF7150D5CD6}"/>
              </a:ext>
            </a:extLst>
          </p:cNvPr>
          <p:cNvSpPr>
            <a:spLocks noGrp="1"/>
          </p:cNvSpPr>
          <p:nvPr>
            <p:ph type="sldNum" sz="quarter" idx="12"/>
          </p:nvPr>
        </p:nvSpPr>
        <p:spPr/>
        <p:txBody>
          <a:bodyPr/>
          <a:lstStyle/>
          <a:p>
            <a:fld id="{7AE6F3CB-6CA2-436A-A33E-2FDE706523CA}" type="slidenum">
              <a:rPr lang="en-US" smtClean="0"/>
              <a:t>‹#›</a:t>
            </a:fld>
            <a:endParaRPr lang="en-US"/>
          </a:p>
        </p:txBody>
      </p:sp>
    </p:spTree>
    <p:extLst>
      <p:ext uri="{BB962C8B-B14F-4D97-AF65-F5344CB8AC3E}">
        <p14:creationId xmlns:p14="http://schemas.microsoft.com/office/powerpoint/2010/main" val="1020019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image" Target="../media/image4.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image" Target="../media/image3.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6E9DA8-9133-4FA2-8B8E-95E31DAE85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38773A-C6BC-4022-840C-C48AC7B106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49D0-ED4E-4B79-A822-34A460379C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34F48-6010-48C8-A303-2A164D5395E5}" type="datetimeFigureOut">
              <a:rPr lang="en-US" smtClean="0"/>
              <a:t>4/3/2025</a:t>
            </a:fld>
            <a:endParaRPr lang="en-US"/>
          </a:p>
        </p:txBody>
      </p:sp>
      <p:sp>
        <p:nvSpPr>
          <p:cNvPr id="5" name="Footer Placeholder 4">
            <a:extLst>
              <a:ext uri="{FF2B5EF4-FFF2-40B4-BE49-F238E27FC236}">
                <a16:creationId xmlns:a16="http://schemas.microsoft.com/office/drawing/2014/main" id="{936A10DF-344B-4992-950C-98E49F2B46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919560-3EA4-498E-9C86-2161D177A0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6F3CB-6CA2-436A-A33E-2FDE706523CA}" type="slidenum">
              <a:rPr lang="en-US" smtClean="0"/>
              <a:t>‹#›</a:t>
            </a:fld>
            <a:endParaRPr lang="en-US"/>
          </a:p>
        </p:txBody>
      </p:sp>
    </p:spTree>
    <p:extLst>
      <p:ext uri="{BB962C8B-B14F-4D97-AF65-F5344CB8AC3E}">
        <p14:creationId xmlns:p14="http://schemas.microsoft.com/office/powerpoint/2010/main" val="2031796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7B9A221-B33F-47C2-85FF-2C8F363D797B}"/>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761801" y="858982"/>
            <a:ext cx="10380573" cy="14322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761799" y="2750126"/>
            <a:ext cx="10381205" cy="3261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332481" y="6240079"/>
            <a:ext cx="4114800" cy="365125"/>
          </a:xfrm>
          <a:prstGeom prst="rect">
            <a:avLst/>
          </a:prstGeom>
        </p:spPr>
        <p:txBody>
          <a:bodyPr vert="horz" lIns="91440" tIns="45720" rIns="91440" bIns="45720" rtlCol="0" anchor="ctr"/>
          <a:lstStyle>
            <a:lvl1pPr algn="l">
              <a:defRPr sz="900">
                <a:solidFill>
                  <a:schemeClr val="tx1"/>
                </a:solidFill>
              </a:defRPr>
            </a:lvl1pPr>
          </a:lstStyle>
          <a:p>
            <a:fld id="{6989806E-8E94-473C-AEE7-BE6F15F85533}" type="datetime1">
              <a:rPr lang="en-US" smtClean="0"/>
              <a:t>4/3/2025</a:t>
            </a:fld>
            <a:endParaRPr lang="en-US" dirty="0"/>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332481" y="236199"/>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11289782" y="235881"/>
            <a:ext cx="756746" cy="365760"/>
          </a:xfrm>
          <a:prstGeom prst="rect">
            <a:avLst/>
          </a:prstGeom>
        </p:spPr>
        <p:txBody>
          <a:bodyPr vert="horz" lIns="91440" tIns="45720" rIns="91440" bIns="45720" rtlCol="0" anchor="ctr"/>
          <a:lstStyle>
            <a:lvl1pPr algn="ctr">
              <a:defRPr lang="en-US" sz="140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a:t>
            </a:fld>
            <a:endParaRPr lang="en-US" dirty="0"/>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FF525-9A83-4625-99D9-B267BDE077E7}"/>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743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06359A-F1E3-49EE-BBC2-40888C4A3628}"/>
              </a:ext>
            </a:extLst>
          </p:cNvPr>
          <p:cNvGrpSpPr/>
          <p:nvPr/>
        </p:nvGrpSpPr>
        <p:grpSpPr>
          <a:xfrm>
            <a:off x="9265700" y="2026"/>
            <a:ext cx="2926300" cy="5030922"/>
            <a:chOff x="9265700" y="2026"/>
            <a:chExt cx="2926300" cy="5030922"/>
          </a:xfrm>
        </p:grpSpPr>
        <p:sp>
          <p:nvSpPr>
            <p:cNvPr id="8" name="Freeform: Shape 7">
              <a:extLst>
                <a:ext uri="{FF2B5EF4-FFF2-40B4-BE49-F238E27FC236}">
                  <a16:creationId xmlns:a16="http://schemas.microsoft.com/office/drawing/2014/main" id="{CED90C42-6A0F-48E8-BF96-7D3E2A395EC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DA0863A-55F7-4EB0-9451-F3EE4D65DBDB}"/>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FE7CFE2-40F6-44B2-8AAD-0C384EEFCF7E}"/>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F0D6A17-AA80-4608-8660-8D1587A17704}"/>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laceholder 1">
            <a:extLst>
              <a:ext uri="{FF2B5EF4-FFF2-40B4-BE49-F238E27FC236}">
                <a16:creationId xmlns:a16="http://schemas.microsoft.com/office/drawing/2014/main" id="{7E11B74D-DF90-4993-88AE-4D05C91F2A96}"/>
              </a:ext>
            </a:extLst>
          </p:cNvPr>
          <p:cNvSpPr>
            <a:spLocks noGrp="1"/>
          </p:cNvSpPr>
          <p:nvPr>
            <p:ph type="title"/>
          </p:nvPr>
        </p:nvSpPr>
        <p:spPr>
          <a:xfrm>
            <a:off x="966744" y="959587"/>
            <a:ext cx="9076329" cy="10642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9B3DE9-A495-4E75-819D-E0B2E5505072}"/>
              </a:ext>
            </a:extLst>
          </p:cNvPr>
          <p:cNvSpPr>
            <a:spLocks noGrp="1"/>
          </p:cNvSpPr>
          <p:nvPr>
            <p:ph type="body" idx="1"/>
          </p:nvPr>
        </p:nvSpPr>
        <p:spPr>
          <a:xfrm>
            <a:off x="966744" y="2248257"/>
            <a:ext cx="9076329" cy="36501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2430AC-DB07-423B-A52A-0065639AFE68}"/>
              </a:ext>
            </a:extLst>
          </p:cNvPr>
          <p:cNvSpPr>
            <a:spLocks noGrp="1"/>
          </p:cNvSpPr>
          <p:nvPr>
            <p:ph type="dt" sz="half" idx="2"/>
          </p:nvPr>
        </p:nvSpPr>
        <p:spPr>
          <a:xfrm>
            <a:off x="8266975" y="6356350"/>
            <a:ext cx="2960914"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11008460-8B2F-4AAA-A4E2-10730069204C}" type="datetimeFigureOut">
              <a:rPr lang="en-US" smtClean="0"/>
              <a:pPr/>
              <a:t>4/3/2025</a:t>
            </a:fld>
            <a:endParaRPr lang="en-US" dirty="0"/>
          </a:p>
        </p:txBody>
      </p:sp>
      <p:sp>
        <p:nvSpPr>
          <p:cNvPr id="5" name="Footer Placeholder 4">
            <a:extLst>
              <a:ext uri="{FF2B5EF4-FFF2-40B4-BE49-F238E27FC236}">
                <a16:creationId xmlns:a16="http://schemas.microsoft.com/office/drawing/2014/main" id="{485FAFC9-FA18-4C55-8C92-B17603CAEEDC}"/>
              </a:ext>
            </a:extLst>
          </p:cNvPr>
          <p:cNvSpPr>
            <a:spLocks noGrp="1"/>
          </p:cNvSpPr>
          <p:nvPr>
            <p:ph type="ftr" sz="quarter" idx="3"/>
          </p:nvPr>
        </p:nvSpPr>
        <p:spPr>
          <a:xfrm>
            <a:off x="966745" y="501128"/>
            <a:ext cx="3311342" cy="365125"/>
          </a:xfrm>
          <a:prstGeom prst="rect">
            <a:avLst/>
          </a:prstGeom>
        </p:spPr>
        <p:txBody>
          <a:bodyPr vert="horz" lIns="91440" tIns="45720" rIns="91440" bIns="45720" rtlCol="0" anchor="ctr"/>
          <a:lstStyle>
            <a:lvl1pPr algn="l">
              <a:defRPr sz="1000" i="0">
                <a:solidFill>
                  <a:schemeClr val="tx2">
                    <a:alpha val="85000"/>
                  </a:schemeClr>
                </a:solidFill>
              </a:defRPr>
            </a:lvl1pPr>
          </a:lstStyle>
          <a:p>
            <a:endParaRPr lang="en-US" dirty="0"/>
          </a:p>
        </p:txBody>
      </p:sp>
      <p:sp>
        <p:nvSpPr>
          <p:cNvPr id="6" name="Slide Number Placeholder 5">
            <a:extLst>
              <a:ext uri="{FF2B5EF4-FFF2-40B4-BE49-F238E27FC236}">
                <a16:creationId xmlns:a16="http://schemas.microsoft.com/office/drawing/2014/main" id="{67D5A493-61FB-4764-90B6-8CC218A781C9}"/>
              </a:ext>
            </a:extLst>
          </p:cNvPr>
          <p:cNvSpPr>
            <a:spLocks noGrp="1"/>
          </p:cNvSpPr>
          <p:nvPr>
            <p:ph type="sldNum" sz="quarter" idx="4"/>
          </p:nvPr>
        </p:nvSpPr>
        <p:spPr>
          <a:xfrm>
            <a:off x="11239498" y="6356350"/>
            <a:ext cx="515479"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3002917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4/3/2025</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32503765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lIns="109728" tIns="109728" rIns="109728" bIns="91440" anchor="t"/>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lIns="109728" tIns="109728" rIns="109728" bIns="91440" anchor="ctr"/>
          <a:lstStyle>
            <a:lvl1pPr algn="l">
              <a:defRPr sz="1050" b="0" i="0">
                <a:solidFill>
                  <a:schemeClr val="tx1">
                    <a:tint val="75000"/>
                  </a:schemeClr>
                </a:solidFill>
                <a:latin typeface="+mn-lt"/>
              </a:defRPr>
            </a:lvl1pPr>
          </a:lstStyle>
          <a:p>
            <a:fld id="{A5B0A250-5CC0-1746-B209-08E8B0DAE6AF}" type="datetimeFigureOut">
              <a:rPr lang="en-US" smtClean="0"/>
              <a:pPr/>
              <a:t>4/3/2025</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lIns="109728" tIns="109728" rIns="109728" bIns="9144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lIns="109728" tIns="109728" rIns="109728" bIns="9144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6772884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110000"/>
        </a:lnSpc>
        <a:spcBef>
          <a:spcPct val="0"/>
        </a:spcBef>
        <a:buNone/>
        <a:defRPr sz="4000" b="1" i="0" kern="1200" spc="40">
          <a:solidFill>
            <a:schemeClr val="tx1"/>
          </a:solidFill>
          <a:latin typeface="+mj-lt"/>
          <a:ea typeface="+mj-ea"/>
          <a:cs typeface="+mj-cs"/>
        </a:defRPr>
      </a:lvl1pPr>
    </p:titleStyle>
    <p:bodyStyle>
      <a:lvl1pPr marL="228600" indent="-228600" algn="l" defTabSz="914400" rtl="0" eaLnBrk="1" latinLnBrk="0" hangingPunct="1">
        <a:lnSpc>
          <a:spcPct val="114000"/>
        </a:lnSpc>
        <a:spcBef>
          <a:spcPts val="900"/>
        </a:spcBef>
        <a:buFont typeface="Arial" panose="020B0604020202020204" pitchFamily="34" charset="0"/>
        <a:buChar char="•"/>
        <a:defRPr sz="2400" b="0" i="0" kern="1200" spc="20">
          <a:solidFill>
            <a:schemeClr val="tx1"/>
          </a:solidFill>
          <a:latin typeface="+mn-lt"/>
          <a:ea typeface="+mn-ea"/>
          <a:cs typeface="+mn-cs"/>
        </a:defRPr>
      </a:lvl1pPr>
      <a:lvl2pPr marL="685800" indent="-228600" algn="l" defTabSz="914400" rtl="0" eaLnBrk="1" latinLnBrk="0" hangingPunct="1">
        <a:lnSpc>
          <a:spcPct val="114000"/>
        </a:lnSpc>
        <a:spcBef>
          <a:spcPts val="900"/>
        </a:spcBef>
        <a:buFont typeface="Arial" panose="020B0604020202020204" pitchFamily="34" charset="0"/>
        <a:buChar char="•"/>
        <a:defRPr sz="2000" b="0" i="0" kern="1200" spc="20">
          <a:solidFill>
            <a:schemeClr val="tx1"/>
          </a:solidFill>
          <a:latin typeface="+mn-lt"/>
          <a:ea typeface="+mn-ea"/>
          <a:cs typeface="+mn-cs"/>
        </a:defRPr>
      </a:lvl2pPr>
      <a:lvl3pPr marL="1143000" indent="-228600" algn="l" defTabSz="914400" rtl="0" eaLnBrk="1" latinLnBrk="0" hangingPunct="1">
        <a:lnSpc>
          <a:spcPct val="114000"/>
        </a:lnSpc>
        <a:spcBef>
          <a:spcPts val="900"/>
        </a:spcBef>
        <a:buFont typeface="Arial" panose="020B0604020202020204" pitchFamily="34" charset="0"/>
        <a:buChar char="•"/>
        <a:defRPr sz="1800" b="0" i="0" kern="1200" spc="20">
          <a:solidFill>
            <a:schemeClr val="tx1"/>
          </a:solidFill>
          <a:latin typeface="+mn-lt"/>
          <a:ea typeface="+mn-ea"/>
          <a:cs typeface="+mn-cs"/>
        </a:defRPr>
      </a:lvl3pPr>
      <a:lvl4pPr marL="1600200" indent="-228600" algn="l" defTabSz="914400" rtl="0" eaLnBrk="1" latinLnBrk="0" hangingPunct="1">
        <a:lnSpc>
          <a:spcPct val="114000"/>
        </a:lnSpc>
        <a:spcBef>
          <a:spcPts val="900"/>
        </a:spcBef>
        <a:buFont typeface="Arial" panose="020B0604020202020204" pitchFamily="34" charset="0"/>
        <a:buChar char="•"/>
        <a:defRPr sz="1600" b="0" i="0" kern="1200" spc="20">
          <a:solidFill>
            <a:schemeClr val="tx1"/>
          </a:solidFill>
          <a:latin typeface="+mn-lt"/>
          <a:ea typeface="+mn-ea"/>
          <a:cs typeface="+mn-cs"/>
        </a:defRPr>
      </a:lvl4pPr>
      <a:lvl5pPr marL="2057400" indent="-228600" algn="l" defTabSz="914400" rtl="0" eaLnBrk="1" latinLnBrk="0" hangingPunct="1">
        <a:lnSpc>
          <a:spcPct val="114000"/>
        </a:lnSpc>
        <a:spcBef>
          <a:spcPts val="900"/>
        </a:spcBef>
        <a:buFont typeface="Arial" panose="020B0604020202020204" pitchFamily="34" charset="0"/>
        <a:buChar char="•"/>
        <a:defRPr sz="1400" b="0" i="0" kern="1200" spc="2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4/3/2025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066150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1F47-8748-49E1-B39A-1F366146FDAB}"/>
              </a:ext>
            </a:extLst>
          </p:cNvPr>
          <p:cNvSpPr>
            <a:spLocks noGrp="1"/>
          </p:cNvSpPr>
          <p:nvPr>
            <p:ph type="ctrTitle"/>
          </p:nvPr>
        </p:nvSpPr>
        <p:spPr>
          <a:xfrm>
            <a:off x="2385391" y="1302327"/>
            <a:ext cx="7421217" cy="2126673"/>
          </a:xfrm>
        </p:spPr>
        <p:txBody>
          <a:bodyPr/>
          <a:lstStyle/>
          <a:p>
            <a:r>
              <a:rPr lang="en-US" sz="2800" b="1" dirty="0">
                <a:latin typeface="Times New Roman" panose="02020603050405020304" pitchFamily="18" charset="0"/>
                <a:cs typeface="Times New Roman" panose="02020603050405020304" pitchFamily="18" charset="0"/>
              </a:rPr>
              <a:t>TRUNG TÂM GDNN-GDTX TUY PHƯỚC</a:t>
            </a:r>
            <a:br>
              <a:rPr lang="en-US" sz="2800" b="1" dirty="0">
                <a:latin typeface="Times New Roman" panose="02020603050405020304" pitchFamily="18" charset="0"/>
                <a:cs typeface="Times New Roman" panose="02020603050405020304" pitchFamily="18" charset="0"/>
              </a:rPr>
            </a:br>
            <a:br>
              <a:rPr lang="en-US" sz="2800" b="1" dirty="0">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TIẾT 43, 44</a:t>
            </a:r>
            <a:br>
              <a:rPr lang="en-US" sz="2800" b="1" dirty="0">
                <a:solidFill>
                  <a:srgbClr val="FF0000"/>
                </a:solidFill>
                <a:latin typeface="Times New Roman" panose="02020603050405020304" pitchFamily="18" charset="0"/>
                <a:cs typeface="Times New Roman" panose="02020603050405020304" pitchFamily="18" charset="0"/>
              </a:rPr>
            </a:b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hành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a:t>
            </a:r>
            <a:br>
              <a:rPr lang="en-US" sz="2800" b="1" dirty="0">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LỄ HỘI DÂN GIAN ĐẶC SẮC </a:t>
            </a:r>
            <a:r>
              <a:rPr lang="en-US" sz="2800" b="1">
                <a:solidFill>
                  <a:srgbClr val="FF0000"/>
                </a:solidFill>
                <a:latin typeface="Times New Roman" panose="02020603050405020304" pitchFamily="18" charset="0"/>
                <a:cs typeface="Times New Roman" panose="02020603050405020304" pitchFamily="18" charset="0"/>
              </a:rPr>
              <a:t>CỦA </a:t>
            </a:r>
            <a:br>
              <a:rPr lang="en-US" sz="2800" b="1">
                <a:solidFill>
                  <a:srgbClr val="FF0000"/>
                </a:solidFill>
                <a:latin typeface="Times New Roman" panose="02020603050405020304" pitchFamily="18" charset="0"/>
                <a:cs typeface="Times New Roman" panose="02020603050405020304" pitchFamily="18" charset="0"/>
              </a:rPr>
            </a:br>
            <a:r>
              <a:rPr lang="en-US" sz="2800" b="1">
                <a:solidFill>
                  <a:srgbClr val="FF0000"/>
                </a:solidFill>
                <a:latin typeface="Times New Roman" panose="02020603050405020304" pitchFamily="18" charset="0"/>
                <a:cs typeface="Times New Roman" panose="02020603050405020304" pitchFamily="18" charset="0"/>
              </a:rPr>
              <a:t>DÂN </a:t>
            </a:r>
            <a:r>
              <a:rPr lang="en-US" sz="2800" b="1" dirty="0">
                <a:solidFill>
                  <a:srgbClr val="FF0000"/>
                </a:solidFill>
                <a:latin typeface="Times New Roman" panose="02020603050405020304" pitchFamily="18" charset="0"/>
                <a:cs typeface="Times New Roman" panose="02020603050405020304" pitchFamily="18" charset="0"/>
              </a:rPr>
              <a:t>TỘC CHĂM Ở NINH THUẬN</a:t>
            </a:r>
            <a:endParaRPr lang="en-US" sz="28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6EF54E2C-6950-418A-A3B4-7009E72190C3}"/>
              </a:ext>
            </a:extLst>
          </p:cNvPr>
          <p:cNvSpPr>
            <a:spLocks noGrp="1"/>
          </p:cNvSpPr>
          <p:nvPr>
            <p:ph type="subTitle" idx="1"/>
          </p:nvPr>
        </p:nvSpPr>
        <p:spPr>
          <a:xfrm>
            <a:off x="2385391" y="3776865"/>
            <a:ext cx="7421218" cy="1490873"/>
          </a:xfrm>
        </p:spPr>
        <p:txBody>
          <a:bodyPr>
            <a:normAutofit/>
          </a:bodyPr>
          <a:lstStyle/>
          <a:p>
            <a:pPr algn="r"/>
            <a:endParaRPr lang="en-US" sz="2300" b="1" dirty="0">
              <a:latin typeface="Times New Roman" panose="02020603050405020304" pitchFamily="18" charset="0"/>
              <a:cs typeface="Times New Roman" panose="02020603050405020304" pitchFamily="18" charset="0"/>
            </a:endParaRPr>
          </a:p>
          <a:p>
            <a:pPr algn="r"/>
            <a:r>
              <a:rPr lang="en-US" sz="2300" b="1" dirty="0" err="1">
                <a:latin typeface="Times New Roman" panose="02020603050405020304" pitchFamily="18" charset="0"/>
                <a:cs typeface="Times New Roman" panose="02020603050405020304" pitchFamily="18" charset="0"/>
              </a:rPr>
              <a:t>Giáo</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viên</a:t>
            </a:r>
            <a:r>
              <a:rPr lang="en-US" sz="2300" b="1" dirty="0">
                <a:latin typeface="Times New Roman" panose="02020603050405020304" pitchFamily="18" charset="0"/>
                <a:cs typeface="Times New Roman" panose="02020603050405020304" pitchFamily="18" charset="0"/>
              </a:rPr>
              <a:t>: Võ Công </a:t>
            </a:r>
            <a:r>
              <a:rPr lang="en-US" sz="2300" b="1" dirty="0" err="1">
                <a:latin typeface="Times New Roman" panose="02020603050405020304" pitchFamily="18" charset="0"/>
                <a:cs typeface="Times New Roman" panose="02020603050405020304" pitchFamily="18" charset="0"/>
              </a:rPr>
              <a:t>Diện</a:t>
            </a:r>
            <a:endParaRPr lang="en-US" sz="2300" b="1" dirty="0">
              <a:latin typeface="Times New Roman" panose="02020603050405020304" pitchFamily="18" charset="0"/>
              <a:cs typeface="Times New Roman" panose="02020603050405020304" pitchFamily="18" charset="0"/>
            </a:endParaRPr>
          </a:p>
          <a:p>
            <a:pPr algn="r"/>
            <a:r>
              <a:rPr lang="en-US" sz="2300" b="1" dirty="0" err="1">
                <a:latin typeface="Times New Roman" panose="02020603050405020304" pitchFamily="18" charset="0"/>
                <a:cs typeface="Times New Roman" panose="02020603050405020304" pitchFamily="18" charset="0"/>
              </a:rPr>
              <a:t>Ngữ</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văn</a:t>
            </a:r>
            <a:r>
              <a:rPr lang="en-US" sz="2300" b="1" dirty="0">
                <a:latin typeface="Times New Roman" panose="02020603050405020304" pitchFamily="18" charset="0"/>
                <a:cs typeface="Times New Roman" panose="02020603050405020304" pitchFamily="18" charset="0"/>
              </a:rPr>
              <a:t> 10 – </a:t>
            </a:r>
            <a:r>
              <a:rPr lang="en-US" sz="2300" b="1" dirty="0" err="1">
                <a:latin typeface="Times New Roman" panose="02020603050405020304" pitchFamily="18" charset="0"/>
                <a:cs typeface="Times New Roman" panose="02020603050405020304" pitchFamily="18" charset="0"/>
              </a:rPr>
              <a:t>Cánh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Diều</a:t>
            </a:r>
            <a:r>
              <a:rPr lang="en-US" sz="23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00063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35DE7ED-5110-4DC9-9437-2A0FD2153CC6}"/>
              </a:ext>
            </a:extLst>
          </p:cNvPr>
          <p:cNvPicPr>
            <a:picLocks noChangeAspect="1"/>
          </p:cNvPicPr>
          <p:nvPr/>
        </p:nvPicPr>
        <p:blipFill rotWithShape="1">
          <a:blip r:embed="rId2"/>
          <a:srcRect l="4789" t="9091" r="18796"/>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95C149F-F13F-4CF1-9C25-588A72B1DAAD}"/>
              </a:ext>
            </a:extLst>
          </p:cNvPr>
          <p:cNvPicPr>
            <a:picLocks noChangeAspect="1"/>
          </p:cNvPicPr>
          <p:nvPr/>
        </p:nvPicPr>
        <p:blipFill>
          <a:blip r:embed="rId3"/>
          <a:stretch>
            <a:fillRect/>
          </a:stretch>
        </p:blipFill>
        <p:spPr>
          <a:xfrm>
            <a:off x="1305960" y="771988"/>
            <a:ext cx="4151736" cy="4035902"/>
          </a:xfrm>
          <a:prstGeom prst="rect">
            <a:avLst/>
          </a:prstGeom>
        </p:spPr>
      </p:pic>
    </p:spTree>
    <p:extLst>
      <p:ext uri="{BB962C8B-B14F-4D97-AF65-F5344CB8AC3E}">
        <p14:creationId xmlns:p14="http://schemas.microsoft.com/office/powerpoint/2010/main" val="1305470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algun Gothic Semilight"/>
              <a:ea typeface="+mn-ea"/>
              <a:cs typeface="+mn-cs"/>
            </a:endParaRPr>
          </a:p>
        </p:txBody>
      </p:sp>
      <p:grpSp>
        <p:nvGrpSpPr>
          <p:cNvPr id="15" name="Group 14">
            <a:extLst>
              <a:ext uri="{FF2B5EF4-FFF2-40B4-BE49-F238E27FC236}">
                <a16:creationId xmlns:a16="http://schemas.microsoft.com/office/drawing/2014/main" id="{665B630C-8A26-BF40-AD00-AAAB3F8DFB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4" y="0"/>
            <a:ext cx="1901687" cy="6051635"/>
            <a:chOff x="10290314" y="0"/>
            <a:chExt cx="1901687" cy="6051635"/>
          </a:xfrm>
        </p:grpSpPr>
        <p:sp>
          <p:nvSpPr>
            <p:cNvPr id="16" name="Oval 15">
              <a:extLst>
                <a:ext uri="{FF2B5EF4-FFF2-40B4-BE49-F238E27FC236}">
                  <a16:creationId xmlns:a16="http://schemas.microsoft.com/office/drawing/2014/main" id="{7DEA532E-6A04-FE40-ADA2-51CE319EF8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algun Gothic Semilight"/>
                <a:ea typeface="+mn-ea"/>
                <a:cs typeface="+mn-cs"/>
              </a:endParaRPr>
            </a:p>
          </p:txBody>
        </p:sp>
        <p:sp>
          <p:nvSpPr>
            <p:cNvPr id="17" name="Freeform 85">
              <a:extLst>
                <a:ext uri="{FF2B5EF4-FFF2-40B4-BE49-F238E27FC236}">
                  <a16:creationId xmlns:a16="http://schemas.microsoft.com/office/drawing/2014/main" id="{47332152-49D9-5F42-9522-9424EDC706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algun Gothic Semilight"/>
                <a:ea typeface="+mn-ea"/>
                <a:cs typeface="+mn-cs"/>
              </a:endParaRPr>
            </a:p>
          </p:txBody>
        </p:sp>
        <p:sp>
          <p:nvSpPr>
            <p:cNvPr id="18" name="Freeform 87">
              <a:extLst>
                <a:ext uri="{FF2B5EF4-FFF2-40B4-BE49-F238E27FC236}">
                  <a16:creationId xmlns:a16="http://schemas.microsoft.com/office/drawing/2014/main" id="{60C97C94-6942-C048-8F6F-55E05CBA1A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algun Gothic Semilight"/>
                <a:ea typeface="+mn-ea"/>
                <a:cs typeface="+mn-cs"/>
              </a:endParaRPr>
            </a:p>
          </p:txBody>
        </p:sp>
        <p:sp>
          <p:nvSpPr>
            <p:cNvPr id="19" name="Freeform 89">
              <a:extLst>
                <a:ext uri="{FF2B5EF4-FFF2-40B4-BE49-F238E27FC236}">
                  <a16:creationId xmlns:a16="http://schemas.microsoft.com/office/drawing/2014/main" id="{BD92967A-BFB2-E441-AC07-5997DDDD5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algun Gothic Semilight"/>
                <a:ea typeface="+mn-ea"/>
                <a:cs typeface="+mn-cs"/>
              </a:endParaRPr>
            </a:p>
          </p:txBody>
        </p:sp>
        <p:sp>
          <p:nvSpPr>
            <p:cNvPr id="20" name="Freeform 100">
              <a:extLst>
                <a:ext uri="{FF2B5EF4-FFF2-40B4-BE49-F238E27FC236}">
                  <a16:creationId xmlns:a16="http://schemas.microsoft.com/office/drawing/2014/main" id="{DC25488D-5181-EC40-A6AC-862FC3787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algun Gothic Semilight"/>
                <a:ea typeface="+mn-ea"/>
                <a:cs typeface="+mn-cs"/>
              </a:endParaRPr>
            </a:p>
          </p:txBody>
        </p:sp>
        <p:sp>
          <p:nvSpPr>
            <p:cNvPr id="21" name="Oval 20">
              <a:extLst>
                <a:ext uri="{FF2B5EF4-FFF2-40B4-BE49-F238E27FC236}">
                  <a16:creationId xmlns:a16="http://schemas.microsoft.com/office/drawing/2014/main" id="{60A91F59-C207-FC44-BEBC-0BFD0F1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4"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algun Gothic Semilight"/>
                <a:ea typeface="+mn-ea"/>
                <a:cs typeface="+mn-cs"/>
              </a:endParaRPr>
            </a:p>
          </p:txBody>
        </p:sp>
      </p:grpSp>
      <p:cxnSp>
        <p:nvCxnSpPr>
          <p:cNvPr id="23" name="Straight Connector 22">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45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5A17BFF-ED83-4B2E-A4C7-5CFA7BEA86C7}"/>
              </a:ext>
            </a:extLst>
          </p:cNvPr>
          <p:cNvPicPr>
            <a:picLocks noChangeAspect="1"/>
          </p:cNvPicPr>
          <p:nvPr/>
        </p:nvPicPr>
        <p:blipFill rotWithShape="1">
          <a:blip r:embed="rId2"/>
          <a:srcRect l="17874" r="18673"/>
          <a:stretch/>
        </p:blipFill>
        <p:spPr>
          <a:xfrm>
            <a:off x="5944911" y="1209409"/>
            <a:ext cx="5630454" cy="4924691"/>
          </a:xfrm>
          <a:prstGeom prst="rect">
            <a:avLst/>
          </a:prstGeom>
        </p:spPr>
      </p:pic>
      <p:graphicFrame>
        <p:nvGraphicFramePr>
          <p:cNvPr id="4" name="Table 4">
            <a:extLst>
              <a:ext uri="{FF2B5EF4-FFF2-40B4-BE49-F238E27FC236}">
                <a16:creationId xmlns:a16="http://schemas.microsoft.com/office/drawing/2014/main" id="{564AA526-FBD1-4E34-9D9A-DA1B8BAE7CCD}"/>
              </a:ext>
            </a:extLst>
          </p:cNvPr>
          <p:cNvGraphicFramePr>
            <a:graphicFrameLocks noGrp="1"/>
          </p:cNvGraphicFramePr>
          <p:nvPr>
            <p:extLst>
              <p:ext uri="{D42A27DB-BD31-4B8C-83A1-F6EECF244321}">
                <p14:modId xmlns:p14="http://schemas.microsoft.com/office/powerpoint/2010/main" val="1902024247"/>
              </p:ext>
            </p:extLst>
          </p:nvPr>
        </p:nvGraphicFramePr>
        <p:xfrm>
          <a:off x="660400" y="1000883"/>
          <a:ext cx="5052370" cy="5343144"/>
        </p:xfrm>
        <a:graphic>
          <a:graphicData uri="http://schemas.openxmlformats.org/drawingml/2006/table">
            <a:tbl>
              <a:tblPr firstRow="1" bandRow="1">
                <a:tableStyleId>{5C22544A-7EE6-4342-B048-85BDC9FD1C3A}</a:tableStyleId>
              </a:tblPr>
              <a:tblGrid>
                <a:gridCol w="2526185">
                  <a:extLst>
                    <a:ext uri="{9D8B030D-6E8A-4147-A177-3AD203B41FA5}">
                      <a16:colId xmlns:a16="http://schemas.microsoft.com/office/drawing/2014/main" val="2662965837"/>
                    </a:ext>
                  </a:extLst>
                </a:gridCol>
                <a:gridCol w="2526185">
                  <a:extLst>
                    <a:ext uri="{9D8B030D-6E8A-4147-A177-3AD203B41FA5}">
                      <a16:colId xmlns:a16="http://schemas.microsoft.com/office/drawing/2014/main" val="507426935"/>
                    </a:ext>
                  </a:extLst>
                </a:gridCol>
              </a:tblGrid>
              <a:tr h="370840">
                <a:tc>
                  <a:txBody>
                    <a:bodyPr/>
                    <a:lstStyle/>
                    <a:p>
                      <a:r>
                        <a:rPr lang="en-US" sz="2800" b="1" dirty="0" err="1">
                          <a:effectLst/>
                          <a:latin typeface="Times New Roman" panose="02020603050405020304" pitchFamily="18" charset="0"/>
                          <a:ea typeface="MS Mincho" panose="02020609040205080304" pitchFamily="49" charset="-128"/>
                        </a:rPr>
                        <a:t>Dãy</a:t>
                      </a:r>
                      <a:r>
                        <a:rPr lang="en-US" sz="2800" b="1" dirty="0">
                          <a:effectLst/>
                          <a:latin typeface="Times New Roman" panose="02020603050405020304" pitchFamily="18" charset="0"/>
                          <a:ea typeface="MS Mincho" panose="02020609040205080304" pitchFamily="49" charset="-128"/>
                        </a:rPr>
                        <a:t> 1</a:t>
                      </a:r>
                      <a:r>
                        <a:rPr lang="en-US" sz="2800" dirty="0">
                          <a:effectLst/>
                          <a:latin typeface="Times New Roman" panose="02020603050405020304" pitchFamily="18" charset="0"/>
                          <a:ea typeface="MS Mincho" panose="02020609040205080304" pitchFamily="49" charset="-128"/>
                        </a:rPr>
                        <a:t> </a:t>
                      </a:r>
                      <a:endParaRPr lang="en-US" sz="2800" dirty="0"/>
                    </a:p>
                  </a:txBody>
                  <a:tcPr/>
                </a:tc>
                <a:tc>
                  <a:txBody>
                    <a:bodyPr/>
                    <a:lstStyle/>
                    <a:p>
                      <a:r>
                        <a:rPr lang="en-US" sz="2800" b="1" dirty="0" err="1">
                          <a:effectLst/>
                          <a:latin typeface="Times New Roman" panose="02020603050405020304" pitchFamily="18" charset="0"/>
                          <a:ea typeface="MS Mincho" panose="02020609040205080304" pitchFamily="49" charset="-128"/>
                        </a:rPr>
                        <a:t>Dãy</a:t>
                      </a:r>
                      <a:r>
                        <a:rPr lang="en-US" sz="2800" b="1" dirty="0">
                          <a:effectLst/>
                          <a:latin typeface="Times New Roman" panose="02020603050405020304" pitchFamily="18" charset="0"/>
                          <a:ea typeface="MS Mincho" panose="02020609040205080304" pitchFamily="49" charset="-128"/>
                        </a:rPr>
                        <a:t> 2</a:t>
                      </a:r>
                      <a:r>
                        <a:rPr lang="en-US" sz="2800" dirty="0">
                          <a:effectLst/>
                          <a:latin typeface="Times New Roman" panose="02020603050405020304" pitchFamily="18" charset="0"/>
                          <a:ea typeface="MS Mincho" panose="02020609040205080304" pitchFamily="49" charset="-128"/>
                        </a:rPr>
                        <a:t> </a:t>
                      </a:r>
                      <a:endParaRPr lang="en-US" sz="2800" dirty="0"/>
                    </a:p>
                  </a:txBody>
                  <a:tcPr/>
                </a:tc>
                <a:extLst>
                  <a:ext uri="{0D108BD9-81ED-4DB2-BD59-A6C34878D82A}">
                    <a16:rowId xmlns:a16="http://schemas.microsoft.com/office/drawing/2014/main" val="1373346624"/>
                  </a:ext>
                </a:extLst>
              </a:tr>
              <a:tr h="370840">
                <a:tc>
                  <a:txBody>
                    <a:bodyPr/>
                    <a:lstStyle/>
                    <a:p>
                      <a:pPr>
                        <a:lnSpc>
                          <a:spcPct val="115000"/>
                        </a:lnSpc>
                        <a:spcBef>
                          <a:spcPts val="600"/>
                        </a:spcBef>
                        <a:spcAft>
                          <a:spcPts val="600"/>
                        </a:spcAft>
                        <a:tabLst>
                          <a:tab pos="1386840" algn="l"/>
                        </a:tabLst>
                      </a:pPr>
                      <a:r>
                        <a:rPr lang="en-US" sz="2800" b="1" u="sng" dirty="0" err="1">
                          <a:effectLst/>
                          <a:latin typeface="Times New Roman" panose="02020603050405020304" pitchFamily="18" charset="0"/>
                          <a:ea typeface="MS Mincho" panose="02020609040205080304" pitchFamily="49" charset="-128"/>
                        </a:rPr>
                        <a:t>Câu</a:t>
                      </a:r>
                      <a:r>
                        <a:rPr lang="en-US" sz="2800" b="1" u="sng" dirty="0">
                          <a:effectLst/>
                          <a:latin typeface="Times New Roman" panose="02020603050405020304" pitchFamily="18" charset="0"/>
                          <a:ea typeface="MS Mincho" panose="02020609040205080304" pitchFamily="49" charset="-128"/>
                        </a:rPr>
                        <a:t> 1</a:t>
                      </a:r>
                      <a:r>
                        <a:rPr lang="en-US" sz="2800" u="sng" dirty="0">
                          <a:effectLst/>
                          <a:latin typeface="Times New Roman" panose="02020603050405020304" pitchFamily="18" charset="0"/>
                          <a:ea typeface="MS Mincho" panose="02020609040205080304" pitchFamily="49" charset="-128"/>
                        </a:rPr>
                        <a:t>:</a:t>
                      </a:r>
                      <a:endParaRPr lang="en-US" sz="2800" dirty="0">
                        <a:solidFill>
                          <a:srgbClr val="262626"/>
                        </a:solidFill>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tabLst>
                          <a:tab pos="1386840" algn="l"/>
                        </a:tabLst>
                      </a:pP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Hãy</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cho</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biết</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tác</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giả</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văn</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bản</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xuất</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xứ</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và</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thời</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gian</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ra</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đời</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của</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văn</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bản</a:t>
                      </a:r>
                      <a:r>
                        <a:rPr lang="en-US" sz="2800" dirty="0">
                          <a:solidFill>
                            <a:srgbClr val="262626"/>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Văn</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bản</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viết</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về</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đề</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tài</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gì</a:t>
                      </a:r>
                      <a:r>
                        <a:rPr lang="en-US" sz="2800" dirty="0">
                          <a:solidFill>
                            <a:srgbClr val="262626"/>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endParaRPr lang="en-US" sz="2800" dirty="0"/>
                    </a:p>
                  </a:txBody>
                  <a:tcPr/>
                </a:tc>
                <a:tc>
                  <a:txBody>
                    <a:bodyPr/>
                    <a:lstStyle/>
                    <a:p>
                      <a:pPr>
                        <a:lnSpc>
                          <a:spcPct val="115000"/>
                        </a:lnSpc>
                        <a:spcBef>
                          <a:spcPts val="600"/>
                        </a:spcBef>
                        <a:spcAft>
                          <a:spcPts val="600"/>
                        </a:spcAft>
                        <a:tabLst>
                          <a:tab pos="1386840" algn="l"/>
                        </a:tabLst>
                      </a:pPr>
                      <a:r>
                        <a:rPr lang="en-US" sz="2800" b="1" u="sng" dirty="0" err="1">
                          <a:solidFill>
                            <a:srgbClr val="262626"/>
                          </a:solidFill>
                          <a:effectLst/>
                          <a:latin typeface="Times New Roman" panose="02020603050405020304" pitchFamily="18" charset="0"/>
                          <a:ea typeface="Times New Roman" panose="02020603050405020304" pitchFamily="18" charset="0"/>
                        </a:rPr>
                        <a:t>Câu</a:t>
                      </a:r>
                      <a:r>
                        <a:rPr lang="en-US" sz="2800" b="1" u="sng" dirty="0">
                          <a:solidFill>
                            <a:srgbClr val="262626"/>
                          </a:solidFill>
                          <a:effectLst/>
                          <a:latin typeface="Times New Roman" panose="02020603050405020304" pitchFamily="18" charset="0"/>
                          <a:ea typeface="Times New Roman" panose="02020603050405020304" pitchFamily="18" charset="0"/>
                        </a:rPr>
                        <a:t> 2</a:t>
                      </a:r>
                      <a:r>
                        <a:rPr lang="en-US" sz="2800" dirty="0">
                          <a:solidFill>
                            <a:srgbClr val="262626"/>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Tác</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giả</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đã</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sử</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dụng</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thể</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loại</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và</a:t>
                      </a:r>
                      <a:r>
                        <a:rPr lang="en-US" sz="2800" dirty="0">
                          <a:solidFill>
                            <a:srgbClr val="262626"/>
                          </a:solidFill>
                          <a:effectLst/>
                          <a:latin typeface="Times New Roman" panose="02020603050405020304" pitchFamily="18" charset="0"/>
                          <a:ea typeface="Times New Roman" panose="02020603050405020304" pitchFamily="18" charset="0"/>
                        </a:rPr>
                        <a:t> PTBĐ </a:t>
                      </a:r>
                      <a:r>
                        <a:rPr lang="en-US" sz="2800" dirty="0" err="1">
                          <a:solidFill>
                            <a:srgbClr val="262626"/>
                          </a:solidFill>
                          <a:effectLst/>
                          <a:latin typeface="Times New Roman" panose="02020603050405020304" pitchFamily="18" charset="0"/>
                          <a:ea typeface="Times New Roman" panose="02020603050405020304" pitchFamily="18" charset="0"/>
                        </a:rPr>
                        <a:t>chính</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nào</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để</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cung</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cấp</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thông</a:t>
                      </a:r>
                      <a:r>
                        <a:rPr lang="en-US" sz="2800" dirty="0">
                          <a:solidFill>
                            <a:srgbClr val="262626"/>
                          </a:solidFill>
                          <a:effectLst/>
                          <a:latin typeface="Times New Roman" panose="02020603050405020304" pitchFamily="18" charset="0"/>
                          <a:ea typeface="Times New Roman" panose="02020603050405020304" pitchFamily="18" charset="0"/>
                        </a:rPr>
                        <a:t> tin </a:t>
                      </a:r>
                      <a:r>
                        <a:rPr lang="en-US" sz="2800" dirty="0" err="1">
                          <a:solidFill>
                            <a:srgbClr val="262626"/>
                          </a:solidFill>
                          <a:effectLst/>
                          <a:latin typeface="Times New Roman" panose="02020603050405020304" pitchFamily="18" charset="0"/>
                          <a:ea typeface="Times New Roman" panose="02020603050405020304" pitchFamily="18" charset="0"/>
                        </a:rPr>
                        <a:t>tới</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người</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đọc</a:t>
                      </a:r>
                      <a:r>
                        <a:rPr lang="en-US" sz="2800" dirty="0">
                          <a:solidFill>
                            <a:srgbClr val="262626"/>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Nêu</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bố</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cục</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của</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văn</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bản</a:t>
                      </a:r>
                      <a:r>
                        <a:rPr lang="en-US" sz="2800" dirty="0">
                          <a:solidFill>
                            <a:srgbClr val="262626"/>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txBody>
                  <a:tcPr/>
                </a:tc>
                <a:extLst>
                  <a:ext uri="{0D108BD9-81ED-4DB2-BD59-A6C34878D82A}">
                    <a16:rowId xmlns:a16="http://schemas.microsoft.com/office/drawing/2014/main" val="2539543870"/>
                  </a:ext>
                </a:extLst>
              </a:tr>
            </a:tbl>
          </a:graphicData>
        </a:graphic>
      </p:graphicFrame>
    </p:spTree>
    <p:extLst>
      <p:ext uri="{BB962C8B-B14F-4D97-AF65-F5344CB8AC3E}">
        <p14:creationId xmlns:p14="http://schemas.microsoft.com/office/powerpoint/2010/main" val="2532368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2EC75B74-1B9A-4294-B55E-FC796E6D89CF}"/>
              </a:ext>
            </a:extLst>
          </p:cNvPr>
          <p:cNvSpPr/>
          <p:nvPr/>
        </p:nvSpPr>
        <p:spPr>
          <a:xfrm>
            <a:off x="1412142" y="1006166"/>
            <a:ext cx="7484013" cy="1025507"/>
          </a:xfrm>
          <a:custGeom>
            <a:avLst/>
            <a:gdLst>
              <a:gd name="connsiteX0" fmla="*/ 0 w 6938811"/>
              <a:gd name="connsiteY0" fmla="*/ 119211 h 1192106"/>
              <a:gd name="connsiteX1" fmla="*/ 119211 w 6938811"/>
              <a:gd name="connsiteY1" fmla="*/ 0 h 1192106"/>
              <a:gd name="connsiteX2" fmla="*/ 6819600 w 6938811"/>
              <a:gd name="connsiteY2" fmla="*/ 0 h 1192106"/>
              <a:gd name="connsiteX3" fmla="*/ 6938811 w 6938811"/>
              <a:gd name="connsiteY3" fmla="*/ 119211 h 1192106"/>
              <a:gd name="connsiteX4" fmla="*/ 6938811 w 6938811"/>
              <a:gd name="connsiteY4" fmla="*/ 1072895 h 1192106"/>
              <a:gd name="connsiteX5" fmla="*/ 6819600 w 6938811"/>
              <a:gd name="connsiteY5" fmla="*/ 1192106 h 1192106"/>
              <a:gd name="connsiteX6" fmla="*/ 119211 w 6938811"/>
              <a:gd name="connsiteY6" fmla="*/ 1192106 h 1192106"/>
              <a:gd name="connsiteX7" fmla="*/ 0 w 6938811"/>
              <a:gd name="connsiteY7" fmla="*/ 1072895 h 1192106"/>
              <a:gd name="connsiteX8" fmla="*/ 0 w 6938811"/>
              <a:gd name="connsiteY8" fmla="*/ 119211 h 11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8811" h="1192106">
                <a:moveTo>
                  <a:pt x="0" y="119211"/>
                </a:moveTo>
                <a:cubicBezTo>
                  <a:pt x="0" y="53373"/>
                  <a:pt x="53373" y="0"/>
                  <a:pt x="119211" y="0"/>
                </a:cubicBezTo>
                <a:lnTo>
                  <a:pt x="6819600" y="0"/>
                </a:lnTo>
                <a:cubicBezTo>
                  <a:pt x="6885438" y="0"/>
                  <a:pt x="6938811" y="53373"/>
                  <a:pt x="6938811" y="119211"/>
                </a:cubicBezTo>
                <a:lnTo>
                  <a:pt x="6938811" y="1072895"/>
                </a:lnTo>
                <a:cubicBezTo>
                  <a:pt x="6938811" y="1138733"/>
                  <a:pt x="6885438" y="1192106"/>
                  <a:pt x="6819600" y="1192106"/>
                </a:cubicBezTo>
                <a:lnTo>
                  <a:pt x="119211" y="1192106"/>
                </a:lnTo>
                <a:cubicBezTo>
                  <a:pt x="53373" y="1192106"/>
                  <a:pt x="0" y="1138733"/>
                  <a:pt x="0" y="1072895"/>
                </a:cubicBezTo>
                <a:lnTo>
                  <a:pt x="0" y="11921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6836" tIns="156836" rIns="1474114" bIns="156836" numCol="1" spcCol="1270" anchor="ctr" anchorCtr="0">
            <a:noAutofit/>
          </a:bodyPr>
          <a:lstStyle/>
          <a:p>
            <a:pPr marL="0" lvl="0" indent="0" algn="l" defTabSz="1422400">
              <a:lnSpc>
                <a:spcPct val="90000"/>
              </a:lnSpc>
              <a:spcBef>
                <a:spcPct val="0"/>
              </a:spcBef>
              <a:spcAft>
                <a:spcPct val="35000"/>
              </a:spcAft>
              <a:buNone/>
            </a:pPr>
            <a:r>
              <a:rPr lang="en-US" sz="3200" b="1" i="1" kern="1200" dirty="0">
                <a:latin typeface="Times New Roman" panose="02020603050405020304" pitchFamily="18" charset="0"/>
                <a:cs typeface="Times New Roman" panose="02020603050405020304" pitchFamily="18" charset="0"/>
              </a:rPr>
              <a:t>a</a:t>
            </a:r>
            <a:r>
              <a:rPr lang="en-US" sz="3200" b="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Tác</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giả</a:t>
            </a:r>
            <a:r>
              <a:rPr lang="en-US" sz="3200" b="1"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Đào</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Bình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Trịnh</a:t>
            </a:r>
            <a:endParaRPr lang="en-US" sz="3200" kern="1200" dirty="0">
              <a:latin typeface="Times New Roman" panose="02020603050405020304" pitchFamily="18" charset="0"/>
              <a:cs typeface="Times New Roman" panose="02020603050405020304" pitchFamily="18" charset="0"/>
            </a:endParaRPr>
          </a:p>
        </p:txBody>
      </p:sp>
      <p:sp>
        <p:nvSpPr>
          <p:cNvPr id="5" name="Freeform: Shape 4">
            <a:extLst>
              <a:ext uri="{FF2B5EF4-FFF2-40B4-BE49-F238E27FC236}">
                <a16:creationId xmlns:a16="http://schemas.microsoft.com/office/drawing/2014/main" id="{3CC0AC53-C023-4B52-B7A4-7D00B3BACE98}"/>
              </a:ext>
            </a:extLst>
          </p:cNvPr>
          <p:cNvSpPr/>
          <p:nvPr/>
        </p:nvSpPr>
        <p:spPr>
          <a:xfrm>
            <a:off x="2038928" y="2338348"/>
            <a:ext cx="7484013" cy="1025507"/>
          </a:xfrm>
          <a:custGeom>
            <a:avLst/>
            <a:gdLst>
              <a:gd name="connsiteX0" fmla="*/ 0 w 6938811"/>
              <a:gd name="connsiteY0" fmla="*/ 119211 h 1192106"/>
              <a:gd name="connsiteX1" fmla="*/ 119211 w 6938811"/>
              <a:gd name="connsiteY1" fmla="*/ 0 h 1192106"/>
              <a:gd name="connsiteX2" fmla="*/ 6819600 w 6938811"/>
              <a:gd name="connsiteY2" fmla="*/ 0 h 1192106"/>
              <a:gd name="connsiteX3" fmla="*/ 6938811 w 6938811"/>
              <a:gd name="connsiteY3" fmla="*/ 119211 h 1192106"/>
              <a:gd name="connsiteX4" fmla="*/ 6938811 w 6938811"/>
              <a:gd name="connsiteY4" fmla="*/ 1072895 h 1192106"/>
              <a:gd name="connsiteX5" fmla="*/ 6819600 w 6938811"/>
              <a:gd name="connsiteY5" fmla="*/ 1192106 h 1192106"/>
              <a:gd name="connsiteX6" fmla="*/ 119211 w 6938811"/>
              <a:gd name="connsiteY6" fmla="*/ 1192106 h 1192106"/>
              <a:gd name="connsiteX7" fmla="*/ 0 w 6938811"/>
              <a:gd name="connsiteY7" fmla="*/ 1072895 h 1192106"/>
              <a:gd name="connsiteX8" fmla="*/ 0 w 6938811"/>
              <a:gd name="connsiteY8" fmla="*/ 119211 h 11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8811" h="1192106">
                <a:moveTo>
                  <a:pt x="0" y="119211"/>
                </a:moveTo>
                <a:cubicBezTo>
                  <a:pt x="0" y="53373"/>
                  <a:pt x="53373" y="0"/>
                  <a:pt x="119211" y="0"/>
                </a:cubicBezTo>
                <a:lnTo>
                  <a:pt x="6819600" y="0"/>
                </a:lnTo>
                <a:cubicBezTo>
                  <a:pt x="6885438" y="0"/>
                  <a:pt x="6938811" y="53373"/>
                  <a:pt x="6938811" y="119211"/>
                </a:cubicBezTo>
                <a:lnTo>
                  <a:pt x="6938811" y="1072895"/>
                </a:lnTo>
                <a:cubicBezTo>
                  <a:pt x="6938811" y="1138733"/>
                  <a:pt x="6885438" y="1192106"/>
                  <a:pt x="6819600" y="1192106"/>
                </a:cubicBezTo>
                <a:lnTo>
                  <a:pt x="119211" y="1192106"/>
                </a:lnTo>
                <a:cubicBezTo>
                  <a:pt x="53373" y="1192106"/>
                  <a:pt x="0" y="1138733"/>
                  <a:pt x="0" y="1072895"/>
                </a:cubicBezTo>
                <a:lnTo>
                  <a:pt x="0" y="11921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903533"/>
              <a:satOff val="33333"/>
              <a:lumOff val="-4902"/>
              <a:alphaOff val="0"/>
            </a:schemeClr>
          </a:fillRef>
          <a:effectRef idx="0">
            <a:schemeClr val="accent3">
              <a:hueOff val="903533"/>
              <a:satOff val="33333"/>
              <a:lumOff val="-4902"/>
              <a:alphaOff val="0"/>
            </a:schemeClr>
          </a:effectRef>
          <a:fontRef idx="minor">
            <a:schemeClr val="lt1"/>
          </a:fontRef>
        </p:style>
        <p:txBody>
          <a:bodyPr spcFirstLastPara="0" vert="horz" wrap="square" lIns="156836" tIns="156836" rIns="1512831" bIns="156836" numCol="1" spcCol="1270" anchor="ctr" anchorCtr="0">
            <a:noAutofit/>
          </a:bodyPr>
          <a:lstStyle/>
          <a:p>
            <a:pPr marL="0" lvl="0" indent="0" algn="l" defTabSz="1422400">
              <a:lnSpc>
                <a:spcPct val="90000"/>
              </a:lnSpc>
              <a:spcBef>
                <a:spcPct val="0"/>
              </a:spcBef>
              <a:spcAft>
                <a:spcPct val="35000"/>
              </a:spcAft>
              <a:buNone/>
            </a:pPr>
            <a:r>
              <a:rPr lang="en-US" sz="3200" b="1" i="1" kern="1200" dirty="0">
                <a:latin typeface="Times New Roman" panose="02020603050405020304" pitchFamily="18" charset="0"/>
                <a:cs typeface="Times New Roman" panose="02020603050405020304" pitchFamily="18" charset="0"/>
              </a:rPr>
              <a:t>b. </a:t>
            </a:r>
            <a:r>
              <a:rPr lang="en-US" sz="3200" b="1" i="1" kern="1200" dirty="0" err="1">
                <a:latin typeface="Times New Roman" panose="02020603050405020304" pitchFamily="18" charset="0"/>
                <a:cs typeface="Times New Roman" panose="02020603050405020304" pitchFamily="18" charset="0"/>
              </a:rPr>
              <a:t>Xuất</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xứ</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và</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thời</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gian</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ra</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đời</a:t>
            </a:r>
            <a:endParaRPr lang="en-US" sz="3200" kern="1200" dirty="0">
              <a:latin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a16="http://schemas.microsoft.com/office/drawing/2014/main" id="{AD6FCDB4-014C-4235-AC0A-46E04A00B87E}"/>
              </a:ext>
            </a:extLst>
          </p:cNvPr>
          <p:cNvSpPr/>
          <p:nvPr/>
        </p:nvSpPr>
        <p:spPr>
          <a:xfrm>
            <a:off x="2656360" y="3657274"/>
            <a:ext cx="7484013" cy="1192106"/>
          </a:xfrm>
          <a:custGeom>
            <a:avLst/>
            <a:gdLst>
              <a:gd name="connsiteX0" fmla="*/ 0 w 6938811"/>
              <a:gd name="connsiteY0" fmla="*/ 119211 h 1192106"/>
              <a:gd name="connsiteX1" fmla="*/ 119211 w 6938811"/>
              <a:gd name="connsiteY1" fmla="*/ 0 h 1192106"/>
              <a:gd name="connsiteX2" fmla="*/ 6819600 w 6938811"/>
              <a:gd name="connsiteY2" fmla="*/ 0 h 1192106"/>
              <a:gd name="connsiteX3" fmla="*/ 6938811 w 6938811"/>
              <a:gd name="connsiteY3" fmla="*/ 119211 h 1192106"/>
              <a:gd name="connsiteX4" fmla="*/ 6938811 w 6938811"/>
              <a:gd name="connsiteY4" fmla="*/ 1072895 h 1192106"/>
              <a:gd name="connsiteX5" fmla="*/ 6819600 w 6938811"/>
              <a:gd name="connsiteY5" fmla="*/ 1192106 h 1192106"/>
              <a:gd name="connsiteX6" fmla="*/ 119211 w 6938811"/>
              <a:gd name="connsiteY6" fmla="*/ 1192106 h 1192106"/>
              <a:gd name="connsiteX7" fmla="*/ 0 w 6938811"/>
              <a:gd name="connsiteY7" fmla="*/ 1072895 h 1192106"/>
              <a:gd name="connsiteX8" fmla="*/ 0 w 6938811"/>
              <a:gd name="connsiteY8" fmla="*/ 119211 h 11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8811" h="1192106">
                <a:moveTo>
                  <a:pt x="0" y="119211"/>
                </a:moveTo>
                <a:cubicBezTo>
                  <a:pt x="0" y="53373"/>
                  <a:pt x="53373" y="0"/>
                  <a:pt x="119211" y="0"/>
                </a:cubicBezTo>
                <a:lnTo>
                  <a:pt x="6819600" y="0"/>
                </a:lnTo>
                <a:cubicBezTo>
                  <a:pt x="6885438" y="0"/>
                  <a:pt x="6938811" y="53373"/>
                  <a:pt x="6938811" y="119211"/>
                </a:cubicBezTo>
                <a:lnTo>
                  <a:pt x="6938811" y="1072895"/>
                </a:lnTo>
                <a:cubicBezTo>
                  <a:pt x="6938811" y="1138733"/>
                  <a:pt x="6885438" y="1192106"/>
                  <a:pt x="6819600" y="1192106"/>
                </a:cubicBezTo>
                <a:lnTo>
                  <a:pt x="119211" y="1192106"/>
                </a:lnTo>
                <a:cubicBezTo>
                  <a:pt x="53373" y="1192106"/>
                  <a:pt x="0" y="1138733"/>
                  <a:pt x="0" y="1072895"/>
                </a:cubicBezTo>
                <a:lnTo>
                  <a:pt x="0" y="11921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807066"/>
              <a:satOff val="66667"/>
              <a:lumOff val="-9804"/>
              <a:alphaOff val="0"/>
            </a:schemeClr>
          </a:fillRef>
          <a:effectRef idx="0">
            <a:schemeClr val="accent3">
              <a:hueOff val="1807066"/>
              <a:satOff val="66667"/>
              <a:lumOff val="-9804"/>
              <a:alphaOff val="0"/>
            </a:schemeClr>
          </a:effectRef>
          <a:fontRef idx="minor">
            <a:schemeClr val="lt1"/>
          </a:fontRef>
        </p:style>
        <p:txBody>
          <a:bodyPr spcFirstLastPara="0" vert="horz" wrap="square" lIns="156836" tIns="156836" rIns="1504158" bIns="156836" numCol="1" spcCol="1270" anchor="ctr" anchorCtr="0">
            <a:noAutofit/>
          </a:bodyPr>
          <a:lstStyle/>
          <a:p>
            <a:pPr marL="0" lvl="0" indent="0" algn="l"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Bài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viết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được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đăng</a:t>
            </a:r>
            <a:r>
              <a:rPr lang="en-US" sz="3200" kern="1200" dirty="0">
                <a:latin typeface="Times New Roman" panose="02020603050405020304" pitchFamily="18" charset="0"/>
                <a:cs typeface="Times New Roman" panose="02020603050405020304" pitchFamily="18" charset="0"/>
              </a:rPr>
              <a:t> ở </a:t>
            </a:r>
            <a:r>
              <a:rPr lang="en-US" sz="3200" kern="1200" dirty="0" err="1">
                <a:latin typeface="Times New Roman" panose="02020603050405020304" pitchFamily="18" charset="0"/>
                <a:cs typeface="Times New Roman" panose="02020603050405020304" pitchFamily="18" charset="0"/>
              </a:rPr>
              <a:t>trang</a:t>
            </a:r>
            <a:r>
              <a:rPr lang="en-US" sz="3200" kern="1200" dirty="0">
                <a:latin typeface="Times New Roman" panose="02020603050405020304" pitchFamily="18" charset="0"/>
                <a:cs typeface="Times New Roman" panose="02020603050405020304" pitchFamily="18" charset="0"/>
              </a:rPr>
              <a:t> web: thegioidían.vn </a:t>
            </a:r>
            <a:r>
              <a:rPr lang="en-US" sz="3200" kern="1200" dirty="0" err="1">
                <a:latin typeface="Times New Roman" panose="02020603050405020304" pitchFamily="18" charset="0"/>
                <a:cs typeface="Times New Roman" panose="02020603050405020304" pitchFamily="18" charset="0"/>
              </a:rPr>
              <a:t>vào</a:t>
            </a:r>
            <a:r>
              <a:rPr lang="en-US" sz="3200" kern="1200" dirty="0">
                <a:latin typeface="Times New Roman" panose="02020603050405020304" pitchFamily="18" charset="0"/>
                <a:cs typeface="Times New Roman" panose="02020603050405020304" pitchFamily="18" charset="0"/>
              </a:rPr>
              <a:t> 11/7/2017. </a:t>
            </a:r>
          </a:p>
        </p:txBody>
      </p:sp>
      <p:sp>
        <p:nvSpPr>
          <p:cNvPr id="7" name="Freeform: Shape 6">
            <a:extLst>
              <a:ext uri="{FF2B5EF4-FFF2-40B4-BE49-F238E27FC236}">
                <a16:creationId xmlns:a16="http://schemas.microsoft.com/office/drawing/2014/main" id="{F1396DF3-D196-401B-B387-56F5897A4A74}"/>
              </a:ext>
            </a:extLst>
          </p:cNvPr>
          <p:cNvSpPr/>
          <p:nvPr/>
        </p:nvSpPr>
        <p:spPr>
          <a:xfrm>
            <a:off x="3283145" y="5066128"/>
            <a:ext cx="7484013" cy="1192106"/>
          </a:xfrm>
          <a:custGeom>
            <a:avLst/>
            <a:gdLst>
              <a:gd name="connsiteX0" fmla="*/ 0 w 6938811"/>
              <a:gd name="connsiteY0" fmla="*/ 119211 h 1192106"/>
              <a:gd name="connsiteX1" fmla="*/ 119211 w 6938811"/>
              <a:gd name="connsiteY1" fmla="*/ 0 h 1192106"/>
              <a:gd name="connsiteX2" fmla="*/ 6819600 w 6938811"/>
              <a:gd name="connsiteY2" fmla="*/ 0 h 1192106"/>
              <a:gd name="connsiteX3" fmla="*/ 6938811 w 6938811"/>
              <a:gd name="connsiteY3" fmla="*/ 119211 h 1192106"/>
              <a:gd name="connsiteX4" fmla="*/ 6938811 w 6938811"/>
              <a:gd name="connsiteY4" fmla="*/ 1072895 h 1192106"/>
              <a:gd name="connsiteX5" fmla="*/ 6819600 w 6938811"/>
              <a:gd name="connsiteY5" fmla="*/ 1192106 h 1192106"/>
              <a:gd name="connsiteX6" fmla="*/ 119211 w 6938811"/>
              <a:gd name="connsiteY6" fmla="*/ 1192106 h 1192106"/>
              <a:gd name="connsiteX7" fmla="*/ 0 w 6938811"/>
              <a:gd name="connsiteY7" fmla="*/ 1072895 h 1192106"/>
              <a:gd name="connsiteX8" fmla="*/ 0 w 6938811"/>
              <a:gd name="connsiteY8" fmla="*/ 119211 h 11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8811" h="1192106">
                <a:moveTo>
                  <a:pt x="0" y="119211"/>
                </a:moveTo>
                <a:cubicBezTo>
                  <a:pt x="0" y="53373"/>
                  <a:pt x="53373" y="0"/>
                  <a:pt x="119211" y="0"/>
                </a:cubicBezTo>
                <a:lnTo>
                  <a:pt x="6819600" y="0"/>
                </a:lnTo>
                <a:cubicBezTo>
                  <a:pt x="6885438" y="0"/>
                  <a:pt x="6938811" y="53373"/>
                  <a:pt x="6938811" y="119211"/>
                </a:cubicBezTo>
                <a:lnTo>
                  <a:pt x="6938811" y="1072895"/>
                </a:lnTo>
                <a:cubicBezTo>
                  <a:pt x="6938811" y="1138733"/>
                  <a:pt x="6885438" y="1192106"/>
                  <a:pt x="6819600" y="1192106"/>
                </a:cubicBezTo>
                <a:lnTo>
                  <a:pt x="119211" y="1192106"/>
                </a:lnTo>
                <a:cubicBezTo>
                  <a:pt x="53373" y="1192106"/>
                  <a:pt x="0" y="1138733"/>
                  <a:pt x="0" y="1072895"/>
                </a:cubicBezTo>
                <a:lnTo>
                  <a:pt x="0" y="11921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56836" tIns="156836" rIns="1512831" bIns="156836" numCol="1" spcCol="1270" anchor="ctr" anchorCtr="0">
            <a:noAutofit/>
          </a:bodyPr>
          <a:lstStyle/>
          <a:p>
            <a:pPr marL="0" lvl="0" indent="0" algn="l" defTabSz="1422400">
              <a:lnSpc>
                <a:spcPct val="90000"/>
              </a:lnSpc>
              <a:spcBef>
                <a:spcPct val="0"/>
              </a:spcBef>
              <a:spcAft>
                <a:spcPct val="35000"/>
              </a:spcAft>
              <a:buNone/>
            </a:pPr>
            <a:r>
              <a:rPr lang="en-US" sz="3200" b="1" i="1" kern="1200" dirty="0">
                <a:latin typeface="Times New Roman" panose="02020603050405020304" pitchFamily="18" charset="0"/>
                <a:cs typeface="Times New Roman" panose="02020603050405020304" pitchFamily="18" charset="0"/>
              </a:rPr>
              <a:t>c.  </a:t>
            </a:r>
            <a:r>
              <a:rPr lang="en-US" sz="3200" b="1" i="1" kern="1200" dirty="0" err="1">
                <a:latin typeface="Times New Roman" panose="02020603050405020304" pitchFamily="18" charset="0"/>
                <a:cs typeface="Times New Roman" panose="02020603050405020304" pitchFamily="18" charset="0"/>
              </a:rPr>
              <a:t>Đề</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tài</a:t>
            </a:r>
            <a:r>
              <a:rPr lang="en-US" sz="3200" b="1" i="1"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viết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về</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một</a:t>
            </a:r>
            <a:r>
              <a:rPr lang="en-US" sz="3200" b="1" i="1"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lễ</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hội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dân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gian</a:t>
            </a:r>
            <a:r>
              <a:rPr lang="en-US" sz="3200" kern="1200" dirty="0">
                <a:latin typeface="Times New Roman" panose="02020603050405020304" pitchFamily="18" charset="0"/>
                <a:cs typeface="Times New Roman" panose="02020603050405020304" pitchFamily="18" charset="0"/>
              </a:rPr>
              <a:t> ở </a:t>
            </a:r>
            <a:r>
              <a:rPr lang="en-US" sz="3200" kern="1200" dirty="0" err="1">
                <a:latin typeface="Times New Roman" panose="02020603050405020304" pitchFamily="18" charset="0"/>
                <a:cs typeface="Times New Roman" panose="02020603050405020304" pitchFamily="18" charset="0"/>
              </a:rPr>
              <a:t>địa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phương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của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Việt</a:t>
            </a:r>
            <a:r>
              <a:rPr lang="en-US" sz="3200" kern="1200" dirty="0">
                <a:latin typeface="Times New Roman" panose="02020603050405020304" pitchFamily="18" charset="0"/>
                <a:cs typeface="Times New Roman" panose="02020603050405020304" pitchFamily="18" charset="0"/>
              </a:rPr>
              <a:t> Nam.</a:t>
            </a:r>
          </a:p>
        </p:txBody>
      </p:sp>
      <p:sp>
        <p:nvSpPr>
          <p:cNvPr id="8" name="Freeform: Shape 7">
            <a:extLst>
              <a:ext uri="{FF2B5EF4-FFF2-40B4-BE49-F238E27FC236}">
                <a16:creationId xmlns:a16="http://schemas.microsoft.com/office/drawing/2014/main" id="{1A81EB48-4593-4A1D-AD47-B24C5353B032}"/>
              </a:ext>
            </a:extLst>
          </p:cNvPr>
          <p:cNvSpPr/>
          <p:nvPr/>
        </p:nvSpPr>
        <p:spPr>
          <a:xfrm>
            <a:off x="8060401" y="1752613"/>
            <a:ext cx="835753" cy="774869"/>
          </a:xfrm>
          <a:custGeom>
            <a:avLst/>
            <a:gdLst>
              <a:gd name="connsiteX0" fmla="*/ 0 w 774869"/>
              <a:gd name="connsiteY0" fmla="*/ 426178 h 774869"/>
              <a:gd name="connsiteX1" fmla="*/ 174346 w 774869"/>
              <a:gd name="connsiteY1" fmla="*/ 426178 h 774869"/>
              <a:gd name="connsiteX2" fmla="*/ 174346 w 774869"/>
              <a:gd name="connsiteY2" fmla="*/ 0 h 774869"/>
              <a:gd name="connsiteX3" fmla="*/ 600523 w 774869"/>
              <a:gd name="connsiteY3" fmla="*/ 0 h 774869"/>
              <a:gd name="connsiteX4" fmla="*/ 600523 w 774869"/>
              <a:gd name="connsiteY4" fmla="*/ 426178 h 774869"/>
              <a:gd name="connsiteX5" fmla="*/ 774869 w 774869"/>
              <a:gd name="connsiteY5" fmla="*/ 426178 h 774869"/>
              <a:gd name="connsiteX6" fmla="*/ 387435 w 774869"/>
              <a:gd name="connsiteY6" fmla="*/ 774869 h 774869"/>
              <a:gd name="connsiteX7" fmla="*/ 0 w 774869"/>
              <a:gd name="connsiteY7" fmla="*/ 426178 h 77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4869" h="774869">
                <a:moveTo>
                  <a:pt x="0" y="426178"/>
                </a:moveTo>
                <a:lnTo>
                  <a:pt x="174346" y="426178"/>
                </a:lnTo>
                <a:lnTo>
                  <a:pt x="174346" y="0"/>
                </a:lnTo>
                <a:lnTo>
                  <a:pt x="600523" y="0"/>
                </a:lnTo>
                <a:lnTo>
                  <a:pt x="600523" y="426178"/>
                </a:lnTo>
                <a:lnTo>
                  <a:pt x="774869" y="426178"/>
                </a:lnTo>
                <a:lnTo>
                  <a:pt x="387435" y="774869"/>
                </a:lnTo>
                <a:lnTo>
                  <a:pt x="0" y="426178"/>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18796" tIns="44450" rIns="218796" bIns="236230" numCol="1" spcCol="1270" anchor="ctr" anchorCtr="0">
            <a:noAutofit/>
          </a:bodyPr>
          <a:lstStyle/>
          <a:p>
            <a:pPr marL="0" lvl="0" indent="0" algn="ctr" defTabSz="1555750">
              <a:lnSpc>
                <a:spcPct val="90000"/>
              </a:lnSpc>
              <a:spcBef>
                <a:spcPct val="0"/>
              </a:spcBef>
              <a:spcAft>
                <a:spcPct val="35000"/>
              </a:spcAft>
              <a:buNone/>
            </a:pPr>
            <a:endParaRPr lang="en-US" sz="3500" kern="1200"/>
          </a:p>
        </p:txBody>
      </p:sp>
      <p:sp>
        <p:nvSpPr>
          <p:cNvPr id="9" name="Freeform: Shape 8">
            <a:extLst>
              <a:ext uri="{FF2B5EF4-FFF2-40B4-BE49-F238E27FC236}">
                <a16:creationId xmlns:a16="http://schemas.microsoft.com/office/drawing/2014/main" id="{DC157EB5-5092-43C4-90B9-9C984168C044}"/>
              </a:ext>
            </a:extLst>
          </p:cNvPr>
          <p:cNvSpPr/>
          <p:nvPr/>
        </p:nvSpPr>
        <p:spPr>
          <a:xfrm>
            <a:off x="8687188" y="3161466"/>
            <a:ext cx="835753" cy="774869"/>
          </a:xfrm>
          <a:custGeom>
            <a:avLst/>
            <a:gdLst>
              <a:gd name="connsiteX0" fmla="*/ 0 w 774869"/>
              <a:gd name="connsiteY0" fmla="*/ 426178 h 774869"/>
              <a:gd name="connsiteX1" fmla="*/ 174346 w 774869"/>
              <a:gd name="connsiteY1" fmla="*/ 426178 h 774869"/>
              <a:gd name="connsiteX2" fmla="*/ 174346 w 774869"/>
              <a:gd name="connsiteY2" fmla="*/ 0 h 774869"/>
              <a:gd name="connsiteX3" fmla="*/ 600523 w 774869"/>
              <a:gd name="connsiteY3" fmla="*/ 0 h 774869"/>
              <a:gd name="connsiteX4" fmla="*/ 600523 w 774869"/>
              <a:gd name="connsiteY4" fmla="*/ 426178 h 774869"/>
              <a:gd name="connsiteX5" fmla="*/ 774869 w 774869"/>
              <a:gd name="connsiteY5" fmla="*/ 426178 h 774869"/>
              <a:gd name="connsiteX6" fmla="*/ 387435 w 774869"/>
              <a:gd name="connsiteY6" fmla="*/ 774869 h 774869"/>
              <a:gd name="connsiteX7" fmla="*/ 0 w 774869"/>
              <a:gd name="connsiteY7" fmla="*/ 426178 h 77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4869" h="774869">
                <a:moveTo>
                  <a:pt x="0" y="426178"/>
                </a:moveTo>
                <a:lnTo>
                  <a:pt x="174346" y="426178"/>
                </a:lnTo>
                <a:lnTo>
                  <a:pt x="174346" y="0"/>
                </a:lnTo>
                <a:lnTo>
                  <a:pt x="600523" y="0"/>
                </a:lnTo>
                <a:lnTo>
                  <a:pt x="600523" y="426178"/>
                </a:lnTo>
                <a:lnTo>
                  <a:pt x="774869" y="426178"/>
                </a:lnTo>
                <a:lnTo>
                  <a:pt x="387435" y="774869"/>
                </a:lnTo>
                <a:lnTo>
                  <a:pt x="0" y="426178"/>
                </a:lnTo>
                <a:close/>
              </a:path>
            </a:pathLst>
          </a:custGeom>
        </p:spPr>
        <p:style>
          <a:lnRef idx="2">
            <a:schemeClr val="accent3">
              <a:tint val="40000"/>
              <a:alpha val="90000"/>
              <a:hueOff val="1014570"/>
              <a:satOff val="50000"/>
              <a:lumOff val="890"/>
              <a:alphaOff val="0"/>
            </a:schemeClr>
          </a:lnRef>
          <a:fillRef idx="1">
            <a:schemeClr val="accent3">
              <a:tint val="40000"/>
              <a:alpha val="90000"/>
              <a:hueOff val="1014570"/>
              <a:satOff val="50000"/>
              <a:lumOff val="890"/>
              <a:alphaOff val="0"/>
            </a:schemeClr>
          </a:fillRef>
          <a:effectRef idx="0">
            <a:schemeClr val="accent3">
              <a:tint val="40000"/>
              <a:alpha val="90000"/>
              <a:hueOff val="1014570"/>
              <a:satOff val="50000"/>
              <a:lumOff val="890"/>
              <a:alphaOff val="0"/>
            </a:schemeClr>
          </a:effectRef>
          <a:fontRef idx="minor">
            <a:schemeClr val="dk1">
              <a:hueOff val="0"/>
              <a:satOff val="0"/>
              <a:lumOff val="0"/>
              <a:alphaOff val="0"/>
            </a:schemeClr>
          </a:fontRef>
        </p:style>
        <p:txBody>
          <a:bodyPr spcFirstLastPara="0" vert="horz" wrap="square" lIns="218796" tIns="44450" rIns="218796" bIns="236230" numCol="1" spcCol="1270" anchor="ctr" anchorCtr="0">
            <a:noAutofit/>
          </a:bodyPr>
          <a:lstStyle/>
          <a:p>
            <a:pPr marL="0" lvl="0" indent="0" algn="ctr" defTabSz="1555750">
              <a:lnSpc>
                <a:spcPct val="90000"/>
              </a:lnSpc>
              <a:spcBef>
                <a:spcPct val="0"/>
              </a:spcBef>
              <a:spcAft>
                <a:spcPct val="35000"/>
              </a:spcAft>
              <a:buNone/>
            </a:pPr>
            <a:endParaRPr lang="en-US" sz="3500" kern="1200"/>
          </a:p>
        </p:txBody>
      </p:sp>
      <p:sp>
        <p:nvSpPr>
          <p:cNvPr id="10" name="Freeform: Shape 9">
            <a:extLst>
              <a:ext uri="{FF2B5EF4-FFF2-40B4-BE49-F238E27FC236}">
                <a16:creationId xmlns:a16="http://schemas.microsoft.com/office/drawing/2014/main" id="{2A7964E7-6421-4764-A1B9-4FE59A000405}"/>
              </a:ext>
            </a:extLst>
          </p:cNvPr>
          <p:cNvSpPr/>
          <p:nvPr/>
        </p:nvSpPr>
        <p:spPr>
          <a:xfrm>
            <a:off x="9304620" y="4570320"/>
            <a:ext cx="835753" cy="774869"/>
          </a:xfrm>
          <a:custGeom>
            <a:avLst/>
            <a:gdLst>
              <a:gd name="connsiteX0" fmla="*/ 0 w 774869"/>
              <a:gd name="connsiteY0" fmla="*/ 426178 h 774869"/>
              <a:gd name="connsiteX1" fmla="*/ 174346 w 774869"/>
              <a:gd name="connsiteY1" fmla="*/ 426178 h 774869"/>
              <a:gd name="connsiteX2" fmla="*/ 174346 w 774869"/>
              <a:gd name="connsiteY2" fmla="*/ 0 h 774869"/>
              <a:gd name="connsiteX3" fmla="*/ 600523 w 774869"/>
              <a:gd name="connsiteY3" fmla="*/ 0 h 774869"/>
              <a:gd name="connsiteX4" fmla="*/ 600523 w 774869"/>
              <a:gd name="connsiteY4" fmla="*/ 426178 h 774869"/>
              <a:gd name="connsiteX5" fmla="*/ 774869 w 774869"/>
              <a:gd name="connsiteY5" fmla="*/ 426178 h 774869"/>
              <a:gd name="connsiteX6" fmla="*/ 387435 w 774869"/>
              <a:gd name="connsiteY6" fmla="*/ 774869 h 774869"/>
              <a:gd name="connsiteX7" fmla="*/ 0 w 774869"/>
              <a:gd name="connsiteY7" fmla="*/ 426178 h 77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4869" h="774869">
                <a:moveTo>
                  <a:pt x="0" y="426178"/>
                </a:moveTo>
                <a:lnTo>
                  <a:pt x="174346" y="426178"/>
                </a:lnTo>
                <a:lnTo>
                  <a:pt x="174346" y="0"/>
                </a:lnTo>
                <a:lnTo>
                  <a:pt x="600523" y="0"/>
                </a:lnTo>
                <a:lnTo>
                  <a:pt x="600523" y="426178"/>
                </a:lnTo>
                <a:lnTo>
                  <a:pt x="774869" y="426178"/>
                </a:lnTo>
                <a:lnTo>
                  <a:pt x="387435" y="774869"/>
                </a:lnTo>
                <a:lnTo>
                  <a:pt x="0" y="426178"/>
                </a:lnTo>
                <a:close/>
              </a:path>
            </a:pathLst>
          </a:custGeom>
        </p:spPr>
        <p:style>
          <a:lnRef idx="2">
            <a:schemeClr val="accent3">
              <a:tint val="40000"/>
              <a:alpha val="90000"/>
              <a:hueOff val="2029141"/>
              <a:satOff val="100000"/>
              <a:lumOff val="1779"/>
              <a:alphaOff val="0"/>
            </a:schemeClr>
          </a:lnRef>
          <a:fillRef idx="1">
            <a:schemeClr val="accent3">
              <a:tint val="40000"/>
              <a:alpha val="90000"/>
              <a:hueOff val="2029141"/>
              <a:satOff val="100000"/>
              <a:lumOff val="1779"/>
              <a:alphaOff val="0"/>
            </a:schemeClr>
          </a:fillRef>
          <a:effectRef idx="0">
            <a:schemeClr val="accent3">
              <a:tint val="40000"/>
              <a:alpha val="90000"/>
              <a:hueOff val="2029141"/>
              <a:satOff val="100000"/>
              <a:lumOff val="1779"/>
              <a:alphaOff val="0"/>
            </a:schemeClr>
          </a:effectRef>
          <a:fontRef idx="minor">
            <a:schemeClr val="dk1">
              <a:hueOff val="0"/>
              <a:satOff val="0"/>
              <a:lumOff val="0"/>
              <a:alphaOff val="0"/>
            </a:schemeClr>
          </a:fontRef>
        </p:style>
        <p:txBody>
          <a:bodyPr spcFirstLastPara="0" vert="horz" wrap="square" lIns="218796" tIns="44450" rIns="218796" bIns="236230" numCol="1" spcCol="1270" anchor="ctr" anchorCtr="0">
            <a:noAutofit/>
          </a:bodyPr>
          <a:lstStyle/>
          <a:p>
            <a:pPr marL="0" lvl="0" indent="0" algn="ctr" defTabSz="1555750">
              <a:lnSpc>
                <a:spcPct val="90000"/>
              </a:lnSpc>
              <a:spcBef>
                <a:spcPct val="0"/>
              </a:spcBef>
              <a:spcAft>
                <a:spcPct val="35000"/>
              </a:spcAft>
              <a:buNone/>
            </a:pPr>
            <a:endParaRPr lang="en-US" sz="3500" kern="1200"/>
          </a:p>
        </p:txBody>
      </p:sp>
      <p:sp>
        <p:nvSpPr>
          <p:cNvPr id="11" name="Arrow: Right 10">
            <a:extLst>
              <a:ext uri="{FF2B5EF4-FFF2-40B4-BE49-F238E27FC236}">
                <a16:creationId xmlns:a16="http://schemas.microsoft.com/office/drawing/2014/main" id="{5C19D8B5-271C-4493-B178-271E5C3AAA16}"/>
              </a:ext>
            </a:extLst>
          </p:cNvPr>
          <p:cNvSpPr/>
          <p:nvPr/>
        </p:nvSpPr>
        <p:spPr>
          <a:xfrm>
            <a:off x="2038927" y="3936334"/>
            <a:ext cx="753419" cy="633985"/>
          </a:xfrm>
          <a:prstGeom prst="rightArrow">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6007122-3916-4FB1-8548-106C9415E077}"/>
              </a:ext>
            </a:extLst>
          </p:cNvPr>
          <p:cNvSpPr txBox="1"/>
          <p:nvPr/>
        </p:nvSpPr>
        <p:spPr>
          <a:xfrm>
            <a:off x="660400" y="210163"/>
            <a:ext cx="10858500" cy="548099"/>
          </a:xfrm>
          <a:prstGeom prst="rect">
            <a:avLst/>
          </a:prstGeom>
          <a:noFill/>
        </p:spPr>
        <p:txBody>
          <a:bodyPr wrap="square">
            <a:spAutoFit/>
          </a:bodyPr>
          <a:lstStyle/>
          <a:p>
            <a:pPr>
              <a:lnSpc>
                <a:spcPct val="115000"/>
              </a:lnSpc>
              <a:spcBef>
                <a:spcPts val="600"/>
              </a:spcBef>
              <a:spcAft>
                <a:spcPts val="6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rPr>
              <a:t>I. </a:t>
            </a:r>
            <a:r>
              <a:rPr lang="en-US" sz="2800" b="1" dirty="0" err="1">
                <a:solidFill>
                  <a:srgbClr val="FF0000"/>
                </a:solidFill>
                <a:effectLst/>
                <a:latin typeface="Times New Roman" panose="02020603050405020304" pitchFamily="18" charset="0"/>
                <a:ea typeface="MS Mincho" panose="02020609040205080304" pitchFamily="49" charset="-128"/>
              </a:rPr>
              <a:t>Tìm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hiểu</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chung</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4329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722DBA-0688-4229-BBF2-F0750A6684AC}"/>
              </a:ext>
            </a:extLst>
          </p:cNvPr>
          <p:cNvSpPr txBox="1"/>
          <p:nvPr/>
        </p:nvSpPr>
        <p:spPr>
          <a:xfrm>
            <a:off x="666750" y="233799"/>
            <a:ext cx="10858500" cy="548099"/>
          </a:xfrm>
          <a:prstGeom prst="rect">
            <a:avLst/>
          </a:prstGeom>
          <a:noFill/>
        </p:spPr>
        <p:txBody>
          <a:bodyPr wrap="square">
            <a:spAutoFit/>
          </a:bodyPr>
          <a:lstStyle/>
          <a:p>
            <a:pPr algn="just">
              <a:lnSpc>
                <a:spcPct val="115000"/>
              </a:lnSpc>
              <a:spcBef>
                <a:spcPts val="600"/>
              </a:spcBef>
              <a:spcAft>
                <a:spcPts val="600"/>
              </a:spcAft>
            </a:pPr>
            <a:r>
              <a:rPr lang="en-US" sz="2800" b="1" i="1" dirty="0">
                <a:effectLst/>
                <a:latin typeface="Times New Roman" panose="02020603050405020304" pitchFamily="18" charset="0"/>
                <a:ea typeface="Times New Roman" panose="02020603050405020304" pitchFamily="18" charset="0"/>
              </a:rPr>
              <a:t>d. </a:t>
            </a:r>
            <a:r>
              <a:rPr lang="en-US" sz="2800" b="1" i="1" dirty="0" err="1">
                <a:effectLst/>
                <a:latin typeface="Times New Roman" panose="02020603050405020304" pitchFamily="18" charset="0"/>
                <a:ea typeface="Times New Roman" panose="02020603050405020304" pitchFamily="18" charset="0"/>
              </a:rPr>
              <a:t>Nhan</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đề</a:t>
            </a:r>
            <a:r>
              <a:rPr lang="en-US" sz="2800" b="1" i="1"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Lễ</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hội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sắc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tộc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Chăm</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Ninh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Thuận</a:t>
            </a:r>
            <a:r>
              <a:rPr lang="en-US" sz="2800" dirty="0">
                <a:effectLst/>
                <a:latin typeface="Times New Roman" panose="02020603050405020304" pitchFamily="18" charset="0"/>
                <a:ea typeface="Times New Roman" panose="02020603050405020304" pitchFamily="18" charset="0"/>
              </a:rPr>
              <a:t>”</a:t>
            </a:r>
          </a:p>
        </p:txBody>
      </p:sp>
      <p:grpSp>
        <p:nvGrpSpPr>
          <p:cNvPr id="24" name="Group 23">
            <a:extLst>
              <a:ext uri="{FF2B5EF4-FFF2-40B4-BE49-F238E27FC236}">
                <a16:creationId xmlns:a16="http://schemas.microsoft.com/office/drawing/2014/main" id="{4E9B6F6F-8D61-4F41-A9E7-562124884C22}"/>
              </a:ext>
            </a:extLst>
          </p:cNvPr>
          <p:cNvGrpSpPr/>
          <p:nvPr/>
        </p:nvGrpSpPr>
        <p:grpSpPr>
          <a:xfrm>
            <a:off x="2005125" y="1130299"/>
            <a:ext cx="4029075" cy="5493901"/>
            <a:chOff x="1664691" y="1130299"/>
            <a:chExt cx="4029075" cy="5493901"/>
          </a:xfrm>
        </p:grpSpPr>
        <p:grpSp>
          <p:nvGrpSpPr>
            <p:cNvPr id="5" name="Group 4">
              <a:extLst>
                <a:ext uri="{FF2B5EF4-FFF2-40B4-BE49-F238E27FC236}">
                  <a16:creationId xmlns:a16="http://schemas.microsoft.com/office/drawing/2014/main" id="{AF5C5A4C-9E6F-4C81-86F3-9F61B40419D7}"/>
                </a:ext>
              </a:extLst>
            </p:cNvPr>
            <p:cNvGrpSpPr/>
            <p:nvPr/>
          </p:nvGrpSpPr>
          <p:grpSpPr>
            <a:xfrm>
              <a:off x="1664691" y="1130299"/>
              <a:ext cx="4029075" cy="5493901"/>
              <a:chOff x="1730772" y="1462514"/>
              <a:chExt cx="4029075" cy="5193076"/>
            </a:xfrm>
          </p:grpSpPr>
          <p:grpSp>
            <p:nvGrpSpPr>
              <p:cNvPr id="7" name="Group 6">
                <a:extLst>
                  <a:ext uri="{FF2B5EF4-FFF2-40B4-BE49-F238E27FC236}">
                    <a16:creationId xmlns:a16="http://schemas.microsoft.com/office/drawing/2014/main" id="{821D5759-D7D6-420F-BDC0-721DA98725F5}"/>
                  </a:ext>
                </a:extLst>
              </p:cNvPr>
              <p:cNvGrpSpPr/>
              <p:nvPr/>
            </p:nvGrpSpPr>
            <p:grpSpPr>
              <a:xfrm>
                <a:off x="1730772" y="1631156"/>
                <a:ext cx="4029075" cy="5024434"/>
                <a:chOff x="1643063" y="1528763"/>
                <a:chExt cx="4029075" cy="5024434"/>
              </a:xfrm>
            </p:grpSpPr>
            <p:sp>
              <p:nvSpPr>
                <p:cNvPr id="11" name="Flowchart: Off-page Connector 10">
                  <a:extLst>
                    <a:ext uri="{FF2B5EF4-FFF2-40B4-BE49-F238E27FC236}">
                      <a16:creationId xmlns:a16="http://schemas.microsoft.com/office/drawing/2014/main" id="{55EBFE65-C88C-4CE3-AADD-5F1E069C73FD}"/>
                    </a:ext>
                  </a:extLst>
                </p:cNvPr>
                <p:cNvSpPr/>
                <p:nvPr/>
              </p:nvSpPr>
              <p:spPr>
                <a:xfrm>
                  <a:off x="1643063" y="1528763"/>
                  <a:ext cx="4029075" cy="4957762"/>
                </a:xfrm>
                <a:prstGeom prst="flowChartOffpageConnector">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Off-page Connector 11">
                  <a:extLst>
                    <a:ext uri="{FF2B5EF4-FFF2-40B4-BE49-F238E27FC236}">
                      <a16:creationId xmlns:a16="http://schemas.microsoft.com/office/drawing/2014/main" id="{A3A30A89-BB7A-45B5-BAA1-8340547C8B7D}"/>
                    </a:ext>
                  </a:extLst>
                </p:cNvPr>
                <p:cNvSpPr/>
                <p:nvPr/>
              </p:nvSpPr>
              <p:spPr>
                <a:xfrm>
                  <a:off x="1709735" y="1595435"/>
                  <a:ext cx="3876675" cy="4957762"/>
                </a:xfrm>
                <a:prstGeom prst="flowChartOffpageConnector">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19FFD36-CEFB-44AD-BD25-EF625C7515A0}"/>
                  </a:ext>
                </a:extLst>
              </p:cNvPr>
              <p:cNvGrpSpPr/>
              <p:nvPr/>
            </p:nvGrpSpPr>
            <p:grpSpPr>
              <a:xfrm>
                <a:off x="3337715" y="1462514"/>
                <a:ext cx="812408" cy="375380"/>
                <a:chOff x="2830909" y="1291496"/>
                <a:chExt cx="1197135" cy="612648"/>
              </a:xfrm>
              <a:solidFill>
                <a:schemeClr val="accent4">
                  <a:lumMod val="60000"/>
                  <a:lumOff val="40000"/>
                </a:schemeClr>
              </a:solidFill>
            </p:grpSpPr>
            <p:sp>
              <p:nvSpPr>
                <p:cNvPr id="9" name="Flowchart: Decision 8">
                  <a:extLst>
                    <a:ext uri="{FF2B5EF4-FFF2-40B4-BE49-F238E27FC236}">
                      <a16:creationId xmlns:a16="http://schemas.microsoft.com/office/drawing/2014/main" id="{70A0207B-D687-4FB6-ACE3-9360E164E90B}"/>
                    </a:ext>
                  </a:extLst>
                </p:cNvPr>
                <p:cNvSpPr/>
                <p:nvPr/>
              </p:nvSpPr>
              <p:spPr>
                <a:xfrm>
                  <a:off x="2830909" y="1291496"/>
                  <a:ext cx="914400" cy="612648"/>
                </a:xfrm>
                <a:prstGeom prst="flowChartDecision">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ircle: Hollow 9">
                  <a:extLst>
                    <a:ext uri="{FF2B5EF4-FFF2-40B4-BE49-F238E27FC236}">
                      <a16:creationId xmlns:a16="http://schemas.microsoft.com/office/drawing/2014/main" id="{60F1CE35-9585-44EF-A3EA-B35680AA03F9}"/>
                    </a:ext>
                  </a:extLst>
                </p:cNvPr>
                <p:cNvSpPr/>
                <p:nvPr/>
              </p:nvSpPr>
              <p:spPr>
                <a:xfrm>
                  <a:off x="3456543" y="1325925"/>
                  <a:ext cx="571501" cy="539019"/>
                </a:xfrm>
                <a:prstGeom prst="donu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1" name="TextBox 20">
              <a:extLst>
                <a:ext uri="{FF2B5EF4-FFF2-40B4-BE49-F238E27FC236}">
                  <a16:creationId xmlns:a16="http://schemas.microsoft.com/office/drawing/2014/main" id="{E26E2C3A-2874-4E37-B4A5-A7C7AC1B00F9}"/>
                </a:ext>
              </a:extLst>
            </p:cNvPr>
            <p:cNvSpPr txBox="1"/>
            <p:nvPr/>
          </p:nvSpPr>
          <p:spPr>
            <a:xfrm>
              <a:off x="1817091" y="1458443"/>
              <a:ext cx="3537154" cy="4577407"/>
            </a:xfrm>
            <a:prstGeom prst="rect">
              <a:avLst/>
            </a:prstGeom>
            <a:noFill/>
          </p:spPr>
          <p:txBody>
            <a:bodyPr wrap="square">
              <a:spAutoFit/>
            </a:bodyPr>
            <a:lstStyle/>
            <a:p>
              <a:pPr algn="ctr">
                <a:lnSpc>
                  <a:spcPct val="115000"/>
                </a:lnSpc>
                <a:spcBef>
                  <a:spcPts val="600"/>
                </a:spcBef>
                <a:spcAft>
                  <a:spcPts val="600"/>
                </a:spcAft>
              </a:pPr>
              <a:r>
                <a:rPr lang="en-US" sz="3200" dirty="0" err="1">
                  <a:effectLst/>
                  <a:latin typeface="Times New Roman" panose="02020603050405020304" pitchFamily="18" charset="0"/>
                  <a:ea typeface="Times New Roman" panose="02020603050405020304" pitchFamily="18" charset="0"/>
                </a:rPr>
                <a:t>Nhan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đề</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quát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nội</a:t>
              </a:r>
              <a:r>
                <a:rPr lang="en-US" sz="3200" dirty="0">
                  <a:effectLst/>
                  <a:latin typeface="Times New Roman" panose="02020603050405020304" pitchFamily="18" charset="0"/>
                  <a:ea typeface="Times New Roman" panose="02020603050405020304" pitchFamily="18" charset="0"/>
                </a:rPr>
                <a:t> dung </a:t>
              </a:r>
              <a:r>
                <a:rPr lang="en-US" sz="3200" dirty="0" err="1">
                  <a:effectLst/>
                  <a:latin typeface="Times New Roman" panose="02020603050405020304" pitchFamily="18" charset="0"/>
                  <a:ea typeface="Times New Roman" panose="02020603050405020304" pitchFamily="18" charset="0"/>
                </a:rPr>
                <a:t>chính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văn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thiệu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về</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nét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đặc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sắc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lễ</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hội</a:t>
              </a:r>
              <a:r>
                <a:rPr lang="en-US" sz="3200" dirty="0">
                  <a:effectLst/>
                  <a:latin typeface="Times New Roman" panose="02020603050405020304" pitchFamily="18" charset="0"/>
                  <a:ea typeface="Times New Roman" panose="02020603050405020304" pitchFamily="18" charset="0"/>
                </a:rPr>
                <a:t> Ka-</a:t>
              </a:r>
              <a:r>
                <a:rPr lang="en-US" sz="3200" dirty="0" err="1">
                  <a:effectLst/>
                  <a:latin typeface="Times New Roman" panose="02020603050405020304" pitchFamily="18" charset="0"/>
                  <a:ea typeface="Times New Roman" panose="02020603050405020304" pitchFamily="18" charset="0"/>
                </a:rPr>
                <a:t>tê</a:t>
              </a:r>
              <a:r>
                <a:rPr lang="en-US" sz="3200" dirty="0">
                  <a:effectLst/>
                  <a:latin typeface="Times New Roman" panose="02020603050405020304" pitchFamily="18" charset="0"/>
                  <a:ea typeface="Times New Roman" panose="02020603050405020304" pitchFamily="18" charset="0"/>
                </a:rPr>
                <a:t> – </a:t>
              </a:r>
              <a:r>
                <a:rPr lang="en-US" sz="3200" dirty="0" err="1">
                  <a:effectLst/>
                  <a:latin typeface="Times New Roman" panose="02020603050405020304" pitchFamily="18" charset="0"/>
                  <a:ea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lễ</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hội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dân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gian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dân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tộc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Chăm</a:t>
              </a:r>
              <a:r>
                <a:rPr lang="en-US" sz="3200" dirty="0">
                  <a:effectLst/>
                  <a:latin typeface="Times New Roman" panose="02020603050405020304" pitchFamily="18" charset="0"/>
                  <a:ea typeface="Times New Roman" panose="02020603050405020304" pitchFamily="18" charset="0"/>
                </a:rPr>
                <a:t> ở </a:t>
              </a:r>
              <a:r>
                <a:rPr lang="en-US" sz="3200" dirty="0" err="1">
                  <a:effectLst/>
                  <a:latin typeface="Times New Roman" panose="02020603050405020304" pitchFamily="18" charset="0"/>
                  <a:ea typeface="Times New Roman" panose="02020603050405020304" pitchFamily="18" charset="0"/>
                </a:rPr>
                <a:t>Ninh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Thuận</a:t>
              </a:r>
              <a:r>
                <a:rPr lang="en-US" sz="3200" dirty="0">
                  <a:effectLst/>
                  <a:latin typeface="Times New Roman" panose="02020603050405020304" pitchFamily="18" charset="0"/>
                  <a:ea typeface="Times New Roman" panose="02020603050405020304" pitchFamily="18" charset="0"/>
                </a:rPr>
                <a:t>.</a:t>
              </a:r>
            </a:p>
          </p:txBody>
        </p:sp>
      </p:grpSp>
      <p:grpSp>
        <p:nvGrpSpPr>
          <p:cNvPr id="25" name="Group 24">
            <a:extLst>
              <a:ext uri="{FF2B5EF4-FFF2-40B4-BE49-F238E27FC236}">
                <a16:creationId xmlns:a16="http://schemas.microsoft.com/office/drawing/2014/main" id="{DE29B60D-AAA0-410A-8649-C2D5958F4745}"/>
              </a:ext>
            </a:extLst>
          </p:cNvPr>
          <p:cNvGrpSpPr/>
          <p:nvPr/>
        </p:nvGrpSpPr>
        <p:grpSpPr>
          <a:xfrm>
            <a:off x="6771996" y="1458443"/>
            <a:ext cx="3402179" cy="3927945"/>
            <a:chOff x="6431562" y="1458443"/>
            <a:chExt cx="3402179" cy="3927945"/>
          </a:xfrm>
        </p:grpSpPr>
        <p:grpSp>
          <p:nvGrpSpPr>
            <p:cNvPr id="13" name="Group 12">
              <a:extLst>
                <a:ext uri="{FF2B5EF4-FFF2-40B4-BE49-F238E27FC236}">
                  <a16:creationId xmlns:a16="http://schemas.microsoft.com/office/drawing/2014/main" id="{6F3D02E1-8AFE-47C3-AB93-BC1273F27490}"/>
                </a:ext>
              </a:extLst>
            </p:cNvPr>
            <p:cNvGrpSpPr/>
            <p:nvPr/>
          </p:nvGrpSpPr>
          <p:grpSpPr>
            <a:xfrm>
              <a:off x="6431562" y="1458443"/>
              <a:ext cx="3383951" cy="3927945"/>
              <a:chOff x="1730772" y="1462514"/>
              <a:chExt cx="4029075" cy="5193076"/>
            </a:xfrm>
          </p:grpSpPr>
          <p:grpSp>
            <p:nvGrpSpPr>
              <p:cNvPr id="14" name="Group 13">
                <a:extLst>
                  <a:ext uri="{FF2B5EF4-FFF2-40B4-BE49-F238E27FC236}">
                    <a16:creationId xmlns:a16="http://schemas.microsoft.com/office/drawing/2014/main" id="{19314AF4-1BA1-4BD7-BE53-3F65C3556F60}"/>
                  </a:ext>
                </a:extLst>
              </p:cNvPr>
              <p:cNvGrpSpPr/>
              <p:nvPr/>
            </p:nvGrpSpPr>
            <p:grpSpPr>
              <a:xfrm>
                <a:off x="1730772" y="1631156"/>
                <a:ext cx="4029075" cy="5024434"/>
                <a:chOff x="1643063" y="1528763"/>
                <a:chExt cx="4029075" cy="5024434"/>
              </a:xfrm>
            </p:grpSpPr>
            <p:sp>
              <p:nvSpPr>
                <p:cNvPr id="18" name="Flowchart: Off-page Connector 17">
                  <a:extLst>
                    <a:ext uri="{FF2B5EF4-FFF2-40B4-BE49-F238E27FC236}">
                      <a16:creationId xmlns:a16="http://schemas.microsoft.com/office/drawing/2014/main" id="{0EDE2926-D865-409C-8323-97D74539D3CF}"/>
                    </a:ext>
                  </a:extLst>
                </p:cNvPr>
                <p:cNvSpPr/>
                <p:nvPr/>
              </p:nvSpPr>
              <p:spPr>
                <a:xfrm>
                  <a:off x="1643063" y="1528763"/>
                  <a:ext cx="4029075" cy="4957762"/>
                </a:xfrm>
                <a:prstGeom prst="flowChartOffpageConnector">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Off-page Connector 18">
                  <a:extLst>
                    <a:ext uri="{FF2B5EF4-FFF2-40B4-BE49-F238E27FC236}">
                      <a16:creationId xmlns:a16="http://schemas.microsoft.com/office/drawing/2014/main" id="{4BF3BD7F-692E-45C9-B96A-606CE711106F}"/>
                    </a:ext>
                  </a:extLst>
                </p:cNvPr>
                <p:cNvSpPr/>
                <p:nvPr/>
              </p:nvSpPr>
              <p:spPr>
                <a:xfrm>
                  <a:off x="1709735" y="1595435"/>
                  <a:ext cx="3876675" cy="4957762"/>
                </a:xfrm>
                <a:prstGeom prst="flowChartOffpageConnector">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F241EDB-4662-4B3D-BC8A-47ECC4FEB84D}"/>
                  </a:ext>
                </a:extLst>
              </p:cNvPr>
              <p:cNvGrpSpPr/>
              <p:nvPr/>
            </p:nvGrpSpPr>
            <p:grpSpPr>
              <a:xfrm>
                <a:off x="3337715" y="1462514"/>
                <a:ext cx="812408" cy="375380"/>
                <a:chOff x="2830909" y="1291496"/>
                <a:chExt cx="1197135" cy="612648"/>
              </a:xfrm>
              <a:solidFill>
                <a:schemeClr val="accent4">
                  <a:lumMod val="60000"/>
                  <a:lumOff val="40000"/>
                </a:schemeClr>
              </a:solidFill>
            </p:grpSpPr>
            <p:sp>
              <p:nvSpPr>
                <p:cNvPr id="16" name="Flowchart: Decision 15">
                  <a:extLst>
                    <a:ext uri="{FF2B5EF4-FFF2-40B4-BE49-F238E27FC236}">
                      <a16:creationId xmlns:a16="http://schemas.microsoft.com/office/drawing/2014/main" id="{5671A7C4-ED99-4C69-882D-AC39B7DA3812}"/>
                    </a:ext>
                  </a:extLst>
                </p:cNvPr>
                <p:cNvSpPr/>
                <p:nvPr/>
              </p:nvSpPr>
              <p:spPr>
                <a:xfrm>
                  <a:off x="2830909" y="1291496"/>
                  <a:ext cx="914400" cy="612648"/>
                </a:xfrm>
                <a:prstGeom prst="flowChartDecision">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ircle: Hollow 16">
                  <a:extLst>
                    <a:ext uri="{FF2B5EF4-FFF2-40B4-BE49-F238E27FC236}">
                      <a16:creationId xmlns:a16="http://schemas.microsoft.com/office/drawing/2014/main" id="{CD3929C6-6C2E-49D3-A54D-CB8D70A90232}"/>
                    </a:ext>
                  </a:extLst>
                </p:cNvPr>
                <p:cNvSpPr/>
                <p:nvPr/>
              </p:nvSpPr>
              <p:spPr>
                <a:xfrm>
                  <a:off x="3456543" y="1325925"/>
                  <a:ext cx="571501" cy="539019"/>
                </a:xfrm>
                <a:prstGeom prst="donu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3" name="TextBox 22">
              <a:extLst>
                <a:ext uri="{FF2B5EF4-FFF2-40B4-BE49-F238E27FC236}">
                  <a16:creationId xmlns:a16="http://schemas.microsoft.com/office/drawing/2014/main" id="{C4B741C8-BDDF-4ED7-938A-65A89D2E7A3C}"/>
                </a:ext>
              </a:extLst>
            </p:cNvPr>
            <p:cNvSpPr txBox="1"/>
            <p:nvPr/>
          </p:nvSpPr>
          <p:spPr>
            <a:xfrm>
              <a:off x="6721838" y="2044236"/>
              <a:ext cx="3111903" cy="2554545"/>
            </a:xfrm>
            <a:prstGeom prst="rect">
              <a:avLst/>
            </a:prstGeom>
            <a:noFill/>
          </p:spPr>
          <p:txBody>
            <a:bodyPr wrap="square">
              <a:spAutoFit/>
            </a:bodyPr>
            <a:lstStyle/>
            <a:p>
              <a:r>
                <a:rPr lang="en-US" sz="4000" dirty="0" err="1">
                  <a:solidFill>
                    <a:srgbClr val="000000"/>
                  </a:solidFill>
                  <a:effectLst/>
                  <a:latin typeface="Times New Roman" panose="02020603050405020304" pitchFamily="18" charset="0"/>
                  <a:ea typeface="Times New Roman" panose="02020603050405020304" pitchFamily="18" charset="0"/>
                </a:rPr>
                <a:t>Nhan</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đề</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có</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mối</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liên</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quan</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mật</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thiết</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với</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đề</a:t>
              </a:r>
              <a:r>
                <a:rPr lang="en-US" sz="4000" dirty="0">
                  <a:solidFill>
                    <a:srgbClr val="000000"/>
                  </a:solidFill>
                  <a:effectLst/>
                  <a:latin typeface="Times New Roman" panose="02020603050405020304" pitchFamily="18" charset="0"/>
                  <a:ea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rPr>
                <a:t>tài</a:t>
              </a:r>
              <a:r>
                <a:rPr lang="en-US" sz="4000" dirty="0">
                  <a:solidFill>
                    <a:srgbClr val="000000"/>
                  </a:solidFill>
                  <a:effectLst/>
                  <a:latin typeface="Times New Roman" panose="02020603050405020304" pitchFamily="18" charset="0"/>
                  <a:ea typeface="Times New Roman" panose="02020603050405020304" pitchFamily="18" charset="0"/>
                </a:rPr>
                <a:t>.</a:t>
              </a:r>
              <a:endParaRPr lang="en-US" sz="4000" dirty="0"/>
            </a:p>
          </p:txBody>
        </p:sp>
      </p:grpSp>
    </p:spTree>
    <p:extLst>
      <p:ext uri="{BB962C8B-B14F-4D97-AF65-F5344CB8AC3E}">
        <p14:creationId xmlns:p14="http://schemas.microsoft.com/office/powerpoint/2010/main" val="968455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C5DD7B-D8F0-4349-BA07-65A28467C50E}"/>
              </a:ext>
            </a:extLst>
          </p:cNvPr>
          <p:cNvSpPr txBox="1"/>
          <p:nvPr/>
        </p:nvSpPr>
        <p:spPr>
          <a:xfrm>
            <a:off x="660400" y="377355"/>
            <a:ext cx="10858500" cy="613245"/>
          </a:xfrm>
          <a:prstGeom prst="rect">
            <a:avLst/>
          </a:prstGeom>
          <a:noFill/>
        </p:spPr>
        <p:txBody>
          <a:bodyPr wrap="square">
            <a:spAutoFit/>
          </a:bodyPr>
          <a:lstStyle/>
          <a:p>
            <a:pPr algn="just">
              <a:lnSpc>
                <a:spcPct val="115000"/>
              </a:lnSpc>
              <a:spcBef>
                <a:spcPts val="600"/>
              </a:spcBef>
              <a:spcAft>
                <a:spcPts val="600"/>
              </a:spcAft>
            </a:pPr>
            <a:r>
              <a:rPr lang="en-US" sz="3200" b="1" i="1" dirty="0">
                <a:effectLst/>
                <a:latin typeface="Times New Roman" panose="02020603050405020304" pitchFamily="18" charset="0"/>
                <a:ea typeface="Times New Roman" panose="02020603050405020304" pitchFamily="18" charset="0"/>
              </a:rPr>
              <a:t>e. </a:t>
            </a:r>
            <a:r>
              <a:rPr lang="en-US" sz="3200" b="1" i="1" dirty="0" err="1">
                <a:effectLst/>
                <a:latin typeface="Times New Roman" panose="02020603050405020304" pitchFamily="18" charset="0"/>
                <a:ea typeface="Times New Roman" panose="02020603050405020304" pitchFamily="18" charset="0"/>
              </a:rPr>
              <a:t>Thể</a:t>
            </a:r>
            <a:r>
              <a:rPr lang="en-US" sz="3200" b="1" i="1" dirty="0">
                <a:effectLst/>
                <a:latin typeface="Times New Roman" panose="02020603050405020304" pitchFamily="18" charset="0"/>
                <a:ea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rPr>
              <a:t>loại</a:t>
            </a:r>
            <a:r>
              <a:rPr lang="en-US" sz="3200" b="1" i="1" dirty="0">
                <a:effectLst/>
                <a:latin typeface="Times New Roman" panose="02020603050405020304" pitchFamily="18" charset="0"/>
                <a:ea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rPr>
              <a:t>phương</a:t>
            </a:r>
            <a:r>
              <a:rPr lang="en-US" sz="3200" b="1" i="1" dirty="0">
                <a:effectLst/>
                <a:latin typeface="Times New Roman" panose="02020603050405020304" pitchFamily="18" charset="0"/>
                <a:ea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rPr>
              <a:t>thức</a:t>
            </a:r>
            <a:r>
              <a:rPr lang="en-US" sz="3200" b="1" i="1" dirty="0">
                <a:effectLst/>
                <a:latin typeface="Times New Roman" panose="02020603050405020304" pitchFamily="18" charset="0"/>
                <a:ea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rPr>
              <a:t>biểu</a:t>
            </a:r>
            <a:r>
              <a:rPr lang="en-US" sz="3200" b="1" i="1" dirty="0">
                <a:effectLst/>
                <a:latin typeface="Times New Roman" panose="02020603050405020304" pitchFamily="18" charset="0"/>
                <a:ea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rPr>
              <a:t>đạt</a:t>
            </a:r>
            <a:r>
              <a:rPr lang="en-US" sz="3200" b="1" i="1"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pSp>
        <p:nvGrpSpPr>
          <p:cNvPr id="7" name="Group 6">
            <a:extLst>
              <a:ext uri="{FF2B5EF4-FFF2-40B4-BE49-F238E27FC236}">
                <a16:creationId xmlns:a16="http://schemas.microsoft.com/office/drawing/2014/main" id="{6AE9FC39-A9FD-4350-8771-67C94B600D20}"/>
              </a:ext>
            </a:extLst>
          </p:cNvPr>
          <p:cNvGrpSpPr/>
          <p:nvPr/>
        </p:nvGrpSpPr>
        <p:grpSpPr>
          <a:xfrm>
            <a:off x="2403475" y="1630077"/>
            <a:ext cx="8128000" cy="4055046"/>
            <a:chOff x="2032000" y="1401476"/>
            <a:chExt cx="8128000" cy="4055046"/>
          </a:xfrm>
        </p:grpSpPr>
        <p:sp>
          <p:nvSpPr>
            <p:cNvPr id="8" name="Rectangle 7">
              <a:extLst>
                <a:ext uri="{FF2B5EF4-FFF2-40B4-BE49-F238E27FC236}">
                  <a16:creationId xmlns:a16="http://schemas.microsoft.com/office/drawing/2014/main" id="{969546C4-1FD7-40B1-BDE8-39D2E8867066}"/>
                </a:ext>
              </a:extLst>
            </p:cNvPr>
            <p:cNvSpPr/>
            <p:nvPr/>
          </p:nvSpPr>
          <p:spPr>
            <a:xfrm>
              <a:off x="2032000" y="1615499"/>
              <a:ext cx="8128000" cy="1638000"/>
            </a:xfrm>
            <a:prstGeom prst="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Freeform: Shape 8">
              <a:extLst>
                <a:ext uri="{FF2B5EF4-FFF2-40B4-BE49-F238E27FC236}">
                  <a16:creationId xmlns:a16="http://schemas.microsoft.com/office/drawing/2014/main" id="{3CE2082A-508A-4531-A425-9100DA0B52A0}"/>
                </a:ext>
              </a:extLst>
            </p:cNvPr>
            <p:cNvSpPr/>
            <p:nvPr/>
          </p:nvSpPr>
          <p:spPr>
            <a:xfrm>
              <a:off x="2438400" y="1401476"/>
              <a:ext cx="5689600" cy="1173422"/>
            </a:xfrm>
            <a:custGeom>
              <a:avLst/>
              <a:gdLst>
                <a:gd name="connsiteX0" fmla="*/ 0 w 5689600"/>
                <a:gd name="connsiteY0" fmla="*/ 195574 h 1173422"/>
                <a:gd name="connsiteX1" fmla="*/ 195574 w 5689600"/>
                <a:gd name="connsiteY1" fmla="*/ 0 h 1173422"/>
                <a:gd name="connsiteX2" fmla="*/ 5494026 w 5689600"/>
                <a:gd name="connsiteY2" fmla="*/ 0 h 1173422"/>
                <a:gd name="connsiteX3" fmla="*/ 5689600 w 5689600"/>
                <a:gd name="connsiteY3" fmla="*/ 195574 h 1173422"/>
                <a:gd name="connsiteX4" fmla="*/ 5689600 w 5689600"/>
                <a:gd name="connsiteY4" fmla="*/ 977848 h 1173422"/>
                <a:gd name="connsiteX5" fmla="*/ 5494026 w 5689600"/>
                <a:gd name="connsiteY5" fmla="*/ 1173422 h 1173422"/>
                <a:gd name="connsiteX6" fmla="*/ 195574 w 5689600"/>
                <a:gd name="connsiteY6" fmla="*/ 1173422 h 1173422"/>
                <a:gd name="connsiteX7" fmla="*/ 0 w 5689600"/>
                <a:gd name="connsiteY7" fmla="*/ 977848 h 1173422"/>
                <a:gd name="connsiteX8" fmla="*/ 0 w 5689600"/>
                <a:gd name="connsiteY8" fmla="*/ 195574 h 117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1173422">
                  <a:moveTo>
                    <a:pt x="0" y="195574"/>
                  </a:moveTo>
                  <a:cubicBezTo>
                    <a:pt x="0" y="87561"/>
                    <a:pt x="87561" y="0"/>
                    <a:pt x="195574" y="0"/>
                  </a:cubicBezTo>
                  <a:lnTo>
                    <a:pt x="5494026" y="0"/>
                  </a:lnTo>
                  <a:cubicBezTo>
                    <a:pt x="5602039" y="0"/>
                    <a:pt x="5689600" y="87561"/>
                    <a:pt x="5689600" y="195574"/>
                  </a:cubicBezTo>
                  <a:lnTo>
                    <a:pt x="5689600" y="977848"/>
                  </a:lnTo>
                  <a:cubicBezTo>
                    <a:pt x="5689600" y="1085861"/>
                    <a:pt x="5602039" y="1173422"/>
                    <a:pt x="5494026" y="1173422"/>
                  </a:cubicBezTo>
                  <a:lnTo>
                    <a:pt x="195574" y="1173422"/>
                  </a:lnTo>
                  <a:cubicBezTo>
                    <a:pt x="87561" y="1173422"/>
                    <a:pt x="0" y="1085861"/>
                    <a:pt x="0" y="977848"/>
                  </a:cubicBezTo>
                  <a:lnTo>
                    <a:pt x="0" y="195574"/>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72335" tIns="57282" rIns="272335" bIns="57282" numCol="1" spcCol="1270" anchor="ctr" anchorCtr="0">
              <a:noAutofit/>
            </a:bodyPr>
            <a:lstStyle/>
            <a:p>
              <a:pPr marL="0" lvl="0" indent="0" algn="l" defTabSz="1422400">
                <a:lnSpc>
                  <a:spcPct val="90000"/>
                </a:lnSpc>
                <a:spcBef>
                  <a:spcPct val="0"/>
                </a:spcBef>
                <a:spcAft>
                  <a:spcPct val="35000"/>
                </a:spcAft>
                <a:buNone/>
              </a:pPr>
              <a:r>
                <a:rPr lang="en-US" sz="3200" b="1" i="1" kern="1200" dirty="0" err="1">
                  <a:latin typeface="Times New Roman" panose="02020603050405020304" pitchFamily="18" charset="0"/>
                  <a:cs typeface="Times New Roman" panose="02020603050405020304" pitchFamily="18" charset="0"/>
                </a:rPr>
                <a:t>Thể</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loại</a:t>
              </a:r>
              <a:r>
                <a:rPr lang="en-US" sz="3200" b="1" i="1"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Văn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bản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thông</a:t>
              </a:r>
              <a:r>
                <a:rPr lang="en-US" sz="3200" kern="1200" dirty="0">
                  <a:latin typeface="Times New Roman" panose="02020603050405020304" pitchFamily="18" charset="0"/>
                  <a:cs typeface="Times New Roman" panose="02020603050405020304" pitchFamily="18" charset="0"/>
                </a:rPr>
                <a:t> tin </a:t>
              </a:r>
              <a:r>
                <a:rPr lang="en-US" sz="3200" kern="1200" dirty="0" err="1">
                  <a:latin typeface="Times New Roman" panose="02020603050405020304" pitchFamily="18" charset="0"/>
                  <a:cs typeface="Times New Roman" panose="02020603050405020304" pitchFamily="18" charset="0"/>
                </a:rPr>
                <a:t>tổng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hợp</a:t>
              </a:r>
              <a:endParaRPr lang="en-US" sz="3200" kern="1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0AB691A6-3EC9-453E-AA5D-B09CA0E9AC8A}"/>
                </a:ext>
              </a:extLst>
            </p:cNvPr>
            <p:cNvSpPr/>
            <p:nvPr/>
          </p:nvSpPr>
          <p:spPr>
            <a:xfrm>
              <a:off x="2032000" y="3818522"/>
              <a:ext cx="8128000" cy="1638000"/>
            </a:xfrm>
            <a:prstGeom prst="rect">
              <a:avLst/>
            </a:prstGeom>
          </p:spPr>
          <p:style>
            <a:lnRef idx="2">
              <a:schemeClr val="accent3">
                <a:hueOff val="2710599"/>
                <a:satOff val="100000"/>
                <a:lumOff val="-1470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9FD2FFA5-DF4B-48CE-A0D6-F7870BD37808}"/>
                </a:ext>
              </a:extLst>
            </p:cNvPr>
            <p:cNvSpPr/>
            <p:nvPr/>
          </p:nvSpPr>
          <p:spPr>
            <a:xfrm>
              <a:off x="2438400" y="3604499"/>
              <a:ext cx="5689600" cy="1173422"/>
            </a:xfrm>
            <a:custGeom>
              <a:avLst/>
              <a:gdLst>
                <a:gd name="connsiteX0" fmla="*/ 0 w 5689600"/>
                <a:gd name="connsiteY0" fmla="*/ 195574 h 1173422"/>
                <a:gd name="connsiteX1" fmla="*/ 195574 w 5689600"/>
                <a:gd name="connsiteY1" fmla="*/ 0 h 1173422"/>
                <a:gd name="connsiteX2" fmla="*/ 5494026 w 5689600"/>
                <a:gd name="connsiteY2" fmla="*/ 0 h 1173422"/>
                <a:gd name="connsiteX3" fmla="*/ 5689600 w 5689600"/>
                <a:gd name="connsiteY3" fmla="*/ 195574 h 1173422"/>
                <a:gd name="connsiteX4" fmla="*/ 5689600 w 5689600"/>
                <a:gd name="connsiteY4" fmla="*/ 977848 h 1173422"/>
                <a:gd name="connsiteX5" fmla="*/ 5494026 w 5689600"/>
                <a:gd name="connsiteY5" fmla="*/ 1173422 h 1173422"/>
                <a:gd name="connsiteX6" fmla="*/ 195574 w 5689600"/>
                <a:gd name="connsiteY6" fmla="*/ 1173422 h 1173422"/>
                <a:gd name="connsiteX7" fmla="*/ 0 w 5689600"/>
                <a:gd name="connsiteY7" fmla="*/ 977848 h 1173422"/>
                <a:gd name="connsiteX8" fmla="*/ 0 w 5689600"/>
                <a:gd name="connsiteY8" fmla="*/ 195574 h 117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1173422">
                  <a:moveTo>
                    <a:pt x="0" y="195574"/>
                  </a:moveTo>
                  <a:cubicBezTo>
                    <a:pt x="0" y="87561"/>
                    <a:pt x="87561" y="0"/>
                    <a:pt x="195574" y="0"/>
                  </a:cubicBezTo>
                  <a:lnTo>
                    <a:pt x="5494026" y="0"/>
                  </a:lnTo>
                  <a:cubicBezTo>
                    <a:pt x="5602039" y="0"/>
                    <a:pt x="5689600" y="87561"/>
                    <a:pt x="5689600" y="195574"/>
                  </a:cubicBezTo>
                  <a:lnTo>
                    <a:pt x="5689600" y="977848"/>
                  </a:lnTo>
                  <a:cubicBezTo>
                    <a:pt x="5689600" y="1085861"/>
                    <a:pt x="5602039" y="1173422"/>
                    <a:pt x="5494026" y="1173422"/>
                  </a:cubicBezTo>
                  <a:lnTo>
                    <a:pt x="195574" y="1173422"/>
                  </a:lnTo>
                  <a:cubicBezTo>
                    <a:pt x="87561" y="1173422"/>
                    <a:pt x="0" y="1085861"/>
                    <a:pt x="0" y="977848"/>
                  </a:cubicBezTo>
                  <a:lnTo>
                    <a:pt x="0" y="195574"/>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272335" tIns="57282" rIns="272335" bIns="57282" numCol="1" spcCol="1270" anchor="ctr" anchorCtr="0">
              <a:noAutofit/>
            </a:bodyPr>
            <a:lstStyle/>
            <a:p>
              <a:pPr marL="0" lvl="0" indent="0" algn="l" defTabSz="1422400">
                <a:lnSpc>
                  <a:spcPct val="90000"/>
                </a:lnSpc>
                <a:spcBef>
                  <a:spcPct val="0"/>
                </a:spcBef>
                <a:spcAft>
                  <a:spcPct val="35000"/>
                </a:spcAft>
                <a:buNone/>
              </a:pPr>
              <a:r>
                <a:rPr lang="en-US" sz="3200" b="1" i="1" kern="1200" dirty="0" err="1">
                  <a:latin typeface="Times New Roman" panose="02020603050405020304" pitchFamily="18" charset="0"/>
                  <a:cs typeface="Times New Roman" panose="02020603050405020304" pitchFamily="18" charset="0"/>
                </a:rPr>
                <a:t>Phương</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thức</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biểu</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đạt</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chính</a:t>
              </a:r>
              <a:r>
                <a:rPr lang="en-US" sz="3200" i="1"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Thuyết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minh</a:t>
              </a:r>
              <a:endParaRPr lang="en-US" sz="32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74826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96493C-EA6E-4583-A961-C841A6FB2EEB}"/>
              </a:ext>
            </a:extLst>
          </p:cNvPr>
          <p:cNvSpPr txBox="1"/>
          <p:nvPr/>
        </p:nvSpPr>
        <p:spPr>
          <a:xfrm>
            <a:off x="660400" y="283786"/>
            <a:ext cx="10858500" cy="1693028"/>
          </a:xfrm>
          <a:prstGeom prst="rect">
            <a:avLst/>
          </a:prstGeom>
          <a:noFill/>
        </p:spPr>
        <p:txBody>
          <a:bodyPr wrap="square">
            <a:spAutoFit/>
          </a:bodyPr>
          <a:lstStyle/>
          <a:p>
            <a:pPr>
              <a:lnSpc>
                <a:spcPct val="115000"/>
              </a:lnSpc>
              <a:spcBef>
                <a:spcPts val="600"/>
              </a:spcBef>
              <a:spcAft>
                <a:spcPts val="600"/>
              </a:spcAft>
            </a:pPr>
            <a:r>
              <a:rPr lang="en-US" sz="2800" b="1" i="1" dirty="0">
                <a:effectLst/>
                <a:latin typeface="Times New Roman" panose="02020603050405020304" pitchFamily="18" charset="0"/>
                <a:ea typeface="Times New Roman" panose="02020603050405020304" pitchFamily="18" charset="0"/>
              </a:rPr>
              <a:t>f. </a:t>
            </a:r>
            <a:r>
              <a:rPr lang="en-US" sz="2800" b="1" i="1" dirty="0" err="1">
                <a:effectLst/>
                <a:latin typeface="Times New Roman" panose="02020603050405020304" pitchFamily="18" charset="0"/>
                <a:ea typeface="Times New Roman" panose="02020603050405020304" pitchFamily="18" charset="0"/>
              </a:rPr>
              <a:t>Bố</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cục</a:t>
            </a:r>
            <a:r>
              <a:rPr lang="en-US" sz="2800" b="1" i="1"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US" sz="2800" dirty="0" err="1">
                <a:effectLst/>
                <a:latin typeface="Times New Roman" panose="02020603050405020304" pitchFamily="18" charset="0"/>
                <a:ea typeface="Times New Roman" panose="02020603050405020304" pitchFamily="18" charset="0"/>
              </a:rPr>
              <a:t>Ngoài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sapo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phần</a:t>
            </a:r>
            <a:r>
              <a:rPr lang="en-US" sz="2800" dirty="0">
                <a:effectLst/>
                <a:latin typeface="Times New Roman" panose="02020603050405020304" pitchFamily="18" charset="0"/>
                <a:ea typeface="Times New Roman" panose="02020603050405020304" pitchFamily="18" charset="0"/>
              </a:rPr>
              <a:t> in </a:t>
            </a:r>
            <a:r>
              <a:rPr lang="en-US" sz="2800" dirty="0" err="1">
                <a:effectLst/>
                <a:latin typeface="Times New Roman" panose="02020603050405020304" pitchFamily="18" charset="0"/>
                <a:ea typeface="Times New Roman" panose="02020603050405020304" pitchFamily="18" charset="0"/>
              </a:rPr>
              <a:t>đậm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chia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4 </a:t>
            </a:r>
            <a:r>
              <a:rPr lang="en-US" sz="2800" dirty="0" err="1">
                <a:effectLst/>
                <a:latin typeface="Times New Roman" panose="02020603050405020304" pitchFamily="18" charset="0"/>
                <a:ea typeface="Times New Roman" panose="02020603050405020304" pitchFamily="18" charset="0"/>
              </a:rPr>
              <a:t>phần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rPr>
              <a:t> SGK </a:t>
            </a:r>
            <a:r>
              <a:rPr lang="en-US" sz="2800" dirty="0" err="1">
                <a:effectLst/>
                <a:latin typeface="Times New Roman" panose="02020603050405020304" pitchFamily="18" charset="0"/>
                <a:ea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dấu</a:t>
            </a:r>
            <a:r>
              <a:rPr lang="en-US" sz="2800" dirty="0">
                <a:effectLst/>
                <a:latin typeface="Times New Roman" panose="02020603050405020304" pitchFamily="18" charset="0"/>
                <a:ea typeface="Times New Roman" panose="02020603050405020304" pitchFamily="18" charset="0"/>
              </a:rPr>
              <a:t>:</a:t>
            </a:r>
          </a:p>
        </p:txBody>
      </p:sp>
      <p:sp>
        <p:nvSpPr>
          <p:cNvPr id="6" name="Arrow: Chevron 5">
            <a:extLst>
              <a:ext uri="{FF2B5EF4-FFF2-40B4-BE49-F238E27FC236}">
                <a16:creationId xmlns:a16="http://schemas.microsoft.com/office/drawing/2014/main" id="{3C9A16C2-7412-4DEE-A04F-F20195A043CC}"/>
              </a:ext>
            </a:extLst>
          </p:cNvPr>
          <p:cNvSpPr/>
          <p:nvPr/>
        </p:nvSpPr>
        <p:spPr>
          <a:xfrm>
            <a:off x="872332" y="2257410"/>
            <a:ext cx="2302302" cy="2503166"/>
          </a:xfrm>
          <a:prstGeom prst="chevron">
            <a:avLst>
              <a:gd name="adj" fmla="val 4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7" name="Freeform: Shape 6">
            <a:extLst>
              <a:ext uri="{FF2B5EF4-FFF2-40B4-BE49-F238E27FC236}">
                <a16:creationId xmlns:a16="http://schemas.microsoft.com/office/drawing/2014/main" id="{70786AE2-BDBE-44F3-A3A5-FE1FE65C0B86}"/>
              </a:ext>
            </a:extLst>
          </p:cNvPr>
          <p:cNvSpPr/>
          <p:nvPr/>
        </p:nvSpPr>
        <p:spPr>
          <a:xfrm>
            <a:off x="1343025" y="2668871"/>
            <a:ext cx="2159047" cy="2503166"/>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463" tIns="98463" rIns="98463" bIns="98463" numCol="1" spcCol="1270" anchor="ctr" anchorCtr="0">
            <a:noAutofit/>
          </a:bodyPr>
          <a:lstStyle/>
          <a:p>
            <a:pPr marL="0" lvl="0" indent="0" algn="ctr" defTabSz="48895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Phần</a:t>
            </a:r>
            <a:r>
              <a:rPr lang="en-US" sz="2800" b="1" kern="1200" dirty="0">
                <a:latin typeface="Times New Roman" panose="02020603050405020304" pitchFamily="18" charset="0"/>
                <a:cs typeface="Times New Roman" panose="02020603050405020304" pitchFamily="18" charset="0"/>
              </a:rPr>
              <a:t> 1: </a:t>
            </a:r>
            <a:r>
              <a:rPr lang="en-US" sz="2800" kern="1200" dirty="0" err="1">
                <a:latin typeface="Times New Roman" panose="02020603050405020304" pitchFamily="18" charset="0"/>
                <a:cs typeface="Times New Roman" panose="02020603050405020304" pitchFamily="18" charset="0"/>
              </a:rPr>
              <a:t>Giới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thiệu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gian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địa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điểm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tổ</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chức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lễ</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hội</a:t>
            </a:r>
            <a:r>
              <a:rPr lang="en-US" sz="2800" kern="1200" dirty="0">
                <a:latin typeface="Times New Roman" panose="02020603050405020304" pitchFamily="18" charset="0"/>
                <a:cs typeface="Times New Roman" panose="02020603050405020304" pitchFamily="18" charset="0"/>
              </a:rPr>
              <a:t> Ka-</a:t>
            </a:r>
            <a:r>
              <a:rPr lang="en-US" sz="2800" kern="1200" dirty="0" err="1">
                <a:latin typeface="Times New Roman" panose="02020603050405020304" pitchFamily="18" charset="0"/>
                <a:cs typeface="Times New Roman" panose="02020603050405020304" pitchFamily="18" charset="0"/>
              </a:rPr>
              <a:t>tê</a:t>
            </a:r>
            <a:endParaRPr lang="en-US" sz="2800" kern="1200" dirty="0">
              <a:latin typeface="Times New Roman" panose="02020603050405020304" pitchFamily="18" charset="0"/>
              <a:cs typeface="Times New Roman" panose="02020603050405020304" pitchFamily="18" charset="0"/>
            </a:endParaRPr>
          </a:p>
        </p:txBody>
      </p:sp>
      <p:sp>
        <p:nvSpPr>
          <p:cNvPr id="8" name="Arrow: Chevron 7">
            <a:extLst>
              <a:ext uri="{FF2B5EF4-FFF2-40B4-BE49-F238E27FC236}">
                <a16:creationId xmlns:a16="http://schemas.microsoft.com/office/drawing/2014/main" id="{E592893F-52C6-478D-B905-7F0F3CD0F2F3}"/>
              </a:ext>
            </a:extLst>
          </p:cNvPr>
          <p:cNvSpPr/>
          <p:nvPr/>
        </p:nvSpPr>
        <p:spPr>
          <a:xfrm>
            <a:off x="3502073" y="2257410"/>
            <a:ext cx="2302302" cy="2503166"/>
          </a:xfrm>
          <a:prstGeom prst="chevron">
            <a:avLst>
              <a:gd name="adj" fmla="val 4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9" name="Freeform: Shape 8">
            <a:extLst>
              <a:ext uri="{FF2B5EF4-FFF2-40B4-BE49-F238E27FC236}">
                <a16:creationId xmlns:a16="http://schemas.microsoft.com/office/drawing/2014/main" id="{B8E683BE-57CD-45CE-B47B-D020887F4928}"/>
              </a:ext>
            </a:extLst>
          </p:cNvPr>
          <p:cNvSpPr/>
          <p:nvPr/>
        </p:nvSpPr>
        <p:spPr>
          <a:xfrm>
            <a:off x="4116019" y="2668871"/>
            <a:ext cx="1944166" cy="2503166"/>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463" tIns="98463" rIns="98463" bIns="98463" numCol="1" spcCol="1270" anchor="ctr" anchorCtr="0">
            <a:noAutofit/>
          </a:bodyPr>
          <a:lstStyle/>
          <a:p>
            <a:pPr marL="0" lvl="0" indent="0" algn="ctr" defTabSz="48895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Phần</a:t>
            </a:r>
            <a:r>
              <a:rPr lang="en-US" sz="2800" b="1" kern="1200" dirty="0">
                <a:latin typeface="Times New Roman" panose="02020603050405020304" pitchFamily="18" charset="0"/>
                <a:cs typeface="Times New Roman" panose="02020603050405020304" pitchFamily="18" charset="0"/>
              </a:rPr>
              <a:t> 2:</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Giới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thiệu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phần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nghi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lễ</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lễ</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hội</a:t>
            </a:r>
            <a:r>
              <a:rPr lang="en-US" sz="2800" kern="1200" dirty="0">
                <a:latin typeface="Times New Roman" panose="02020603050405020304" pitchFamily="18" charset="0"/>
                <a:cs typeface="Times New Roman" panose="02020603050405020304" pitchFamily="18" charset="0"/>
              </a:rPr>
              <a:t> Ka-</a:t>
            </a:r>
            <a:r>
              <a:rPr lang="en-US" sz="2800" kern="1200" dirty="0" err="1">
                <a:latin typeface="Times New Roman" panose="02020603050405020304" pitchFamily="18" charset="0"/>
                <a:cs typeface="Times New Roman" panose="02020603050405020304" pitchFamily="18" charset="0"/>
              </a:rPr>
              <a:t>tê</a:t>
            </a:r>
            <a:endParaRPr lang="en-US" sz="2800" kern="1200" dirty="0">
              <a:latin typeface="Times New Roman" panose="02020603050405020304" pitchFamily="18" charset="0"/>
              <a:cs typeface="Times New Roman" panose="02020603050405020304" pitchFamily="18" charset="0"/>
            </a:endParaRPr>
          </a:p>
        </p:txBody>
      </p:sp>
      <p:sp>
        <p:nvSpPr>
          <p:cNvPr id="10" name="Arrow: Chevron 9">
            <a:extLst>
              <a:ext uri="{FF2B5EF4-FFF2-40B4-BE49-F238E27FC236}">
                <a16:creationId xmlns:a16="http://schemas.microsoft.com/office/drawing/2014/main" id="{1E187062-D9B5-43EE-87B1-BFE8D4B74E48}"/>
              </a:ext>
            </a:extLst>
          </p:cNvPr>
          <p:cNvSpPr/>
          <p:nvPr/>
        </p:nvSpPr>
        <p:spPr>
          <a:xfrm>
            <a:off x="6131813" y="2257410"/>
            <a:ext cx="2302302" cy="2503166"/>
          </a:xfrm>
          <a:prstGeom prst="chevron">
            <a:avLst>
              <a:gd name="adj" fmla="val 4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1" name="Freeform: Shape 10">
            <a:extLst>
              <a:ext uri="{FF2B5EF4-FFF2-40B4-BE49-F238E27FC236}">
                <a16:creationId xmlns:a16="http://schemas.microsoft.com/office/drawing/2014/main" id="{0A99E53E-0864-40A6-8C20-01A284ADEDF4}"/>
              </a:ext>
            </a:extLst>
          </p:cNvPr>
          <p:cNvSpPr/>
          <p:nvPr/>
        </p:nvSpPr>
        <p:spPr>
          <a:xfrm>
            <a:off x="6745761" y="2668871"/>
            <a:ext cx="1944166" cy="2503166"/>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463" tIns="98463" rIns="98463" bIns="98463" numCol="1" spcCol="1270" anchor="ctr" anchorCtr="0">
            <a:noAutofit/>
          </a:bodyPr>
          <a:lstStyle/>
          <a:p>
            <a:pPr marL="0" lvl="0" indent="0" algn="ctr" defTabSz="48895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Phần</a:t>
            </a:r>
            <a:r>
              <a:rPr lang="en-US" sz="2800" b="1" kern="1200" dirty="0">
                <a:latin typeface="Times New Roman" panose="02020603050405020304" pitchFamily="18" charset="0"/>
                <a:cs typeface="Times New Roman" panose="02020603050405020304" pitchFamily="18" charset="0"/>
              </a:rPr>
              <a:t> 3:</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Giới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thiệu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phần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hội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lễ</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hội</a:t>
            </a:r>
            <a:r>
              <a:rPr lang="en-US" sz="2800" kern="1200" dirty="0">
                <a:latin typeface="Times New Roman" panose="02020603050405020304" pitchFamily="18" charset="0"/>
                <a:cs typeface="Times New Roman" panose="02020603050405020304" pitchFamily="18" charset="0"/>
              </a:rPr>
              <a:t> Ka-</a:t>
            </a:r>
            <a:r>
              <a:rPr lang="en-US" sz="2800" kern="1200" dirty="0" err="1">
                <a:latin typeface="Times New Roman" panose="02020603050405020304" pitchFamily="18" charset="0"/>
                <a:cs typeface="Times New Roman" panose="02020603050405020304" pitchFamily="18" charset="0"/>
              </a:rPr>
              <a:t>tê</a:t>
            </a:r>
            <a:endParaRPr lang="en-US" sz="2800" kern="1200" dirty="0">
              <a:latin typeface="Times New Roman" panose="02020603050405020304" pitchFamily="18" charset="0"/>
              <a:cs typeface="Times New Roman" panose="02020603050405020304" pitchFamily="18" charset="0"/>
            </a:endParaRPr>
          </a:p>
        </p:txBody>
      </p:sp>
      <p:sp>
        <p:nvSpPr>
          <p:cNvPr id="12" name="Arrow: Chevron 11">
            <a:extLst>
              <a:ext uri="{FF2B5EF4-FFF2-40B4-BE49-F238E27FC236}">
                <a16:creationId xmlns:a16="http://schemas.microsoft.com/office/drawing/2014/main" id="{5AE9F2B9-BC5B-49A4-9E26-A0D2C7387A6F}"/>
              </a:ext>
            </a:extLst>
          </p:cNvPr>
          <p:cNvSpPr/>
          <p:nvPr/>
        </p:nvSpPr>
        <p:spPr>
          <a:xfrm>
            <a:off x="8761555" y="2257410"/>
            <a:ext cx="2302302" cy="2503166"/>
          </a:xfrm>
          <a:prstGeom prst="chevron">
            <a:avLst>
              <a:gd name="adj" fmla="val 4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31AADFE0-CA00-443F-A6A7-477CBDC4DFDE}"/>
              </a:ext>
            </a:extLst>
          </p:cNvPr>
          <p:cNvSpPr/>
          <p:nvPr/>
        </p:nvSpPr>
        <p:spPr>
          <a:xfrm>
            <a:off x="9375502" y="2668871"/>
            <a:ext cx="1944166" cy="2503166"/>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463" tIns="98463" rIns="98463" bIns="98463" numCol="1" spcCol="1270" anchor="ctr" anchorCtr="0">
            <a:noAutofit/>
          </a:bodyPr>
          <a:lstStyle/>
          <a:p>
            <a:pPr marL="0" lvl="0" indent="0" algn="ctr" defTabSz="48895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Phần</a:t>
            </a:r>
            <a:r>
              <a:rPr lang="en-US" sz="2800" b="1" kern="1200" dirty="0">
                <a:latin typeface="Times New Roman" panose="02020603050405020304" pitchFamily="18" charset="0"/>
                <a:cs typeface="Times New Roman" panose="02020603050405020304" pitchFamily="18" charset="0"/>
              </a:rPr>
              <a:t> 4</a:t>
            </a:r>
            <a:r>
              <a:rPr lang="en-US" sz="2800" kern="1200" dirty="0">
                <a:latin typeface="Times New Roman" panose="02020603050405020304" pitchFamily="18" charset="0"/>
                <a:cs typeface="Times New Roman" panose="02020603050405020304" pitchFamily="18" charset="0"/>
              </a:rPr>
              <a:t>: Ý </a:t>
            </a:r>
            <a:r>
              <a:rPr lang="en-US" sz="2800" kern="1200" dirty="0" err="1">
                <a:latin typeface="Times New Roman" panose="02020603050405020304" pitchFamily="18" charset="0"/>
                <a:cs typeface="Times New Roman" panose="02020603050405020304" pitchFamily="18" charset="0"/>
              </a:rPr>
              <a:t>nghĩa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lễ</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hội</a:t>
            </a:r>
            <a:r>
              <a:rPr lang="en-US" sz="2800" kern="1200" dirty="0">
                <a:latin typeface="Times New Roman" panose="02020603050405020304" pitchFamily="18" charset="0"/>
                <a:cs typeface="Times New Roman" panose="02020603050405020304" pitchFamily="18" charset="0"/>
              </a:rPr>
              <a:t> Ka-</a:t>
            </a:r>
            <a:r>
              <a:rPr lang="en-US" sz="2800" kern="1200" dirty="0" err="1">
                <a:latin typeface="Times New Roman" panose="02020603050405020304" pitchFamily="18" charset="0"/>
                <a:cs typeface="Times New Roman" panose="02020603050405020304" pitchFamily="18" charset="0"/>
              </a:rPr>
              <a:t>tê</a:t>
            </a:r>
            <a:endParaRPr lang="en-US" sz="28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3839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35DE7ED-5110-4DC9-9437-2A0FD2153CC6}"/>
              </a:ext>
            </a:extLst>
          </p:cNvPr>
          <p:cNvPicPr>
            <a:picLocks noChangeAspect="1"/>
          </p:cNvPicPr>
          <p:nvPr/>
        </p:nvPicPr>
        <p:blipFill rotWithShape="1">
          <a:blip r:embed="rId2"/>
          <a:srcRect l="4789" t="9091" r="18796"/>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5439EB0-2901-4334-83FA-6AB30116C5D2}"/>
              </a:ext>
            </a:extLst>
          </p:cNvPr>
          <p:cNvSpPr txBox="1"/>
          <p:nvPr/>
        </p:nvSpPr>
        <p:spPr>
          <a:xfrm>
            <a:off x="1594485" y="1143117"/>
            <a:ext cx="2525315" cy="3422091"/>
          </a:xfrm>
          <a:prstGeom prst="rect">
            <a:avLst/>
          </a:prstGeom>
          <a:noFill/>
        </p:spPr>
        <p:txBody>
          <a:bodyPr wrap="square">
            <a:spAutoFit/>
          </a:bodyPr>
          <a:lstStyle/>
          <a:p>
            <a:pPr algn="ctr">
              <a:lnSpc>
                <a:spcPct val="115000"/>
              </a:lnSpc>
              <a:spcBef>
                <a:spcPts val="600"/>
              </a:spcBef>
              <a:spcAft>
                <a:spcPts val="600"/>
              </a:spcAft>
              <a:tabLst>
                <a:tab pos="1386840" algn="l"/>
              </a:tabLst>
            </a:pPr>
            <a:r>
              <a:rPr lang="en-US" sz="4800" b="1" dirty="0">
                <a:solidFill>
                  <a:srgbClr val="FF0000"/>
                </a:solidFill>
                <a:effectLst/>
                <a:latin typeface="Times New Roman" panose="02020603050405020304" pitchFamily="18" charset="0"/>
                <a:ea typeface="MS Mincho" panose="02020609040205080304" pitchFamily="49" charset="-128"/>
              </a:rPr>
              <a:t>II. ĐỌC HIỂU VĂN BẢN</a:t>
            </a:r>
            <a:endParaRPr lang="en-US" sz="4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05660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DA1BB7-FF53-4EBF-B850-4FED6A8EC428}"/>
              </a:ext>
            </a:extLst>
          </p:cNvPr>
          <p:cNvSpPr txBox="1"/>
          <p:nvPr/>
        </p:nvSpPr>
        <p:spPr>
          <a:xfrm>
            <a:off x="666750" y="871377"/>
            <a:ext cx="10858500" cy="5115246"/>
          </a:xfrm>
          <a:prstGeom prst="rect">
            <a:avLst/>
          </a:prstGeom>
          <a:noFill/>
        </p:spPr>
        <p:txBody>
          <a:bodyPr wrap="square">
            <a:spAutoFit/>
          </a:bodyPr>
          <a:lstStyle/>
          <a:p>
            <a:pPr marL="514350" indent="-514350">
              <a:lnSpc>
                <a:spcPct val="115000"/>
              </a:lnSpc>
              <a:spcBef>
                <a:spcPts val="600"/>
              </a:spcBef>
              <a:spcAft>
                <a:spcPts val="600"/>
              </a:spcAft>
              <a:buAutoNum type="arabicPeriod"/>
            </a:pPr>
            <a:r>
              <a:rPr lang="vi-VN" sz="2800" b="1" dirty="0">
                <a:solidFill>
                  <a:srgbClr val="0070C0"/>
                </a:solidFill>
                <a:effectLst/>
                <a:latin typeface="Times New Roman" panose="02020603050405020304" pitchFamily="18" charset="0"/>
                <a:ea typeface="Times New Roman" panose="02020603050405020304" pitchFamily="18" charset="0"/>
              </a:rPr>
              <a:t>Ý</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nghĩa</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tác</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dụng</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của</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sapo</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phần</a:t>
            </a:r>
            <a:r>
              <a:rPr lang="en-US" sz="2800" b="1" dirty="0">
                <a:solidFill>
                  <a:srgbClr val="0070C0"/>
                </a:solidFill>
                <a:effectLst/>
                <a:latin typeface="Times New Roman" panose="02020603050405020304" pitchFamily="18" charset="0"/>
                <a:ea typeface="Times New Roman" panose="02020603050405020304" pitchFamily="18" charset="0"/>
              </a:rPr>
              <a:t> in </a:t>
            </a:r>
            <a:r>
              <a:rPr lang="en-US" sz="2800" b="1" dirty="0" err="1">
                <a:solidFill>
                  <a:srgbClr val="0070C0"/>
                </a:solidFill>
                <a:effectLst/>
                <a:latin typeface="Times New Roman" panose="02020603050405020304" pitchFamily="18" charset="0"/>
                <a:ea typeface="Times New Roman" panose="02020603050405020304" pitchFamily="18" charset="0"/>
              </a:rPr>
              <a:t>đậm</a:t>
            </a:r>
            <a:r>
              <a:rPr lang="en-US" sz="2800" b="1" dirty="0">
                <a:solidFill>
                  <a:srgbClr val="0070C0"/>
                </a:solidFill>
                <a:effectLst/>
                <a:latin typeface="Times New Roman" panose="02020603050405020304" pitchFamily="18" charset="0"/>
                <a:ea typeface="Times New Roman" panose="02020603050405020304" pitchFamily="18" charset="0"/>
              </a:rPr>
              <a:t>)</a:t>
            </a:r>
            <a:endParaRPr lang="en-US" sz="2800" b="1" dirty="0">
              <a:latin typeface="Times New Roman" panose="02020603050405020304" pitchFamily="18" charset="0"/>
              <a:ea typeface="Times New Roman" panose="02020603050405020304" pitchFamily="18" charset="0"/>
            </a:endParaRPr>
          </a:p>
          <a:p>
            <a:pPr marL="457200" indent="-457200">
              <a:lnSpc>
                <a:spcPct val="115000"/>
              </a:lnSpc>
              <a:spcBef>
                <a:spcPts val="600"/>
              </a:spcBef>
              <a:spcAft>
                <a:spcPts val="600"/>
              </a:spcAft>
              <a:buFont typeface="Wingdings" panose="05000000000000000000" pitchFamily="2" charset="2"/>
              <a:buChar char="v"/>
            </a:pPr>
            <a:r>
              <a:rPr lang="en-US" sz="2800" dirty="0" err="1">
                <a:solidFill>
                  <a:srgbClr val="000000"/>
                </a:solidFill>
                <a:effectLst/>
                <a:latin typeface="Times New Roman" panose="02020603050405020304" pitchFamily="18" charset="0"/>
                <a:ea typeface="Times New Roman" panose="02020603050405020304" pitchFamily="18" charset="0"/>
              </a:rPr>
              <a:t>Sapo</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phần in đậm</a:t>
            </a:r>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là một lời giới thiệu chung về chủ đề chính được nhắc đến trong bài viết.</a:t>
            </a:r>
            <a:endParaRPr lang="en-US" sz="2800" dirty="0">
              <a:effectLst/>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 typeface="Wingdings" panose="05000000000000000000" pitchFamily="2" charset="2"/>
              <a:buChar char="v"/>
            </a:pP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 typeface="Wingdings" panose="05000000000000000000" pitchFamily="2" charset="2"/>
              <a:buChar char="ü"/>
            </a:pPr>
            <a:r>
              <a:rPr lang="en-US" sz="2800" dirty="0">
                <a:solidFill>
                  <a:srgbClr val="000000"/>
                </a:solidFill>
                <a:effectLst/>
                <a:latin typeface="Times New Roman" panose="02020603050405020304" pitchFamily="18" charset="0"/>
                <a:ea typeface="Times New Roman" panose="02020603050405020304" pitchFamily="18" charset="0"/>
              </a:rPr>
              <a:t>Thu </a:t>
            </a:r>
            <a:r>
              <a:rPr lang="en-US" sz="2800" dirty="0" err="1">
                <a:solidFill>
                  <a:srgbClr val="000000"/>
                </a:solidFill>
                <a:effectLst/>
                <a:latin typeface="Times New Roman" panose="02020603050405020304" pitchFamily="18" charset="0"/>
                <a:ea typeface="Times New Roman" panose="02020603050405020304" pitchFamily="18" charset="0"/>
              </a:rPr>
              <a:t>hút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 typeface="Wingdings" panose="05000000000000000000" pitchFamily="2" charset="2"/>
              <a:buChar char="ü"/>
            </a:pPr>
            <a:r>
              <a:rPr lang="en-US" sz="2800" dirty="0" err="1">
                <a:solidFill>
                  <a:srgbClr val="000000"/>
                </a:solidFill>
                <a:effectLst/>
                <a:latin typeface="Times New Roman" panose="02020603050405020304" pitchFamily="18" charset="0"/>
                <a:ea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triển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khai</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theo.</a:t>
            </a:r>
            <a:endParaRPr lang="en-US" sz="2800" dirty="0">
              <a:effectLst/>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v"/>
            </a:pPr>
            <a:r>
              <a:rPr lang="en-US" sz="2800" dirty="0" err="1">
                <a:solidFill>
                  <a:srgbClr val="000000"/>
                </a:solidFill>
                <a:effectLst/>
                <a:latin typeface="Times New Roman" panose="02020603050405020304" pitchFamily="18" charset="0"/>
                <a:ea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in </a:t>
            </a:r>
            <a:r>
              <a:rPr lang="en-US" sz="2800" dirty="0" err="1">
                <a:solidFill>
                  <a:srgbClr val="000000"/>
                </a:solidFill>
                <a:effectLst/>
                <a:latin typeface="Times New Roman" panose="02020603050405020304" pitchFamily="18" charset="0"/>
                <a:ea typeface="Times New Roman" panose="02020603050405020304" pitchFamily="18" charset="0"/>
              </a:rPr>
              <a:t>đậm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tính</a:t>
            </a:r>
            <a:r>
              <a:rPr lang="en-US" sz="2800" dirty="0">
                <a:solidFill>
                  <a:srgbClr val="000000"/>
                </a:solidFill>
                <a:effectLst/>
                <a:latin typeface="Times New Roman" panose="02020603050405020304" pitchFamily="18" charset="0"/>
                <a:ea typeface="Times New Roman" panose="02020603050405020304" pitchFamily="18" charset="0"/>
              </a:rPr>
              <a:t> logic.</a:t>
            </a:r>
            <a:endParaRPr lang="en-US" sz="2800" dirty="0"/>
          </a:p>
        </p:txBody>
      </p:sp>
    </p:spTree>
    <p:extLst>
      <p:ext uri="{BB962C8B-B14F-4D97-AF65-F5344CB8AC3E}">
        <p14:creationId xmlns:p14="http://schemas.microsoft.com/office/powerpoint/2010/main" val="3751294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AD5519-3EE8-49B8-A2ED-A31A8340C914}"/>
              </a:ext>
            </a:extLst>
          </p:cNvPr>
          <p:cNvSpPr txBox="1"/>
          <p:nvPr/>
        </p:nvSpPr>
        <p:spPr>
          <a:xfrm>
            <a:off x="660400" y="478845"/>
            <a:ext cx="10858500" cy="5759269"/>
          </a:xfrm>
          <a:prstGeom prst="rect">
            <a:avLst/>
          </a:prstGeom>
          <a:noFill/>
        </p:spPr>
        <p:txBody>
          <a:bodyPr wrap="square">
            <a:spAutoFit/>
          </a:bodyPr>
          <a:lstStyle/>
          <a:p>
            <a:pPr>
              <a:lnSpc>
                <a:spcPct val="115000"/>
              </a:lnSpc>
              <a:spcBef>
                <a:spcPts val="600"/>
              </a:spcBef>
              <a:spcAft>
                <a:spcPts val="600"/>
              </a:spcAft>
            </a:pPr>
            <a:r>
              <a:rPr lang="en-US" sz="3200" b="1" dirty="0">
                <a:solidFill>
                  <a:srgbClr val="0070C0"/>
                </a:solidFill>
                <a:effectLst/>
                <a:latin typeface="Times New Roman" panose="02020603050405020304" pitchFamily="18" charset="0"/>
                <a:ea typeface="Times New Roman" panose="02020603050405020304" pitchFamily="18" charset="0"/>
              </a:rPr>
              <a:t>2. </a:t>
            </a:r>
            <a:r>
              <a:rPr lang="en-US" sz="3200" b="1" dirty="0" err="1">
                <a:solidFill>
                  <a:srgbClr val="0070C0"/>
                </a:solidFill>
                <a:effectLst/>
                <a:latin typeface="Times New Roman" panose="02020603050405020304" pitchFamily="18" charset="0"/>
                <a:ea typeface="Times New Roman" panose="02020603050405020304" pitchFamily="18" charset="0"/>
              </a:rPr>
              <a:t>Tìm</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hiểu</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nội</a:t>
            </a:r>
            <a:r>
              <a:rPr lang="en-US" sz="3200" b="1" dirty="0">
                <a:solidFill>
                  <a:srgbClr val="0070C0"/>
                </a:solidFill>
                <a:effectLst/>
                <a:latin typeface="Times New Roman" panose="02020603050405020304" pitchFamily="18" charset="0"/>
                <a:ea typeface="Times New Roman" panose="02020603050405020304" pitchFamily="18" charset="0"/>
              </a:rPr>
              <a:t> dung </a:t>
            </a:r>
            <a:r>
              <a:rPr lang="en-US" sz="3200" b="1" dirty="0" err="1">
                <a:solidFill>
                  <a:srgbClr val="0070C0"/>
                </a:solidFill>
                <a:effectLst/>
                <a:latin typeface="Times New Roman" panose="02020603050405020304" pitchFamily="18" charset="0"/>
                <a:ea typeface="Times New Roman" panose="02020603050405020304" pitchFamily="18" charset="0"/>
              </a:rPr>
              <a:t>chính</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của</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văn</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bản</a:t>
            </a:r>
            <a:endParaRPr lang="en-US" sz="3200" dirty="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US" sz="3200" dirty="0">
                <a:solidFill>
                  <a:srgbClr val="0070C0"/>
                </a:solidFill>
                <a:effectLst/>
                <a:latin typeface="Times New Roman" panose="02020603050405020304" pitchFamily="18" charset="0"/>
                <a:ea typeface="Times New Roman" panose="02020603050405020304" pitchFamily="18" charset="0"/>
              </a:rPr>
              <a:t>*</a:t>
            </a:r>
            <a:r>
              <a:rPr lang="en-US" sz="3200" dirty="0" err="1">
                <a:solidFill>
                  <a:srgbClr val="0070C0"/>
                </a:solidFill>
                <a:effectLst/>
                <a:latin typeface="Times New Roman" panose="02020603050405020304" pitchFamily="18" charset="0"/>
                <a:ea typeface="Times New Roman" panose="02020603050405020304" pitchFamily="18" charset="0"/>
              </a:rPr>
              <a:t>Văn</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bản</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cung</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cấp</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những</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thông</a:t>
            </a:r>
            <a:r>
              <a:rPr lang="en-US" sz="3200" dirty="0">
                <a:solidFill>
                  <a:srgbClr val="0070C0"/>
                </a:solidFill>
                <a:effectLst/>
                <a:latin typeface="Times New Roman" panose="02020603050405020304" pitchFamily="18" charset="0"/>
                <a:ea typeface="Times New Roman" panose="02020603050405020304" pitchFamily="18" charset="0"/>
              </a:rPr>
              <a:t> tin </a:t>
            </a:r>
            <a:r>
              <a:rPr lang="en-US" sz="3200" dirty="0" err="1">
                <a:solidFill>
                  <a:srgbClr val="0070C0"/>
                </a:solidFill>
                <a:effectLst/>
                <a:latin typeface="Times New Roman" panose="02020603050405020304" pitchFamily="18" charset="0"/>
                <a:ea typeface="Times New Roman" panose="02020603050405020304" pitchFamily="18" charset="0"/>
              </a:rPr>
              <a:t>chính</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về</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lễ</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hội</a:t>
            </a:r>
            <a:r>
              <a:rPr lang="en-US" sz="3200" dirty="0">
                <a:solidFill>
                  <a:srgbClr val="0070C0"/>
                </a:solidFill>
                <a:effectLst/>
                <a:latin typeface="Times New Roman" panose="02020603050405020304" pitchFamily="18" charset="0"/>
                <a:ea typeface="Times New Roman" panose="02020603050405020304" pitchFamily="18" charset="0"/>
              </a:rPr>
              <a:t> Ka-</a:t>
            </a:r>
            <a:r>
              <a:rPr lang="en-US" sz="3200" dirty="0" err="1">
                <a:solidFill>
                  <a:srgbClr val="0070C0"/>
                </a:solidFill>
                <a:effectLst/>
                <a:latin typeface="Times New Roman" panose="02020603050405020304" pitchFamily="18" charset="0"/>
                <a:ea typeface="Times New Roman" panose="02020603050405020304" pitchFamily="18" charset="0"/>
              </a:rPr>
              <a:t>tê</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của</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người</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Chăm</a:t>
            </a:r>
            <a:r>
              <a:rPr lang="en-US" sz="3200" dirty="0">
                <a:solidFill>
                  <a:srgbClr val="0070C0"/>
                </a:solidFill>
                <a:effectLst/>
                <a:latin typeface="Times New Roman" panose="02020603050405020304" pitchFamily="18" charset="0"/>
                <a:ea typeface="Times New Roman" panose="02020603050405020304" pitchFamily="18" charset="0"/>
              </a:rPr>
              <a:t> ở </a:t>
            </a:r>
            <a:r>
              <a:rPr lang="en-US" sz="3200" dirty="0" err="1">
                <a:solidFill>
                  <a:srgbClr val="0070C0"/>
                </a:solidFill>
                <a:effectLst/>
                <a:latin typeface="Times New Roman" panose="02020603050405020304" pitchFamily="18" charset="0"/>
                <a:ea typeface="Times New Roman" panose="02020603050405020304" pitchFamily="18" charset="0"/>
              </a:rPr>
              <a:t>Ninh</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Thuận</a:t>
            </a:r>
            <a:r>
              <a:rPr lang="en-US" sz="3200" dirty="0">
                <a:solidFill>
                  <a:srgbClr val="0070C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3200" b="1" dirty="0">
                <a:solidFill>
                  <a:srgbClr val="000000"/>
                </a:solidFill>
                <a:effectLst/>
                <a:latin typeface="Times New Roman" panose="02020603050405020304" pitchFamily="18" charset="0"/>
                <a:ea typeface="Times New Roman" panose="02020603050405020304" pitchFamily="18" charset="0"/>
              </a:rPr>
              <a:t>(1) </a:t>
            </a:r>
            <a:r>
              <a:rPr lang="vi-VN" sz="3200" b="1" dirty="0">
                <a:solidFill>
                  <a:srgbClr val="000000"/>
                </a:solidFill>
                <a:effectLst/>
                <a:latin typeface="Times New Roman" panose="02020603050405020304" pitchFamily="18" charset="0"/>
                <a:ea typeface="Times New Roman" panose="02020603050405020304" pitchFamily="18" charset="0"/>
              </a:rPr>
              <a:t>Thời gian </a:t>
            </a:r>
            <a:r>
              <a:rPr lang="en-US" sz="3200" b="1" dirty="0" err="1">
                <a:solidFill>
                  <a:srgbClr val="000000"/>
                </a:solidFill>
                <a:effectLst/>
                <a:latin typeface="Times New Roman" panose="02020603050405020304" pitchFamily="18" charset="0"/>
                <a:ea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địa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điểm</a:t>
            </a:r>
            <a:r>
              <a:rPr lang="en-US" sz="3200" b="1" dirty="0">
                <a:solidFill>
                  <a:srgbClr val="000000"/>
                </a:solidFill>
                <a:effectLst/>
                <a:latin typeface="Times New Roman" panose="02020603050405020304" pitchFamily="18" charset="0"/>
                <a:ea typeface="Times New Roman" panose="02020603050405020304" pitchFamily="18" charset="0"/>
              </a:rPr>
              <a:t> </a:t>
            </a:r>
            <a:r>
              <a:rPr lang="vi-VN" sz="3200" b="1" dirty="0">
                <a:solidFill>
                  <a:srgbClr val="000000"/>
                </a:solidFill>
                <a:effectLst/>
                <a:latin typeface="Times New Roman" panose="02020603050405020304" pitchFamily="18" charset="0"/>
                <a:ea typeface="Times New Roman" panose="02020603050405020304" pitchFamily="18" charset="0"/>
              </a:rPr>
              <a:t>diễn ra lễ hội Ka-tê</a:t>
            </a:r>
            <a:r>
              <a:rPr lang="en-US" sz="3200" b="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 typeface="Wingdings" panose="05000000000000000000" pitchFamily="2" charset="2"/>
              <a:buChar char="v"/>
            </a:pPr>
            <a:r>
              <a:rPr lang="en-US" sz="3200" dirty="0" err="1">
                <a:solidFill>
                  <a:srgbClr val="000000"/>
                </a:solidFill>
                <a:effectLst/>
                <a:latin typeface="Times New Roman" panose="02020603050405020304" pitchFamily="18" charset="0"/>
                <a:ea typeface="Times New Roman" panose="02020603050405020304" pitchFamily="18" charset="0"/>
              </a:rPr>
              <a:t>Thời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gian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đầu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tháng</a:t>
            </a:r>
            <a:r>
              <a:rPr lang="en-US" sz="3200" dirty="0">
                <a:solidFill>
                  <a:srgbClr val="000000"/>
                </a:solidFill>
                <a:effectLst/>
                <a:latin typeface="Times New Roman" panose="02020603050405020304" pitchFamily="18" charset="0"/>
                <a:ea typeface="Times New Roman" panose="02020603050405020304" pitchFamily="18" charset="0"/>
              </a:rPr>
              <a:t> 7 </a:t>
            </a:r>
            <a:r>
              <a:rPr lang="en-US" sz="3200" dirty="0" err="1">
                <a:solidFill>
                  <a:srgbClr val="000000"/>
                </a:solidFill>
                <a:effectLst/>
                <a:latin typeface="Times New Roman" panose="02020603050405020304" pitchFamily="18" charset="0"/>
                <a:ea typeface="Times New Roman" panose="02020603050405020304" pitchFamily="18" charset="0"/>
              </a:rPr>
              <a:t>lịch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Chăm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tương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ứng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cuối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tháng</a:t>
            </a:r>
            <a:r>
              <a:rPr lang="en-US" sz="3200" dirty="0">
                <a:solidFill>
                  <a:srgbClr val="000000"/>
                </a:solidFill>
                <a:effectLst/>
                <a:latin typeface="Times New Roman" panose="02020603050405020304" pitchFamily="18" charset="0"/>
                <a:ea typeface="Times New Roman" panose="02020603050405020304" pitchFamily="18" charset="0"/>
              </a:rPr>
              <a:t> 9 – </a:t>
            </a:r>
            <a:r>
              <a:rPr lang="en-US" sz="3200" dirty="0" err="1">
                <a:solidFill>
                  <a:srgbClr val="000000"/>
                </a:solidFill>
                <a:effectLst/>
                <a:latin typeface="Times New Roman" panose="02020603050405020304" pitchFamily="18" charset="0"/>
                <a:ea typeface="Times New Roman" panose="02020603050405020304" pitchFamily="18" charset="0"/>
              </a:rPr>
              <a:t>đầu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tháng</a:t>
            </a:r>
            <a:r>
              <a:rPr lang="en-US" sz="3200" dirty="0">
                <a:solidFill>
                  <a:srgbClr val="000000"/>
                </a:solidFill>
                <a:effectLst/>
                <a:latin typeface="Times New Roman" panose="02020603050405020304" pitchFamily="18" charset="0"/>
                <a:ea typeface="Times New Roman" panose="02020603050405020304" pitchFamily="18" charset="0"/>
              </a:rPr>
              <a:t> 10 </a:t>
            </a:r>
            <a:r>
              <a:rPr lang="en-US" sz="3200" dirty="0" err="1">
                <a:solidFill>
                  <a:srgbClr val="000000"/>
                </a:solidFill>
                <a:effectLst/>
                <a:latin typeface="Times New Roman" panose="02020603050405020304" pitchFamily="18" charset="0"/>
                <a:ea typeface="Times New Roman" panose="02020603050405020304" pitchFamily="18" charset="0"/>
              </a:rPr>
              <a:t>dương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lịch</a:t>
            </a:r>
            <a:r>
              <a:rPr lang="en-US" sz="3200" dirty="0">
                <a:solidFill>
                  <a:srgbClr val="000000"/>
                </a:solidFill>
                <a:effectLst/>
                <a:latin typeface="Times New Roman" panose="02020603050405020304" pitchFamily="18" charset="0"/>
                <a:ea typeface="Times New Roman" panose="02020603050405020304" pitchFamily="18" charset="0"/>
              </a:rPr>
              <a:t>) – </a:t>
            </a:r>
            <a:r>
              <a:rPr lang="en-US" sz="3200" dirty="0" err="1">
                <a:solidFill>
                  <a:srgbClr val="000000"/>
                </a:solidFill>
                <a:effectLst/>
                <a:latin typeface="Times New Roman" panose="02020603050405020304" pitchFamily="18" charset="0"/>
                <a:ea typeface="Times New Roman" panose="02020603050405020304" pitchFamily="18" charset="0"/>
              </a:rPr>
              <a:t>khi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hoa</a:t>
            </a:r>
            <a:r>
              <a:rPr lang="en-US" sz="3200" dirty="0">
                <a:solidFill>
                  <a:srgbClr val="000000"/>
                </a:solidFill>
                <a:effectLst/>
                <a:latin typeface="Times New Roman" panose="02020603050405020304" pitchFamily="18" charset="0"/>
                <a:ea typeface="Times New Roman" panose="02020603050405020304" pitchFamily="18" charset="0"/>
              </a:rPr>
              <a:t> ta-</a:t>
            </a:r>
            <a:r>
              <a:rPr lang="en-US" sz="3200" dirty="0" err="1">
                <a:solidFill>
                  <a:srgbClr val="000000"/>
                </a:solidFill>
                <a:effectLst/>
                <a:latin typeface="Times New Roman" panose="02020603050405020304" pitchFamily="18" charset="0"/>
                <a:ea typeface="Times New Roman" panose="02020603050405020304" pitchFamily="18" charset="0"/>
              </a:rPr>
              <a:t>ghi</a:t>
            </a:r>
            <a:r>
              <a:rPr lang="en-US" sz="3200" dirty="0">
                <a:solidFill>
                  <a:srgbClr val="000000"/>
                </a:solidFill>
                <a:effectLst/>
                <a:latin typeface="Times New Roman" panose="02020603050405020304" pitchFamily="18" charset="0"/>
                <a:ea typeface="Times New Roman" panose="02020603050405020304" pitchFamily="18" charset="0"/>
              </a:rPr>
              <a:t>-la (</a:t>
            </a:r>
            <a:r>
              <a:rPr lang="en-US" sz="3200" dirty="0" err="1">
                <a:solidFill>
                  <a:srgbClr val="000000"/>
                </a:solidFill>
                <a:effectLst/>
                <a:latin typeface="Times New Roman" panose="02020603050405020304" pitchFamily="18" charset="0"/>
                <a:ea typeface="Times New Roman" panose="02020603050405020304" pitchFamily="18" charset="0"/>
              </a:rPr>
              <a:t>hoa</a:t>
            </a:r>
            <a:r>
              <a:rPr lang="en-US" sz="3200" dirty="0">
                <a:solidFill>
                  <a:srgbClr val="000000"/>
                </a:solidFill>
                <a:effectLst/>
                <a:latin typeface="Times New Roman" panose="02020603050405020304" pitchFamily="18" charset="0"/>
                <a:ea typeface="Times New Roman" panose="02020603050405020304" pitchFamily="18" charset="0"/>
              </a:rPr>
              <a:t> sim) </a:t>
            </a:r>
            <a:r>
              <a:rPr lang="en-US" sz="3200" dirty="0" err="1">
                <a:solidFill>
                  <a:srgbClr val="000000"/>
                </a:solidFill>
                <a:effectLst/>
                <a:latin typeface="Times New Roman" panose="02020603050405020304" pitchFamily="18" charset="0"/>
                <a:ea typeface="Times New Roman" panose="02020603050405020304" pitchFamily="18" charset="0"/>
              </a:rPr>
              <a:t>nở</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tím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sườn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đồi</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 typeface="Wingdings" panose="05000000000000000000" pitchFamily="2" charset="2"/>
              <a:buChar char="v"/>
            </a:pPr>
            <a:r>
              <a:rPr lang="en-US" sz="3200" dirty="0" err="1">
                <a:solidFill>
                  <a:srgbClr val="000000"/>
                </a:solidFill>
                <a:effectLst/>
                <a:latin typeface="Times New Roman" panose="02020603050405020304" pitchFamily="18" charset="0"/>
                <a:ea typeface="Times New Roman" panose="02020603050405020304" pitchFamily="18" charset="0"/>
              </a:rPr>
              <a:t>Địa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điểm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Chăm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Hữu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Đức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Phước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Hữu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huyện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Phước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tỉnh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Thuận</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88487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E42D24-9677-49CF-9015-9F9A849F1371}"/>
              </a:ext>
            </a:extLst>
          </p:cNvPr>
          <p:cNvSpPr txBox="1"/>
          <p:nvPr/>
        </p:nvSpPr>
        <p:spPr>
          <a:xfrm>
            <a:off x="660400" y="721001"/>
            <a:ext cx="10858500" cy="5127814"/>
          </a:xfrm>
          <a:prstGeom prst="rect">
            <a:avLst/>
          </a:prstGeom>
          <a:noFill/>
        </p:spPr>
        <p:txBody>
          <a:bodyPr wrap="square">
            <a:spAutoFit/>
          </a:bodyPr>
          <a:lstStyle/>
          <a:p>
            <a:pPr algn="just">
              <a:lnSpc>
                <a:spcPct val="115000"/>
              </a:lnSpc>
              <a:spcBef>
                <a:spcPts val="600"/>
              </a:spcBef>
              <a:spcAft>
                <a:spcPts val="600"/>
              </a:spcAft>
            </a:pPr>
            <a:r>
              <a:rPr lang="en-US" sz="2800" b="1" dirty="0">
                <a:solidFill>
                  <a:srgbClr val="000000"/>
                </a:solidFill>
                <a:effectLst/>
                <a:latin typeface="Times New Roman" panose="02020603050405020304" pitchFamily="18" charset="0"/>
                <a:ea typeface="Times New Roman" panose="02020603050405020304" pitchFamily="18" charset="0"/>
              </a:rPr>
              <a:t>(2) </a:t>
            </a:r>
            <a:r>
              <a:rPr lang="vi-VN" sz="2800" b="1" dirty="0">
                <a:solidFill>
                  <a:srgbClr val="000000"/>
                </a:solidFill>
                <a:effectLst/>
                <a:latin typeface="Times New Roman" panose="02020603050405020304" pitchFamily="18" charset="0"/>
                <a:ea typeface="Times New Roman" panose="02020603050405020304" pitchFamily="18" charset="0"/>
              </a:rPr>
              <a:t>Phần nghi lễ</a:t>
            </a:r>
            <a:endParaRPr lang="en-US" sz="2800" dirty="0">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 typeface="Wingdings" panose="05000000000000000000" pitchFamily="2" charset="2"/>
              <a:buChar char="v"/>
            </a:pPr>
            <a:r>
              <a:rPr lang="en-US" sz="2800" dirty="0" err="1">
                <a:solidFill>
                  <a:srgbClr val="000000"/>
                </a:solidFill>
                <a:effectLst/>
                <a:latin typeface="Times New Roman" panose="02020603050405020304" pitchFamily="18" charset="0"/>
                <a:ea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 typeface="Wingdings" panose="05000000000000000000" pitchFamily="2" charset="2"/>
              <a:buChar char="ü"/>
            </a:pPr>
            <a:r>
              <a:rPr lang="en-US" sz="2800" dirty="0" err="1">
                <a:solidFill>
                  <a:srgbClr val="000000"/>
                </a:solidFill>
                <a:effectLst/>
                <a:latin typeface="Times New Roman" panose="02020603050405020304" pitchFamily="18" charset="0"/>
                <a:ea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sớm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lễ</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Pô-klông</a:t>
            </a:r>
            <a:r>
              <a:rPr lang="en-US" sz="2800" dirty="0">
                <a:solidFill>
                  <a:srgbClr val="000000"/>
                </a:solidFill>
                <a:effectLst/>
                <a:latin typeface="Times New Roman" panose="02020603050405020304" pitchFamily="18" charset="0"/>
                <a:ea typeface="Times New Roman" panose="02020603050405020304" pitchFamily="18" charset="0"/>
              </a:rPr>
              <a:t> Ga-rai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 typeface="Wingdings" panose="05000000000000000000" pitchFamily="2" charset="2"/>
              <a:buChar char="ü"/>
            </a:pP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tổ</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lễ</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Pô-klông</a:t>
            </a:r>
            <a:r>
              <a:rPr lang="en-US" sz="2800" dirty="0">
                <a:solidFill>
                  <a:srgbClr val="000000"/>
                </a:solidFill>
                <a:effectLst/>
                <a:latin typeface="Times New Roman" panose="02020603050405020304" pitchFamily="18" charset="0"/>
                <a:ea typeface="Times New Roman" panose="02020603050405020304" pitchFamily="18" charset="0"/>
              </a:rPr>
              <a:t> Ga-rai. </a:t>
            </a:r>
            <a:r>
              <a:rPr lang="en-US" sz="2800" dirty="0" err="1">
                <a:solidFill>
                  <a:srgbClr val="000000"/>
                </a:solidFill>
                <a:effectLst/>
                <a:latin typeface="Times New Roman" panose="02020603050405020304" pitchFamily="18" charset="0"/>
                <a:ea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Ra-</a:t>
            </a:r>
            <a:r>
              <a:rPr lang="en-US" sz="2800" dirty="0" err="1">
                <a:solidFill>
                  <a:srgbClr val="000000"/>
                </a:solidFill>
                <a:effectLst/>
                <a:latin typeface="Times New Roman" panose="02020603050405020304" pitchFamily="18" charset="0"/>
                <a:ea typeface="Times New Roman" panose="02020603050405020304" pitchFamily="18" charset="0"/>
              </a:rPr>
              <a:t>glai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mang</a:t>
            </a:r>
            <a:r>
              <a:rPr lang="en-US" sz="2800" dirty="0">
                <a:solidFill>
                  <a:srgbClr val="000000"/>
                </a:solidFill>
                <a:effectLst/>
                <a:latin typeface="Times New Roman" panose="02020603050405020304" pitchFamily="18" charset="0"/>
                <a:ea typeface="Times New Roman" panose="02020603050405020304" pitchFamily="18" charset="0"/>
              </a:rPr>
              <a:t> y </a:t>
            </a:r>
            <a:r>
              <a:rPr lang="en-US" sz="2800" dirty="0" err="1">
                <a:solidFill>
                  <a:srgbClr val="000000"/>
                </a:solidFill>
                <a:effectLst/>
                <a:latin typeface="Times New Roman" panose="02020603050405020304" pitchFamily="18" charset="0"/>
                <a:ea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dâng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đỉnh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núi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Chăm</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 typeface="Wingdings" panose="05000000000000000000" pitchFamily="2" charset="2"/>
              <a:buChar char="v"/>
            </a:pPr>
            <a:r>
              <a:rPr lang="en-US" sz="2800" dirty="0" err="1">
                <a:solidFill>
                  <a:srgbClr val="000000"/>
                </a:solidFill>
                <a:effectLst/>
                <a:latin typeface="Times New Roman" panose="02020603050405020304" pitchFamily="18" charset="0"/>
                <a:ea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Ra-</a:t>
            </a:r>
            <a:r>
              <a:rPr lang="en-US" sz="2800" dirty="0" err="1">
                <a:solidFill>
                  <a:srgbClr val="000000"/>
                </a:solidFill>
                <a:effectLst/>
                <a:latin typeface="Times New Roman" panose="02020603050405020304" pitchFamily="18" charset="0"/>
                <a:ea typeface="Times New Roman" panose="02020603050405020304" pitchFamily="18" charset="0"/>
              </a:rPr>
              <a:t>glai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tổ</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rước</a:t>
            </a:r>
            <a:r>
              <a:rPr lang="en-US" sz="2800" dirty="0">
                <a:solidFill>
                  <a:srgbClr val="000000"/>
                </a:solidFill>
                <a:effectLst/>
                <a:latin typeface="Times New Roman" panose="02020603050405020304" pitchFamily="18" charset="0"/>
                <a:ea typeface="Times New Roman" panose="02020603050405020304" pitchFamily="18" charset="0"/>
              </a:rPr>
              <a:t> y </a:t>
            </a:r>
            <a:r>
              <a:rPr lang="en-US" sz="2800" dirty="0" err="1">
                <a:solidFill>
                  <a:srgbClr val="000000"/>
                </a:solidFill>
                <a:effectLst/>
                <a:latin typeface="Times New Roman" panose="02020603050405020304" pitchFamily="18" charset="0"/>
                <a:ea typeface="Times New Roman" panose="02020603050405020304" pitchFamily="18" charset="0"/>
              </a:rPr>
              <a:t>trang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Pô-klông</a:t>
            </a:r>
            <a:r>
              <a:rPr lang="en-US" sz="2800" dirty="0">
                <a:solidFill>
                  <a:srgbClr val="000000"/>
                </a:solidFill>
                <a:effectLst/>
                <a:latin typeface="Times New Roman" panose="02020603050405020304" pitchFamily="18" charset="0"/>
                <a:ea typeface="Times New Roman" panose="02020603050405020304" pitchFamily="18" charset="0"/>
              </a:rPr>
              <a:t> Ga-rai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lễ</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trang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thiêng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81720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a:extLst>
              <a:ext uri="{FF2B5EF4-FFF2-40B4-BE49-F238E27FC236}">
                <a16:creationId xmlns:a16="http://schemas.microsoft.com/office/drawing/2014/main" id="{7FB32659-364D-482D-86CB-CC3DB2124551}"/>
              </a:ext>
            </a:extLst>
          </p:cNvPr>
          <p:cNvPicPr>
            <a:picLocks noChangeAspect="1"/>
          </p:cNvPicPr>
          <p:nvPr/>
        </p:nvPicPr>
        <p:blipFill>
          <a:blip r:embed="rId2"/>
          <a:stretch>
            <a:fillRect/>
          </a:stretch>
        </p:blipFill>
        <p:spPr>
          <a:xfrm>
            <a:off x="669003" y="2785950"/>
            <a:ext cx="2847728" cy="3514855"/>
          </a:xfrm>
          <a:prstGeom prst="rect">
            <a:avLst/>
          </a:prstGeom>
        </p:spPr>
      </p:pic>
      <p:pic>
        <p:nvPicPr>
          <p:cNvPr id="66" name="Picture 65">
            <a:extLst>
              <a:ext uri="{FF2B5EF4-FFF2-40B4-BE49-F238E27FC236}">
                <a16:creationId xmlns:a16="http://schemas.microsoft.com/office/drawing/2014/main" id="{2FBCF677-8D79-4CD0-BF8D-DA7F42CDBCBC}"/>
              </a:ext>
            </a:extLst>
          </p:cNvPr>
          <p:cNvPicPr>
            <a:picLocks noChangeAspect="1"/>
          </p:cNvPicPr>
          <p:nvPr/>
        </p:nvPicPr>
        <p:blipFill>
          <a:blip r:embed="rId3"/>
          <a:stretch>
            <a:fillRect/>
          </a:stretch>
        </p:blipFill>
        <p:spPr>
          <a:xfrm>
            <a:off x="4563533" y="2785950"/>
            <a:ext cx="3057242" cy="3514855"/>
          </a:xfrm>
          <a:prstGeom prst="rect">
            <a:avLst/>
          </a:prstGeom>
        </p:spPr>
      </p:pic>
      <p:pic>
        <p:nvPicPr>
          <p:cNvPr id="77" name="Picture 76">
            <a:extLst>
              <a:ext uri="{FF2B5EF4-FFF2-40B4-BE49-F238E27FC236}">
                <a16:creationId xmlns:a16="http://schemas.microsoft.com/office/drawing/2014/main" id="{408BF5FF-6732-471D-A775-3A0301627436}"/>
              </a:ext>
            </a:extLst>
          </p:cNvPr>
          <p:cNvPicPr>
            <a:picLocks noChangeAspect="1"/>
          </p:cNvPicPr>
          <p:nvPr/>
        </p:nvPicPr>
        <p:blipFill>
          <a:blip r:embed="rId4"/>
          <a:stretch>
            <a:fillRect/>
          </a:stretch>
        </p:blipFill>
        <p:spPr>
          <a:xfrm>
            <a:off x="8429417" y="2785950"/>
            <a:ext cx="3324048" cy="3514855"/>
          </a:xfrm>
          <a:prstGeom prst="rect">
            <a:avLst/>
          </a:prstGeom>
        </p:spPr>
      </p:pic>
      <p:graphicFrame>
        <p:nvGraphicFramePr>
          <p:cNvPr id="78" name="Table 77">
            <a:extLst>
              <a:ext uri="{FF2B5EF4-FFF2-40B4-BE49-F238E27FC236}">
                <a16:creationId xmlns:a16="http://schemas.microsoft.com/office/drawing/2014/main" id="{4CACDD36-C435-40D8-A3C5-922C02AD3EBD}"/>
              </a:ext>
            </a:extLst>
          </p:cNvPr>
          <p:cNvGraphicFramePr>
            <a:graphicFrameLocks noGrp="1"/>
          </p:cNvGraphicFramePr>
          <p:nvPr>
            <p:extLst>
              <p:ext uri="{D42A27DB-BD31-4B8C-83A1-F6EECF244321}">
                <p14:modId xmlns:p14="http://schemas.microsoft.com/office/powerpoint/2010/main" val="2927411825"/>
              </p:ext>
            </p:extLst>
          </p:nvPr>
        </p:nvGraphicFramePr>
        <p:xfrm>
          <a:off x="660400" y="571539"/>
          <a:ext cx="10858500" cy="1789938"/>
        </p:xfrm>
        <a:graphic>
          <a:graphicData uri="http://schemas.openxmlformats.org/drawingml/2006/table">
            <a:tbl>
              <a:tblPr firstRow="1" firstCol="1" bandRow="1">
                <a:effectLst>
                  <a:outerShdw blurRad="76200" dist="12700" dir="2700000" sy="-23000" kx="-800400" algn="bl" rotWithShape="0">
                    <a:prstClr val="black">
                      <a:alpha val="20000"/>
                    </a:prstClr>
                  </a:outerShdw>
                </a:effectLst>
                <a:tableStyleId>{5C22544A-7EE6-4342-B048-85BDC9FD1C3A}</a:tableStyleId>
              </a:tblPr>
              <a:tblGrid>
                <a:gridCol w="10858500">
                  <a:extLst>
                    <a:ext uri="{9D8B030D-6E8A-4147-A177-3AD203B41FA5}">
                      <a16:colId xmlns:a16="http://schemas.microsoft.com/office/drawing/2014/main" val="505780466"/>
                    </a:ext>
                  </a:extLst>
                </a:gridCol>
              </a:tblGrid>
              <a:tr h="0">
                <a:tc>
                  <a:txBody>
                    <a:bodyPr/>
                    <a:lstStyle/>
                    <a:p>
                      <a:pPr algn="ctr">
                        <a:lnSpc>
                          <a:spcPct val="115000"/>
                        </a:lnSpc>
                        <a:spcBef>
                          <a:spcPts val="600"/>
                        </a:spcBef>
                        <a:spcAft>
                          <a:spcPts val="600"/>
                        </a:spcAft>
                      </a:pPr>
                      <a:r>
                        <a:rPr lang="en-US" sz="3200" dirty="0">
                          <a:solidFill>
                            <a:srgbClr val="00B0F0"/>
                          </a:solidFill>
                          <a:effectLst/>
                          <a:latin typeface="Times New Roman" panose="02020603050405020304" pitchFamily="18" charset="0"/>
                          <a:cs typeface="Times New Roman" panose="02020603050405020304" pitchFamily="18" charset="0"/>
                        </a:rPr>
                        <a:t>THỰC HÀNH ĐỌC  HIỂU:</a:t>
                      </a:r>
                    </a:p>
                    <a:p>
                      <a:pPr algn="ctr">
                        <a:lnSpc>
                          <a:spcPct val="115000"/>
                        </a:lnSpc>
                        <a:spcBef>
                          <a:spcPts val="600"/>
                        </a:spcBef>
                        <a:spcAft>
                          <a:spcPts val="600"/>
                        </a:spcAft>
                      </a:pPr>
                      <a:r>
                        <a:rPr lang="en-US" sz="3200" dirty="0" err="1">
                          <a:effectLst/>
                          <a:latin typeface="Times New Roman" panose="02020603050405020304" pitchFamily="18" charset="0"/>
                          <a:cs typeface="Times New Roman" panose="02020603050405020304" pitchFamily="18" charset="0"/>
                        </a:rPr>
                        <a:t>Văn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bản</a:t>
                      </a:r>
                      <a:r>
                        <a:rPr lang="en-US" sz="3200" dirty="0">
                          <a:effectLst/>
                          <a:latin typeface="Times New Roman" panose="02020603050405020304" pitchFamily="18" charset="0"/>
                          <a:cs typeface="Times New Roman" panose="02020603050405020304" pitchFamily="18" charset="0"/>
                        </a:rPr>
                        <a:t> : LỄ HỘI DÂN GIAN ĐẶC SẮC CỦA DÂN TỘC CHĂM Ở NINH THUẬN (</a:t>
                      </a:r>
                      <a:r>
                        <a:rPr lang="en-US" sz="3200" dirty="0" err="1">
                          <a:effectLst/>
                          <a:latin typeface="Times New Roman" panose="02020603050405020304" pitchFamily="18" charset="0"/>
                          <a:cs typeface="Times New Roman" panose="02020603050405020304" pitchFamily="18" charset="0"/>
                        </a:rPr>
                        <a:t>Đào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Bình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Trịnh</a:t>
                      </a:r>
                      <a:r>
                        <a:rPr lang="en-US"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50000"/>
                      </a:schemeClr>
                    </a:solidFill>
                  </a:tcPr>
                </a:tc>
                <a:extLst>
                  <a:ext uri="{0D108BD9-81ED-4DB2-BD59-A6C34878D82A}">
                    <a16:rowId xmlns:a16="http://schemas.microsoft.com/office/drawing/2014/main" val="366951494"/>
                  </a:ext>
                </a:extLst>
              </a:tr>
            </a:tbl>
          </a:graphicData>
        </a:graphic>
      </p:graphicFrame>
    </p:spTree>
    <p:extLst>
      <p:ext uri="{BB962C8B-B14F-4D97-AF65-F5344CB8AC3E}">
        <p14:creationId xmlns:p14="http://schemas.microsoft.com/office/powerpoint/2010/main" val="4281590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CAEBF7-508A-443C-91B1-4DDFA494B54D}"/>
              </a:ext>
            </a:extLst>
          </p:cNvPr>
          <p:cNvSpPr txBox="1"/>
          <p:nvPr/>
        </p:nvSpPr>
        <p:spPr>
          <a:xfrm>
            <a:off x="660400" y="773113"/>
            <a:ext cx="10858500" cy="5777223"/>
          </a:xfrm>
          <a:prstGeom prst="rect">
            <a:avLst/>
          </a:prstGeom>
          <a:noFill/>
        </p:spPr>
        <p:txBody>
          <a:bodyPr wrap="square">
            <a:spAutoFit/>
          </a:bodyPr>
          <a:lstStyle/>
          <a:p>
            <a:pPr marL="342900" lvl="0" indent="-342900" algn="just">
              <a:lnSpc>
                <a:spcPct val="115000"/>
              </a:lnSpc>
              <a:spcBef>
                <a:spcPts val="600"/>
              </a:spcBef>
              <a:spcAft>
                <a:spcPts val="600"/>
              </a:spcAft>
              <a:buFont typeface="+mj-lt"/>
              <a:buAutoNum type="arabicParenBoth" startAt="3"/>
            </a:pPr>
            <a:r>
              <a:rPr lang="en-US" sz="2800" b="1" dirty="0">
                <a:solidFill>
                  <a:srgbClr val="000000"/>
                </a:solidFill>
                <a:effectLst/>
                <a:latin typeface="Times New Roman" panose="02020603050405020304" pitchFamily="18" charset="0"/>
                <a:ea typeface="Times New Roman" panose="02020603050405020304" pitchFamily="18" charset="0"/>
              </a:rPr>
              <a:t> P</a:t>
            </a:r>
            <a:r>
              <a:rPr lang="vi-VN" sz="2800" b="1" dirty="0">
                <a:solidFill>
                  <a:srgbClr val="000000"/>
                </a:solidFill>
                <a:effectLst/>
                <a:latin typeface="Times New Roman" panose="02020603050405020304" pitchFamily="18" charset="0"/>
                <a:ea typeface="Times New Roman" panose="02020603050405020304" pitchFamily="18" charset="0"/>
              </a:rPr>
              <a:t>hần hội</a:t>
            </a:r>
            <a:endParaRPr lang="en-US" sz="2800" dirty="0">
              <a:effectLst/>
              <a:latin typeface="Times New Roman" panose="02020603050405020304" pitchFamily="18" charset="0"/>
              <a:ea typeface="Times New Roman" panose="02020603050405020304" pitchFamily="18" charset="0"/>
            </a:endParaRPr>
          </a:p>
          <a:p>
            <a:pPr marL="457200" lvl="0" indent="-457200" algn="just">
              <a:lnSpc>
                <a:spcPct val="115000"/>
              </a:lnSpc>
              <a:spcBef>
                <a:spcPts val="600"/>
              </a:spcBef>
              <a:spcAft>
                <a:spcPts val="600"/>
              </a:spcAft>
              <a:buSzPts val="1400"/>
              <a:buFont typeface="Wingdings" panose="05000000000000000000" pitchFamily="2" charset="2"/>
              <a:buChar char="v"/>
            </a:pPr>
            <a:r>
              <a:rPr lang="en-US" sz="2800" dirty="0">
                <a:solidFill>
                  <a:srgbClr val="000000"/>
                </a:solidFill>
                <a:effectLst/>
                <a:latin typeface="Times New Roman" panose="02020603050405020304" pitchFamily="18" charset="0"/>
                <a:ea typeface="Times New Roman" panose="02020603050405020304" pitchFamily="18" charset="0"/>
              </a:rPr>
              <a:t>Đ</a:t>
            </a:r>
            <a:r>
              <a:rPr lang="vi-VN" sz="2800" dirty="0">
                <a:solidFill>
                  <a:srgbClr val="000000"/>
                </a:solidFill>
                <a:effectLst/>
                <a:latin typeface="Times New Roman" panose="02020603050405020304" pitchFamily="18" charset="0"/>
                <a:ea typeface="Times New Roman" panose="02020603050405020304" pitchFamily="18" charset="0"/>
              </a:rPr>
              <a:t>ược kéo dài sau phần nghi lễ cho đến hết tuần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Chăm</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457200" lvl="0" indent="-457200" algn="just">
              <a:lnSpc>
                <a:spcPct val="115000"/>
              </a:lnSpc>
              <a:spcBef>
                <a:spcPts val="600"/>
              </a:spcBef>
              <a:spcAft>
                <a:spcPts val="600"/>
              </a:spcAft>
              <a:buSzPts val="1400"/>
              <a:buFont typeface="Wingdings" panose="05000000000000000000" pitchFamily="2" charset="2"/>
              <a:buChar char="v"/>
            </a:pP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tổ</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hội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hội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lvl="0" algn="just">
              <a:lnSpc>
                <a:spcPct val="115000"/>
              </a:lnSpc>
              <a:spcBef>
                <a:spcPts val="600"/>
              </a:spcBef>
              <a:spcAft>
                <a:spcPts val="600"/>
              </a:spcAft>
            </a:pPr>
            <a:r>
              <a:rPr lang="en-US" sz="2800" b="1" dirty="0">
                <a:solidFill>
                  <a:srgbClr val="000000"/>
                </a:solidFill>
                <a:latin typeface="Times New Roman" panose="02020603050405020304" pitchFamily="18" charset="0"/>
                <a:ea typeface="Times New Roman" panose="02020603050405020304" pitchFamily="18" charset="0"/>
              </a:rPr>
              <a:t>(4) </a:t>
            </a:r>
            <a:r>
              <a:rPr lang="vi-VN" sz="2800" b="1" dirty="0">
                <a:solidFill>
                  <a:srgbClr val="000000"/>
                </a:solidFill>
                <a:effectLst/>
                <a:latin typeface="Times New Roman" panose="02020603050405020304" pitchFamily="18" charset="0"/>
                <a:ea typeface="Times New Roman" panose="02020603050405020304" pitchFamily="18" charset="0"/>
              </a:rPr>
              <a:t>Ý nghĩa của lễ hội Ka-tê</a:t>
            </a:r>
            <a:endParaRPr lang="en-US" sz="2800" dirty="0">
              <a:effectLst/>
              <a:latin typeface="Times New Roman" panose="02020603050405020304" pitchFamily="18" charset="0"/>
              <a:ea typeface="Times New Roman" panose="02020603050405020304" pitchFamily="18" charset="0"/>
            </a:endParaRPr>
          </a:p>
          <a:p>
            <a:pPr marL="457200" lvl="0" indent="-457200" algn="just">
              <a:lnSpc>
                <a:spcPct val="115000"/>
              </a:lnSpc>
              <a:spcBef>
                <a:spcPts val="600"/>
              </a:spcBef>
              <a:spcAft>
                <a:spcPts val="600"/>
              </a:spcAft>
              <a:buSzPts val="1400"/>
              <a:buFont typeface="Wingdings" panose="05000000000000000000" pitchFamily="2" charset="2"/>
              <a:buChar char="v"/>
            </a:pP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tri </a:t>
            </a:r>
            <a:r>
              <a:rPr lang="en-US" sz="2800" dirty="0" err="1">
                <a:solidFill>
                  <a:srgbClr val="000000"/>
                </a:solidFill>
                <a:effectLst/>
                <a:latin typeface="Times New Roman" panose="02020603050405020304" pitchFamily="18" charset="0"/>
                <a:ea typeface="Times New Roman" panose="02020603050405020304" pitchFamily="18" charset="0"/>
              </a:rPr>
              <a:t>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tổ</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bậc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vệ</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Chăm</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457200" lvl="0" indent="-457200" algn="just">
              <a:lnSpc>
                <a:spcPct val="115000"/>
              </a:lnSpc>
              <a:spcBef>
                <a:spcPts val="600"/>
              </a:spcBef>
              <a:spcAft>
                <a:spcPts val="600"/>
              </a:spcAft>
              <a:buSzPts val="1400"/>
              <a:buFont typeface="Wingdings" panose="05000000000000000000" pitchFamily="2" charset="2"/>
              <a:buChar char="v"/>
            </a:pP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khoảng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họ</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bè</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9426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645131-4A11-4D85-9BFB-2ECCBF8FE09C}"/>
              </a:ext>
            </a:extLst>
          </p:cNvPr>
          <p:cNvSpPr txBox="1"/>
          <p:nvPr/>
        </p:nvSpPr>
        <p:spPr>
          <a:xfrm>
            <a:off x="660400" y="573351"/>
            <a:ext cx="10858500" cy="5270354"/>
          </a:xfrm>
          <a:prstGeom prst="rect">
            <a:avLst/>
          </a:prstGeom>
          <a:noFill/>
        </p:spPr>
        <p:txBody>
          <a:bodyPr wrap="square">
            <a:spAutoFit/>
          </a:bodyPr>
          <a:lstStyle/>
          <a:p>
            <a:pPr>
              <a:lnSpc>
                <a:spcPct val="115000"/>
              </a:lnSpc>
              <a:spcBef>
                <a:spcPts val="600"/>
              </a:spcBef>
              <a:spcAft>
                <a:spcPts val="600"/>
              </a:spcAft>
            </a:pPr>
            <a:r>
              <a:rPr lang="en-US" sz="3600" b="1" dirty="0">
                <a:solidFill>
                  <a:srgbClr val="0070C0"/>
                </a:solidFill>
                <a:effectLst/>
                <a:latin typeface="Times New Roman" panose="02020603050405020304" pitchFamily="18" charset="0"/>
                <a:ea typeface="Times New Roman" panose="02020603050405020304" pitchFamily="18" charset="0"/>
              </a:rPr>
              <a:t>3. </a:t>
            </a:r>
            <a:r>
              <a:rPr lang="en-US" sz="3600" b="1" dirty="0" err="1">
                <a:solidFill>
                  <a:srgbClr val="0070C0"/>
                </a:solidFill>
                <a:effectLst/>
                <a:latin typeface="Times New Roman" panose="02020603050405020304" pitchFamily="18" charset="0"/>
                <a:ea typeface="Times New Roman" panose="02020603050405020304" pitchFamily="18" charset="0"/>
              </a:rPr>
              <a:t>Hình</a:t>
            </a:r>
            <a:r>
              <a:rPr lang="en-US" sz="3600" b="1" dirty="0">
                <a:solidFill>
                  <a:srgbClr val="0070C0"/>
                </a:solidFill>
                <a:effectLst/>
                <a:latin typeface="Times New Roman" panose="02020603050405020304" pitchFamily="18" charset="0"/>
                <a:ea typeface="Times New Roman" panose="02020603050405020304" pitchFamily="18" charset="0"/>
              </a:rPr>
              <a:t> </a:t>
            </a:r>
            <a:r>
              <a:rPr lang="en-US" sz="3600" b="1" dirty="0" err="1">
                <a:solidFill>
                  <a:srgbClr val="0070C0"/>
                </a:solidFill>
                <a:effectLst/>
                <a:latin typeface="Times New Roman" panose="02020603050405020304" pitchFamily="18" charset="0"/>
                <a:ea typeface="Times New Roman" panose="02020603050405020304" pitchFamily="18" charset="0"/>
              </a:rPr>
              <a:t>thức</a:t>
            </a:r>
            <a:r>
              <a:rPr lang="en-US" sz="3600" b="1" dirty="0">
                <a:solidFill>
                  <a:srgbClr val="0070C0"/>
                </a:solidFill>
                <a:effectLst/>
                <a:latin typeface="Times New Roman" panose="02020603050405020304" pitchFamily="18" charset="0"/>
                <a:ea typeface="Times New Roman" panose="02020603050405020304" pitchFamily="18" charset="0"/>
              </a:rPr>
              <a:t> </a:t>
            </a:r>
            <a:r>
              <a:rPr lang="en-US" sz="3600" b="1" dirty="0" err="1">
                <a:solidFill>
                  <a:srgbClr val="0070C0"/>
                </a:solidFill>
                <a:effectLst/>
                <a:latin typeface="Times New Roman" panose="02020603050405020304" pitchFamily="18" charset="0"/>
                <a:ea typeface="Times New Roman" panose="02020603050405020304" pitchFamily="18" charset="0"/>
              </a:rPr>
              <a:t>trình</a:t>
            </a:r>
            <a:r>
              <a:rPr lang="en-US" sz="3600" b="1" dirty="0">
                <a:solidFill>
                  <a:srgbClr val="0070C0"/>
                </a:solidFill>
                <a:effectLst/>
                <a:latin typeface="Times New Roman" panose="02020603050405020304" pitchFamily="18" charset="0"/>
                <a:ea typeface="Times New Roman" panose="02020603050405020304" pitchFamily="18" charset="0"/>
              </a:rPr>
              <a:t> </a:t>
            </a:r>
            <a:r>
              <a:rPr lang="en-US" sz="3600" b="1" dirty="0" err="1">
                <a:solidFill>
                  <a:srgbClr val="0070C0"/>
                </a:solidFill>
                <a:effectLst/>
                <a:latin typeface="Times New Roman" panose="02020603050405020304" pitchFamily="18" charset="0"/>
                <a:ea typeface="Times New Roman" panose="02020603050405020304" pitchFamily="18" charset="0"/>
              </a:rPr>
              <a:t>bày</a:t>
            </a:r>
            <a:endParaRPr lang="en-US" sz="3600" dirty="0">
              <a:effectLst/>
              <a:latin typeface="Times New Roman" panose="02020603050405020304" pitchFamily="18" charset="0"/>
              <a:ea typeface="Times New Roman" panose="02020603050405020304" pitchFamily="18" charset="0"/>
            </a:endParaRPr>
          </a:p>
          <a:p>
            <a:pPr marL="571500" indent="-571500" algn="just">
              <a:lnSpc>
                <a:spcPct val="115000"/>
              </a:lnSpc>
              <a:spcBef>
                <a:spcPts val="600"/>
              </a:spcBef>
              <a:spcAft>
                <a:spcPts val="600"/>
              </a:spcAft>
              <a:buFont typeface="Wingdings" panose="05000000000000000000" pitchFamily="2" charset="2"/>
              <a:buChar char="v"/>
            </a:pPr>
            <a:r>
              <a:rPr lang="en-US" sz="3600" b="1" dirty="0" err="1">
                <a:solidFill>
                  <a:srgbClr val="000000"/>
                </a:solidFill>
                <a:effectLst/>
                <a:latin typeface="Times New Roman" panose="02020603050405020304" pitchFamily="18" charset="0"/>
                <a:ea typeface="Times New Roman" panose="02020603050405020304" pitchFamily="18" charset="0"/>
              </a:rPr>
              <a:t>Sử</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dụng</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các</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phương</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tiện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giao</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tiếp</a:t>
            </a:r>
            <a:r>
              <a:rPr lang="en-US" sz="3600" b="1" dirty="0">
                <a:solidFill>
                  <a:srgbClr val="000000"/>
                </a:solidFill>
                <a:effectLst/>
                <a:latin typeface="Times New Roman" panose="02020603050405020304" pitchFamily="18" charset="0"/>
                <a:ea typeface="Times New Roman" panose="02020603050405020304" pitchFamily="18" charset="0"/>
              </a:rPr>
              <a:t> phi </a:t>
            </a:r>
            <a:r>
              <a:rPr lang="en-US" sz="3600" b="1" dirty="0" err="1">
                <a:solidFill>
                  <a:srgbClr val="000000"/>
                </a:solidFill>
                <a:effectLst/>
                <a:latin typeface="Times New Roman" panose="02020603050405020304" pitchFamily="18" charset="0"/>
                <a:ea typeface="Times New Roman" panose="02020603050405020304" pitchFamily="18" charset="0"/>
              </a:rPr>
              <a:t>ngôn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ngữ</a:t>
            </a:r>
            <a:r>
              <a:rPr lang="en-US" sz="3600"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3600" dirty="0">
                <a:solidFill>
                  <a:srgbClr val="000000"/>
                </a:solidFill>
                <a:effectLst/>
                <a:latin typeface="Times New Roman" panose="02020603050405020304" pitchFamily="18" charset="0"/>
                <a:ea typeface="Times New Roman" panose="02020603050405020304" pitchFamily="18" charset="0"/>
              </a:rPr>
              <a:t>3 </a:t>
            </a:r>
            <a:r>
              <a:rPr lang="en-US" sz="3600" dirty="0" err="1">
                <a:solidFill>
                  <a:srgbClr val="000000"/>
                </a:solidFill>
                <a:effectLst/>
                <a:latin typeface="Times New Roman" panose="02020603050405020304" pitchFamily="18" charset="0"/>
                <a:ea typeface="Times New Roman" panose="02020603050405020304" pitchFamily="18" charset="0"/>
              </a:rPr>
              <a:t>hình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ảnh</a:t>
            </a:r>
            <a:r>
              <a:rPr lang="en-US" sz="3600" dirty="0">
                <a:solidFill>
                  <a:srgbClr val="000000"/>
                </a:solidFill>
                <a:effectLst/>
                <a:latin typeface="Times New Roman" panose="02020603050405020304" pitchFamily="18" charset="0"/>
                <a:ea typeface="Times New Roman" panose="02020603050405020304" pitchFamily="18" charset="0"/>
              </a:rPr>
              <a:t> ở </a:t>
            </a:r>
            <a:r>
              <a:rPr lang="en-US" sz="3600" dirty="0" err="1">
                <a:solidFill>
                  <a:srgbClr val="000000"/>
                </a:solidFill>
                <a:effectLst/>
                <a:latin typeface="Times New Roman" panose="02020603050405020304" pitchFamily="18" charset="0"/>
                <a:ea typeface="Times New Roman" panose="02020603050405020304" pitchFamily="18" charset="0"/>
              </a:rPr>
              <a:t>ba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phần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văn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bản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dùng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đề</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mục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các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phần</a:t>
            </a:r>
            <a:r>
              <a:rPr lang="en-US" sz="3600" dirty="0">
                <a:solidFill>
                  <a:srgbClr val="000000"/>
                </a:solidFill>
                <a:effectLst/>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3600" dirty="0">
                <a:solidFill>
                  <a:srgbClr val="000000"/>
                </a:solidFill>
                <a:effectLst/>
                <a:latin typeface="Times New Roman" panose="02020603050405020304" pitchFamily="18" charset="0"/>
                <a:ea typeface="Times New Roman" panose="02020603050405020304" pitchFamily="18" charset="0"/>
              </a:rPr>
              <a:t>=&gt;</a:t>
            </a:r>
            <a:r>
              <a:rPr lang="en-US" sz="3600" dirty="0" err="1">
                <a:solidFill>
                  <a:srgbClr val="000000"/>
                </a:solidFill>
                <a:effectLst/>
                <a:latin typeface="Times New Roman" panose="02020603050405020304" pitchFamily="18" charset="0"/>
                <a:ea typeface="Times New Roman" panose="02020603050405020304" pitchFamily="18" charset="0"/>
              </a:rPr>
              <a:t>Tác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dụng</a:t>
            </a:r>
            <a:r>
              <a:rPr lang="en-US" sz="3600"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571500" indent="-571500" algn="just">
              <a:lnSpc>
                <a:spcPct val="115000"/>
              </a:lnSpc>
              <a:spcBef>
                <a:spcPts val="600"/>
              </a:spcBef>
              <a:spcAft>
                <a:spcPts val="600"/>
              </a:spcAft>
              <a:buFont typeface="Wingdings" panose="05000000000000000000" pitchFamily="2" charset="2"/>
              <a:buChar char="ü"/>
            </a:pPr>
            <a:r>
              <a:rPr lang="en-US" sz="3600" dirty="0" err="1">
                <a:solidFill>
                  <a:srgbClr val="000000"/>
                </a:solidFill>
                <a:effectLst/>
                <a:latin typeface="Times New Roman" panose="02020603050405020304" pitchFamily="18" charset="0"/>
                <a:ea typeface="Times New Roman" panose="02020603050405020304" pitchFamily="18" charset="0"/>
              </a:rPr>
              <a:t>Giúp</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làm</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nổi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bật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thông</a:t>
            </a:r>
            <a:r>
              <a:rPr lang="en-US" sz="3600" dirty="0">
                <a:solidFill>
                  <a:srgbClr val="000000"/>
                </a:solidFill>
                <a:effectLst/>
                <a:latin typeface="Times New Roman" panose="02020603050405020304" pitchFamily="18" charset="0"/>
                <a:ea typeface="Times New Roman" panose="02020603050405020304" pitchFamily="18" charset="0"/>
              </a:rPr>
              <a:t> tin </a:t>
            </a:r>
            <a:r>
              <a:rPr lang="en-US" sz="3600" dirty="0" err="1">
                <a:solidFill>
                  <a:srgbClr val="000000"/>
                </a:solidFill>
                <a:effectLst/>
                <a:latin typeface="Times New Roman" panose="02020603050405020304" pitchFamily="18" charset="0"/>
                <a:ea typeface="Times New Roman" panose="02020603050405020304" pitchFamily="18" charset="0"/>
              </a:rPr>
              <a:t>chính</a:t>
            </a:r>
            <a:r>
              <a:rPr lang="en-US" sz="3600"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571500" indent="-571500" algn="just">
              <a:lnSpc>
                <a:spcPct val="115000"/>
              </a:lnSpc>
              <a:spcBef>
                <a:spcPts val="600"/>
              </a:spcBef>
              <a:spcAft>
                <a:spcPts val="600"/>
              </a:spcAft>
              <a:buFont typeface="Wingdings" panose="05000000000000000000" pitchFamily="2" charset="2"/>
              <a:buChar char="ü"/>
            </a:pPr>
            <a:r>
              <a:rPr lang="en-US" sz="3600" dirty="0">
                <a:solidFill>
                  <a:srgbClr val="000000"/>
                </a:solidFill>
                <a:effectLst/>
                <a:latin typeface="Times New Roman" panose="02020603050405020304" pitchFamily="18" charset="0"/>
                <a:ea typeface="Times New Roman" panose="02020603050405020304" pitchFamily="18" charset="0"/>
              </a:rPr>
              <a:t>Thu </a:t>
            </a:r>
            <a:r>
              <a:rPr lang="en-US" sz="3600" dirty="0" err="1">
                <a:solidFill>
                  <a:srgbClr val="000000"/>
                </a:solidFill>
                <a:effectLst/>
                <a:latin typeface="Times New Roman" panose="02020603050405020304" pitchFamily="18" charset="0"/>
                <a:ea typeface="Times New Roman" panose="02020603050405020304" pitchFamily="18" charset="0"/>
              </a:rPr>
              <a:t>hút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người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đọc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giúp</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người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đọc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dễ</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hình</a:t>
            </a:r>
            <a:r>
              <a:rPr lang="en-US" sz="3600" dirty="0">
                <a:solidFill>
                  <a:srgbClr val="000000"/>
                </a:solidFill>
                <a:effectLst/>
                <a:latin typeface="Times New Roman" panose="02020603050405020304" pitchFamily="18" charset="0"/>
                <a:ea typeface="Times New Roman" panose="02020603050405020304" pitchFamily="18" charset="0"/>
              </a:rPr>
              <a:t> dung </a:t>
            </a:r>
            <a:r>
              <a:rPr lang="en-US" sz="3600" dirty="0" err="1">
                <a:solidFill>
                  <a:srgbClr val="000000"/>
                </a:solidFill>
                <a:effectLst/>
                <a:latin typeface="Times New Roman" panose="02020603050405020304" pitchFamily="18" charset="0"/>
                <a:ea typeface="Times New Roman" panose="02020603050405020304" pitchFamily="18" charset="0"/>
              </a:rPr>
              <a:t>và</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nắm</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bắt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thông</a:t>
            </a:r>
            <a:r>
              <a:rPr lang="en-US" sz="3600" dirty="0">
                <a:solidFill>
                  <a:srgbClr val="000000"/>
                </a:solidFill>
                <a:effectLst/>
                <a:latin typeface="Times New Roman" panose="02020603050405020304" pitchFamily="18" charset="0"/>
                <a:ea typeface="Times New Roman" panose="02020603050405020304" pitchFamily="18" charset="0"/>
              </a:rPr>
              <a:t> tin </a:t>
            </a:r>
            <a:r>
              <a:rPr lang="en-US" sz="3600" dirty="0" err="1">
                <a:solidFill>
                  <a:srgbClr val="000000"/>
                </a:solidFill>
                <a:effectLst/>
                <a:latin typeface="Times New Roman" panose="02020603050405020304" pitchFamily="18" charset="0"/>
                <a:ea typeface="Times New Roman" panose="02020603050405020304" pitchFamily="18" charset="0"/>
              </a:rPr>
              <a:t>chính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nhanh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hơn</a:t>
            </a:r>
            <a:r>
              <a:rPr lang="en-US" sz="3600"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3823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F4DD66-EF87-4B4C-9EF3-8B04F11C331C}"/>
              </a:ext>
            </a:extLst>
          </p:cNvPr>
          <p:cNvSpPr txBox="1"/>
          <p:nvPr/>
        </p:nvSpPr>
        <p:spPr>
          <a:xfrm>
            <a:off x="660400" y="798676"/>
            <a:ext cx="10858500" cy="5039072"/>
          </a:xfrm>
          <a:prstGeom prst="rect">
            <a:avLst/>
          </a:prstGeom>
          <a:noFill/>
        </p:spPr>
        <p:txBody>
          <a:bodyPr wrap="square">
            <a:spAutoFit/>
          </a:bodyPr>
          <a:lstStyle/>
          <a:p>
            <a:pPr marL="457200" indent="-457200" algn="just">
              <a:lnSpc>
                <a:spcPct val="115000"/>
              </a:lnSpc>
              <a:spcBef>
                <a:spcPts val="600"/>
              </a:spcBef>
              <a:spcAft>
                <a:spcPts val="600"/>
              </a:spcAft>
              <a:buFont typeface="Wingdings" panose="05000000000000000000" pitchFamily="2" charset="2"/>
              <a:buChar char="v"/>
            </a:pPr>
            <a:r>
              <a:rPr lang="vi-VN" sz="3200" b="1" dirty="0">
                <a:solidFill>
                  <a:srgbClr val="000000"/>
                </a:solidFill>
                <a:effectLst/>
                <a:latin typeface="Times New Roman" panose="02020603050405020304" pitchFamily="18" charset="0"/>
                <a:ea typeface="Times New Roman" panose="02020603050405020304" pitchFamily="18" charset="0"/>
              </a:rPr>
              <a:t>Sử dụng kết hợp các</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b="1" dirty="0">
                <a:solidFill>
                  <a:srgbClr val="000000"/>
                </a:solidFill>
                <a:effectLst/>
                <a:latin typeface="Times New Roman" panose="02020603050405020304" pitchFamily="18" charset="0"/>
                <a:ea typeface="Times New Roman" panose="02020603050405020304" pitchFamily="18" charset="0"/>
              </a:rPr>
              <a:t>phương thức biểu đạt:</a:t>
            </a:r>
            <a:r>
              <a:rPr lang="vi-VN" sz="3200" dirty="0">
                <a:solidFill>
                  <a:srgbClr val="000000"/>
                </a:solidFill>
                <a:effectLst/>
                <a:latin typeface="Times New Roman" panose="02020603050405020304" pitchFamily="18" charset="0"/>
                <a:ea typeface="Times New Roman" panose="02020603050405020304" pitchFamily="18" charset="0"/>
              </a:rPr>
              <a:t> sử dụng phương thức thuyết minh kết hợp với những phương thức như: tự sự, miêu tả</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vi-VN" sz="3200" dirty="0">
                <a:solidFill>
                  <a:srgbClr val="000000"/>
                </a:solidFill>
                <a:effectLst/>
                <a:latin typeface="Times New Roman" panose="02020603050405020304" pitchFamily="18" charset="0"/>
                <a:ea typeface="Times New Roman" panose="02020603050405020304" pitchFamily="18" charset="0"/>
              </a:rPr>
              <a:t>=&gt;Tác dụng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phương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miêu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tự</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sự</a:t>
            </a:r>
            <a:r>
              <a:rPr lang="en-US" sz="3200"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 typeface="Wingdings" panose="05000000000000000000" pitchFamily="2" charset="2"/>
              <a:buChar char="ü"/>
            </a:pPr>
            <a:r>
              <a:rPr lang="en-US" sz="3200" dirty="0" err="1">
                <a:solidFill>
                  <a:srgbClr val="000000"/>
                </a:solidFill>
                <a:effectLst/>
                <a:latin typeface="Times New Roman" panose="02020603050405020304" pitchFamily="18" charset="0"/>
                <a:ea typeface="Times New Roman" panose="02020603050405020304" pitchFamily="18" charset="0"/>
              </a:rPr>
              <a:t>Kể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hiện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diễn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biến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lễ</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hội</a:t>
            </a:r>
            <a:r>
              <a:rPr lang="en-US" sz="3200" dirty="0">
                <a:solidFill>
                  <a:srgbClr val="000000"/>
                </a:solidFill>
                <a:effectLst/>
                <a:latin typeface="Times New Roman" panose="02020603050405020304" pitchFamily="18" charset="0"/>
                <a:ea typeface="Times New Roman" panose="02020603050405020304" pitchFamily="18" charset="0"/>
              </a:rPr>
              <a:t> Ka-</a:t>
            </a:r>
            <a:r>
              <a:rPr lang="en-US" sz="3200" dirty="0" err="1">
                <a:solidFill>
                  <a:srgbClr val="000000"/>
                </a:solidFill>
                <a:effectLst/>
                <a:latin typeface="Times New Roman" panose="02020603050405020304" pitchFamily="18" charset="0"/>
                <a:ea typeface="Times New Roman" panose="02020603050405020304" pitchFamily="18" charset="0"/>
              </a:rPr>
              <a:t>tê</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cách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thực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động</a:t>
            </a:r>
            <a:r>
              <a:rPr lang="en-US" sz="3200" dirty="0">
                <a:solidFill>
                  <a:srgbClr val="000000"/>
                </a:solidFill>
                <a:effectLst/>
                <a:latin typeface="Times New Roman" panose="02020603050405020304" pitchFamily="18" charset="0"/>
                <a:ea typeface="Times New Roman" panose="02020603050405020304" pitchFamily="18" charset="0"/>
              </a:rPr>
              <a:t>,</a:t>
            </a:r>
            <a:r>
              <a:rPr lang="vi-VN" sz="3200" dirty="0">
                <a:solidFill>
                  <a:srgbClr val="000000"/>
                </a:solidFill>
                <a:effectLst/>
                <a:latin typeface="Times New Roman" panose="02020603050405020304" pitchFamily="18" charset="0"/>
                <a:ea typeface="Times New Roman" panose="02020603050405020304" pitchFamily="18" charset="0"/>
              </a:rPr>
              <a:t> mang đến lượng thông tin lớn.</a:t>
            </a:r>
            <a:endParaRPr lang="en-US" sz="3200" dirty="0">
              <a:effectLst/>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 typeface="Wingdings" panose="05000000000000000000" pitchFamily="2" charset="2"/>
              <a:buChar char="ü"/>
            </a:pPr>
            <a:r>
              <a:rPr lang="vi-VN" sz="3200" dirty="0">
                <a:solidFill>
                  <a:srgbClr val="000000"/>
                </a:solidFill>
                <a:effectLst/>
                <a:latin typeface="Times New Roman" panose="02020603050405020304" pitchFamily="18" charset="0"/>
                <a:ea typeface="Times New Roman" panose="02020603050405020304" pitchFamily="18" charset="0"/>
              </a:rPr>
              <a:t>Giúp cho văn bản </a:t>
            </a:r>
            <a:r>
              <a:rPr lang="en-US" sz="3200" dirty="0" err="1">
                <a:solidFill>
                  <a:srgbClr val="000000"/>
                </a:solidFill>
                <a:effectLst/>
                <a:latin typeface="Times New Roman" panose="02020603050405020304" pitchFamily="18" charset="0"/>
                <a:ea typeface="Times New Roman" panose="02020603050405020304" pitchFamily="18" charset="0"/>
              </a:rPr>
              <a:t>thêm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phú</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hấp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dẫn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đọc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hơn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tránh</a:t>
            </a:r>
            <a:r>
              <a:rPr lang="en-US" sz="3200" dirty="0">
                <a:solidFill>
                  <a:srgbClr val="000000"/>
                </a:solidFill>
                <a:effectLst/>
                <a:latin typeface="Times New Roman" panose="02020603050405020304" pitchFamily="18" charset="0"/>
                <a:ea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rPr>
              <a:t>khô khan, </a:t>
            </a:r>
            <a:r>
              <a:rPr lang="en-US" sz="3200" dirty="0" err="1">
                <a:solidFill>
                  <a:srgbClr val="000000"/>
                </a:solidFill>
                <a:effectLst/>
                <a:latin typeface="Times New Roman" panose="02020603050405020304" pitchFamily="18" charset="0"/>
                <a:ea typeface="Times New Roman" panose="02020603050405020304" pitchFamily="18" charset="0"/>
              </a:rPr>
              <a:t>tăng</a:t>
            </a:r>
            <a:r>
              <a:rPr lang="en-US" sz="3200" dirty="0">
                <a:solidFill>
                  <a:srgbClr val="000000"/>
                </a:solidFill>
                <a:effectLst/>
                <a:latin typeface="Times New Roman" panose="02020603050405020304" pitchFamily="18" charset="0"/>
                <a:ea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rPr>
              <a:t>hiệu quả trong truyền đạt thông tin.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6904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29DF2CB-B45F-44B6-AC71-2F97950107CA}"/>
              </a:ext>
            </a:extLst>
          </p:cNvPr>
          <p:cNvGrpSpPr/>
          <p:nvPr/>
        </p:nvGrpSpPr>
        <p:grpSpPr>
          <a:xfrm>
            <a:off x="857250" y="328612"/>
            <a:ext cx="779905" cy="484632"/>
            <a:chOff x="1000125" y="428625"/>
            <a:chExt cx="779905" cy="484632"/>
          </a:xfrm>
        </p:grpSpPr>
        <p:sp>
          <p:nvSpPr>
            <p:cNvPr id="2" name="Arrow: Chevron 1">
              <a:extLst>
                <a:ext uri="{FF2B5EF4-FFF2-40B4-BE49-F238E27FC236}">
                  <a16:creationId xmlns:a16="http://schemas.microsoft.com/office/drawing/2014/main" id="{2B0F3184-3DB6-49CE-B15C-44F7F2165C95}"/>
                </a:ext>
              </a:extLst>
            </p:cNvPr>
            <p:cNvSpPr/>
            <p:nvPr/>
          </p:nvSpPr>
          <p:spPr>
            <a:xfrm>
              <a:off x="1000125" y="428625"/>
              <a:ext cx="484632" cy="48463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rrow: Chevron 2">
              <a:extLst>
                <a:ext uri="{FF2B5EF4-FFF2-40B4-BE49-F238E27FC236}">
                  <a16:creationId xmlns:a16="http://schemas.microsoft.com/office/drawing/2014/main" id="{87D5FB55-466B-404B-9B37-ECEC4EA03671}"/>
                </a:ext>
              </a:extLst>
            </p:cNvPr>
            <p:cNvSpPr/>
            <p:nvPr/>
          </p:nvSpPr>
          <p:spPr>
            <a:xfrm>
              <a:off x="1295398" y="428625"/>
              <a:ext cx="484632" cy="48463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6D09818D-766E-4B50-A8B6-0C3D56890412}"/>
              </a:ext>
            </a:extLst>
          </p:cNvPr>
          <p:cNvSpPr txBox="1"/>
          <p:nvPr/>
        </p:nvSpPr>
        <p:spPr>
          <a:xfrm>
            <a:off x="1637155" y="290024"/>
            <a:ext cx="208743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TỔNG KẾT</a:t>
            </a:r>
          </a:p>
        </p:txBody>
      </p:sp>
      <p:sp>
        <p:nvSpPr>
          <p:cNvPr id="6" name="Oval 5">
            <a:extLst>
              <a:ext uri="{FF2B5EF4-FFF2-40B4-BE49-F238E27FC236}">
                <a16:creationId xmlns:a16="http://schemas.microsoft.com/office/drawing/2014/main" id="{8530EBC4-E203-423D-83CF-F229F474CB94}"/>
              </a:ext>
            </a:extLst>
          </p:cNvPr>
          <p:cNvSpPr/>
          <p:nvPr/>
        </p:nvSpPr>
        <p:spPr>
          <a:xfrm>
            <a:off x="3653236" y="551634"/>
            <a:ext cx="4957762" cy="898525"/>
          </a:xfrm>
          <a:prstGeom prst="ellipse">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600"/>
              </a:spcBef>
              <a:spcAft>
                <a:spcPts val="6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1.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Nghệ</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thuật</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grpSp>
        <p:nvGrpSpPr>
          <p:cNvPr id="13" name="Group 12">
            <a:extLst>
              <a:ext uri="{FF2B5EF4-FFF2-40B4-BE49-F238E27FC236}">
                <a16:creationId xmlns:a16="http://schemas.microsoft.com/office/drawing/2014/main" id="{22B66187-EFF5-4B27-AF85-C2A83BF44F14}"/>
              </a:ext>
            </a:extLst>
          </p:cNvPr>
          <p:cNvGrpSpPr/>
          <p:nvPr/>
        </p:nvGrpSpPr>
        <p:grpSpPr>
          <a:xfrm>
            <a:off x="1404937" y="1883300"/>
            <a:ext cx="2685257" cy="4048039"/>
            <a:chOff x="1976833" y="1866986"/>
            <a:chExt cx="2685257" cy="4048039"/>
          </a:xfrm>
        </p:grpSpPr>
        <p:pic>
          <p:nvPicPr>
            <p:cNvPr id="16" name="Picture 15">
              <a:extLst>
                <a:ext uri="{FF2B5EF4-FFF2-40B4-BE49-F238E27FC236}">
                  <a16:creationId xmlns:a16="http://schemas.microsoft.com/office/drawing/2014/main" id="{5E09398E-ED2F-4745-9260-A00397599D68}"/>
                </a:ext>
              </a:extLst>
            </p:cNvPr>
            <p:cNvPicPr>
              <a:picLocks noChangeAspect="1"/>
            </p:cNvPicPr>
            <p:nvPr/>
          </p:nvPicPr>
          <p:blipFill>
            <a:blip r:embed="rId3"/>
            <a:stretch>
              <a:fillRect/>
            </a:stretch>
          </p:blipFill>
          <p:spPr>
            <a:xfrm>
              <a:off x="1976833" y="1866986"/>
              <a:ext cx="2685257" cy="4048039"/>
            </a:xfrm>
            <a:prstGeom prst="rect">
              <a:avLst/>
            </a:prstGeom>
          </p:spPr>
        </p:pic>
        <p:sp>
          <p:nvSpPr>
            <p:cNvPr id="21" name="TextBox 20">
              <a:extLst>
                <a:ext uri="{FF2B5EF4-FFF2-40B4-BE49-F238E27FC236}">
                  <a16:creationId xmlns:a16="http://schemas.microsoft.com/office/drawing/2014/main" id="{35B46CC6-E7AF-4F45-A1C0-FC86105D4F8F}"/>
                </a:ext>
              </a:extLst>
            </p:cNvPr>
            <p:cNvSpPr txBox="1"/>
            <p:nvPr/>
          </p:nvSpPr>
          <p:spPr>
            <a:xfrm>
              <a:off x="2045493" y="2328244"/>
              <a:ext cx="2454275" cy="3046988"/>
            </a:xfrm>
            <a:prstGeom prst="rect">
              <a:avLst/>
            </a:prstGeom>
            <a:noFill/>
          </p:spPr>
          <p:txBody>
            <a:bodyPr wrap="square">
              <a:spAutoFit/>
            </a:bodyPr>
            <a:lstStyle/>
            <a:p>
              <a:pPr algn="ctr"/>
              <a:r>
                <a:rPr lang="en-US" sz="3200" dirty="0">
                  <a:effectLst/>
                  <a:latin typeface="Times New Roman" panose="02020603050405020304" pitchFamily="18" charset="0"/>
                  <a:ea typeface="Times New Roman" panose="02020603050405020304" pitchFamily="18" charset="0"/>
                </a:rPr>
                <a:t>Sa </a:t>
              </a:r>
              <a:r>
                <a:rPr lang="en-US" sz="3200" dirty="0" err="1">
                  <a:effectLst/>
                  <a:latin typeface="Times New Roman" panose="02020603050405020304" pitchFamily="18" charset="0"/>
                  <a:ea typeface="Times New Roman" panose="02020603050405020304" pitchFamily="18" charset="0"/>
                </a:rPr>
                <a:t>pô</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nằm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dưới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tiêu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đề</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rPr>
                <a:t> in </a:t>
              </a:r>
              <a:r>
                <a:rPr lang="en-US" sz="3200" dirty="0" err="1">
                  <a:effectLst/>
                  <a:latin typeface="Times New Roman" panose="02020603050405020304" pitchFamily="18" charset="0"/>
                  <a:ea typeface="Times New Roman" panose="02020603050405020304" pitchFamily="18" charset="0"/>
                </a:rPr>
                <a:t>đậm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hút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sự</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chú</a:t>
              </a:r>
              <a:r>
                <a:rPr lang="en-US" sz="3200" dirty="0">
                  <a:effectLst/>
                  <a:latin typeface="Times New Roman" panose="02020603050405020304" pitchFamily="18" charset="0"/>
                  <a:ea typeface="Times New Roman" panose="02020603050405020304" pitchFamily="18" charset="0"/>
                </a:rPr>
                <a:t> ý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người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đọc</a:t>
              </a:r>
              <a:r>
                <a:rPr lang="en-US" sz="3200" dirty="0">
                  <a:effectLst/>
                  <a:latin typeface="Times New Roman" panose="02020603050405020304" pitchFamily="18" charset="0"/>
                  <a:ea typeface="Times New Roman" panose="02020603050405020304" pitchFamily="18" charset="0"/>
                </a:rPr>
                <a:t>.</a:t>
              </a:r>
              <a:endParaRPr lang="en-US" sz="3200" dirty="0"/>
            </a:p>
          </p:txBody>
        </p:sp>
      </p:grpSp>
      <p:grpSp>
        <p:nvGrpSpPr>
          <p:cNvPr id="12" name="Group 11">
            <a:extLst>
              <a:ext uri="{FF2B5EF4-FFF2-40B4-BE49-F238E27FC236}">
                <a16:creationId xmlns:a16="http://schemas.microsoft.com/office/drawing/2014/main" id="{0E45F114-85A8-4213-BDF3-8735271ED78D}"/>
              </a:ext>
            </a:extLst>
          </p:cNvPr>
          <p:cNvGrpSpPr/>
          <p:nvPr/>
        </p:nvGrpSpPr>
        <p:grpSpPr>
          <a:xfrm>
            <a:off x="4811118" y="1866986"/>
            <a:ext cx="2685257" cy="4048039"/>
            <a:chOff x="4747021" y="1866986"/>
            <a:chExt cx="2685257" cy="4048039"/>
          </a:xfrm>
        </p:grpSpPr>
        <p:pic>
          <p:nvPicPr>
            <p:cNvPr id="17" name="Picture 16">
              <a:extLst>
                <a:ext uri="{FF2B5EF4-FFF2-40B4-BE49-F238E27FC236}">
                  <a16:creationId xmlns:a16="http://schemas.microsoft.com/office/drawing/2014/main" id="{D1FD916B-CA07-4FA9-9540-D6E5D09C4F4A}"/>
                </a:ext>
              </a:extLst>
            </p:cNvPr>
            <p:cNvPicPr>
              <a:picLocks noChangeAspect="1"/>
            </p:cNvPicPr>
            <p:nvPr/>
          </p:nvPicPr>
          <p:blipFill>
            <a:blip r:embed="rId3"/>
            <a:stretch>
              <a:fillRect/>
            </a:stretch>
          </p:blipFill>
          <p:spPr>
            <a:xfrm>
              <a:off x="4747021" y="1866986"/>
              <a:ext cx="2685257" cy="4048039"/>
            </a:xfrm>
            <a:prstGeom prst="rect">
              <a:avLst/>
            </a:prstGeom>
          </p:spPr>
        </p:pic>
        <p:sp>
          <p:nvSpPr>
            <p:cNvPr id="23" name="TextBox 22">
              <a:extLst>
                <a:ext uri="{FF2B5EF4-FFF2-40B4-BE49-F238E27FC236}">
                  <a16:creationId xmlns:a16="http://schemas.microsoft.com/office/drawing/2014/main" id="{21B23E5D-3421-4FB3-A493-79D0BC56C1E4}"/>
                </a:ext>
              </a:extLst>
            </p:cNvPr>
            <p:cNvSpPr txBox="1"/>
            <p:nvPr/>
          </p:nvSpPr>
          <p:spPr>
            <a:xfrm>
              <a:off x="4978003" y="2383826"/>
              <a:ext cx="2222103" cy="3046988"/>
            </a:xfrm>
            <a:prstGeom prst="rect">
              <a:avLst/>
            </a:prstGeom>
            <a:noFill/>
          </p:spPr>
          <p:txBody>
            <a:bodyPr wrap="square">
              <a:spAutoFit/>
            </a:bodyPr>
            <a:lstStyle/>
            <a:p>
              <a:pPr algn="ctr"/>
              <a:r>
                <a:rPr lang="en-US" sz="3200" dirty="0" err="1">
                  <a:solidFill>
                    <a:srgbClr val="000000"/>
                  </a:solidFill>
                  <a:effectLst/>
                  <a:latin typeface="Times New Roman" panose="02020603050405020304" pitchFamily="18" charset="0"/>
                  <a:ea typeface="Times New Roman" panose="02020603050405020304" pitchFamily="18" charset="0"/>
                </a:rPr>
                <a:t>Dùng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mục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ảnh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hoạ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nổi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thông</a:t>
              </a:r>
              <a:r>
                <a:rPr lang="en-US" sz="3200" dirty="0">
                  <a:solidFill>
                    <a:srgbClr val="000000"/>
                  </a:solidFill>
                  <a:effectLst/>
                  <a:latin typeface="Times New Roman" panose="02020603050405020304" pitchFamily="18" charset="0"/>
                  <a:ea typeface="Times New Roman" panose="02020603050405020304" pitchFamily="18" charset="0"/>
                </a:rPr>
                <a:t> tin </a:t>
              </a:r>
              <a:r>
                <a:rPr lang="en-US" sz="3200" dirty="0" err="1">
                  <a:solidFill>
                    <a:srgbClr val="000000"/>
                  </a:solidFill>
                  <a:effectLst/>
                  <a:latin typeface="Times New Roman" panose="02020603050405020304" pitchFamily="18" charset="0"/>
                  <a:ea typeface="Times New Roman" panose="02020603050405020304" pitchFamily="18" charset="0"/>
                </a:rPr>
                <a:t>chính</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p>
          </p:txBody>
        </p:sp>
      </p:grpSp>
      <p:grpSp>
        <p:nvGrpSpPr>
          <p:cNvPr id="11" name="Group 10">
            <a:extLst>
              <a:ext uri="{FF2B5EF4-FFF2-40B4-BE49-F238E27FC236}">
                <a16:creationId xmlns:a16="http://schemas.microsoft.com/office/drawing/2014/main" id="{B0F792DE-23E9-42E8-9B29-B83BFFEE3FA2}"/>
              </a:ext>
            </a:extLst>
          </p:cNvPr>
          <p:cNvGrpSpPr/>
          <p:nvPr/>
        </p:nvGrpSpPr>
        <p:grpSpPr>
          <a:xfrm>
            <a:off x="8217298" y="1916993"/>
            <a:ext cx="2685257" cy="4048039"/>
            <a:chOff x="7517210" y="1866986"/>
            <a:chExt cx="2685257" cy="4048039"/>
          </a:xfrm>
        </p:grpSpPr>
        <p:pic>
          <p:nvPicPr>
            <p:cNvPr id="18" name="Picture 17">
              <a:extLst>
                <a:ext uri="{FF2B5EF4-FFF2-40B4-BE49-F238E27FC236}">
                  <a16:creationId xmlns:a16="http://schemas.microsoft.com/office/drawing/2014/main" id="{BBD2EE6B-EB20-4015-99F6-1F066514FE49}"/>
                </a:ext>
              </a:extLst>
            </p:cNvPr>
            <p:cNvPicPr>
              <a:picLocks noChangeAspect="1"/>
            </p:cNvPicPr>
            <p:nvPr/>
          </p:nvPicPr>
          <p:blipFill>
            <a:blip r:embed="rId3"/>
            <a:stretch>
              <a:fillRect/>
            </a:stretch>
          </p:blipFill>
          <p:spPr>
            <a:xfrm>
              <a:off x="7517210" y="1866986"/>
              <a:ext cx="2685257" cy="4048039"/>
            </a:xfrm>
            <a:prstGeom prst="rect">
              <a:avLst/>
            </a:prstGeom>
          </p:spPr>
        </p:pic>
        <p:sp>
          <p:nvSpPr>
            <p:cNvPr id="25" name="TextBox 24">
              <a:extLst>
                <a:ext uri="{FF2B5EF4-FFF2-40B4-BE49-F238E27FC236}">
                  <a16:creationId xmlns:a16="http://schemas.microsoft.com/office/drawing/2014/main" id="{4B739C5B-443D-4F57-B2B6-43BA809ECD93}"/>
                </a:ext>
              </a:extLst>
            </p:cNvPr>
            <p:cNvSpPr txBox="1"/>
            <p:nvPr/>
          </p:nvSpPr>
          <p:spPr>
            <a:xfrm>
              <a:off x="7632700" y="2345918"/>
              <a:ext cx="2454275" cy="2530180"/>
            </a:xfrm>
            <a:prstGeom prst="rect">
              <a:avLst/>
            </a:prstGeom>
            <a:noFill/>
          </p:spPr>
          <p:txBody>
            <a:bodyPr wrap="square">
              <a:spAutoFit/>
            </a:bodyPr>
            <a:lstStyle/>
            <a:p>
              <a:pPr algn="just">
                <a:lnSpc>
                  <a:spcPct val="115000"/>
                </a:lnSpc>
                <a:spcBef>
                  <a:spcPts val="600"/>
                </a:spcBef>
                <a:spcAft>
                  <a:spcPts val="600"/>
                </a:spcAft>
              </a:pP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truyền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rPr>
                <a:t> tin.</a:t>
              </a:r>
              <a:endParaRPr lang="en-US" sz="28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74186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29DF2CB-B45F-44B6-AC71-2F97950107CA}"/>
              </a:ext>
            </a:extLst>
          </p:cNvPr>
          <p:cNvGrpSpPr/>
          <p:nvPr/>
        </p:nvGrpSpPr>
        <p:grpSpPr>
          <a:xfrm>
            <a:off x="857250" y="328612"/>
            <a:ext cx="779905" cy="484632"/>
            <a:chOff x="1000125" y="428625"/>
            <a:chExt cx="779905" cy="484632"/>
          </a:xfrm>
        </p:grpSpPr>
        <p:sp>
          <p:nvSpPr>
            <p:cNvPr id="2" name="Arrow: Chevron 1">
              <a:extLst>
                <a:ext uri="{FF2B5EF4-FFF2-40B4-BE49-F238E27FC236}">
                  <a16:creationId xmlns:a16="http://schemas.microsoft.com/office/drawing/2014/main" id="{2B0F3184-3DB6-49CE-B15C-44F7F2165C95}"/>
                </a:ext>
              </a:extLst>
            </p:cNvPr>
            <p:cNvSpPr/>
            <p:nvPr/>
          </p:nvSpPr>
          <p:spPr>
            <a:xfrm>
              <a:off x="1000125" y="428625"/>
              <a:ext cx="484632" cy="48463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rrow: Chevron 2">
              <a:extLst>
                <a:ext uri="{FF2B5EF4-FFF2-40B4-BE49-F238E27FC236}">
                  <a16:creationId xmlns:a16="http://schemas.microsoft.com/office/drawing/2014/main" id="{87D5FB55-466B-404B-9B37-ECEC4EA03671}"/>
                </a:ext>
              </a:extLst>
            </p:cNvPr>
            <p:cNvSpPr/>
            <p:nvPr/>
          </p:nvSpPr>
          <p:spPr>
            <a:xfrm>
              <a:off x="1295398" y="428625"/>
              <a:ext cx="484632" cy="48463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6D09818D-766E-4B50-A8B6-0C3D56890412}"/>
              </a:ext>
            </a:extLst>
          </p:cNvPr>
          <p:cNvSpPr txBox="1"/>
          <p:nvPr/>
        </p:nvSpPr>
        <p:spPr>
          <a:xfrm>
            <a:off x="1637155" y="290024"/>
            <a:ext cx="208743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TỔNG KẾT</a:t>
            </a:r>
          </a:p>
        </p:txBody>
      </p:sp>
      <p:sp>
        <p:nvSpPr>
          <p:cNvPr id="6" name="Oval 5">
            <a:extLst>
              <a:ext uri="{FF2B5EF4-FFF2-40B4-BE49-F238E27FC236}">
                <a16:creationId xmlns:a16="http://schemas.microsoft.com/office/drawing/2014/main" id="{8530EBC4-E203-423D-83CF-F229F474CB94}"/>
              </a:ext>
            </a:extLst>
          </p:cNvPr>
          <p:cNvSpPr/>
          <p:nvPr/>
        </p:nvSpPr>
        <p:spPr>
          <a:xfrm>
            <a:off x="3196431" y="551634"/>
            <a:ext cx="5786437" cy="898525"/>
          </a:xfrm>
          <a:prstGeom prst="ellipse">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600"/>
              </a:spcBef>
              <a:spcAft>
                <a:spcPts val="6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2.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Nội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dung – Ý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nghĩa</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8" name="Freeform: Shape 27">
            <a:extLst>
              <a:ext uri="{FF2B5EF4-FFF2-40B4-BE49-F238E27FC236}">
                <a16:creationId xmlns:a16="http://schemas.microsoft.com/office/drawing/2014/main" id="{84DC4249-0D09-4298-9C28-5054F012CBBF}"/>
              </a:ext>
            </a:extLst>
          </p:cNvPr>
          <p:cNvSpPr/>
          <p:nvPr/>
        </p:nvSpPr>
        <p:spPr>
          <a:xfrm>
            <a:off x="3630825" y="1492078"/>
            <a:ext cx="4930349" cy="538791"/>
          </a:xfrm>
          <a:custGeom>
            <a:avLst/>
            <a:gdLst>
              <a:gd name="connsiteX0" fmla="*/ 2456427 w 4930349"/>
              <a:gd name="connsiteY0" fmla="*/ 93629 h 538791"/>
              <a:gd name="connsiteX1" fmla="*/ 2345467 w 4930349"/>
              <a:gd name="connsiteY1" fmla="*/ 187258 h 538791"/>
              <a:gd name="connsiteX2" fmla="*/ 2348896 w 4930349"/>
              <a:gd name="connsiteY2" fmla="*/ 201587 h 538791"/>
              <a:gd name="connsiteX3" fmla="*/ 2563959 w 4930349"/>
              <a:gd name="connsiteY3" fmla="*/ 201587 h 538791"/>
              <a:gd name="connsiteX4" fmla="*/ 2567387 w 4930349"/>
              <a:gd name="connsiteY4" fmla="*/ 187258 h 538791"/>
              <a:gd name="connsiteX5" fmla="*/ 2456427 w 4930349"/>
              <a:gd name="connsiteY5" fmla="*/ 93629 h 538791"/>
              <a:gd name="connsiteX6" fmla="*/ 2456427 w 4930349"/>
              <a:gd name="connsiteY6" fmla="*/ 0 h 538791"/>
              <a:gd name="connsiteX7" fmla="*/ 2661016 w 4930349"/>
              <a:gd name="connsiteY7" fmla="*/ 187258 h 538791"/>
              <a:gd name="connsiteX8" fmla="*/ 2657856 w 4930349"/>
              <a:gd name="connsiteY8" fmla="*/ 201587 h 538791"/>
              <a:gd name="connsiteX9" fmla="*/ 4858909 w 4930349"/>
              <a:gd name="connsiteY9" fmla="*/ 201587 h 538791"/>
              <a:gd name="connsiteX10" fmla="*/ 4858909 w 4930349"/>
              <a:gd name="connsiteY10" fmla="*/ 215876 h 538791"/>
              <a:gd name="connsiteX11" fmla="*/ 4868927 w 4930349"/>
              <a:gd name="connsiteY11" fmla="*/ 215876 h 538791"/>
              <a:gd name="connsiteX12" fmla="*/ 4868927 w 4930349"/>
              <a:gd name="connsiteY12" fmla="*/ 410310 h 538791"/>
              <a:gd name="connsiteX13" fmla="*/ 4930349 w 4930349"/>
              <a:gd name="connsiteY13" fmla="*/ 410310 h 538791"/>
              <a:gd name="connsiteX14" fmla="*/ 4807504 w 4930349"/>
              <a:gd name="connsiteY14" fmla="*/ 533155 h 538791"/>
              <a:gd name="connsiteX15" fmla="*/ 4684659 w 4930349"/>
              <a:gd name="connsiteY15" fmla="*/ 410310 h 538791"/>
              <a:gd name="connsiteX16" fmla="*/ 4746082 w 4930349"/>
              <a:gd name="connsiteY16" fmla="*/ 410310 h 538791"/>
              <a:gd name="connsiteX17" fmla="*/ 4746082 w 4930349"/>
              <a:gd name="connsiteY17" fmla="*/ 298590 h 538791"/>
              <a:gd name="connsiteX18" fmla="*/ 2616621 w 4930349"/>
              <a:gd name="connsiteY18" fmla="*/ 298590 h 538791"/>
              <a:gd name="connsiteX19" fmla="*/ 2601093 w 4930349"/>
              <a:gd name="connsiteY19" fmla="*/ 319670 h 538791"/>
              <a:gd name="connsiteX20" fmla="*/ 2456427 w 4930349"/>
              <a:gd name="connsiteY20" fmla="*/ 374516 h 538791"/>
              <a:gd name="connsiteX21" fmla="*/ 2311761 w 4930349"/>
              <a:gd name="connsiteY21" fmla="*/ 319670 h 538791"/>
              <a:gd name="connsiteX22" fmla="*/ 2296234 w 4930349"/>
              <a:gd name="connsiteY22" fmla="*/ 298590 h 538791"/>
              <a:gd name="connsiteX23" fmla="*/ 184268 w 4930349"/>
              <a:gd name="connsiteY23" fmla="*/ 298590 h 538791"/>
              <a:gd name="connsiteX24" fmla="*/ 184268 w 4930349"/>
              <a:gd name="connsiteY24" fmla="*/ 415946 h 538791"/>
              <a:gd name="connsiteX25" fmla="*/ 245690 w 4930349"/>
              <a:gd name="connsiteY25" fmla="*/ 415946 h 538791"/>
              <a:gd name="connsiteX26" fmla="*/ 122845 w 4930349"/>
              <a:gd name="connsiteY26" fmla="*/ 538791 h 538791"/>
              <a:gd name="connsiteX27" fmla="*/ 0 w 4930349"/>
              <a:gd name="connsiteY27" fmla="*/ 415946 h 538791"/>
              <a:gd name="connsiteX28" fmla="*/ 61423 w 4930349"/>
              <a:gd name="connsiteY28" fmla="*/ 415946 h 538791"/>
              <a:gd name="connsiteX29" fmla="*/ 61423 w 4930349"/>
              <a:gd name="connsiteY29" fmla="*/ 298590 h 538791"/>
              <a:gd name="connsiteX30" fmla="*/ 53945 w 4930349"/>
              <a:gd name="connsiteY30" fmla="*/ 298590 h 538791"/>
              <a:gd name="connsiteX31" fmla="*/ 53945 w 4930349"/>
              <a:gd name="connsiteY31" fmla="*/ 201587 h 538791"/>
              <a:gd name="connsiteX32" fmla="*/ 2254999 w 4930349"/>
              <a:gd name="connsiteY32" fmla="*/ 201587 h 538791"/>
              <a:gd name="connsiteX33" fmla="*/ 2251838 w 4930349"/>
              <a:gd name="connsiteY33" fmla="*/ 187258 h 538791"/>
              <a:gd name="connsiteX34" fmla="*/ 2456427 w 4930349"/>
              <a:gd name="connsiteY34" fmla="*/ 0 h 53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30349" h="538791">
                <a:moveTo>
                  <a:pt x="2456427" y="93629"/>
                </a:moveTo>
                <a:cubicBezTo>
                  <a:pt x="2395145" y="93629"/>
                  <a:pt x="2345467" y="135548"/>
                  <a:pt x="2345467" y="187258"/>
                </a:cubicBezTo>
                <a:lnTo>
                  <a:pt x="2348896" y="201587"/>
                </a:lnTo>
                <a:lnTo>
                  <a:pt x="2563959" y="201587"/>
                </a:lnTo>
                <a:lnTo>
                  <a:pt x="2567387" y="187258"/>
                </a:lnTo>
                <a:cubicBezTo>
                  <a:pt x="2567387" y="135548"/>
                  <a:pt x="2517709" y="93629"/>
                  <a:pt x="2456427" y="93629"/>
                </a:cubicBezTo>
                <a:close/>
                <a:moveTo>
                  <a:pt x="2456427" y="0"/>
                </a:moveTo>
                <a:cubicBezTo>
                  <a:pt x="2569418" y="0"/>
                  <a:pt x="2661016" y="83838"/>
                  <a:pt x="2661016" y="187258"/>
                </a:cubicBezTo>
                <a:lnTo>
                  <a:pt x="2657856" y="201587"/>
                </a:lnTo>
                <a:lnTo>
                  <a:pt x="4858909" y="201587"/>
                </a:lnTo>
                <a:lnTo>
                  <a:pt x="4858909" y="215876"/>
                </a:lnTo>
                <a:lnTo>
                  <a:pt x="4868927" y="215876"/>
                </a:lnTo>
                <a:lnTo>
                  <a:pt x="4868927" y="410310"/>
                </a:lnTo>
                <a:lnTo>
                  <a:pt x="4930349" y="410310"/>
                </a:lnTo>
                <a:lnTo>
                  <a:pt x="4807504" y="533155"/>
                </a:lnTo>
                <a:lnTo>
                  <a:pt x="4684659" y="410310"/>
                </a:lnTo>
                <a:lnTo>
                  <a:pt x="4746082" y="410310"/>
                </a:lnTo>
                <a:lnTo>
                  <a:pt x="4746082" y="298590"/>
                </a:lnTo>
                <a:lnTo>
                  <a:pt x="2616621" y="298590"/>
                </a:lnTo>
                <a:lnTo>
                  <a:pt x="2601093" y="319670"/>
                </a:lnTo>
                <a:cubicBezTo>
                  <a:pt x="2564070" y="353557"/>
                  <a:pt x="2512923" y="374516"/>
                  <a:pt x="2456427" y="374516"/>
                </a:cubicBezTo>
                <a:cubicBezTo>
                  <a:pt x="2399932" y="374516"/>
                  <a:pt x="2348785" y="353557"/>
                  <a:pt x="2311761" y="319670"/>
                </a:cubicBezTo>
                <a:lnTo>
                  <a:pt x="2296234" y="298590"/>
                </a:lnTo>
                <a:lnTo>
                  <a:pt x="184268" y="298590"/>
                </a:lnTo>
                <a:lnTo>
                  <a:pt x="184268" y="415946"/>
                </a:lnTo>
                <a:lnTo>
                  <a:pt x="245690" y="415946"/>
                </a:lnTo>
                <a:lnTo>
                  <a:pt x="122845" y="538791"/>
                </a:lnTo>
                <a:lnTo>
                  <a:pt x="0" y="415946"/>
                </a:lnTo>
                <a:lnTo>
                  <a:pt x="61423" y="415946"/>
                </a:lnTo>
                <a:lnTo>
                  <a:pt x="61423" y="298590"/>
                </a:lnTo>
                <a:lnTo>
                  <a:pt x="53945" y="298590"/>
                </a:lnTo>
                <a:lnTo>
                  <a:pt x="53945" y="201587"/>
                </a:lnTo>
                <a:lnTo>
                  <a:pt x="2254999" y="201587"/>
                </a:lnTo>
                <a:lnTo>
                  <a:pt x="2251838" y="187258"/>
                </a:lnTo>
                <a:cubicBezTo>
                  <a:pt x="2251838" y="83838"/>
                  <a:pt x="2343436" y="0"/>
                  <a:pt x="2456427" y="0"/>
                </a:cubicBezTo>
                <a:close/>
              </a:path>
            </a:pathLst>
          </a:cu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F8940F37-227C-4EBC-B956-FC712B20E5C9}"/>
              </a:ext>
            </a:extLst>
          </p:cNvPr>
          <p:cNvGrpSpPr/>
          <p:nvPr/>
        </p:nvGrpSpPr>
        <p:grpSpPr>
          <a:xfrm>
            <a:off x="1837836" y="1983100"/>
            <a:ext cx="3761185" cy="4048039"/>
            <a:chOff x="1837836" y="1983100"/>
            <a:chExt cx="3761185" cy="4048039"/>
          </a:xfrm>
        </p:grpSpPr>
        <p:pic>
          <p:nvPicPr>
            <p:cNvPr id="16" name="Picture 15">
              <a:extLst>
                <a:ext uri="{FF2B5EF4-FFF2-40B4-BE49-F238E27FC236}">
                  <a16:creationId xmlns:a16="http://schemas.microsoft.com/office/drawing/2014/main" id="{5E09398E-ED2F-4745-9260-A00397599D68}"/>
                </a:ext>
              </a:extLst>
            </p:cNvPr>
            <p:cNvPicPr>
              <a:picLocks noChangeAspect="1"/>
            </p:cNvPicPr>
            <p:nvPr/>
          </p:nvPicPr>
          <p:blipFill>
            <a:blip r:embed="rId3"/>
            <a:stretch>
              <a:fillRect/>
            </a:stretch>
          </p:blipFill>
          <p:spPr>
            <a:xfrm>
              <a:off x="1837836" y="1983100"/>
              <a:ext cx="3761185" cy="4048039"/>
            </a:xfrm>
            <a:prstGeom prst="rect">
              <a:avLst/>
            </a:prstGeom>
          </p:spPr>
        </p:pic>
        <p:sp>
          <p:nvSpPr>
            <p:cNvPr id="15" name="TextBox 14">
              <a:extLst>
                <a:ext uri="{FF2B5EF4-FFF2-40B4-BE49-F238E27FC236}">
                  <a16:creationId xmlns:a16="http://schemas.microsoft.com/office/drawing/2014/main" id="{FAB5A21C-692B-46C3-9CD5-9EC423B3DB90}"/>
                </a:ext>
              </a:extLst>
            </p:cNvPr>
            <p:cNvSpPr txBox="1"/>
            <p:nvPr/>
          </p:nvSpPr>
          <p:spPr>
            <a:xfrm>
              <a:off x="1977477" y="2436670"/>
              <a:ext cx="3394625" cy="2878480"/>
            </a:xfrm>
            <a:prstGeom prst="rect">
              <a:avLst/>
            </a:prstGeom>
            <a:noFill/>
          </p:spPr>
          <p:txBody>
            <a:bodyPr wrap="square">
              <a:spAutoFit/>
            </a:bodyPr>
            <a:lstStyle/>
            <a:p>
              <a:pPr algn="ctr">
                <a:lnSpc>
                  <a:spcPct val="115000"/>
                </a:lnSpc>
                <a:spcBef>
                  <a:spcPts val="600"/>
                </a:spcBef>
                <a:spcAft>
                  <a:spcPts val="600"/>
                </a:spcAft>
              </a:pPr>
              <a:r>
                <a:rPr lang="en-US" sz="3200" dirty="0" err="1">
                  <a:solidFill>
                    <a:srgbClr val="000000"/>
                  </a:solidFill>
                  <a:effectLst/>
                  <a:latin typeface="Times New Roman" panose="02020603050405020304" pitchFamily="18" charset="0"/>
                  <a:ea typeface="Times New Roman" panose="02020603050405020304" pitchFamily="18" charset="0"/>
                </a:rPr>
                <a:t>Cung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cấp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thông</a:t>
              </a:r>
              <a:r>
                <a:rPr lang="en-US" sz="3200" dirty="0">
                  <a:solidFill>
                    <a:srgbClr val="000000"/>
                  </a:solidFill>
                  <a:effectLst/>
                  <a:latin typeface="Times New Roman" panose="02020603050405020304" pitchFamily="18" charset="0"/>
                  <a:ea typeface="Times New Roman" panose="02020603050405020304" pitchFamily="18" charset="0"/>
                </a:rPr>
                <a:t> tin chi </a:t>
              </a:r>
              <a:r>
                <a:rPr lang="en-US" sz="3200" dirty="0" err="1">
                  <a:solidFill>
                    <a:srgbClr val="000000"/>
                  </a:solidFill>
                  <a:effectLst/>
                  <a:latin typeface="Times New Roman" panose="02020603050405020304" pitchFamily="18" charset="0"/>
                  <a:ea typeface="Times New Roman" panose="02020603050405020304" pitchFamily="18" charset="0"/>
                </a:rPr>
                <a:t>tiết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lễ</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hội</a:t>
              </a:r>
              <a:r>
                <a:rPr lang="en-US" sz="3200" dirty="0">
                  <a:solidFill>
                    <a:srgbClr val="000000"/>
                  </a:solidFill>
                  <a:effectLst/>
                  <a:latin typeface="Times New Roman" panose="02020603050405020304" pitchFamily="18" charset="0"/>
                  <a:ea typeface="Times New Roman" panose="02020603050405020304" pitchFamily="18" charset="0"/>
                </a:rPr>
                <a:t> Ka-</a:t>
              </a:r>
              <a:r>
                <a:rPr lang="en-US" sz="3200" dirty="0" err="1">
                  <a:solidFill>
                    <a:srgbClr val="000000"/>
                  </a:solidFill>
                  <a:effectLst/>
                  <a:latin typeface="Times New Roman" panose="02020603050405020304" pitchFamily="18" charset="0"/>
                  <a:ea typeface="Times New Roman" panose="02020603050405020304" pitchFamily="18" charset="0"/>
                </a:rPr>
                <a:t>tê</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tộc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Chăm</a:t>
              </a:r>
              <a:r>
                <a:rPr lang="en-US" sz="3200" dirty="0">
                  <a:solidFill>
                    <a:srgbClr val="000000"/>
                  </a:solidFill>
                  <a:effectLst/>
                  <a:latin typeface="Times New Roman" panose="02020603050405020304" pitchFamily="18" charset="0"/>
                  <a:ea typeface="Times New Roman" panose="02020603050405020304" pitchFamily="18" charset="0"/>
                </a:rPr>
                <a:t> ở </a:t>
              </a:r>
              <a:r>
                <a:rPr lang="en-US" sz="3200" dirty="0" err="1">
                  <a:solidFill>
                    <a:srgbClr val="000000"/>
                  </a:solidFill>
                  <a:effectLst/>
                  <a:latin typeface="Times New Roman" panose="02020603050405020304" pitchFamily="18" charset="0"/>
                  <a:ea typeface="Times New Roman" panose="02020603050405020304" pitchFamily="18" charset="0"/>
                </a:rPr>
                <a:t>Ninh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Thuận</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pSp>
      <p:grpSp>
        <p:nvGrpSpPr>
          <p:cNvPr id="10" name="Group 9">
            <a:extLst>
              <a:ext uri="{FF2B5EF4-FFF2-40B4-BE49-F238E27FC236}">
                <a16:creationId xmlns:a16="http://schemas.microsoft.com/office/drawing/2014/main" id="{20024DF0-4C30-4BFC-8D58-5522506B1E82}"/>
              </a:ext>
            </a:extLst>
          </p:cNvPr>
          <p:cNvGrpSpPr/>
          <p:nvPr/>
        </p:nvGrpSpPr>
        <p:grpSpPr>
          <a:xfrm>
            <a:off x="6338138" y="1983100"/>
            <a:ext cx="4245464" cy="4646300"/>
            <a:chOff x="6338138" y="1983100"/>
            <a:chExt cx="4245464" cy="4646300"/>
          </a:xfrm>
        </p:grpSpPr>
        <p:pic>
          <p:nvPicPr>
            <p:cNvPr id="17" name="Picture 16">
              <a:extLst>
                <a:ext uri="{FF2B5EF4-FFF2-40B4-BE49-F238E27FC236}">
                  <a16:creationId xmlns:a16="http://schemas.microsoft.com/office/drawing/2014/main" id="{D1FD916B-CA07-4FA9-9540-D6E5D09C4F4A}"/>
                </a:ext>
              </a:extLst>
            </p:cNvPr>
            <p:cNvPicPr>
              <a:picLocks noChangeAspect="1"/>
            </p:cNvPicPr>
            <p:nvPr/>
          </p:nvPicPr>
          <p:blipFill>
            <a:blip r:embed="rId3"/>
            <a:stretch>
              <a:fillRect/>
            </a:stretch>
          </p:blipFill>
          <p:spPr>
            <a:xfrm>
              <a:off x="6338138" y="1983100"/>
              <a:ext cx="4245464" cy="4646300"/>
            </a:xfrm>
            <a:prstGeom prst="rect">
              <a:avLst/>
            </a:prstGeom>
          </p:spPr>
        </p:pic>
        <p:sp>
          <p:nvSpPr>
            <p:cNvPr id="18" name="TextBox 17">
              <a:extLst>
                <a:ext uri="{FF2B5EF4-FFF2-40B4-BE49-F238E27FC236}">
                  <a16:creationId xmlns:a16="http://schemas.microsoft.com/office/drawing/2014/main" id="{3242166B-7D72-41D5-B38D-C638A93F6BB5}"/>
                </a:ext>
              </a:extLst>
            </p:cNvPr>
            <p:cNvSpPr txBox="1"/>
            <p:nvPr/>
          </p:nvSpPr>
          <p:spPr>
            <a:xfrm>
              <a:off x="6592982" y="2433347"/>
              <a:ext cx="3761182" cy="3521220"/>
            </a:xfrm>
            <a:prstGeom prst="rect">
              <a:avLst/>
            </a:prstGeom>
            <a:noFill/>
          </p:spPr>
          <p:txBody>
            <a:bodyPr wrap="square">
              <a:spAutoFit/>
            </a:bodyPr>
            <a:lstStyle/>
            <a:p>
              <a:pPr algn="ctr">
                <a:lnSpc>
                  <a:spcPct val="115000"/>
                </a:lnSpc>
                <a:spcBef>
                  <a:spcPts val="600"/>
                </a:spcBef>
                <a:spcAft>
                  <a:spcPts val="600"/>
                </a:spcAft>
              </a:pP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thêm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huy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quê</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4175094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5ADB9F0-4CC1-44B2-9B08-BE8C97682685}"/>
              </a:ext>
            </a:extLst>
          </p:cNvPr>
          <p:cNvPicPr>
            <a:picLocks noChangeAspect="1"/>
          </p:cNvPicPr>
          <p:nvPr/>
        </p:nvPicPr>
        <p:blipFill rotWithShape="1">
          <a:blip r:embed="rId2"/>
          <a:srcRect t="27419"/>
          <a:stretch/>
        </p:blipFill>
        <p:spPr>
          <a:xfrm>
            <a:off x="20" y="10"/>
            <a:ext cx="12191980" cy="6857990"/>
          </a:xfrm>
          <a:prstGeom prst="rect">
            <a:avLst/>
          </a:prstGeom>
        </p:spPr>
      </p:pic>
      <p:sp>
        <p:nvSpPr>
          <p:cNvPr id="34"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cxnSp>
        <p:nvCxnSpPr>
          <p:cNvPr id="36" name="Straight Connector 35">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EDDB3DF-1A29-4FD3-8E9E-675EC75075AF}"/>
              </a:ext>
            </a:extLst>
          </p:cNvPr>
          <p:cNvSpPr txBox="1"/>
          <p:nvPr/>
        </p:nvSpPr>
        <p:spPr>
          <a:xfrm>
            <a:off x="7834312" y="4106141"/>
            <a:ext cx="4357688" cy="923330"/>
          </a:xfrm>
          <a:prstGeom prst="rect">
            <a:avLst/>
          </a:prstGeom>
          <a:noFill/>
        </p:spPr>
        <p:txBody>
          <a:bodyPr wrap="square">
            <a:spAutoFit/>
          </a:bodyPr>
          <a:lstStyle/>
          <a:p>
            <a:r>
              <a:rPr lang="en-US" sz="5400" b="1" dirty="0">
                <a:solidFill>
                  <a:srgbClr val="7030A0"/>
                </a:solidFill>
                <a:effectLst/>
                <a:latin typeface="Times New Roman" panose="02020603050405020304" pitchFamily="18" charset="0"/>
                <a:ea typeface="Times New Roman" panose="02020603050405020304" pitchFamily="18" charset="0"/>
              </a:rPr>
              <a:t>LUYỆN TẬP</a:t>
            </a:r>
            <a:endParaRPr lang="en-US" sz="5400" dirty="0"/>
          </a:p>
        </p:txBody>
      </p:sp>
    </p:spTree>
    <p:extLst>
      <p:ext uri="{BB962C8B-B14F-4D97-AF65-F5344CB8AC3E}">
        <p14:creationId xmlns:p14="http://schemas.microsoft.com/office/powerpoint/2010/main" val="2744156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0B21A5C-062F-46C2-8389-53D40F46A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3466"/>
            <a:ext cx="5549037" cy="6374535"/>
          </a:xfrm>
          <a:custGeom>
            <a:avLst/>
            <a:gdLst>
              <a:gd name="connsiteX0" fmla="*/ 2203019 w 5549037"/>
              <a:gd name="connsiteY0" fmla="*/ 0 h 6374535"/>
              <a:gd name="connsiteX1" fmla="*/ 5549037 w 5549037"/>
              <a:gd name="connsiteY1" fmla="*/ 3346018 h 6374535"/>
              <a:gd name="connsiteX2" fmla="*/ 3797930 w 5549037"/>
              <a:gd name="connsiteY2" fmla="*/ 6288190 h 6374535"/>
              <a:gd name="connsiteX3" fmla="*/ 3618689 w 5549037"/>
              <a:gd name="connsiteY3" fmla="*/ 6374535 h 6374535"/>
              <a:gd name="connsiteX4" fmla="*/ 779546 w 5549037"/>
              <a:gd name="connsiteY4" fmla="*/ 6374535 h 6374535"/>
              <a:gd name="connsiteX5" fmla="*/ 537516 w 5549037"/>
              <a:gd name="connsiteY5" fmla="*/ 6248727 h 6374535"/>
              <a:gd name="connsiteX6" fmla="*/ 74641 w 5549037"/>
              <a:gd name="connsiteY6" fmla="*/ 5927968 h 6374535"/>
              <a:gd name="connsiteX7" fmla="*/ 0 w 5549037"/>
              <a:gd name="connsiteY7" fmla="*/ 5860130 h 6374535"/>
              <a:gd name="connsiteX8" fmla="*/ 0 w 5549037"/>
              <a:gd name="connsiteY8" fmla="*/ 831906 h 6374535"/>
              <a:gd name="connsiteX9" fmla="*/ 74641 w 5549037"/>
              <a:gd name="connsiteY9" fmla="*/ 764068 h 6374535"/>
              <a:gd name="connsiteX10" fmla="*/ 2203019 w 5549037"/>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9037" h="6374535">
                <a:moveTo>
                  <a:pt x="2203019" y="0"/>
                </a:moveTo>
                <a:cubicBezTo>
                  <a:pt x="4050974" y="0"/>
                  <a:pt x="5549037" y="1498063"/>
                  <a:pt x="5549037" y="3346018"/>
                </a:cubicBezTo>
                <a:cubicBezTo>
                  <a:pt x="5549037" y="4616487"/>
                  <a:pt x="4840968" y="5721578"/>
                  <a:pt x="3797930" y="6288190"/>
                </a:cubicBezTo>
                <a:lnTo>
                  <a:pt x="3618689" y="6374535"/>
                </a:lnTo>
                <a:lnTo>
                  <a:pt x="779546" y="6374535"/>
                </a:lnTo>
                <a:lnTo>
                  <a:pt x="537516" y="6248727"/>
                </a:lnTo>
                <a:cubicBezTo>
                  <a:pt x="374031" y="6154721"/>
                  <a:pt x="219238" y="6047301"/>
                  <a:pt x="74641" y="5927968"/>
                </a:cubicBezTo>
                <a:lnTo>
                  <a:pt x="0" y="5860130"/>
                </a:lnTo>
                <a:lnTo>
                  <a:pt x="0" y="831906"/>
                </a:lnTo>
                <a:lnTo>
                  <a:pt x="74641" y="764068"/>
                </a:lnTo>
                <a:cubicBezTo>
                  <a:pt x="653030" y="286739"/>
                  <a:pt x="1394539" y="0"/>
                  <a:pt x="220301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4793ED0-54B6-4AF2-968C-7163C54A254E}"/>
              </a:ext>
            </a:extLst>
          </p:cNvPr>
          <p:cNvPicPr>
            <a:picLocks noChangeAspect="1"/>
          </p:cNvPicPr>
          <p:nvPr/>
        </p:nvPicPr>
        <p:blipFill rotWithShape="1">
          <a:blip r:embed="rId2"/>
          <a:srcRect l="15654" r="13897" b="2"/>
          <a:stretch/>
        </p:blipFill>
        <p:spPr>
          <a:xfrm>
            <a:off x="1" y="647373"/>
            <a:ext cx="5385130" cy="6210629"/>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sp>
        <p:nvSpPr>
          <p:cNvPr id="13" name="Freeform: Shape 12">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3EFB892-AD8D-480A-9CE4-AB0426F68E3D}"/>
              </a:ext>
            </a:extLst>
          </p:cNvPr>
          <p:cNvPicPr>
            <a:picLocks noChangeAspect="1"/>
          </p:cNvPicPr>
          <p:nvPr/>
        </p:nvPicPr>
        <p:blipFill rotWithShape="1">
          <a:blip r:embed="rId3"/>
          <a:srcRect t="26978" r="-4" b="-4"/>
          <a:stretch/>
        </p:blipFill>
        <p:spPr>
          <a:xfrm>
            <a:off x="5398355"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8" name="Oval 7">
            <a:extLst>
              <a:ext uri="{FF2B5EF4-FFF2-40B4-BE49-F238E27FC236}">
                <a16:creationId xmlns:a16="http://schemas.microsoft.com/office/drawing/2014/main" id="{E45D3076-92FE-4B3E-A0BA-9C9E8E522814}"/>
              </a:ext>
            </a:extLst>
          </p:cNvPr>
          <p:cNvSpPr/>
          <p:nvPr/>
        </p:nvSpPr>
        <p:spPr>
          <a:xfrm>
            <a:off x="5549038" y="2349402"/>
            <a:ext cx="6346171" cy="4284798"/>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15000"/>
              </a:lnSpc>
              <a:spcBef>
                <a:spcPts val="600"/>
              </a:spcBef>
              <a:spcAft>
                <a:spcPts val="600"/>
              </a:spcAft>
              <a:buClrTx/>
              <a:buSzTx/>
              <a:buFontTx/>
              <a:buNone/>
              <a:tabLst/>
              <a:defRPr/>
            </a:pP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hỏi</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4 (SGK/Tr 105):</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Tìm</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giống</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giữa</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phong</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tục</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Chăm</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(qua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lễ</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hội</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Ka-</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tê</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phong</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tục</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Kinh</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(qua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Tết</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âm</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lịch</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truyền</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thống</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Nêu</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xét</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điều</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giống</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38655769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0CE155-0263-4081-94AE-E1AE2480ED66}"/>
              </a:ext>
            </a:extLst>
          </p:cNvPr>
          <p:cNvSpPr txBox="1"/>
          <p:nvPr/>
        </p:nvSpPr>
        <p:spPr>
          <a:xfrm>
            <a:off x="666750" y="359597"/>
            <a:ext cx="10858500" cy="6460487"/>
          </a:xfrm>
          <a:prstGeom prst="rect">
            <a:avLst/>
          </a:prstGeom>
          <a:noFill/>
        </p:spPr>
        <p:txBody>
          <a:bodyPr wrap="square">
            <a:spAutoFit/>
          </a:bodyPr>
          <a:lstStyle/>
          <a:p>
            <a:pPr marL="457200" lvl="0" indent="-457200" algn="just">
              <a:lnSpc>
                <a:spcPct val="115000"/>
              </a:lnSpc>
              <a:spcBef>
                <a:spcPts val="600"/>
              </a:spcBef>
              <a:spcAft>
                <a:spcPts val="600"/>
              </a:spcAft>
              <a:buClr>
                <a:srgbClr val="0D0D0D"/>
              </a:buClr>
              <a:buSzPts val="1400"/>
              <a:buFont typeface="Wingdings" panose="05000000000000000000" pitchFamily="2" charset="2"/>
              <a:buChar char="v"/>
            </a:pPr>
            <a:r>
              <a:rPr lang="vi-VN" sz="2800" dirty="0">
                <a:solidFill>
                  <a:srgbClr val="000000"/>
                </a:solidFill>
                <a:effectLst/>
                <a:latin typeface="Times New Roman" panose="02020603050405020304" pitchFamily="18" charset="0"/>
                <a:ea typeface="Times New Roman" panose="02020603050405020304" pitchFamily="18" charset="0"/>
              </a:rPr>
              <a:t>Điểm giống nhau giữa phong tục của người Chăm (qua lễ hội Katê) và phong tục của người Kinh (qua Tết âm lịch truyền thống): đều giống nhau về ý nghĩa của lễ hội Ka-tê hay Tết âm lịch truyền thống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528320" indent="-457200" algn="just">
              <a:lnSpc>
                <a:spcPct val="115000"/>
              </a:lnSpc>
              <a:spcBef>
                <a:spcPts val="600"/>
              </a:spcBef>
              <a:spcAft>
                <a:spcPts val="600"/>
              </a:spcAft>
              <a:buFont typeface="Wingdings" panose="05000000000000000000" pitchFamily="2" charset="2"/>
              <a:buChar char="ü"/>
            </a:pPr>
            <a:r>
              <a:rPr lang="en-US" sz="2800" dirty="0" err="1">
                <a:solidFill>
                  <a:srgbClr val="000000"/>
                </a:solidFill>
                <a:effectLst/>
                <a:latin typeface="Times New Roman" panose="02020603050405020304" pitchFamily="18" charset="0"/>
                <a:ea typeface="Times New Roman" panose="02020603050405020304" pitchFamily="18" charset="0"/>
              </a:rPr>
              <a:t>Phong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tục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Chăm</a:t>
            </a:r>
            <a:r>
              <a:rPr lang="en-US" sz="2800" dirty="0">
                <a:solidFill>
                  <a:srgbClr val="000000"/>
                </a:solidFill>
                <a:effectLst/>
                <a:latin typeface="Times New Roman" panose="02020603050405020304" pitchFamily="18" charset="0"/>
                <a:ea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tri </a:t>
            </a:r>
            <a:r>
              <a:rPr lang="en-US" sz="2800" dirty="0" err="1">
                <a:solidFill>
                  <a:srgbClr val="000000"/>
                </a:solidFill>
                <a:effectLst/>
                <a:latin typeface="Times New Roman" panose="02020603050405020304" pitchFamily="18" charset="0"/>
                <a:ea typeface="Times New Roman" panose="02020603050405020304" pitchFamily="18" charset="0"/>
              </a:rPr>
              <a:t>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tổ</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bậc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vệ</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528320" indent="-457200" algn="just">
              <a:lnSpc>
                <a:spcPct val="115000"/>
              </a:lnSpc>
              <a:spcBef>
                <a:spcPts val="600"/>
              </a:spcBef>
              <a:spcAft>
                <a:spcPts val="600"/>
              </a:spcAft>
              <a:buFont typeface="Wingdings" panose="05000000000000000000" pitchFamily="2" charset="2"/>
              <a:buChar char="ü"/>
            </a:pP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lễ</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hội</a:t>
            </a:r>
            <a:r>
              <a:rPr lang="en-US" sz="2800" dirty="0">
                <a:solidFill>
                  <a:srgbClr val="000000"/>
                </a:solidFill>
                <a:effectLst/>
                <a:latin typeface="Times New Roman" panose="02020603050405020304" pitchFamily="18" charset="0"/>
                <a:ea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khoảng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họ</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bè</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và cầu chúc cho một năm hạnh phúc, bình an.</a:t>
            </a:r>
            <a:endParaRPr lang="en-US" sz="2800" dirty="0">
              <a:effectLst/>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 typeface="Wingdings" panose="05000000000000000000" pitchFamily="2" charset="2"/>
              <a:buChar char="v"/>
            </a:pPr>
            <a:r>
              <a:rPr lang="vi-VN" sz="2800" dirty="0">
                <a:solidFill>
                  <a:srgbClr val="000000"/>
                </a:solidFill>
                <a:effectLst/>
                <a:latin typeface="Times New Roman" panose="02020603050405020304" pitchFamily="18" charset="0"/>
                <a:ea typeface="Times New Roman" panose="02020603050405020304" pitchFamily="18" charset="0"/>
              </a:rPr>
              <a:t>Nhận xét: Ở Việt Nam, dù là bất cứ dân tộc nào cũng luôn luôn đề cao lòng biết ơn với ông bà, tổ tiên – những thế hệ đi trước đã có công sinh thành, dưỡng dục.</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7190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B21107A-253F-4678-9730-BF02295E395A}"/>
              </a:ext>
            </a:extLst>
          </p:cNvPr>
          <p:cNvPicPr>
            <a:picLocks noChangeAspect="1"/>
          </p:cNvPicPr>
          <p:nvPr/>
        </p:nvPicPr>
        <p:blipFill rotWithShape="1">
          <a:blip r:embed="rId2"/>
          <a:srcRect l="3686" t="9091" r="31678"/>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F13F143-9A5C-4CFE-9CF6-748DD8130F47}"/>
              </a:ext>
            </a:extLst>
          </p:cNvPr>
          <p:cNvSpPr txBox="1"/>
          <p:nvPr/>
        </p:nvSpPr>
        <p:spPr>
          <a:xfrm>
            <a:off x="713550" y="1535574"/>
            <a:ext cx="4981940" cy="2878480"/>
          </a:xfrm>
          <a:prstGeom prst="rect">
            <a:avLst/>
          </a:prstGeom>
          <a:noFill/>
        </p:spPr>
        <p:txBody>
          <a:bodyPr wrap="square">
            <a:spAutoFit/>
          </a:bodyPr>
          <a:lstStyle/>
          <a:p>
            <a:pPr>
              <a:lnSpc>
                <a:spcPct val="115000"/>
              </a:lnSpc>
              <a:spcBef>
                <a:spcPts val="600"/>
              </a:spcBef>
              <a:spcAft>
                <a:spcPts val="600"/>
              </a:spcAft>
            </a:pPr>
            <a:r>
              <a:rPr lang="en-US" sz="3200" b="1" dirty="0" err="1">
                <a:solidFill>
                  <a:srgbClr val="0D0D0D"/>
                </a:solidFill>
                <a:effectLst/>
                <a:latin typeface="Times New Roman" panose="02020603050405020304" pitchFamily="18" charset="0"/>
                <a:ea typeface="Times New Roman" panose="02020603050405020304" pitchFamily="18" charset="0"/>
              </a:rPr>
              <a:t>Yêu</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cầu</a:t>
            </a:r>
            <a:r>
              <a:rPr lang="en-US" sz="3200" b="1" dirty="0">
                <a:solidFill>
                  <a:srgbClr val="0D0D0D"/>
                </a:solidFill>
                <a:effectLst/>
                <a:latin typeface="Times New Roman" panose="02020603050405020304" pitchFamily="18" charset="0"/>
                <a:ea typeface="Times New Roman" panose="02020603050405020304" pitchFamily="18" charset="0"/>
              </a:rPr>
              <a:t> HS</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Viết</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một</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văn</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bản</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thông</a:t>
            </a:r>
            <a:r>
              <a:rPr lang="en-US" sz="3200" dirty="0">
                <a:solidFill>
                  <a:srgbClr val="0070C0"/>
                </a:solidFill>
                <a:effectLst/>
                <a:latin typeface="Times New Roman" panose="02020603050405020304" pitchFamily="18" charset="0"/>
                <a:ea typeface="Times New Roman" panose="02020603050405020304" pitchFamily="18" charset="0"/>
              </a:rPr>
              <a:t> tin </a:t>
            </a:r>
            <a:r>
              <a:rPr lang="en-US" sz="3200" dirty="0" err="1">
                <a:solidFill>
                  <a:srgbClr val="0070C0"/>
                </a:solidFill>
                <a:effectLst/>
                <a:latin typeface="Times New Roman" panose="02020603050405020304" pitchFamily="18" charset="0"/>
                <a:ea typeface="Times New Roman" panose="02020603050405020304" pitchFamily="18" charset="0"/>
              </a:rPr>
              <a:t>tổng</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hợp</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giới</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thiệu</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ngày</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Tết</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âm</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lịch</a:t>
            </a:r>
            <a:r>
              <a:rPr lang="en-US" sz="3200" dirty="0">
                <a:solidFill>
                  <a:srgbClr val="0070C0"/>
                </a:solidFill>
                <a:effectLst/>
                <a:latin typeface="Times New Roman" panose="02020603050405020304" pitchFamily="18" charset="0"/>
                <a:ea typeface="Times New Roman" panose="02020603050405020304" pitchFamily="18" charset="0"/>
              </a:rPr>
              <a:t> ở </a:t>
            </a:r>
            <a:r>
              <a:rPr lang="en-US" sz="3200" dirty="0" err="1">
                <a:solidFill>
                  <a:srgbClr val="0070C0"/>
                </a:solidFill>
                <a:effectLst/>
                <a:latin typeface="Times New Roman" panose="02020603050405020304" pitchFamily="18" charset="0"/>
                <a:ea typeface="Times New Roman" panose="02020603050405020304" pitchFamily="18" charset="0"/>
              </a:rPr>
              <a:t>quê</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hương</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em</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trong</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đó</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có</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sử</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dụng</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hình</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ảnh</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để</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minh</a:t>
            </a:r>
            <a:r>
              <a:rPr lang="en-US" sz="3200" dirty="0">
                <a:solidFill>
                  <a:srgbClr val="0070C0"/>
                </a:solidFill>
                <a:effectLst/>
                <a:latin typeface="Times New Roman" panose="02020603050405020304" pitchFamily="18" charset="0"/>
                <a:ea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rPr>
              <a:t>hoạ</a:t>
            </a:r>
            <a:r>
              <a:rPr lang="en-US" sz="3200" dirty="0">
                <a:solidFill>
                  <a:srgbClr val="0D0D0D"/>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F8C5ED28-41D7-4DA4-95BF-ABEC590F282C}"/>
              </a:ext>
            </a:extLst>
          </p:cNvPr>
          <p:cNvSpPr/>
          <p:nvPr/>
        </p:nvSpPr>
        <p:spPr>
          <a:xfrm>
            <a:off x="1516397" y="306122"/>
            <a:ext cx="337624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VẬN DỤNG</a:t>
            </a:r>
          </a:p>
        </p:txBody>
      </p:sp>
    </p:spTree>
    <p:extLst>
      <p:ext uri="{BB962C8B-B14F-4D97-AF65-F5344CB8AC3E}">
        <p14:creationId xmlns:p14="http://schemas.microsoft.com/office/powerpoint/2010/main" val="4121048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143484-893F-47FC-9EB3-F6B9817F36A0}"/>
              </a:ext>
            </a:extLst>
          </p:cNvPr>
          <p:cNvSpPr txBox="1"/>
          <p:nvPr/>
        </p:nvSpPr>
        <p:spPr>
          <a:xfrm>
            <a:off x="666750" y="949955"/>
            <a:ext cx="10858500" cy="4958089"/>
          </a:xfrm>
          <a:custGeom>
            <a:avLst/>
            <a:gdLst>
              <a:gd name="connsiteX0" fmla="*/ 0 w 10858500"/>
              <a:gd name="connsiteY0" fmla="*/ 0 h 4958089"/>
              <a:gd name="connsiteX1" fmla="*/ 462915 w 10858500"/>
              <a:gd name="connsiteY1" fmla="*/ 0 h 4958089"/>
              <a:gd name="connsiteX2" fmla="*/ 1251585 w 10858500"/>
              <a:gd name="connsiteY2" fmla="*/ 0 h 4958089"/>
              <a:gd name="connsiteX3" fmla="*/ 2040255 w 10858500"/>
              <a:gd name="connsiteY3" fmla="*/ 0 h 4958089"/>
              <a:gd name="connsiteX4" fmla="*/ 2286000 w 10858500"/>
              <a:gd name="connsiteY4" fmla="*/ 0 h 4958089"/>
              <a:gd name="connsiteX5" fmla="*/ 2966085 w 10858500"/>
              <a:gd name="connsiteY5" fmla="*/ 0 h 4958089"/>
              <a:gd name="connsiteX6" fmla="*/ 3320415 w 10858500"/>
              <a:gd name="connsiteY6" fmla="*/ 0 h 4958089"/>
              <a:gd name="connsiteX7" fmla="*/ 3566160 w 10858500"/>
              <a:gd name="connsiteY7" fmla="*/ 0 h 4958089"/>
              <a:gd name="connsiteX8" fmla="*/ 4246245 w 10858500"/>
              <a:gd name="connsiteY8" fmla="*/ 0 h 4958089"/>
              <a:gd name="connsiteX9" fmla="*/ 4817745 w 10858500"/>
              <a:gd name="connsiteY9" fmla="*/ 0 h 4958089"/>
              <a:gd name="connsiteX10" fmla="*/ 5389245 w 10858500"/>
              <a:gd name="connsiteY10" fmla="*/ 0 h 4958089"/>
              <a:gd name="connsiteX11" fmla="*/ 5960745 w 10858500"/>
              <a:gd name="connsiteY11" fmla="*/ 0 h 4958089"/>
              <a:gd name="connsiteX12" fmla="*/ 6206490 w 10858500"/>
              <a:gd name="connsiteY12" fmla="*/ 0 h 4958089"/>
              <a:gd name="connsiteX13" fmla="*/ 6560820 w 10858500"/>
              <a:gd name="connsiteY13" fmla="*/ 0 h 4958089"/>
              <a:gd name="connsiteX14" fmla="*/ 7349490 w 10858500"/>
              <a:gd name="connsiteY14" fmla="*/ 0 h 4958089"/>
              <a:gd name="connsiteX15" fmla="*/ 7920990 w 10858500"/>
              <a:gd name="connsiteY15" fmla="*/ 0 h 4958089"/>
              <a:gd name="connsiteX16" fmla="*/ 8383905 w 10858500"/>
              <a:gd name="connsiteY16" fmla="*/ 0 h 4958089"/>
              <a:gd name="connsiteX17" fmla="*/ 9172575 w 10858500"/>
              <a:gd name="connsiteY17" fmla="*/ 0 h 4958089"/>
              <a:gd name="connsiteX18" fmla="*/ 9526905 w 10858500"/>
              <a:gd name="connsiteY18" fmla="*/ 0 h 4958089"/>
              <a:gd name="connsiteX19" fmla="*/ 10315575 w 10858500"/>
              <a:gd name="connsiteY19" fmla="*/ 0 h 4958089"/>
              <a:gd name="connsiteX20" fmla="*/ 10858500 w 10858500"/>
              <a:gd name="connsiteY20" fmla="*/ 0 h 4958089"/>
              <a:gd name="connsiteX21" fmla="*/ 10858500 w 10858500"/>
              <a:gd name="connsiteY21" fmla="*/ 650061 h 4958089"/>
              <a:gd name="connsiteX22" fmla="*/ 10858500 w 10858500"/>
              <a:gd name="connsiteY22" fmla="*/ 1101798 h 4958089"/>
              <a:gd name="connsiteX23" fmla="*/ 10858500 w 10858500"/>
              <a:gd name="connsiteY23" fmla="*/ 1751858 h 4958089"/>
              <a:gd name="connsiteX24" fmla="*/ 10858500 w 10858500"/>
              <a:gd name="connsiteY24" fmla="*/ 2352338 h 4958089"/>
              <a:gd name="connsiteX25" fmla="*/ 10858500 w 10858500"/>
              <a:gd name="connsiteY25" fmla="*/ 2952817 h 4958089"/>
              <a:gd name="connsiteX26" fmla="*/ 10858500 w 10858500"/>
              <a:gd name="connsiteY26" fmla="*/ 3503716 h 4958089"/>
              <a:gd name="connsiteX27" fmla="*/ 10858500 w 10858500"/>
              <a:gd name="connsiteY27" fmla="*/ 4054615 h 4958089"/>
              <a:gd name="connsiteX28" fmla="*/ 10858500 w 10858500"/>
              <a:gd name="connsiteY28" fmla="*/ 4958089 h 4958089"/>
              <a:gd name="connsiteX29" fmla="*/ 10504170 w 10858500"/>
              <a:gd name="connsiteY29" fmla="*/ 4958089 h 4958089"/>
              <a:gd name="connsiteX30" fmla="*/ 10041255 w 10858500"/>
              <a:gd name="connsiteY30" fmla="*/ 4958089 h 4958089"/>
              <a:gd name="connsiteX31" fmla="*/ 9361170 w 10858500"/>
              <a:gd name="connsiteY31" fmla="*/ 4958089 h 4958089"/>
              <a:gd name="connsiteX32" fmla="*/ 9115425 w 10858500"/>
              <a:gd name="connsiteY32" fmla="*/ 4958089 h 4958089"/>
              <a:gd name="connsiteX33" fmla="*/ 8543925 w 10858500"/>
              <a:gd name="connsiteY33" fmla="*/ 4958089 h 4958089"/>
              <a:gd name="connsiteX34" fmla="*/ 8298180 w 10858500"/>
              <a:gd name="connsiteY34" fmla="*/ 4958089 h 4958089"/>
              <a:gd name="connsiteX35" fmla="*/ 7509510 w 10858500"/>
              <a:gd name="connsiteY35" fmla="*/ 4958089 h 4958089"/>
              <a:gd name="connsiteX36" fmla="*/ 7046595 w 10858500"/>
              <a:gd name="connsiteY36" fmla="*/ 4958089 h 4958089"/>
              <a:gd name="connsiteX37" fmla="*/ 6475095 w 10858500"/>
              <a:gd name="connsiteY37" fmla="*/ 4958089 h 4958089"/>
              <a:gd name="connsiteX38" fmla="*/ 5795010 w 10858500"/>
              <a:gd name="connsiteY38" fmla="*/ 4958089 h 4958089"/>
              <a:gd name="connsiteX39" fmla="*/ 5114925 w 10858500"/>
              <a:gd name="connsiteY39" fmla="*/ 4958089 h 4958089"/>
              <a:gd name="connsiteX40" fmla="*/ 4434840 w 10858500"/>
              <a:gd name="connsiteY40" fmla="*/ 4958089 h 4958089"/>
              <a:gd name="connsiteX41" fmla="*/ 3754755 w 10858500"/>
              <a:gd name="connsiteY41" fmla="*/ 4958089 h 4958089"/>
              <a:gd name="connsiteX42" fmla="*/ 3509010 w 10858500"/>
              <a:gd name="connsiteY42" fmla="*/ 4958089 h 4958089"/>
              <a:gd name="connsiteX43" fmla="*/ 2937510 w 10858500"/>
              <a:gd name="connsiteY43" fmla="*/ 4958089 h 4958089"/>
              <a:gd name="connsiteX44" fmla="*/ 2257425 w 10858500"/>
              <a:gd name="connsiteY44" fmla="*/ 4958089 h 4958089"/>
              <a:gd name="connsiteX45" fmla="*/ 1794510 w 10858500"/>
              <a:gd name="connsiteY45" fmla="*/ 4958089 h 4958089"/>
              <a:gd name="connsiteX46" fmla="*/ 1548765 w 10858500"/>
              <a:gd name="connsiteY46" fmla="*/ 4958089 h 4958089"/>
              <a:gd name="connsiteX47" fmla="*/ 1303020 w 10858500"/>
              <a:gd name="connsiteY47" fmla="*/ 4958089 h 4958089"/>
              <a:gd name="connsiteX48" fmla="*/ 1057275 w 10858500"/>
              <a:gd name="connsiteY48" fmla="*/ 4958089 h 4958089"/>
              <a:gd name="connsiteX49" fmla="*/ 702945 w 10858500"/>
              <a:gd name="connsiteY49" fmla="*/ 4958089 h 4958089"/>
              <a:gd name="connsiteX50" fmla="*/ 0 w 10858500"/>
              <a:gd name="connsiteY50" fmla="*/ 4958089 h 4958089"/>
              <a:gd name="connsiteX51" fmla="*/ 0 w 10858500"/>
              <a:gd name="connsiteY51" fmla="*/ 4555933 h 4958089"/>
              <a:gd name="connsiteX52" fmla="*/ 0 w 10858500"/>
              <a:gd name="connsiteY52" fmla="*/ 4054615 h 4958089"/>
              <a:gd name="connsiteX53" fmla="*/ 0 w 10858500"/>
              <a:gd name="connsiteY53" fmla="*/ 3454135 h 4958089"/>
              <a:gd name="connsiteX54" fmla="*/ 0 w 10858500"/>
              <a:gd name="connsiteY54" fmla="*/ 3002398 h 4958089"/>
              <a:gd name="connsiteX55" fmla="*/ 0 w 10858500"/>
              <a:gd name="connsiteY55" fmla="*/ 2600242 h 4958089"/>
              <a:gd name="connsiteX56" fmla="*/ 0 w 10858500"/>
              <a:gd name="connsiteY56" fmla="*/ 2148505 h 4958089"/>
              <a:gd name="connsiteX57" fmla="*/ 0 w 10858500"/>
              <a:gd name="connsiteY57" fmla="*/ 1548026 h 4958089"/>
              <a:gd name="connsiteX58" fmla="*/ 0 w 10858500"/>
              <a:gd name="connsiteY58" fmla="*/ 1096289 h 4958089"/>
              <a:gd name="connsiteX59" fmla="*/ 0 w 10858500"/>
              <a:gd name="connsiteY59" fmla="*/ 545390 h 4958089"/>
              <a:gd name="connsiteX60" fmla="*/ 0 w 10858500"/>
              <a:gd name="connsiteY60" fmla="*/ 0 h 495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858500" h="4958089" fill="none" extrusionOk="0">
                <a:moveTo>
                  <a:pt x="0" y="0"/>
                </a:moveTo>
                <a:cubicBezTo>
                  <a:pt x="143274" y="-14980"/>
                  <a:pt x="340457" y="12790"/>
                  <a:pt x="462915" y="0"/>
                </a:cubicBezTo>
                <a:cubicBezTo>
                  <a:pt x="585374" y="-12790"/>
                  <a:pt x="986117" y="54626"/>
                  <a:pt x="1251585" y="0"/>
                </a:cubicBezTo>
                <a:cubicBezTo>
                  <a:pt x="1517053" y="-54626"/>
                  <a:pt x="1647728" y="44645"/>
                  <a:pt x="2040255" y="0"/>
                </a:cubicBezTo>
                <a:cubicBezTo>
                  <a:pt x="2432782" y="-44645"/>
                  <a:pt x="2192588" y="7818"/>
                  <a:pt x="2286000" y="0"/>
                </a:cubicBezTo>
                <a:cubicBezTo>
                  <a:pt x="2379412" y="-7818"/>
                  <a:pt x="2654496" y="39159"/>
                  <a:pt x="2966085" y="0"/>
                </a:cubicBezTo>
                <a:cubicBezTo>
                  <a:pt x="3277674" y="-39159"/>
                  <a:pt x="3171268" y="33951"/>
                  <a:pt x="3320415" y="0"/>
                </a:cubicBezTo>
                <a:cubicBezTo>
                  <a:pt x="3469562" y="-33951"/>
                  <a:pt x="3449336" y="12282"/>
                  <a:pt x="3566160" y="0"/>
                </a:cubicBezTo>
                <a:cubicBezTo>
                  <a:pt x="3682984" y="-12282"/>
                  <a:pt x="3920004" y="43193"/>
                  <a:pt x="4246245" y="0"/>
                </a:cubicBezTo>
                <a:cubicBezTo>
                  <a:pt x="4572486" y="-43193"/>
                  <a:pt x="4594931" y="54588"/>
                  <a:pt x="4817745" y="0"/>
                </a:cubicBezTo>
                <a:cubicBezTo>
                  <a:pt x="5040559" y="-54588"/>
                  <a:pt x="5172089" y="19264"/>
                  <a:pt x="5389245" y="0"/>
                </a:cubicBezTo>
                <a:cubicBezTo>
                  <a:pt x="5606401" y="-19264"/>
                  <a:pt x="5734810" y="51019"/>
                  <a:pt x="5960745" y="0"/>
                </a:cubicBezTo>
                <a:cubicBezTo>
                  <a:pt x="6186680" y="-51019"/>
                  <a:pt x="6097983" y="20185"/>
                  <a:pt x="6206490" y="0"/>
                </a:cubicBezTo>
                <a:cubicBezTo>
                  <a:pt x="6314998" y="-20185"/>
                  <a:pt x="6399039" y="3664"/>
                  <a:pt x="6560820" y="0"/>
                </a:cubicBezTo>
                <a:cubicBezTo>
                  <a:pt x="6722601" y="-3664"/>
                  <a:pt x="7173512" y="80683"/>
                  <a:pt x="7349490" y="0"/>
                </a:cubicBezTo>
                <a:cubicBezTo>
                  <a:pt x="7525468" y="-80683"/>
                  <a:pt x="7804376" y="45750"/>
                  <a:pt x="7920990" y="0"/>
                </a:cubicBezTo>
                <a:cubicBezTo>
                  <a:pt x="8037604" y="-45750"/>
                  <a:pt x="8245615" y="16141"/>
                  <a:pt x="8383905" y="0"/>
                </a:cubicBezTo>
                <a:cubicBezTo>
                  <a:pt x="8522195" y="-16141"/>
                  <a:pt x="8880607" y="20943"/>
                  <a:pt x="9172575" y="0"/>
                </a:cubicBezTo>
                <a:cubicBezTo>
                  <a:pt x="9464543" y="-20943"/>
                  <a:pt x="9369280" y="33386"/>
                  <a:pt x="9526905" y="0"/>
                </a:cubicBezTo>
                <a:cubicBezTo>
                  <a:pt x="9684530" y="-33386"/>
                  <a:pt x="10078512" y="28485"/>
                  <a:pt x="10315575" y="0"/>
                </a:cubicBezTo>
                <a:cubicBezTo>
                  <a:pt x="10552638" y="-28485"/>
                  <a:pt x="10701049" y="13511"/>
                  <a:pt x="10858500" y="0"/>
                </a:cubicBezTo>
                <a:cubicBezTo>
                  <a:pt x="10858736" y="284161"/>
                  <a:pt x="10843153" y="503129"/>
                  <a:pt x="10858500" y="650061"/>
                </a:cubicBezTo>
                <a:cubicBezTo>
                  <a:pt x="10873847" y="796993"/>
                  <a:pt x="10820383" y="973369"/>
                  <a:pt x="10858500" y="1101798"/>
                </a:cubicBezTo>
                <a:cubicBezTo>
                  <a:pt x="10896617" y="1230227"/>
                  <a:pt x="10786401" y="1442436"/>
                  <a:pt x="10858500" y="1751858"/>
                </a:cubicBezTo>
                <a:cubicBezTo>
                  <a:pt x="10930599" y="2061280"/>
                  <a:pt x="10843466" y="2221785"/>
                  <a:pt x="10858500" y="2352338"/>
                </a:cubicBezTo>
                <a:cubicBezTo>
                  <a:pt x="10873534" y="2482891"/>
                  <a:pt x="10812708" y="2719587"/>
                  <a:pt x="10858500" y="2952817"/>
                </a:cubicBezTo>
                <a:cubicBezTo>
                  <a:pt x="10904292" y="3186047"/>
                  <a:pt x="10800567" y="3281160"/>
                  <a:pt x="10858500" y="3503716"/>
                </a:cubicBezTo>
                <a:cubicBezTo>
                  <a:pt x="10916433" y="3726272"/>
                  <a:pt x="10802817" y="3788254"/>
                  <a:pt x="10858500" y="4054615"/>
                </a:cubicBezTo>
                <a:cubicBezTo>
                  <a:pt x="10914183" y="4320976"/>
                  <a:pt x="10853546" y="4510810"/>
                  <a:pt x="10858500" y="4958089"/>
                </a:cubicBezTo>
                <a:cubicBezTo>
                  <a:pt x="10707949" y="4962052"/>
                  <a:pt x="10677372" y="4942907"/>
                  <a:pt x="10504170" y="4958089"/>
                </a:cubicBezTo>
                <a:cubicBezTo>
                  <a:pt x="10330968" y="4973271"/>
                  <a:pt x="10236153" y="4923800"/>
                  <a:pt x="10041255" y="4958089"/>
                </a:cubicBezTo>
                <a:cubicBezTo>
                  <a:pt x="9846358" y="4992378"/>
                  <a:pt x="9518590" y="4884056"/>
                  <a:pt x="9361170" y="4958089"/>
                </a:cubicBezTo>
                <a:cubicBezTo>
                  <a:pt x="9203751" y="5032122"/>
                  <a:pt x="9227735" y="4948889"/>
                  <a:pt x="9115425" y="4958089"/>
                </a:cubicBezTo>
                <a:cubicBezTo>
                  <a:pt x="9003116" y="4967289"/>
                  <a:pt x="8711683" y="4944762"/>
                  <a:pt x="8543925" y="4958089"/>
                </a:cubicBezTo>
                <a:cubicBezTo>
                  <a:pt x="8376167" y="4971416"/>
                  <a:pt x="8367974" y="4949872"/>
                  <a:pt x="8298180" y="4958089"/>
                </a:cubicBezTo>
                <a:cubicBezTo>
                  <a:pt x="8228387" y="4966306"/>
                  <a:pt x="7730867" y="4877578"/>
                  <a:pt x="7509510" y="4958089"/>
                </a:cubicBezTo>
                <a:cubicBezTo>
                  <a:pt x="7288153" y="5038600"/>
                  <a:pt x="7207609" y="4945890"/>
                  <a:pt x="7046595" y="4958089"/>
                </a:cubicBezTo>
                <a:cubicBezTo>
                  <a:pt x="6885582" y="4970288"/>
                  <a:pt x="6752365" y="4915966"/>
                  <a:pt x="6475095" y="4958089"/>
                </a:cubicBezTo>
                <a:cubicBezTo>
                  <a:pt x="6197825" y="5000212"/>
                  <a:pt x="6085821" y="4923394"/>
                  <a:pt x="5795010" y="4958089"/>
                </a:cubicBezTo>
                <a:cubicBezTo>
                  <a:pt x="5504199" y="4992784"/>
                  <a:pt x="5399990" y="4920397"/>
                  <a:pt x="5114925" y="4958089"/>
                </a:cubicBezTo>
                <a:cubicBezTo>
                  <a:pt x="4829860" y="4995781"/>
                  <a:pt x="4708322" y="4952238"/>
                  <a:pt x="4434840" y="4958089"/>
                </a:cubicBezTo>
                <a:cubicBezTo>
                  <a:pt x="4161358" y="4963940"/>
                  <a:pt x="4027317" y="4915002"/>
                  <a:pt x="3754755" y="4958089"/>
                </a:cubicBezTo>
                <a:cubicBezTo>
                  <a:pt x="3482194" y="5001176"/>
                  <a:pt x="3597839" y="4932537"/>
                  <a:pt x="3509010" y="4958089"/>
                </a:cubicBezTo>
                <a:cubicBezTo>
                  <a:pt x="3420182" y="4983641"/>
                  <a:pt x="3212250" y="4927905"/>
                  <a:pt x="2937510" y="4958089"/>
                </a:cubicBezTo>
                <a:cubicBezTo>
                  <a:pt x="2662770" y="4988273"/>
                  <a:pt x="2501182" y="4920629"/>
                  <a:pt x="2257425" y="4958089"/>
                </a:cubicBezTo>
                <a:cubicBezTo>
                  <a:pt x="2013669" y="4995549"/>
                  <a:pt x="1962753" y="4934755"/>
                  <a:pt x="1794510" y="4958089"/>
                </a:cubicBezTo>
                <a:cubicBezTo>
                  <a:pt x="1626267" y="4981423"/>
                  <a:pt x="1602331" y="4935802"/>
                  <a:pt x="1548765" y="4958089"/>
                </a:cubicBezTo>
                <a:cubicBezTo>
                  <a:pt x="1495199" y="4980376"/>
                  <a:pt x="1355383" y="4930759"/>
                  <a:pt x="1303020" y="4958089"/>
                </a:cubicBezTo>
                <a:cubicBezTo>
                  <a:pt x="1250658" y="4985419"/>
                  <a:pt x="1175884" y="4956161"/>
                  <a:pt x="1057275" y="4958089"/>
                </a:cubicBezTo>
                <a:cubicBezTo>
                  <a:pt x="938667" y="4960017"/>
                  <a:pt x="778837" y="4930244"/>
                  <a:pt x="702945" y="4958089"/>
                </a:cubicBezTo>
                <a:cubicBezTo>
                  <a:pt x="627053" y="4985934"/>
                  <a:pt x="198034" y="4904139"/>
                  <a:pt x="0" y="4958089"/>
                </a:cubicBezTo>
                <a:cubicBezTo>
                  <a:pt x="-4657" y="4851343"/>
                  <a:pt x="19571" y="4754904"/>
                  <a:pt x="0" y="4555933"/>
                </a:cubicBezTo>
                <a:cubicBezTo>
                  <a:pt x="-19571" y="4356962"/>
                  <a:pt x="41562" y="4197554"/>
                  <a:pt x="0" y="4054615"/>
                </a:cubicBezTo>
                <a:cubicBezTo>
                  <a:pt x="-41562" y="3911676"/>
                  <a:pt x="46134" y="3715535"/>
                  <a:pt x="0" y="3454135"/>
                </a:cubicBezTo>
                <a:cubicBezTo>
                  <a:pt x="-46134" y="3192735"/>
                  <a:pt x="51958" y="3209753"/>
                  <a:pt x="0" y="3002398"/>
                </a:cubicBezTo>
                <a:cubicBezTo>
                  <a:pt x="-51958" y="2795043"/>
                  <a:pt x="1907" y="2772703"/>
                  <a:pt x="0" y="2600242"/>
                </a:cubicBezTo>
                <a:cubicBezTo>
                  <a:pt x="-1907" y="2427781"/>
                  <a:pt x="46785" y="2322465"/>
                  <a:pt x="0" y="2148505"/>
                </a:cubicBezTo>
                <a:cubicBezTo>
                  <a:pt x="-46785" y="1974545"/>
                  <a:pt x="1646" y="1785003"/>
                  <a:pt x="0" y="1548026"/>
                </a:cubicBezTo>
                <a:cubicBezTo>
                  <a:pt x="-1646" y="1311049"/>
                  <a:pt x="33484" y="1205290"/>
                  <a:pt x="0" y="1096289"/>
                </a:cubicBezTo>
                <a:cubicBezTo>
                  <a:pt x="-33484" y="987288"/>
                  <a:pt x="23966" y="776834"/>
                  <a:pt x="0" y="545390"/>
                </a:cubicBezTo>
                <a:cubicBezTo>
                  <a:pt x="-23966" y="313946"/>
                  <a:pt x="9039" y="161425"/>
                  <a:pt x="0" y="0"/>
                </a:cubicBezTo>
                <a:close/>
              </a:path>
              <a:path w="10858500" h="4958089" stroke="0" extrusionOk="0">
                <a:moveTo>
                  <a:pt x="0" y="0"/>
                </a:moveTo>
                <a:cubicBezTo>
                  <a:pt x="213353" y="-618"/>
                  <a:pt x="331169" y="18373"/>
                  <a:pt x="462915" y="0"/>
                </a:cubicBezTo>
                <a:cubicBezTo>
                  <a:pt x="594661" y="-18373"/>
                  <a:pt x="657313" y="28216"/>
                  <a:pt x="708660" y="0"/>
                </a:cubicBezTo>
                <a:cubicBezTo>
                  <a:pt x="760007" y="-28216"/>
                  <a:pt x="1083773" y="13914"/>
                  <a:pt x="1280160" y="0"/>
                </a:cubicBezTo>
                <a:cubicBezTo>
                  <a:pt x="1476547" y="-13914"/>
                  <a:pt x="1444620" y="19905"/>
                  <a:pt x="1525905" y="0"/>
                </a:cubicBezTo>
                <a:cubicBezTo>
                  <a:pt x="1607190" y="-19905"/>
                  <a:pt x="1813641" y="40151"/>
                  <a:pt x="1988820" y="0"/>
                </a:cubicBezTo>
                <a:cubicBezTo>
                  <a:pt x="2164000" y="-40151"/>
                  <a:pt x="2615743" y="18605"/>
                  <a:pt x="2777490" y="0"/>
                </a:cubicBezTo>
                <a:cubicBezTo>
                  <a:pt x="2939237" y="-18605"/>
                  <a:pt x="3011681" y="25772"/>
                  <a:pt x="3240405" y="0"/>
                </a:cubicBezTo>
                <a:cubicBezTo>
                  <a:pt x="3469130" y="-25772"/>
                  <a:pt x="3412079" y="19699"/>
                  <a:pt x="3486150" y="0"/>
                </a:cubicBezTo>
                <a:cubicBezTo>
                  <a:pt x="3560222" y="-19699"/>
                  <a:pt x="3916593" y="35168"/>
                  <a:pt x="4166235" y="0"/>
                </a:cubicBezTo>
                <a:cubicBezTo>
                  <a:pt x="4415878" y="-35168"/>
                  <a:pt x="4666854" y="61985"/>
                  <a:pt x="4954905" y="0"/>
                </a:cubicBezTo>
                <a:cubicBezTo>
                  <a:pt x="5242956" y="-61985"/>
                  <a:pt x="5528210" y="16911"/>
                  <a:pt x="5743575" y="0"/>
                </a:cubicBezTo>
                <a:cubicBezTo>
                  <a:pt x="5958940" y="-16911"/>
                  <a:pt x="6115715" y="7211"/>
                  <a:pt x="6315075" y="0"/>
                </a:cubicBezTo>
                <a:cubicBezTo>
                  <a:pt x="6514435" y="-7211"/>
                  <a:pt x="6848067" y="56734"/>
                  <a:pt x="7103745" y="0"/>
                </a:cubicBezTo>
                <a:cubicBezTo>
                  <a:pt x="7359423" y="-56734"/>
                  <a:pt x="7465273" y="19392"/>
                  <a:pt x="7566660" y="0"/>
                </a:cubicBezTo>
                <a:cubicBezTo>
                  <a:pt x="7668048" y="-19392"/>
                  <a:pt x="8161437" y="2451"/>
                  <a:pt x="8355330" y="0"/>
                </a:cubicBezTo>
                <a:cubicBezTo>
                  <a:pt x="8549223" y="-2451"/>
                  <a:pt x="8745957" y="44246"/>
                  <a:pt x="9035415" y="0"/>
                </a:cubicBezTo>
                <a:cubicBezTo>
                  <a:pt x="9324874" y="-44246"/>
                  <a:pt x="9255622" y="28727"/>
                  <a:pt x="9389745" y="0"/>
                </a:cubicBezTo>
                <a:cubicBezTo>
                  <a:pt x="9523868" y="-28727"/>
                  <a:pt x="9832073" y="57463"/>
                  <a:pt x="10069830" y="0"/>
                </a:cubicBezTo>
                <a:cubicBezTo>
                  <a:pt x="10307588" y="-57463"/>
                  <a:pt x="10533842" y="48994"/>
                  <a:pt x="10858500" y="0"/>
                </a:cubicBezTo>
                <a:cubicBezTo>
                  <a:pt x="10890164" y="118585"/>
                  <a:pt x="10855491" y="384339"/>
                  <a:pt x="10858500" y="550899"/>
                </a:cubicBezTo>
                <a:cubicBezTo>
                  <a:pt x="10861509" y="717459"/>
                  <a:pt x="10848940" y="789800"/>
                  <a:pt x="10858500" y="1002636"/>
                </a:cubicBezTo>
                <a:cubicBezTo>
                  <a:pt x="10868060" y="1215472"/>
                  <a:pt x="10815339" y="1307513"/>
                  <a:pt x="10858500" y="1404792"/>
                </a:cubicBezTo>
                <a:cubicBezTo>
                  <a:pt x="10901661" y="1502071"/>
                  <a:pt x="10826225" y="1774731"/>
                  <a:pt x="10858500" y="1955691"/>
                </a:cubicBezTo>
                <a:cubicBezTo>
                  <a:pt x="10890775" y="2136651"/>
                  <a:pt x="10835577" y="2343369"/>
                  <a:pt x="10858500" y="2506589"/>
                </a:cubicBezTo>
                <a:cubicBezTo>
                  <a:pt x="10881423" y="2669809"/>
                  <a:pt x="10831964" y="2798159"/>
                  <a:pt x="10858500" y="2958326"/>
                </a:cubicBezTo>
                <a:cubicBezTo>
                  <a:pt x="10885036" y="3118493"/>
                  <a:pt x="10856925" y="3206699"/>
                  <a:pt x="10858500" y="3410063"/>
                </a:cubicBezTo>
                <a:cubicBezTo>
                  <a:pt x="10860075" y="3613427"/>
                  <a:pt x="10799778" y="3697160"/>
                  <a:pt x="10858500" y="3911381"/>
                </a:cubicBezTo>
                <a:cubicBezTo>
                  <a:pt x="10917222" y="4125602"/>
                  <a:pt x="10855743" y="4741879"/>
                  <a:pt x="10858500" y="4958089"/>
                </a:cubicBezTo>
                <a:cubicBezTo>
                  <a:pt x="10675674" y="4979988"/>
                  <a:pt x="10533807" y="4934045"/>
                  <a:pt x="10395585" y="4958089"/>
                </a:cubicBezTo>
                <a:cubicBezTo>
                  <a:pt x="10257364" y="4982133"/>
                  <a:pt x="9963247" y="4935240"/>
                  <a:pt x="9824085" y="4958089"/>
                </a:cubicBezTo>
                <a:cubicBezTo>
                  <a:pt x="9684923" y="4980938"/>
                  <a:pt x="9588062" y="4928656"/>
                  <a:pt x="9469755" y="4958089"/>
                </a:cubicBezTo>
                <a:cubicBezTo>
                  <a:pt x="9351448" y="4987522"/>
                  <a:pt x="9183838" y="4903438"/>
                  <a:pt x="9006840" y="4958089"/>
                </a:cubicBezTo>
                <a:cubicBezTo>
                  <a:pt x="8829843" y="5012740"/>
                  <a:pt x="8770744" y="4944616"/>
                  <a:pt x="8652510" y="4958089"/>
                </a:cubicBezTo>
                <a:cubicBezTo>
                  <a:pt x="8534276" y="4971562"/>
                  <a:pt x="8222970" y="4957403"/>
                  <a:pt x="7972425" y="4958089"/>
                </a:cubicBezTo>
                <a:cubicBezTo>
                  <a:pt x="7721881" y="4958775"/>
                  <a:pt x="7843060" y="4933122"/>
                  <a:pt x="7726680" y="4958089"/>
                </a:cubicBezTo>
                <a:cubicBezTo>
                  <a:pt x="7610301" y="4983056"/>
                  <a:pt x="7341743" y="4917097"/>
                  <a:pt x="7155180" y="4958089"/>
                </a:cubicBezTo>
                <a:cubicBezTo>
                  <a:pt x="6968617" y="4999081"/>
                  <a:pt x="6881534" y="4951669"/>
                  <a:pt x="6800850" y="4958089"/>
                </a:cubicBezTo>
                <a:cubicBezTo>
                  <a:pt x="6720166" y="4964509"/>
                  <a:pt x="6373916" y="4883447"/>
                  <a:pt x="6012180" y="4958089"/>
                </a:cubicBezTo>
                <a:cubicBezTo>
                  <a:pt x="5650444" y="5032731"/>
                  <a:pt x="5491633" y="4926640"/>
                  <a:pt x="5332095" y="4958089"/>
                </a:cubicBezTo>
                <a:cubicBezTo>
                  <a:pt x="5172558" y="4989538"/>
                  <a:pt x="5031555" y="4913858"/>
                  <a:pt x="4869180" y="4958089"/>
                </a:cubicBezTo>
                <a:cubicBezTo>
                  <a:pt x="4706805" y="5002320"/>
                  <a:pt x="4462174" y="4931035"/>
                  <a:pt x="4189095" y="4958089"/>
                </a:cubicBezTo>
                <a:cubicBezTo>
                  <a:pt x="3916017" y="4985143"/>
                  <a:pt x="3758512" y="4877039"/>
                  <a:pt x="3400425" y="4958089"/>
                </a:cubicBezTo>
                <a:cubicBezTo>
                  <a:pt x="3042338" y="5039139"/>
                  <a:pt x="3252234" y="4946521"/>
                  <a:pt x="3154680" y="4958089"/>
                </a:cubicBezTo>
                <a:cubicBezTo>
                  <a:pt x="3057126" y="4969657"/>
                  <a:pt x="2628636" y="4893768"/>
                  <a:pt x="2366010" y="4958089"/>
                </a:cubicBezTo>
                <a:cubicBezTo>
                  <a:pt x="2103384" y="5022410"/>
                  <a:pt x="2050470" y="4910714"/>
                  <a:pt x="1903095" y="4958089"/>
                </a:cubicBezTo>
                <a:cubicBezTo>
                  <a:pt x="1755721" y="5005464"/>
                  <a:pt x="1660645" y="4936397"/>
                  <a:pt x="1548765" y="4958089"/>
                </a:cubicBezTo>
                <a:cubicBezTo>
                  <a:pt x="1436885" y="4979781"/>
                  <a:pt x="1275525" y="4930243"/>
                  <a:pt x="1085850" y="4958089"/>
                </a:cubicBezTo>
                <a:cubicBezTo>
                  <a:pt x="896175" y="4985935"/>
                  <a:pt x="804867" y="4938126"/>
                  <a:pt x="731520" y="4958089"/>
                </a:cubicBezTo>
                <a:cubicBezTo>
                  <a:pt x="658173" y="4978052"/>
                  <a:pt x="290844" y="4903352"/>
                  <a:pt x="0" y="4958089"/>
                </a:cubicBezTo>
                <a:cubicBezTo>
                  <a:pt x="-32606" y="4830671"/>
                  <a:pt x="46222" y="4610362"/>
                  <a:pt x="0" y="4407190"/>
                </a:cubicBezTo>
                <a:cubicBezTo>
                  <a:pt x="-46222" y="4204018"/>
                  <a:pt x="21254" y="3987631"/>
                  <a:pt x="0" y="3856291"/>
                </a:cubicBezTo>
                <a:cubicBezTo>
                  <a:pt x="-21254" y="3724951"/>
                  <a:pt x="36570" y="3593642"/>
                  <a:pt x="0" y="3404554"/>
                </a:cubicBezTo>
                <a:cubicBezTo>
                  <a:pt x="-36570" y="3215466"/>
                  <a:pt x="13927" y="3014443"/>
                  <a:pt x="0" y="2853656"/>
                </a:cubicBezTo>
                <a:cubicBezTo>
                  <a:pt x="-13927" y="2692869"/>
                  <a:pt x="4066" y="2628520"/>
                  <a:pt x="0" y="2451500"/>
                </a:cubicBezTo>
                <a:cubicBezTo>
                  <a:pt x="-4066" y="2274480"/>
                  <a:pt x="55989" y="2091014"/>
                  <a:pt x="0" y="1851020"/>
                </a:cubicBezTo>
                <a:cubicBezTo>
                  <a:pt x="-55989" y="1611026"/>
                  <a:pt x="77553" y="1345194"/>
                  <a:pt x="0" y="1200959"/>
                </a:cubicBezTo>
                <a:cubicBezTo>
                  <a:pt x="-77553" y="1056724"/>
                  <a:pt x="44259" y="849513"/>
                  <a:pt x="0" y="699641"/>
                </a:cubicBezTo>
                <a:cubicBezTo>
                  <a:pt x="-44259" y="549769"/>
                  <a:pt x="19068" y="308424"/>
                  <a:pt x="0" y="0"/>
                </a:cubicBezTo>
                <a:close/>
              </a:path>
            </a:pathLst>
          </a:custGeom>
          <a:solidFill>
            <a:schemeClr val="accent4">
              <a:lumMod val="40000"/>
              <a:lumOff val="60000"/>
            </a:schemeClr>
          </a:solidFill>
          <a:ln w="28575">
            <a:solidFill>
              <a:srgbClr val="FF0000"/>
            </a:solidFill>
            <a:extLst>
              <a:ext uri="{C807C97D-BFC1-408E-A445-0C87EB9F89A2}">
                <ask:lineSketchStyleProps xmlns:ask="http://schemas.microsoft.com/office/drawing/2018/sketchyshapes" sd="2582991774">
                  <a:prstGeom prst="rect">
                    <a:avLst/>
                  </a:prstGeom>
                  <ask:type>
                    <ask:lineSketchScribble/>
                  </ask:type>
                </ask:lineSketchStyleProps>
              </a:ext>
            </a:extLst>
          </a:ln>
        </p:spPr>
        <p:txBody>
          <a:bodyPr wrap="square">
            <a:spAutoFit/>
          </a:bodyPr>
          <a:lstStyle/>
          <a:p>
            <a:pPr algn="ctr">
              <a:lnSpc>
                <a:spcPct val="115000"/>
              </a:lnSpc>
              <a:spcBef>
                <a:spcPts val="600"/>
              </a:spcBef>
              <a:spcAft>
                <a:spcPts val="600"/>
              </a:spcAft>
            </a:pPr>
            <a:r>
              <a:rPr lang="nl-NL" sz="2400" b="1" dirty="0">
                <a:latin typeface="Times New Roman" panose="02020603050405020304" pitchFamily="18" charset="0"/>
                <a:cs typeface="Times New Roman" panose="02020603050405020304" pitchFamily="18" charset="0"/>
              </a:rPr>
              <a:t>THANG ĐO KĨ NĂNG VỀ QUÁ TRÌNH TẠO LẬP  VĂN BẢN THÔNG TIN</a:t>
            </a:r>
            <a:endParaRPr lang="en-US" sz="2400" b="1" dirty="0">
              <a:latin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nl-NL" sz="2400" b="1" dirty="0">
                <a:latin typeface="Times New Roman" panose="02020603050405020304" pitchFamily="18" charset="0"/>
                <a:cs typeface="Times New Roman" panose="02020603050405020304" pitchFamily="18" charset="0"/>
              </a:rPr>
              <a:t>Giới thiệu về ngày Tết âm lịch ở quê hương em</a:t>
            </a:r>
          </a:p>
          <a:p>
            <a:pPr>
              <a:lnSpc>
                <a:spcPct val="115000"/>
              </a:lnSpc>
              <a:spcBef>
                <a:spcPts val="600"/>
              </a:spcBef>
              <a:spcAft>
                <a:spcPts val="600"/>
              </a:spcAft>
            </a:pPr>
            <a:r>
              <a:rPr lang="nl-NL" sz="2400" b="1" dirty="0">
                <a:effectLst/>
                <a:latin typeface="Times New Roman" panose="02020603050405020304" pitchFamily="18" charset="0"/>
                <a:ea typeface="Times New Roman" panose="02020603050405020304" pitchFamily="18" charset="0"/>
              </a:rPr>
              <a:t>Học sinh……………………………………………… Lớp……………………………</a:t>
            </a:r>
            <a:endParaRPr lang="en-US" sz="2000" dirty="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nl-NL" sz="2400" dirty="0">
                <a:effectLst/>
                <a:latin typeface="Times New Roman" panose="02020603050405020304" pitchFamily="18" charset="0"/>
                <a:ea typeface="Times New Roman" panose="02020603050405020304" pitchFamily="18" charset="0"/>
              </a:rPr>
              <a:t>(</a:t>
            </a:r>
            <a:r>
              <a:rPr lang="nl-NL" sz="2400" i="1" dirty="0">
                <a:effectLst/>
                <a:latin typeface="Times New Roman" panose="02020603050405020304" pitchFamily="18" charset="0"/>
                <a:ea typeface="Times New Roman" panose="02020603050405020304" pitchFamily="18" charset="0"/>
              </a:rPr>
              <a:t>Chú thích về các mức độ trong thang đo kĩ năng về quá trình tạo lập văn bản thông tin tổng hợp )</a:t>
            </a:r>
            <a:endParaRPr lang="en-US" sz="2000" dirty="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nl-NL" sz="2400" dirty="0">
                <a:effectLst/>
                <a:latin typeface="Times New Roman" panose="02020603050405020304" pitchFamily="18" charset="0"/>
                <a:ea typeface="Times New Roman" panose="02020603050405020304" pitchFamily="18" charset="0"/>
              </a:rPr>
              <a:t>Mức độ 1. Không chú ý</a:t>
            </a:r>
            <a:endParaRPr lang="en-US" sz="2000" dirty="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nl-NL" sz="2400" dirty="0">
                <a:effectLst/>
                <a:latin typeface="Times New Roman" panose="02020603050405020304" pitchFamily="18" charset="0"/>
                <a:ea typeface="Times New Roman" panose="02020603050405020304" pitchFamily="18" charset="0"/>
              </a:rPr>
              <a:t>Mức độ 2. Thỉnh thoảng hoặc còn qua loa, sơ sài</a:t>
            </a:r>
            <a:endParaRPr lang="en-US" sz="2000" dirty="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nl-NL" sz="2400" dirty="0">
                <a:effectLst/>
                <a:latin typeface="Times New Roman" panose="02020603050405020304" pitchFamily="18" charset="0"/>
                <a:ea typeface="Times New Roman" panose="02020603050405020304" pitchFamily="18" charset="0"/>
              </a:rPr>
              <a:t>Mức độ 3. Nắm được các yêu cầu và trình bày ở mức độ vừa phải, chưa sâu sắc</a:t>
            </a:r>
            <a:endParaRPr lang="en-US" sz="2000" dirty="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nl-NL" sz="2400" dirty="0">
                <a:effectLst/>
                <a:latin typeface="Times New Roman" panose="02020603050405020304" pitchFamily="18" charset="0"/>
                <a:ea typeface="Times New Roman" panose="02020603050405020304" pitchFamily="18" charset="0"/>
              </a:rPr>
              <a:t>Mức độ 4: Nắm chắc yêu cầu, trình bày cụ thể khoa học, logic, thuyết phục</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3224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CCE5406-C81C-44DC-801D-678BCF65105F}"/>
              </a:ext>
            </a:extLst>
          </p:cNvPr>
          <p:cNvPicPr>
            <a:picLocks noChangeAspect="1"/>
          </p:cNvPicPr>
          <p:nvPr/>
        </p:nvPicPr>
        <p:blipFill rotWithShape="1">
          <a:blip r:embed="rId2"/>
          <a:srcRect/>
          <a:stretch/>
        </p:blipFill>
        <p:spPr>
          <a:xfrm>
            <a:off x="-3047" y="10"/>
            <a:ext cx="12191999" cy="6857990"/>
          </a:xfrm>
          <a:prstGeom prst="rect">
            <a:avLst/>
          </a:prstGeom>
        </p:spPr>
      </p:pic>
      <p:sp>
        <p:nvSpPr>
          <p:cNvPr id="14"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9BFC89C-0CDD-4CFB-9928-419CDC6E1BBB}"/>
              </a:ext>
            </a:extLst>
          </p:cNvPr>
          <p:cNvSpPr txBox="1"/>
          <p:nvPr/>
        </p:nvSpPr>
        <p:spPr>
          <a:xfrm>
            <a:off x="4557932" y="735176"/>
            <a:ext cx="4346917" cy="1015663"/>
          </a:xfrm>
          <a:prstGeom prst="rect">
            <a:avLst/>
          </a:prstGeom>
          <a:noFill/>
        </p:spPr>
        <p:txBody>
          <a:bodyPr wrap="square">
            <a:prstTxWarp prst="textArchUp">
              <a:avLst>
                <a:gd name="adj" fmla="val 10392661"/>
              </a:avLst>
            </a:prstTxWarp>
            <a:spAutoFit/>
          </a:bodyPr>
          <a:lstStyle/>
          <a:p>
            <a:pPr algn="ctr"/>
            <a:r>
              <a:rPr lang="en-US" sz="6000" b="1" dirty="0">
                <a:solidFill>
                  <a:srgbClr val="7030A0"/>
                </a:solidFill>
                <a:effectLst/>
                <a:latin typeface="Times New Roman" panose="02020603050405020304" pitchFamily="18" charset="0"/>
                <a:ea typeface="Times New Roman" panose="02020603050405020304" pitchFamily="18" charset="0"/>
              </a:rPr>
              <a:t>KHỞI ĐỘNG</a:t>
            </a:r>
            <a:endParaRPr lang="en-US" sz="6000" dirty="0"/>
          </a:p>
        </p:txBody>
      </p:sp>
    </p:spTree>
    <p:extLst>
      <p:ext uri="{BB962C8B-B14F-4D97-AF65-F5344CB8AC3E}">
        <p14:creationId xmlns:p14="http://schemas.microsoft.com/office/powerpoint/2010/main" val="3973561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F6C431A-0C76-48F8-8524-35BE8E16AE5C}"/>
              </a:ext>
            </a:extLst>
          </p:cNvPr>
          <p:cNvGraphicFramePr>
            <a:graphicFrameLocks noGrp="1"/>
          </p:cNvGraphicFramePr>
          <p:nvPr>
            <p:extLst>
              <p:ext uri="{D42A27DB-BD31-4B8C-83A1-F6EECF244321}">
                <p14:modId xmlns:p14="http://schemas.microsoft.com/office/powerpoint/2010/main" val="3631268559"/>
              </p:ext>
            </p:extLst>
          </p:nvPr>
        </p:nvGraphicFramePr>
        <p:xfrm>
          <a:off x="660400" y="577022"/>
          <a:ext cx="10858500" cy="5703956"/>
        </p:xfrm>
        <a:graphic>
          <a:graphicData uri="http://schemas.openxmlformats.org/drawingml/2006/table">
            <a:tbl>
              <a:tblPr firstRow="1" firstCol="1" bandRow="1">
                <a:tableStyleId>{ED083AE6-46FA-4A59-8FB0-9F97EB10719F}</a:tableStyleId>
              </a:tblPr>
              <a:tblGrid>
                <a:gridCol w="912236">
                  <a:extLst>
                    <a:ext uri="{9D8B030D-6E8A-4147-A177-3AD203B41FA5}">
                      <a16:colId xmlns:a16="http://schemas.microsoft.com/office/drawing/2014/main" val="1413710679"/>
                    </a:ext>
                  </a:extLst>
                </a:gridCol>
                <a:gridCol w="950583">
                  <a:extLst>
                    <a:ext uri="{9D8B030D-6E8A-4147-A177-3AD203B41FA5}">
                      <a16:colId xmlns:a16="http://schemas.microsoft.com/office/drawing/2014/main" val="891079867"/>
                    </a:ext>
                  </a:extLst>
                </a:gridCol>
                <a:gridCol w="949422">
                  <a:extLst>
                    <a:ext uri="{9D8B030D-6E8A-4147-A177-3AD203B41FA5}">
                      <a16:colId xmlns:a16="http://schemas.microsoft.com/office/drawing/2014/main" val="2867528361"/>
                    </a:ext>
                  </a:extLst>
                </a:gridCol>
                <a:gridCol w="950583">
                  <a:extLst>
                    <a:ext uri="{9D8B030D-6E8A-4147-A177-3AD203B41FA5}">
                      <a16:colId xmlns:a16="http://schemas.microsoft.com/office/drawing/2014/main" val="4258151962"/>
                    </a:ext>
                  </a:extLst>
                </a:gridCol>
                <a:gridCol w="7095676">
                  <a:extLst>
                    <a:ext uri="{9D8B030D-6E8A-4147-A177-3AD203B41FA5}">
                      <a16:colId xmlns:a16="http://schemas.microsoft.com/office/drawing/2014/main" val="1828347677"/>
                    </a:ext>
                  </a:extLst>
                </a:gridCol>
              </a:tblGrid>
              <a:tr h="125445">
                <a:tc gridSpan="4">
                  <a:txBody>
                    <a:bodyPr/>
                    <a:lstStyle/>
                    <a:p>
                      <a:pPr>
                        <a:lnSpc>
                          <a:spcPct val="115000"/>
                        </a:lnSpc>
                        <a:spcBef>
                          <a:spcPts val="600"/>
                        </a:spcBef>
                        <a:spcAft>
                          <a:spcPts val="600"/>
                        </a:spcAft>
                      </a:pPr>
                      <a:r>
                        <a:rPr lang="nl-NL"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15000"/>
                        </a:lnSpc>
                        <a:spcBef>
                          <a:spcPts val="600"/>
                        </a:spcBef>
                        <a:spcAft>
                          <a:spcPts val="600"/>
                        </a:spcAft>
                      </a:pPr>
                      <a:r>
                        <a:rPr lang="en-US" sz="2400" b="1">
                          <a:effectLst/>
                          <a:latin typeface="Times New Roman" panose="02020603050405020304" pitchFamily="18" charset="0"/>
                          <a:cs typeface="Times New Roman" panose="02020603050405020304" pitchFamily="18" charset="0"/>
                        </a:rPr>
                        <a:t>I. Tìm hiểu đề</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extLst>
                  <a:ext uri="{0D108BD9-81ED-4DB2-BD59-A6C34878D82A}">
                    <a16:rowId xmlns:a16="http://schemas.microsoft.com/office/drawing/2014/main" val="934377994"/>
                  </a:ext>
                </a:extLst>
              </a:tr>
              <a:tr h="125445">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A. Đọc đề bài, tìm hiểu các từ ngữ quan trọng của đề</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extLst>
                  <a:ext uri="{0D108BD9-81ED-4DB2-BD59-A6C34878D82A}">
                    <a16:rowId xmlns:a16="http://schemas.microsoft.com/office/drawing/2014/main" val="3295093584"/>
                  </a:ext>
                </a:extLst>
              </a:tr>
              <a:tr h="261837">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B. Tìm ra đối tượng và phương diện thể hiện đối tượng thuyết minh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extLst>
                  <a:ext uri="{0D108BD9-81ED-4DB2-BD59-A6C34878D82A}">
                    <a16:rowId xmlns:a16="http://schemas.microsoft.com/office/drawing/2014/main" val="2873817720"/>
                  </a:ext>
                </a:extLst>
              </a:tr>
              <a:tr h="353070">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C. Xác định đúng kiểu bài, cách trình bày văn bản </a:t>
                      </a:r>
                    </a:p>
                    <a:p>
                      <a:pP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(Viết văn bản thông tin tổng hợp giới thiệu về ngày Tết)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extLst>
                  <a:ext uri="{0D108BD9-81ED-4DB2-BD59-A6C34878D82A}">
                    <a16:rowId xmlns:a16="http://schemas.microsoft.com/office/drawing/2014/main" val="1932563718"/>
                  </a:ext>
                </a:extLst>
              </a:tr>
              <a:tr h="125445">
                <a:tc gridSpan="4">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15000"/>
                        </a:lnSpc>
                        <a:spcBef>
                          <a:spcPts val="600"/>
                        </a:spcBef>
                        <a:spcAft>
                          <a:spcPts val="600"/>
                        </a:spcAft>
                      </a:pPr>
                      <a:r>
                        <a:rPr lang="en-US" sz="2400" b="1">
                          <a:effectLst/>
                          <a:latin typeface="Times New Roman" panose="02020603050405020304" pitchFamily="18" charset="0"/>
                          <a:cs typeface="Times New Roman" panose="02020603050405020304" pitchFamily="18" charset="0"/>
                        </a:rPr>
                        <a:t>II. Tìm ý và lập dàn ý</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extLst>
                  <a:ext uri="{0D108BD9-81ED-4DB2-BD59-A6C34878D82A}">
                    <a16:rowId xmlns:a16="http://schemas.microsoft.com/office/drawing/2014/main" val="2386767757"/>
                  </a:ext>
                </a:extLst>
              </a:tr>
              <a:tr h="125445">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A. Xác định các nội dung cơ bản cần có của bài viết.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extLst>
                  <a:ext uri="{0D108BD9-81ED-4DB2-BD59-A6C34878D82A}">
                    <a16:rowId xmlns:a16="http://schemas.microsoft.com/office/drawing/2014/main" val="2819208436"/>
                  </a:ext>
                </a:extLst>
              </a:tr>
              <a:tr h="125445">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B. Nêu được cảm nhận khái quát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extLst>
                  <a:ext uri="{0D108BD9-81ED-4DB2-BD59-A6C34878D82A}">
                    <a16:rowId xmlns:a16="http://schemas.microsoft.com/office/drawing/2014/main" val="1212324179"/>
                  </a:ext>
                </a:extLst>
              </a:tr>
              <a:tr h="125445">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C. Giới thiệu đối tượng cần thuyết minh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extLst>
                  <a:ext uri="{0D108BD9-81ED-4DB2-BD59-A6C34878D82A}">
                    <a16:rowId xmlns:a16="http://schemas.microsoft.com/office/drawing/2014/main" val="750534648"/>
                  </a:ext>
                </a:extLst>
              </a:tr>
              <a:tr h="261837">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D. Quan tâm đến lựa chọn những thông tin cơ bản về đối tượng thuyết minh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extLst>
                  <a:ext uri="{0D108BD9-81ED-4DB2-BD59-A6C34878D82A}">
                    <a16:rowId xmlns:a16="http://schemas.microsoft.com/office/drawing/2014/main" val="1165368161"/>
                  </a:ext>
                </a:extLst>
              </a:tr>
              <a:tr h="398230">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nSpc>
                          <a:spcPct val="11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Đ. </a:t>
                      </a:r>
                      <a:r>
                        <a:rPr lang="en-US" sz="2400" dirty="0" err="1">
                          <a:effectLst/>
                          <a:latin typeface="Times New Roman" panose="02020603050405020304" pitchFamily="18" charset="0"/>
                          <a:cs typeface="Times New Roman" panose="02020603050405020304" pitchFamily="18" charset="0"/>
                        </a:rPr>
                        <a:t>Chú</a:t>
                      </a:r>
                      <a:r>
                        <a:rPr lang="en-US" sz="2400" dirty="0">
                          <a:effectLst/>
                          <a:latin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thuyết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biểu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miêu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biểu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extLst>
                  <a:ext uri="{0D108BD9-81ED-4DB2-BD59-A6C34878D82A}">
                    <a16:rowId xmlns:a16="http://schemas.microsoft.com/office/drawing/2014/main" val="1972682004"/>
                  </a:ext>
                </a:extLst>
              </a:tr>
            </a:tbl>
          </a:graphicData>
        </a:graphic>
      </p:graphicFrame>
    </p:spTree>
    <p:extLst>
      <p:ext uri="{BB962C8B-B14F-4D97-AF65-F5344CB8AC3E}">
        <p14:creationId xmlns:p14="http://schemas.microsoft.com/office/powerpoint/2010/main" val="111904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F6C431A-0C76-48F8-8524-35BE8E16AE5C}"/>
              </a:ext>
            </a:extLst>
          </p:cNvPr>
          <p:cNvGraphicFramePr>
            <a:graphicFrameLocks noGrp="1"/>
          </p:cNvGraphicFramePr>
          <p:nvPr>
            <p:extLst>
              <p:ext uri="{D42A27DB-BD31-4B8C-83A1-F6EECF244321}">
                <p14:modId xmlns:p14="http://schemas.microsoft.com/office/powerpoint/2010/main" val="2707618647"/>
              </p:ext>
            </p:extLst>
          </p:nvPr>
        </p:nvGraphicFramePr>
        <p:xfrm>
          <a:off x="666750" y="193575"/>
          <a:ext cx="10858497" cy="6539103"/>
        </p:xfrm>
        <a:graphic>
          <a:graphicData uri="http://schemas.openxmlformats.org/drawingml/2006/table">
            <a:tbl>
              <a:tblPr firstRow="1" firstCol="1" bandRow="1">
                <a:tableStyleId>{ED083AE6-46FA-4A59-8FB0-9F97EB10719F}</a:tableStyleId>
              </a:tblPr>
              <a:tblGrid>
                <a:gridCol w="912236">
                  <a:extLst>
                    <a:ext uri="{9D8B030D-6E8A-4147-A177-3AD203B41FA5}">
                      <a16:colId xmlns:a16="http://schemas.microsoft.com/office/drawing/2014/main" val="1413710679"/>
                    </a:ext>
                  </a:extLst>
                </a:gridCol>
                <a:gridCol w="950582">
                  <a:extLst>
                    <a:ext uri="{9D8B030D-6E8A-4147-A177-3AD203B41FA5}">
                      <a16:colId xmlns:a16="http://schemas.microsoft.com/office/drawing/2014/main" val="891079867"/>
                    </a:ext>
                  </a:extLst>
                </a:gridCol>
                <a:gridCol w="949421">
                  <a:extLst>
                    <a:ext uri="{9D8B030D-6E8A-4147-A177-3AD203B41FA5}">
                      <a16:colId xmlns:a16="http://schemas.microsoft.com/office/drawing/2014/main" val="2867528361"/>
                    </a:ext>
                  </a:extLst>
                </a:gridCol>
                <a:gridCol w="950582">
                  <a:extLst>
                    <a:ext uri="{9D8B030D-6E8A-4147-A177-3AD203B41FA5}">
                      <a16:colId xmlns:a16="http://schemas.microsoft.com/office/drawing/2014/main" val="4258151962"/>
                    </a:ext>
                  </a:extLst>
                </a:gridCol>
                <a:gridCol w="7095676">
                  <a:extLst>
                    <a:ext uri="{9D8B030D-6E8A-4147-A177-3AD203B41FA5}">
                      <a16:colId xmlns:a16="http://schemas.microsoft.com/office/drawing/2014/main" val="1828347677"/>
                    </a:ext>
                  </a:extLst>
                </a:gridCol>
              </a:tblGrid>
              <a:tr h="125445">
                <a:tc gridSpan="4">
                  <a:txBody>
                    <a:bodyPr/>
                    <a:lstStyle/>
                    <a:p>
                      <a:pPr>
                        <a:lnSpc>
                          <a:spcPct val="115000"/>
                        </a:lnSpc>
                        <a:spcBef>
                          <a:spcPts val="600"/>
                        </a:spcBef>
                        <a:spcAft>
                          <a:spcPts val="600"/>
                        </a:spcAft>
                      </a:pPr>
                      <a:r>
                        <a:rPr lang="nl-NL" sz="2200" dirty="0">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a:txBody>
                    <a:bodyPr/>
                    <a:lstStyle/>
                    <a:p>
                      <a:pPr>
                        <a:lnSpc>
                          <a:spcPct val="115000"/>
                        </a:lnSpc>
                        <a:spcBef>
                          <a:spcPts val="600"/>
                        </a:spcBef>
                        <a:spcAft>
                          <a:spcPts val="600"/>
                        </a:spcAft>
                      </a:pPr>
                      <a:r>
                        <a:rPr lang="en-US" sz="2200" b="1">
                          <a:effectLst/>
                          <a:latin typeface="Times New Roman" panose="02020603050405020304" pitchFamily="18" charset="0"/>
                          <a:cs typeface="Times New Roman" panose="02020603050405020304" pitchFamily="18" charset="0"/>
                        </a:rPr>
                        <a:t>I. Tìm hiểu đề</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extLst>
                  <a:ext uri="{0D108BD9-81ED-4DB2-BD59-A6C34878D82A}">
                    <a16:rowId xmlns:a16="http://schemas.microsoft.com/office/drawing/2014/main" val="934377994"/>
                  </a:ext>
                </a:extLst>
              </a:tr>
              <a:tr h="125445">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3</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dirty="0">
                          <a:effectLst/>
                          <a:latin typeface="Times New Roman" panose="02020603050405020304" pitchFamily="18" charset="0"/>
                          <a:cs typeface="Times New Roman" panose="02020603050405020304" pitchFamily="18" charset="0"/>
                        </a:rPr>
                        <a:t>4</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nSpc>
                          <a:spcPct val="115000"/>
                        </a:lnSpc>
                        <a:spcBef>
                          <a:spcPts val="600"/>
                        </a:spcBef>
                        <a:spcAft>
                          <a:spcPts val="600"/>
                        </a:spcAft>
                      </a:pPr>
                      <a:r>
                        <a:rPr lang="en-US" sz="2200" dirty="0">
                          <a:effectLst/>
                          <a:latin typeface="Times New Roman" panose="02020603050405020304" pitchFamily="18" charset="0"/>
                          <a:cs typeface="Times New Roman" panose="02020603050405020304" pitchFamily="18" charset="0"/>
                        </a:rPr>
                        <a:t>F. Quan </a:t>
                      </a:r>
                      <a:r>
                        <a:rPr lang="en-US" sz="2200" dirty="0" err="1">
                          <a:effectLst/>
                          <a:latin typeface="Times New Roman" panose="02020603050405020304" pitchFamily="18" charset="0"/>
                          <a:cs typeface="Times New Roman" panose="02020603050405020304" pitchFamily="18" charset="0"/>
                        </a:rPr>
                        <a:t>tâm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cách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trình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bày</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diễn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extLst>
                  <a:ext uri="{0D108BD9-81ED-4DB2-BD59-A6C34878D82A}">
                    <a16:rowId xmlns:a16="http://schemas.microsoft.com/office/drawing/2014/main" val="3939630071"/>
                  </a:ext>
                </a:extLst>
              </a:tr>
              <a:tr h="261837">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3</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nSpc>
                          <a:spcPct val="115000"/>
                        </a:lnSpc>
                        <a:spcBef>
                          <a:spcPts val="600"/>
                        </a:spcBef>
                        <a:spcAft>
                          <a:spcPts val="600"/>
                        </a:spcAft>
                      </a:pPr>
                      <a:r>
                        <a:rPr lang="en-US" sz="2200" dirty="0">
                          <a:effectLst/>
                          <a:latin typeface="Times New Roman" panose="02020603050405020304" pitchFamily="18" charset="0"/>
                          <a:cs typeface="Times New Roman" panose="02020603050405020304" pitchFamily="18" charset="0"/>
                        </a:rPr>
                        <a:t>G. </a:t>
                      </a:r>
                      <a:r>
                        <a:rPr lang="en-US" sz="2200" dirty="0" err="1">
                          <a:effectLst/>
                          <a:latin typeface="Times New Roman" panose="02020603050405020304" pitchFamily="18" charset="0"/>
                          <a:cs typeface="Times New Roman" panose="02020603050405020304" pitchFamily="18" charset="0"/>
                        </a:rPr>
                        <a:t>Sử</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dụng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phương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tiện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giao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tiếp</a:t>
                      </a:r>
                      <a:r>
                        <a:rPr lang="en-US" sz="2200" dirty="0">
                          <a:effectLst/>
                          <a:latin typeface="Times New Roman" panose="02020603050405020304" pitchFamily="18" charset="0"/>
                          <a:cs typeface="Times New Roman" panose="02020603050405020304" pitchFamily="18" charset="0"/>
                        </a:rPr>
                        <a:t> phi </a:t>
                      </a:r>
                      <a:r>
                        <a:rPr lang="en-US" sz="2200" dirty="0" err="1">
                          <a:effectLst/>
                          <a:latin typeface="Times New Roman" panose="02020603050405020304" pitchFamily="18" charset="0"/>
                          <a:cs typeface="Times New Roman" panose="02020603050405020304" pitchFamily="18" charset="0"/>
                        </a:rPr>
                        <a:t>ngôn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ngữ</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hình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ảnh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minh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hoạ</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màu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sắc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kiểu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chữ</a:t>
                      </a:r>
                      <a:r>
                        <a:rPr lang="en-US" sz="2200" dirty="0">
                          <a:effectLst/>
                          <a:latin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extLst>
                  <a:ext uri="{0D108BD9-81ED-4DB2-BD59-A6C34878D82A}">
                    <a16:rowId xmlns:a16="http://schemas.microsoft.com/office/drawing/2014/main" val="2841436622"/>
                  </a:ext>
                </a:extLst>
              </a:tr>
              <a:tr h="125445">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dirty="0">
                          <a:effectLst/>
                          <a:latin typeface="Times New Roman" panose="02020603050405020304" pitchFamily="18" charset="0"/>
                          <a:cs typeface="Times New Roman" panose="02020603050405020304" pitchFamily="18" charset="0"/>
                        </a:rPr>
                        <a:t>2</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3</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nSpc>
                          <a:spcPct val="115000"/>
                        </a:lnSpc>
                        <a:spcBef>
                          <a:spcPts val="600"/>
                        </a:spcBef>
                        <a:spcAft>
                          <a:spcPts val="600"/>
                        </a:spcAft>
                      </a:pPr>
                      <a:r>
                        <a:rPr lang="en-US" sz="2200" dirty="0">
                          <a:effectLst/>
                          <a:latin typeface="Times New Roman" panose="02020603050405020304" pitchFamily="18" charset="0"/>
                          <a:cs typeface="Times New Roman" panose="02020603050405020304" pitchFamily="18" charset="0"/>
                        </a:rPr>
                        <a:t>G. </a:t>
                      </a:r>
                      <a:r>
                        <a:rPr lang="en-US" sz="2200" dirty="0" err="1">
                          <a:effectLst/>
                          <a:latin typeface="Times New Roman" panose="02020603050405020304" pitchFamily="18" charset="0"/>
                          <a:cs typeface="Times New Roman" panose="02020603050405020304" pitchFamily="18" charset="0"/>
                        </a:rPr>
                        <a:t>Thể</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hiện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thái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độ</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cảm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xúc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của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viết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extLst>
                  <a:ext uri="{0D108BD9-81ED-4DB2-BD59-A6C34878D82A}">
                    <a16:rowId xmlns:a16="http://schemas.microsoft.com/office/drawing/2014/main" val="2238052819"/>
                  </a:ext>
                </a:extLst>
              </a:tr>
              <a:tr h="125445">
                <a:tc gridSpan="4">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a:txBody>
                    <a:bodyPr/>
                    <a:lstStyle/>
                    <a:p>
                      <a:pPr>
                        <a:lnSpc>
                          <a:spcPct val="115000"/>
                        </a:lnSpc>
                        <a:spcBef>
                          <a:spcPts val="600"/>
                        </a:spcBef>
                        <a:spcAft>
                          <a:spcPts val="600"/>
                        </a:spcAft>
                      </a:pPr>
                      <a:r>
                        <a:rPr lang="en-US" sz="2200" b="1">
                          <a:effectLst/>
                          <a:latin typeface="Times New Roman" panose="02020603050405020304" pitchFamily="18" charset="0"/>
                          <a:cs typeface="Times New Roman" panose="02020603050405020304" pitchFamily="18" charset="0"/>
                        </a:rPr>
                        <a:t>III.Viết bài</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extLst>
                  <a:ext uri="{0D108BD9-81ED-4DB2-BD59-A6C34878D82A}">
                    <a16:rowId xmlns:a16="http://schemas.microsoft.com/office/drawing/2014/main" val="1842837520"/>
                  </a:ext>
                </a:extLst>
              </a:tr>
              <a:tr h="125445">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3</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nSpc>
                          <a:spcPct val="115000"/>
                        </a:lnSpc>
                        <a:spcBef>
                          <a:spcPts val="600"/>
                        </a:spcBef>
                        <a:spcAft>
                          <a:spcPts val="600"/>
                        </a:spcAft>
                      </a:pPr>
                      <a:r>
                        <a:rPr lang="en-US" sz="2200" dirty="0">
                          <a:effectLst/>
                          <a:latin typeface="Times New Roman" panose="02020603050405020304" pitchFamily="18" charset="0"/>
                          <a:cs typeface="Times New Roman" panose="02020603050405020304" pitchFamily="18" charset="0"/>
                        </a:rPr>
                        <a:t>A. </a:t>
                      </a:r>
                      <a:r>
                        <a:rPr lang="en-US" sz="2200" dirty="0" err="1">
                          <a:effectLst/>
                          <a:latin typeface="Times New Roman" panose="02020603050405020304" pitchFamily="18" charset="0"/>
                          <a:cs typeface="Times New Roman" panose="02020603050405020304" pitchFamily="18" charset="0"/>
                        </a:rPr>
                        <a:t>Hình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thức</a:t>
                      </a:r>
                      <a:r>
                        <a:rPr lang="en-US" sz="2200" dirty="0">
                          <a:effectLst/>
                          <a:latin typeface="Times New Roman" panose="02020603050405020304" pitchFamily="18" charset="0"/>
                          <a:cs typeface="Times New Roman" panose="02020603050405020304" pitchFamily="18" charset="0"/>
                        </a:rPr>
                        <a:t> : </a:t>
                      </a:r>
                      <a:r>
                        <a:rPr lang="en-US" sz="2200" dirty="0" err="1">
                          <a:effectLst/>
                          <a:latin typeface="Times New Roman" panose="02020603050405020304" pitchFamily="18" charset="0"/>
                          <a:cs typeface="Times New Roman" panose="02020603050405020304" pitchFamily="18" charset="0"/>
                        </a:rPr>
                        <a:t>đoạn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văn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bài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văn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dùng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từ</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chữ</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viết</a:t>
                      </a:r>
                      <a:r>
                        <a:rPr lang="en-US" sz="2200" dirty="0">
                          <a:effectLst/>
                          <a:latin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extLst>
                  <a:ext uri="{0D108BD9-81ED-4DB2-BD59-A6C34878D82A}">
                    <a16:rowId xmlns:a16="http://schemas.microsoft.com/office/drawing/2014/main" val="1411285563"/>
                  </a:ext>
                </a:extLst>
              </a:tr>
              <a:tr h="125445">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3</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nSpc>
                          <a:spcPct val="115000"/>
                        </a:lnSpc>
                        <a:spcBef>
                          <a:spcPts val="600"/>
                        </a:spcBef>
                        <a:spcAft>
                          <a:spcPts val="600"/>
                        </a:spcAft>
                      </a:pPr>
                      <a:r>
                        <a:rPr lang="en-US" sz="2200" dirty="0">
                          <a:effectLst/>
                          <a:latin typeface="Times New Roman" panose="02020603050405020304" pitchFamily="18" charset="0"/>
                          <a:cs typeface="Times New Roman" panose="02020603050405020304" pitchFamily="18" charset="0"/>
                        </a:rPr>
                        <a:t>B . </a:t>
                      </a:r>
                      <a:r>
                        <a:rPr lang="en-US" sz="2200" dirty="0" err="1">
                          <a:effectLst/>
                          <a:latin typeface="Times New Roman" panose="02020603050405020304" pitchFamily="18" charset="0"/>
                          <a:cs typeface="Times New Roman" panose="02020603050405020304" pitchFamily="18" charset="0"/>
                        </a:rPr>
                        <a:t>Sắp</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xếp</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cs typeface="Times New Roman" panose="02020603050405020304" pitchFamily="18" charset="0"/>
                        </a:rPr>
                        <a:t> ý </a:t>
                      </a:r>
                      <a:r>
                        <a:rPr lang="en-US" sz="2200" dirty="0" err="1">
                          <a:effectLst/>
                          <a:latin typeface="Times New Roman" panose="02020603050405020304" pitchFamily="18" charset="0"/>
                          <a:cs typeface="Times New Roman" panose="02020603050405020304" pitchFamily="18" charset="0"/>
                        </a:rPr>
                        <a:t>lớn</a:t>
                      </a:r>
                      <a:r>
                        <a:rPr lang="en-US" sz="2200" dirty="0">
                          <a:effectLst/>
                          <a:latin typeface="Times New Roman" panose="02020603050405020304" pitchFamily="18" charset="0"/>
                          <a:cs typeface="Times New Roman" panose="02020603050405020304" pitchFamily="18" charset="0"/>
                        </a:rPr>
                        <a:t>, ý </a:t>
                      </a:r>
                      <a:r>
                        <a:rPr lang="en-US" sz="2200" dirty="0" err="1">
                          <a:effectLst/>
                          <a:latin typeface="Times New Roman" panose="02020603050405020304" pitchFamily="18" charset="0"/>
                          <a:cs typeface="Times New Roman" panose="02020603050405020304" pitchFamily="18" charset="0"/>
                        </a:rPr>
                        <a:t>nhỏ</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của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văn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bản</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extLst>
                  <a:ext uri="{0D108BD9-81ED-4DB2-BD59-A6C34878D82A}">
                    <a16:rowId xmlns:a16="http://schemas.microsoft.com/office/drawing/2014/main" val="118632623"/>
                  </a:ext>
                </a:extLst>
              </a:tr>
              <a:tr h="261837">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3</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C. Cách diễn đạt nêu cảm nhận, nêu thông tin cơ bản về đối tượng</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extLst>
                  <a:ext uri="{0D108BD9-81ED-4DB2-BD59-A6C34878D82A}">
                    <a16:rowId xmlns:a16="http://schemas.microsoft.com/office/drawing/2014/main" val="2215847300"/>
                  </a:ext>
                </a:extLst>
              </a:tr>
              <a:tr h="261837">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3</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nSpc>
                          <a:spcPct val="115000"/>
                        </a:lnSpc>
                        <a:spcBef>
                          <a:spcPts val="600"/>
                        </a:spcBef>
                        <a:spcAft>
                          <a:spcPts val="600"/>
                        </a:spcAft>
                      </a:pPr>
                      <a:r>
                        <a:rPr lang="en-US" sz="2200" dirty="0">
                          <a:effectLst/>
                          <a:latin typeface="Times New Roman" panose="02020603050405020304" pitchFamily="18" charset="0"/>
                          <a:cs typeface="Times New Roman" panose="02020603050405020304" pitchFamily="18" charset="0"/>
                        </a:rPr>
                        <a:t>D. </a:t>
                      </a:r>
                      <a:r>
                        <a:rPr lang="en-US" sz="2200" dirty="0" err="1">
                          <a:effectLst/>
                          <a:latin typeface="Times New Roman" panose="02020603050405020304" pitchFamily="18" charset="0"/>
                          <a:cs typeface="Times New Roman" panose="02020603050405020304" pitchFamily="18" charset="0"/>
                        </a:rPr>
                        <a:t>Tính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thuyết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phục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sự</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sáng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tạo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trong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quá</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trình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tạo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lập</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văn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bản</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extLst>
                  <a:ext uri="{0D108BD9-81ED-4DB2-BD59-A6C34878D82A}">
                    <a16:rowId xmlns:a16="http://schemas.microsoft.com/office/drawing/2014/main" val="3897083528"/>
                  </a:ext>
                </a:extLst>
              </a:tr>
              <a:tr h="261837">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3</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nSpc>
                          <a:spcPct val="115000"/>
                        </a:lnSpc>
                        <a:spcBef>
                          <a:spcPts val="600"/>
                        </a:spcBef>
                        <a:spcAft>
                          <a:spcPts val="600"/>
                        </a:spcAft>
                      </a:pPr>
                      <a:r>
                        <a:rPr lang="en-US" sz="2200" dirty="0">
                          <a:effectLst/>
                          <a:latin typeface="Times New Roman" panose="02020603050405020304" pitchFamily="18" charset="0"/>
                          <a:cs typeface="Times New Roman" panose="02020603050405020304" pitchFamily="18" charset="0"/>
                        </a:rPr>
                        <a:t>E. </a:t>
                      </a:r>
                      <a:r>
                        <a:rPr lang="en-US" sz="2200" dirty="0" err="1">
                          <a:effectLst/>
                          <a:latin typeface="Times New Roman" panose="02020603050405020304" pitchFamily="18" charset="0"/>
                          <a:cs typeface="Times New Roman" panose="02020603050405020304" pitchFamily="18" charset="0"/>
                        </a:rPr>
                        <a:t>Sử</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dụng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phương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tiện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giao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tiếp</a:t>
                      </a:r>
                      <a:r>
                        <a:rPr lang="en-US" sz="2200" dirty="0">
                          <a:effectLst/>
                          <a:latin typeface="Times New Roman" panose="02020603050405020304" pitchFamily="18" charset="0"/>
                          <a:cs typeface="Times New Roman" panose="02020603050405020304" pitchFamily="18" charset="0"/>
                        </a:rPr>
                        <a:t> phi </a:t>
                      </a:r>
                      <a:r>
                        <a:rPr lang="en-US" sz="2200" dirty="0" err="1">
                          <a:effectLst/>
                          <a:latin typeface="Times New Roman" panose="02020603050405020304" pitchFamily="18" charset="0"/>
                          <a:cs typeface="Times New Roman" panose="02020603050405020304" pitchFamily="18" charset="0"/>
                        </a:rPr>
                        <a:t>ngôn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ngữ</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hợp</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lí</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extLst>
                  <a:ext uri="{0D108BD9-81ED-4DB2-BD59-A6C34878D82A}">
                    <a16:rowId xmlns:a16="http://schemas.microsoft.com/office/drawing/2014/main" val="1199164249"/>
                  </a:ext>
                </a:extLst>
              </a:tr>
              <a:tr h="125445">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nSpc>
                          <a:spcPct val="115000"/>
                        </a:lnSpc>
                        <a:spcBef>
                          <a:spcPts val="600"/>
                        </a:spcBef>
                        <a:spcAft>
                          <a:spcPts val="600"/>
                        </a:spcAft>
                      </a:pPr>
                      <a:r>
                        <a:rPr lang="en-US" sz="2200" b="1" dirty="0">
                          <a:effectLst/>
                          <a:latin typeface="Times New Roman" panose="02020603050405020304" pitchFamily="18" charset="0"/>
                          <a:cs typeface="Times New Roman" panose="02020603050405020304" pitchFamily="18" charset="0"/>
                        </a:rPr>
                        <a:t>IV. </a:t>
                      </a:r>
                      <a:r>
                        <a:rPr lang="en-US" sz="2200" b="1" dirty="0" err="1">
                          <a:effectLst/>
                          <a:latin typeface="Times New Roman" panose="02020603050405020304" pitchFamily="18" charset="0"/>
                          <a:cs typeface="Times New Roman" panose="02020603050405020304" pitchFamily="18" charset="0"/>
                        </a:rPr>
                        <a:t>Đọc</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lại</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và</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sửa</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lỗi</a:t>
                      </a:r>
                      <a:r>
                        <a:rPr lang="en-US" sz="2200" b="1" dirty="0">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extLst>
                  <a:ext uri="{0D108BD9-81ED-4DB2-BD59-A6C34878D82A}">
                    <a16:rowId xmlns:a16="http://schemas.microsoft.com/office/drawing/2014/main" val="3381851921"/>
                  </a:ext>
                </a:extLst>
              </a:tr>
              <a:tr h="398230">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3</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nSpc>
                          <a:spcPct val="115000"/>
                        </a:lnSpc>
                        <a:spcBef>
                          <a:spcPts val="600"/>
                        </a:spcBef>
                        <a:spcAft>
                          <a:spcPts val="600"/>
                        </a:spcAft>
                      </a:pPr>
                      <a:r>
                        <a:rPr lang="en-US" sz="2200" dirty="0">
                          <a:effectLst/>
                          <a:latin typeface="Times New Roman" panose="02020603050405020304" pitchFamily="18" charset="0"/>
                          <a:cs typeface="Times New Roman" panose="02020603050405020304" pitchFamily="18" charset="0"/>
                        </a:rPr>
                        <a:t>A. </a:t>
                      </a:r>
                      <a:r>
                        <a:rPr lang="en-US" sz="2200" dirty="0" err="1">
                          <a:effectLst/>
                          <a:latin typeface="Times New Roman" panose="02020603050405020304" pitchFamily="18" charset="0"/>
                          <a:cs typeface="Times New Roman" panose="02020603050405020304" pitchFamily="18" charset="0"/>
                        </a:rPr>
                        <a:t>Đọc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lại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văn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bản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sau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đã</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tạo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lập</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xong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sửa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chữa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lại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những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nội</a:t>
                      </a:r>
                      <a:r>
                        <a:rPr lang="en-US" sz="2200" dirty="0">
                          <a:effectLst/>
                          <a:latin typeface="Times New Roman" panose="02020603050405020304" pitchFamily="18" charset="0"/>
                          <a:cs typeface="Times New Roman" panose="02020603050405020304" pitchFamily="18" charset="0"/>
                        </a:rPr>
                        <a:t> dung, </a:t>
                      </a:r>
                      <a:r>
                        <a:rPr lang="en-US" sz="2200" dirty="0" err="1">
                          <a:effectLst/>
                          <a:latin typeface="Times New Roman" panose="02020603050405020304" pitchFamily="18" charset="0"/>
                          <a:cs typeface="Times New Roman" panose="02020603050405020304" pitchFamily="18" charset="0"/>
                        </a:rPr>
                        <a:t>từ</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ngữ</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chưa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hợp</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lý</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bổ</a:t>
                      </a:r>
                      <a:r>
                        <a:rPr lang="en-US" sz="2200" dirty="0">
                          <a:effectLst/>
                          <a:latin typeface="Times New Roman" panose="02020603050405020304" pitchFamily="18" charset="0"/>
                          <a:cs typeface="Times New Roman" panose="02020603050405020304" pitchFamily="18" charset="0"/>
                        </a:rPr>
                        <a:t> sung </a:t>
                      </a:r>
                      <a:r>
                        <a:rPr lang="en-US" sz="2200" dirty="0" err="1">
                          <a:effectLst/>
                          <a:latin typeface="Times New Roman" panose="02020603050405020304" pitchFamily="18" charset="0"/>
                          <a:cs typeface="Times New Roman" panose="02020603050405020304" pitchFamily="18" charset="0"/>
                        </a:rPr>
                        <a:t>thêm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nội</a:t>
                      </a:r>
                      <a:r>
                        <a:rPr lang="en-US" sz="2200" dirty="0">
                          <a:effectLst/>
                          <a:latin typeface="Times New Roman" panose="02020603050405020304" pitchFamily="18" charset="0"/>
                          <a:cs typeface="Times New Roman" panose="02020603050405020304" pitchFamily="18" charset="0"/>
                        </a:rPr>
                        <a:t> dung, </a:t>
                      </a:r>
                      <a:r>
                        <a:rPr lang="en-US" sz="2200" dirty="0" err="1">
                          <a:effectLst/>
                          <a:latin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cs typeface="Times New Roman" panose="02020603050405020304" pitchFamily="18" charset="0"/>
                        </a:rPr>
                        <a:t> ý </a:t>
                      </a:r>
                      <a:r>
                        <a:rPr lang="en-US" sz="2200" dirty="0" err="1">
                          <a:effectLst/>
                          <a:latin typeface="Times New Roman" panose="02020603050405020304" pitchFamily="18" charset="0"/>
                          <a:cs typeface="Times New Roman" panose="02020603050405020304" pitchFamily="18" charset="0"/>
                        </a:rPr>
                        <a:t>tưởng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vừa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phát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hiện</a:t>
                      </a:r>
                      <a:r>
                        <a:rPr lang="en-US" sz="2200" dirty="0">
                          <a:effectLst/>
                          <a:latin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extLst>
                  <a:ext uri="{0D108BD9-81ED-4DB2-BD59-A6C34878D82A}">
                    <a16:rowId xmlns:a16="http://schemas.microsoft.com/office/drawing/2014/main" val="659728010"/>
                  </a:ext>
                </a:extLst>
              </a:tr>
              <a:tr h="125445">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3</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gn="ctr">
                        <a:lnSpc>
                          <a:spcPct val="115000"/>
                        </a:lnSpc>
                        <a:spcBef>
                          <a:spcPts val="600"/>
                        </a:spcBef>
                        <a:spcAft>
                          <a:spcPts val="600"/>
                        </a:spcAft>
                      </a:pPr>
                      <a:r>
                        <a:rPr lang="en-US" sz="2200">
                          <a:effectLst/>
                          <a:latin typeface="Times New Roman" panose="02020603050405020304" pitchFamily="18" charset="0"/>
                          <a:cs typeface="Times New Roman" panose="02020603050405020304" pitchFamily="18" charset="0"/>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tc>
                  <a:txBody>
                    <a:bodyPr/>
                    <a:lstStyle/>
                    <a:p>
                      <a:pPr>
                        <a:lnSpc>
                          <a:spcPct val="115000"/>
                        </a:lnSpc>
                        <a:spcBef>
                          <a:spcPts val="600"/>
                        </a:spcBef>
                        <a:spcAft>
                          <a:spcPts val="600"/>
                        </a:spcAft>
                      </a:pPr>
                      <a:r>
                        <a:rPr lang="en-US" sz="2200" dirty="0">
                          <a:effectLst/>
                          <a:latin typeface="Times New Roman" panose="02020603050405020304" pitchFamily="18" charset="0"/>
                          <a:cs typeface="Times New Roman" panose="02020603050405020304" pitchFamily="18" charset="0"/>
                        </a:rPr>
                        <a:t>B. </a:t>
                      </a:r>
                      <a:r>
                        <a:rPr lang="en-US" sz="2200" dirty="0" err="1">
                          <a:effectLst/>
                          <a:latin typeface="Times New Roman" panose="02020603050405020304" pitchFamily="18" charset="0"/>
                          <a:cs typeface="Times New Roman" panose="02020603050405020304" pitchFamily="18" charset="0"/>
                        </a:rPr>
                        <a:t>Rút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kinh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nghiệm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bài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viết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tiếp</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theo</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055" marR="41055" marT="0" marB="0"/>
                </a:tc>
                <a:extLst>
                  <a:ext uri="{0D108BD9-81ED-4DB2-BD59-A6C34878D82A}">
                    <a16:rowId xmlns:a16="http://schemas.microsoft.com/office/drawing/2014/main" val="1829638804"/>
                  </a:ext>
                </a:extLst>
              </a:tr>
            </a:tbl>
          </a:graphicData>
        </a:graphic>
      </p:graphicFrame>
    </p:spTree>
    <p:extLst>
      <p:ext uri="{BB962C8B-B14F-4D97-AF65-F5344CB8AC3E}">
        <p14:creationId xmlns:p14="http://schemas.microsoft.com/office/powerpoint/2010/main" val="2861151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1F5E61-0046-45C5-97BD-AAF8381E18B8}"/>
              </a:ext>
            </a:extLst>
          </p:cNvPr>
          <p:cNvSpPr txBox="1"/>
          <p:nvPr/>
        </p:nvSpPr>
        <p:spPr>
          <a:xfrm>
            <a:off x="469106" y="176193"/>
            <a:ext cx="11241088" cy="523220"/>
          </a:xfrm>
          <a:prstGeom prst="rect">
            <a:avLst/>
          </a:prstGeom>
          <a:noFill/>
        </p:spPr>
        <p:txBody>
          <a:bodyPr wrap="square">
            <a:spAutoFit/>
          </a:bodyPr>
          <a:lstStyle/>
          <a:p>
            <a:r>
              <a:rPr lang="en-US" sz="2800" b="1" dirty="0">
                <a:solidFill>
                  <a:srgbClr val="003366"/>
                </a:solidFill>
                <a:effectLst/>
                <a:latin typeface="Times New Roman" panose="02020603050405020304" pitchFamily="18" charset="0"/>
                <a:ea typeface="Times New Roman" panose="02020603050405020304" pitchFamily="18" charset="0"/>
              </a:rPr>
              <a:t>* Rubrics </a:t>
            </a:r>
            <a:r>
              <a:rPr lang="en-US" sz="2800" b="1" dirty="0" err="1">
                <a:solidFill>
                  <a:srgbClr val="003366"/>
                </a:solidFill>
                <a:effectLst/>
                <a:latin typeface="Times New Roman" panose="02020603050405020304" pitchFamily="18" charset="0"/>
                <a:ea typeface="Times New Roman" panose="02020603050405020304" pitchFamily="18" charset="0"/>
              </a:rPr>
              <a:t>đánh</a:t>
            </a:r>
            <a:r>
              <a:rPr lang="en-US" sz="2800" b="1" dirty="0">
                <a:solidFill>
                  <a:srgbClr val="003366"/>
                </a:solidFill>
                <a:effectLst/>
                <a:latin typeface="Times New Roman" panose="02020603050405020304" pitchFamily="18" charset="0"/>
                <a:ea typeface="Times New Roman" panose="02020603050405020304" pitchFamily="18" charset="0"/>
              </a:rPr>
              <a:t> </a:t>
            </a:r>
            <a:r>
              <a:rPr lang="en-US" sz="2800" b="1" dirty="0" err="1">
                <a:solidFill>
                  <a:srgbClr val="003366"/>
                </a:solidFill>
                <a:effectLst/>
                <a:latin typeface="Times New Roman" panose="02020603050405020304" pitchFamily="18" charset="0"/>
                <a:ea typeface="Times New Roman" panose="02020603050405020304" pitchFamily="18" charset="0"/>
              </a:rPr>
              <a:t>giá</a:t>
            </a:r>
            <a:r>
              <a:rPr lang="en-US" sz="2800" b="1" dirty="0">
                <a:solidFill>
                  <a:srgbClr val="003366"/>
                </a:solidFill>
                <a:effectLst/>
                <a:latin typeface="Times New Roman" panose="02020603050405020304" pitchFamily="18" charset="0"/>
                <a:ea typeface="Times New Roman" panose="02020603050405020304" pitchFamily="18" charset="0"/>
              </a:rPr>
              <a:t> </a:t>
            </a:r>
            <a:r>
              <a:rPr lang="en-US" sz="2800" b="1" dirty="0" err="1">
                <a:solidFill>
                  <a:srgbClr val="003366"/>
                </a:solidFill>
                <a:effectLst/>
                <a:latin typeface="Times New Roman" panose="02020603050405020304" pitchFamily="18" charset="0"/>
                <a:ea typeface="Times New Roman" panose="02020603050405020304" pitchFamily="18" charset="0"/>
              </a:rPr>
              <a:t>đoạn</a:t>
            </a:r>
            <a:r>
              <a:rPr lang="en-US" sz="2800" b="1" dirty="0">
                <a:solidFill>
                  <a:srgbClr val="003366"/>
                </a:solidFill>
                <a:effectLst/>
                <a:latin typeface="Times New Roman" panose="02020603050405020304" pitchFamily="18" charset="0"/>
                <a:ea typeface="Times New Roman" panose="02020603050405020304" pitchFamily="18" charset="0"/>
              </a:rPr>
              <a:t> </a:t>
            </a:r>
            <a:r>
              <a:rPr lang="en-US" sz="2800" b="1" dirty="0" err="1">
                <a:solidFill>
                  <a:srgbClr val="003366"/>
                </a:solidFill>
                <a:effectLst/>
                <a:latin typeface="Times New Roman" panose="02020603050405020304" pitchFamily="18" charset="0"/>
                <a:ea typeface="Times New Roman" panose="02020603050405020304" pitchFamily="18" charset="0"/>
              </a:rPr>
              <a:t>văn</a:t>
            </a:r>
            <a:r>
              <a:rPr lang="en-US" sz="2800" b="1" dirty="0">
                <a:solidFill>
                  <a:srgbClr val="003366"/>
                </a:solidFill>
                <a:effectLst/>
                <a:latin typeface="Times New Roman" panose="02020603050405020304" pitchFamily="18" charset="0"/>
                <a:ea typeface="Times New Roman" panose="02020603050405020304" pitchFamily="18" charset="0"/>
              </a:rPr>
              <a:t> </a:t>
            </a:r>
            <a:r>
              <a:rPr lang="en-US" sz="2800" b="1" dirty="0" err="1">
                <a:solidFill>
                  <a:srgbClr val="003366"/>
                </a:solidFill>
                <a:effectLst/>
                <a:latin typeface="Times New Roman" panose="02020603050405020304" pitchFamily="18" charset="0"/>
                <a:ea typeface="Times New Roman" panose="02020603050405020304" pitchFamily="18" charset="0"/>
              </a:rPr>
              <a:t>giới</a:t>
            </a:r>
            <a:r>
              <a:rPr lang="en-US" sz="2800" b="1" dirty="0">
                <a:solidFill>
                  <a:srgbClr val="003366"/>
                </a:solidFill>
                <a:effectLst/>
                <a:latin typeface="Times New Roman" panose="02020603050405020304" pitchFamily="18" charset="0"/>
                <a:ea typeface="Times New Roman" panose="02020603050405020304" pitchFamily="18" charset="0"/>
              </a:rPr>
              <a:t> </a:t>
            </a:r>
            <a:r>
              <a:rPr lang="en-US" sz="2800" b="1" dirty="0" err="1">
                <a:solidFill>
                  <a:srgbClr val="003366"/>
                </a:solidFill>
                <a:effectLst/>
                <a:latin typeface="Times New Roman" panose="02020603050405020304" pitchFamily="18" charset="0"/>
                <a:ea typeface="Times New Roman" panose="02020603050405020304" pitchFamily="18" charset="0"/>
              </a:rPr>
              <a:t>thiệu</a:t>
            </a:r>
            <a:r>
              <a:rPr lang="en-US" sz="2800" b="1" dirty="0">
                <a:solidFill>
                  <a:srgbClr val="003366"/>
                </a:solidFill>
                <a:effectLst/>
                <a:latin typeface="Times New Roman" panose="02020603050405020304" pitchFamily="18" charset="0"/>
                <a:ea typeface="Times New Roman" panose="02020603050405020304" pitchFamily="18" charset="0"/>
              </a:rPr>
              <a:t> </a:t>
            </a:r>
            <a:r>
              <a:rPr lang="en-US" sz="2800" b="1" dirty="0" err="1">
                <a:solidFill>
                  <a:srgbClr val="003366"/>
                </a:solidFill>
                <a:effectLst/>
                <a:latin typeface="Times New Roman" panose="02020603050405020304" pitchFamily="18" charset="0"/>
                <a:ea typeface="Times New Roman" panose="02020603050405020304" pitchFamily="18" charset="0"/>
              </a:rPr>
              <a:t>ngày</a:t>
            </a:r>
            <a:r>
              <a:rPr lang="en-US" sz="2800" b="1" dirty="0">
                <a:solidFill>
                  <a:srgbClr val="003366"/>
                </a:solidFill>
                <a:effectLst/>
                <a:latin typeface="Times New Roman" panose="02020603050405020304" pitchFamily="18" charset="0"/>
                <a:ea typeface="Times New Roman" panose="02020603050405020304" pitchFamily="18" charset="0"/>
              </a:rPr>
              <a:t> </a:t>
            </a:r>
            <a:r>
              <a:rPr lang="en-US" sz="2800" b="1" dirty="0" err="1">
                <a:solidFill>
                  <a:srgbClr val="003366"/>
                </a:solidFill>
                <a:effectLst/>
                <a:latin typeface="Times New Roman" panose="02020603050405020304" pitchFamily="18" charset="0"/>
                <a:ea typeface="Times New Roman" panose="02020603050405020304" pitchFamily="18" charset="0"/>
              </a:rPr>
              <a:t>Tết</a:t>
            </a:r>
            <a:r>
              <a:rPr lang="en-US" sz="2800" b="1" dirty="0">
                <a:solidFill>
                  <a:srgbClr val="003366"/>
                </a:solidFill>
                <a:effectLst/>
                <a:latin typeface="Times New Roman" panose="02020603050405020304" pitchFamily="18" charset="0"/>
                <a:ea typeface="Times New Roman" panose="02020603050405020304" pitchFamily="18" charset="0"/>
              </a:rPr>
              <a:t> </a:t>
            </a:r>
            <a:r>
              <a:rPr lang="en-US" sz="2800" b="1" dirty="0" err="1">
                <a:solidFill>
                  <a:srgbClr val="003366"/>
                </a:solidFill>
                <a:effectLst/>
                <a:latin typeface="Times New Roman" panose="02020603050405020304" pitchFamily="18" charset="0"/>
                <a:ea typeface="Times New Roman" panose="02020603050405020304" pitchFamily="18" charset="0"/>
              </a:rPr>
              <a:t>âm</a:t>
            </a:r>
            <a:r>
              <a:rPr lang="en-US" sz="2800" b="1" dirty="0">
                <a:solidFill>
                  <a:srgbClr val="003366"/>
                </a:solidFill>
                <a:effectLst/>
                <a:latin typeface="Times New Roman" panose="02020603050405020304" pitchFamily="18" charset="0"/>
                <a:ea typeface="Times New Roman" panose="02020603050405020304" pitchFamily="18" charset="0"/>
              </a:rPr>
              <a:t> </a:t>
            </a:r>
            <a:r>
              <a:rPr lang="en-US" sz="2800" b="1" dirty="0" err="1">
                <a:solidFill>
                  <a:srgbClr val="003366"/>
                </a:solidFill>
                <a:effectLst/>
                <a:latin typeface="Times New Roman" panose="02020603050405020304" pitchFamily="18" charset="0"/>
                <a:ea typeface="Times New Roman" panose="02020603050405020304" pitchFamily="18" charset="0"/>
              </a:rPr>
              <a:t>lịch</a:t>
            </a:r>
            <a:r>
              <a:rPr lang="en-US" sz="2800" b="1" dirty="0">
                <a:solidFill>
                  <a:srgbClr val="003366"/>
                </a:solidFill>
                <a:effectLst/>
                <a:latin typeface="Times New Roman" panose="02020603050405020304" pitchFamily="18" charset="0"/>
                <a:ea typeface="Times New Roman" panose="02020603050405020304" pitchFamily="18" charset="0"/>
              </a:rPr>
              <a:t> ở </a:t>
            </a:r>
            <a:r>
              <a:rPr lang="en-US" sz="2800" b="1" dirty="0" err="1">
                <a:solidFill>
                  <a:srgbClr val="003366"/>
                </a:solidFill>
                <a:effectLst/>
                <a:latin typeface="Times New Roman" panose="02020603050405020304" pitchFamily="18" charset="0"/>
                <a:ea typeface="Times New Roman" panose="02020603050405020304" pitchFamily="18" charset="0"/>
              </a:rPr>
              <a:t>quê</a:t>
            </a:r>
            <a:r>
              <a:rPr lang="en-US" sz="2800" b="1" dirty="0">
                <a:solidFill>
                  <a:srgbClr val="003366"/>
                </a:solidFill>
                <a:effectLst/>
                <a:latin typeface="Times New Roman" panose="02020603050405020304" pitchFamily="18" charset="0"/>
                <a:ea typeface="Times New Roman" panose="02020603050405020304" pitchFamily="18" charset="0"/>
              </a:rPr>
              <a:t> </a:t>
            </a:r>
            <a:r>
              <a:rPr lang="en-US" sz="2800" b="1" dirty="0" err="1">
                <a:solidFill>
                  <a:srgbClr val="003366"/>
                </a:solidFill>
                <a:effectLst/>
                <a:latin typeface="Times New Roman" panose="02020603050405020304" pitchFamily="18" charset="0"/>
                <a:ea typeface="Times New Roman" panose="02020603050405020304" pitchFamily="18" charset="0"/>
              </a:rPr>
              <a:t>hương</a:t>
            </a:r>
            <a:r>
              <a:rPr lang="en-US" sz="2800" b="1" dirty="0">
                <a:solidFill>
                  <a:srgbClr val="003366"/>
                </a:solidFill>
                <a:effectLst/>
                <a:latin typeface="Times New Roman" panose="02020603050405020304" pitchFamily="18" charset="0"/>
                <a:ea typeface="Times New Roman" panose="02020603050405020304" pitchFamily="18" charset="0"/>
              </a:rPr>
              <a:t> </a:t>
            </a:r>
            <a:r>
              <a:rPr lang="en-US" sz="2800" b="1" dirty="0" err="1">
                <a:solidFill>
                  <a:srgbClr val="003366"/>
                </a:solidFill>
                <a:effectLst/>
                <a:latin typeface="Times New Roman" panose="02020603050405020304" pitchFamily="18" charset="0"/>
                <a:ea typeface="Times New Roman" panose="02020603050405020304" pitchFamily="18" charset="0"/>
              </a:rPr>
              <a:t>em</a:t>
            </a:r>
            <a:endParaRPr lang="en-US" sz="2800" b="1" dirty="0"/>
          </a:p>
        </p:txBody>
      </p:sp>
      <p:graphicFrame>
        <p:nvGraphicFramePr>
          <p:cNvPr id="4" name="Table 3">
            <a:extLst>
              <a:ext uri="{FF2B5EF4-FFF2-40B4-BE49-F238E27FC236}">
                <a16:creationId xmlns:a16="http://schemas.microsoft.com/office/drawing/2014/main" id="{48E4DAA9-952D-43CF-AE57-384FF80B1F0C}"/>
              </a:ext>
            </a:extLst>
          </p:cNvPr>
          <p:cNvGraphicFramePr>
            <a:graphicFrameLocks noGrp="1"/>
          </p:cNvGraphicFramePr>
          <p:nvPr>
            <p:extLst>
              <p:ext uri="{D42A27DB-BD31-4B8C-83A1-F6EECF244321}">
                <p14:modId xmlns:p14="http://schemas.microsoft.com/office/powerpoint/2010/main" val="1619535175"/>
              </p:ext>
            </p:extLst>
          </p:nvPr>
        </p:nvGraphicFramePr>
        <p:xfrm>
          <a:off x="660400" y="1028700"/>
          <a:ext cx="11049793" cy="4878898"/>
        </p:xfrm>
        <a:graphic>
          <a:graphicData uri="http://schemas.openxmlformats.org/drawingml/2006/table">
            <a:tbl>
              <a:tblPr firstRow="1" firstCol="1" lastRow="1" lastCol="1" bandRow="1" bandCol="1">
                <a:tableStyleId>{ED083AE6-46FA-4A59-8FB0-9F97EB10719F}</a:tableStyleId>
              </a:tblPr>
              <a:tblGrid>
                <a:gridCol w="2279425">
                  <a:extLst>
                    <a:ext uri="{9D8B030D-6E8A-4147-A177-3AD203B41FA5}">
                      <a16:colId xmlns:a16="http://schemas.microsoft.com/office/drawing/2014/main" val="967472959"/>
                    </a:ext>
                  </a:extLst>
                </a:gridCol>
                <a:gridCol w="7290025">
                  <a:extLst>
                    <a:ext uri="{9D8B030D-6E8A-4147-A177-3AD203B41FA5}">
                      <a16:colId xmlns:a16="http://schemas.microsoft.com/office/drawing/2014/main" val="2987761452"/>
                    </a:ext>
                  </a:extLst>
                </a:gridCol>
                <a:gridCol w="1480343">
                  <a:extLst>
                    <a:ext uri="{9D8B030D-6E8A-4147-A177-3AD203B41FA5}">
                      <a16:colId xmlns:a16="http://schemas.microsoft.com/office/drawing/2014/main" val="3759649857"/>
                    </a:ext>
                  </a:extLst>
                </a:gridCol>
              </a:tblGrid>
              <a:tr h="0">
                <a:tc>
                  <a:txBody>
                    <a:bodyPr/>
                    <a:lstStyle/>
                    <a:p>
                      <a:pPr algn="ctr">
                        <a:lnSpc>
                          <a:spcPct val="115000"/>
                        </a:lnSpc>
                        <a:spcBef>
                          <a:spcPts val="600"/>
                        </a:spcBef>
                        <a:spcAft>
                          <a:spcPts val="600"/>
                        </a:spcAft>
                      </a:pPr>
                      <a:r>
                        <a:rPr lang="en-US" sz="2400" b="1">
                          <a:solidFill>
                            <a:srgbClr val="000000"/>
                          </a:solidFill>
                          <a:effectLst/>
                          <a:latin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pPr>
                      <a:r>
                        <a:rPr lang="en-US" sz="2400" b="1">
                          <a:solidFill>
                            <a:srgbClr val="000000"/>
                          </a:solidFill>
                          <a:effectLst/>
                          <a:latin typeface="Times New Roman" panose="02020603050405020304" pitchFamily="18" charset="0"/>
                          <a:cs typeface="Times New Roman" panose="02020603050405020304" pitchFamily="18" charset="0"/>
                        </a:rPr>
                        <a:t>Mô tả tiêu chí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pPr>
                      <a:r>
                        <a:rPr lang="en-US" sz="2400" b="1">
                          <a:solidFill>
                            <a:srgbClr val="000000"/>
                          </a:solidFill>
                          <a:effectLst/>
                          <a:latin typeface="Times New Roman" panose="02020603050405020304" pitchFamily="18" charset="0"/>
                          <a:cs typeface="Times New Roman" panose="02020603050405020304" pitchFamily="18" charset="0"/>
                        </a:rPr>
                        <a:t>Đạt/Chưa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88506338"/>
                  </a:ext>
                </a:extLst>
              </a:tr>
              <a:tr h="0">
                <a:tc rowSpan="2">
                  <a:txBody>
                    <a:bodyPr/>
                    <a:lstStyle/>
                    <a:p>
                      <a:pPr algn="just">
                        <a:lnSpc>
                          <a:spcPct val="115000"/>
                        </a:lnSpc>
                        <a:spcBef>
                          <a:spcPts val="600"/>
                        </a:spcBef>
                        <a:spcAft>
                          <a:spcPts val="600"/>
                        </a:spcAft>
                      </a:pPr>
                      <a:r>
                        <a:rPr lang="en-US" sz="2400" b="1">
                          <a:solidFill>
                            <a:srgbClr val="000000"/>
                          </a:solidFill>
                          <a:effectLst/>
                          <a:latin typeface="Times New Roman" panose="02020603050405020304" pitchFamily="18" charset="0"/>
                          <a:cs typeface="Times New Roman" panose="02020603050405020304" pitchFamily="18" charset="0"/>
                        </a:rPr>
                        <a:t>Hình thức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en-US" sz="2400">
                          <a:solidFill>
                            <a:srgbClr val="000000"/>
                          </a:solidFill>
                          <a:effectLst/>
                          <a:latin typeface="Times New Roman" panose="02020603050405020304" pitchFamily="18" charset="0"/>
                          <a:cs typeface="Times New Roman" panose="02020603050405020304" pitchFamily="18" charset="0"/>
                        </a:rPr>
                        <a:t>- Đảm bảo hình thức văn bản thông tin: Có tiêu đề, sapo, các đoạn triển khai nội dung chính.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en-US" sz="2400" b="1">
                          <a:solidFill>
                            <a:srgbClr val="000000"/>
                          </a:solidFill>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5800866"/>
                  </a:ext>
                </a:extLst>
              </a:tr>
              <a:tr h="0">
                <a:tc vMerge="1">
                  <a:txBody>
                    <a:bodyPr/>
                    <a:lstStyle/>
                    <a:p>
                      <a:endParaRPr lang="en-US"/>
                    </a:p>
                  </a:txBody>
                  <a:tcPr/>
                </a:tc>
                <a:tc>
                  <a:txBody>
                    <a:bodyPr/>
                    <a:lstStyle/>
                    <a:p>
                      <a:pPr algn="just">
                        <a:lnSpc>
                          <a:spcPct val="115000"/>
                        </a:lnSpc>
                        <a:spcBef>
                          <a:spcPts val="600"/>
                        </a:spcBef>
                        <a:spcAft>
                          <a:spcPts val="600"/>
                        </a:spcAft>
                      </a:pPr>
                      <a:r>
                        <a:rPr lang="en-US" sz="2400">
                          <a:solidFill>
                            <a:srgbClr val="000000"/>
                          </a:solidFill>
                          <a:effectLst/>
                          <a:latin typeface="Times New Roman" panose="02020603050405020304" pitchFamily="18" charset="0"/>
                          <a:cs typeface="Times New Roman" panose="02020603050405020304" pitchFamily="18" charset="0"/>
                        </a:rPr>
                        <a:t>- Có sử dụng các phương tiện giao tiếp phi ngôn ngữ hợp lí: hình ảnh về lễ hội, sơ đồ, màu sắc, kiểu chữ,…</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en-US" sz="2400" b="1">
                          <a:solidFill>
                            <a:srgbClr val="000000"/>
                          </a:solidFill>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7879594"/>
                  </a:ext>
                </a:extLst>
              </a:tr>
              <a:tr h="1091565">
                <a:tc rowSpan="2">
                  <a:txBody>
                    <a:bodyPr/>
                    <a:lstStyle/>
                    <a:p>
                      <a:pPr algn="just">
                        <a:lnSpc>
                          <a:spcPct val="115000"/>
                        </a:lnSpc>
                        <a:spcBef>
                          <a:spcPts val="600"/>
                        </a:spcBef>
                        <a:spcAft>
                          <a:spcPts val="600"/>
                        </a:spcAft>
                      </a:pPr>
                      <a:r>
                        <a:rPr lang="en-US" sz="2400" b="1" dirty="0" err="1">
                          <a:solidFill>
                            <a:srgbClr val="000000"/>
                          </a:solidFill>
                          <a:effectLst/>
                          <a:latin typeface="Times New Roman" panose="02020603050405020304" pitchFamily="18" charset="0"/>
                          <a:cs typeface="Times New Roman" panose="02020603050405020304" pitchFamily="18" charset="0"/>
                        </a:rPr>
                        <a:t>Nội</a:t>
                      </a:r>
                      <a:r>
                        <a:rPr lang="en-US" sz="2400" b="1" dirty="0">
                          <a:solidFill>
                            <a:srgbClr val="000000"/>
                          </a:solidFill>
                          <a:effectLst/>
                          <a:latin typeface="Times New Roman" panose="02020603050405020304" pitchFamily="18" charset="0"/>
                          <a:cs typeface="Times New Roman" panose="02020603050405020304" pitchFamily="18" charset="0"/>
                        </a:rPr>
                        <a:t> dung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en-US" sz="2400">
                          <a:solidFill>
                            <a:srgbClr val="000000"/>
                          </a:solidFill>
                          <a:effectLst/>
                          <a:latin typeface="Times New Roman" panose="02020603050405020304" pitchFamily="18" charset="0"/>
                          <a:cs typeface="Times New Roman" panose="02020603050405020304" pitchFamily="18" charset="0"/>
                        </a:rPr>
                        <a:t>- Nêu được những thông tin cơ bản về ngày Tết âm lịch của quê hương mình: thời gian; quang cảnh chung của ngày Tết; các hoạt động chính (chuẩn bị Tết, ăn Tết, du xuân…); ý nghĩa của ngày Tết âm lịch.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en-US" sz="2400" b="1">
                          <a:solidFill>
                            <a:srgbClr val="000000"/>
                          </a:solidFill>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8786026"/>
                  </a:ext>
                </a:extLst>
              </a:tr>
              <a:tr h="348615">
                <a:tc vMerge="1">
                  <a:txBody>
                    <a:bodyPr/>
                    <a:lstStyle/>
                    <a:p>
                      <a:endParaRPr lang="en-US"/>
                    </a:p>
                  </a:txBody>
                  <a:tcPr/>
                </a:tc>
                <a:tc>
                  <a:txBody>
                    <a:bodyPr/>
                    <a:lstStyle/>
                    <a:p>
                      <a:pPr algn="just">
                        <a:lnSpc>
                          <a:spcPct val="115000"/>
                        </a:lnSpc>
                        <a:spcBef>
                          <a:spcPts val="600"/>
                        </a:spcBef>
                        <a:spcAft>
                          <a:spcPts val="600"/>
                        </a:spcAft>
                      </a:pP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Bày</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tỏ</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suy</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nghĩ</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thái</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độ</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cảm</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xúc</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của</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người</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viết</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về</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ngày</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Tết</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âm</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lịch</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của</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quê</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hương</a:t>
                      </a:r>
                      <a:r>
                        <a:rPr lang="en-US" sz="2400" b="0" dirty="0">
                          <a:solidFill>
                            <a:srgbClr val="000000"/>
                          </a:solidFill>
                          <a:effectLst/>
                          <a:latin typeface="Times New Roman" panose="02020603050405020304" pitchFamily="18" charset="0"/>
                          <a:cs typeface="Times New Roman" panose="02020603050405020304" pitchFamily="18" charset="0"/>
                        </a:rPr>
                        <a:t>.</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600"/>
                        </a:spcAft>
                      </a:pPr>
                      <a:r>
                        <a:rPr lang="en-US" sz="2400" b="1" dirty="0">
                          <a:solidFill>
                            <a:srgbClr val="000000"/>
                          </a:solidFill>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04200238"/>
                  </a:ext>
                </a:extLst>
              </a:tr>
            </a:tbl>
          </a:graphicData>
        </a:graphic>
      </p:graphicFrame>
    </p:spTree>
    <p:extLst>
      <p:ext uri="{BB962C8B-B14F-4D97-AF65-F5344CB8AC3E}">
        <p14:creationId xmlns:p14="http://schemas.microsoft.com/office/powerpoint/2010/main" val="2522258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57A67C0-2BBA-4F82-996A-3364E2E18C73}"/>
              </a:ext>
            </a:extLst>
          </p:cNvPr>
          <p:cNvGraphicFramePr>
            <a:graphicFrameLocks noGrp="1"/>
          </p:cNvGraphicFramePr>
          <p:nvPr>
            <p:extLst>
              <p:ext uri="{D42A27DB-BD31-4B8C-83A1-F6EECF244321}">
                <p14:modId xmlns:p14="http://schemas.microsoft.com/office/powerpoint/2010/main" val="1718508362"/>
              </p:ext>
            </p:extLst>
          </p:nvPr>
        </p:nvGraphicFramePr>
        <p:xfrm>
          <a:off x="666750" y="865567"/>
          <a:ext cx="10858500" cy="4504182"/>
        </p:xfrm>
        <a:graphic>
          <a:graphicData uri="http://schemas.openxmlformats.org/drawingml/2006/table">
            <a:tbl>
              <a:tblPr firstRow="1" firstCol="1" lastRow="1" lastCol="1" bandRow="1" bandCol="1">
                <a:tableStyleId>{ED083AE6-46FA-4A59-8FB0-9F97EB10719F}</a:tableStyleId>
              </a:tblPr>
              <a:tblGrid>
                <a:gridCol w="3390900">
                  <a:extLst>
                    <a:ext uri="{9D8B030D-6E8A-4147-A177-3AD203B41FA5}">
                      <a16:colId xmlns:a16="http://schemas.microsoft.com/office/drawing/2014/main" val="252400958"/>
                    </a:ext>
                  </a:extLst>
                </a:gridCol>
                <a:gridCol w="5400675">
                  <a:extLst>
                    <a:ext uri="{9D8B030D-6E8A-4147-A177-3AD203B41FA5}">
                      <a16:colId xmlns:a16="http://schemas.microsoft.com/office/drawing/2014/main" val="1980764745"/>
                    </a:ext>
                  </a:extLst>
                </a:gridCol>
                <a:gridCol w="2066925">
                  <a:extLst>
                    <a:ext uri="{9D8B030D-6E8A-4147-A177-3AD203B41FA5}">
                      <a16:colId xmlns:a16="http://schemas.microsoft.com/office/drawing/2014/main" val="1163843823"/>
                    </a:ext>
                  </a:extLst>
                </a:gridCol>
              </a:tblGrid>
              <a:tr h="361509">
                <a:tc>
                  <a:txBody>
                    <a:bodyPr/>
                    <a:lstStyle/>
                    <a:p>
                      <a:pPr algn="ctr">
                        <a:lnSpc>
                          <a:spcPct val="115000"/>
                        </a:lnSpc>
                        <a:spcBef>
                          <a:spcPts val="600"/>
                        </a:spcBef>
                        <a:spcAft>
                          <a:spcPts val="600"/>
                        </a:spcAft>
                      </a:pPr>
                      <a:r>
                        <a:rPr lang="en-US" sz="3200" b="1" dirty="0" err="1">
                          <a:solidFill>
                            <a:srgbClr val="000000"/>
                          </a:solidFill>
                          <a:effectLst/>
                          <a:latin typeface="Times New Roman" panose="02020603050405020304" pitchFamily="18" charset="0"/>
                          <a:cs typeface="Times New Roman" panose="02020603050405020304" pitchFamily="18" charset="0"/>
                        </a:rPr>
                        <a:t>Tiêu</a:t>
                      </a:r>
                      <a:r>
                        <a:rPr lang="en-US" sz="3200" b="1" dirty="0">
                          <a:solidFill>
                            <a:srgbClr val="000000"/>
                          </a:solidFill>
                          <a:effectLst/>
                          <a:latin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cs typeface="Times New Roman" panose="02020603050405020304" pitchFamily="18" charset="0"/>
                        </a:rPr>
                        <a:t>chí</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83" marR="56683" marT="0" marB="0"/>
                </a:tc>
                <a:tc>
                  <a:txBody>
                    <a:bodyPr/>
                    <a:lstStyle/>
                    <a:p>
                      <a:pPr algn="ctr">
                        <a:lnSpc>
                          <a:spcPct val="115000"/>
                        </a:lnSpc>
                        <a:spcBef>
                          <a:spcPts val="600"/>
                        </a:spcBef>
                        <a:spcAft>
                          <a:spcPts val="600"/>
                        </a:spcAft>
                      </a:pPr>
                      <a:r>
                        <a:rPr lang="en-US" sz="3200" b="1">
                          <a:solidFill>
                            <a:srgbClr val="000000"/>
                          </a:solidFill>
                          <a:effectLst/>
                          <a:latin typeface="Times New Roman" panose="02020603050405020304" pitchFamily="18" charset="0"/>
                          <a:cs typeface="Times New Roman" panose="02020603050405020304" pitchFamily="18" charset="0"/>
                        </a:rPr>
                        <a:t>Mô tả tiêu chí</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83" marR="56683" marT="0" marB="0"/>
                </a:tc>
                <a:tc>
                  <a:txBody>
                    <a:bodyPr/>
                    <a:lstStyle/>
                    <a:p>
                      <a:pPr algn="ctr">
                        <a:lnSpc>
                          <a:spcPct val="115000"/>
                        </a:lnSpc>
                        <a:spcBef>
                          <a:spcPts val="600"/>
                        </a:spcBef>
                        <a:spcAft>
                          <a:spcPts val="600"/>
                        </a:spcAft>
                      </a:pPr>
                      <a:r>
                        <a:rPr lang="en-US" sz="3200" b="1">
                          <a:solidFill>
                            <a:srgbClr val="000000"/>
                          </a:solidFill>
                          <a:effectLst/>
                          <a:latin typeface="Times New Roman" panose="02020603050405020304" pitchFamily="18" charset="0"/>
                          <a:cs typeface="Times New Roman" panose="02020603050405020304" pitchFamily="18" charset="0"/>
                        </a:rPr>
                        <a:t>Đạt/Chưa đạt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83" marR="56683" marT="0" marB="0"/>
                </a:tc>
                <a:extLst>
                  <a:ext uri="{0D108BD9-81ED-4DB2-BD59-A6C34878D82A}">
                    <a16:rowId xmlns:a16="http://schemas.microsoft.com/office/drawing/2014/main" val="1827350942"/>
                  </a:ext>
                </a:extLst>
              </a:tr>
              <a:tr h="675783">
                <a:tc>
                  <a:txBody>
                    <a:bodyPr/>
                    <a:lstStyle/>
                    <a:p>
                      <a:pPr algn="just">
                        <a:lnSpc>
                          <a:spcPct val="115000"/>
                        </a:lnSpc>
                        <a:spcBef>
                          <a:spcPts val="600"/>
                        </a:spcBef>
                        <a:spcAft>
                          <a:spcPts val="600"/>
                        </a:spcAft>
                      </a:pPr>
                      <a:r>
                        <a:rPr lang="en-US" sz="3200" b="1">
                          <a:solidFill>
                            <a:srgbClr val="000000"/>
                          </a:solidFill>
                          <a:effectLst/>
                          <a:latin typeface="Times New Roman" panose="02020603050405020304" pitchFamily="18" charset="0"/>
                          <a:cs typeface="Times New Roman" panose="02020603050405020304" pitchFamily="18" charset="0"/>
                        </a:rPr>
                        <a:t>Chính tả, ngữ pháp</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83" marR="56683" marT="0" marB="0"/>
                </a:tc>
                <a:tc>
                  <a:txBody>
                    <a:bodyPr/>
                    <a:lstStyle/>
                    <a:p>
                      <a:pPr>
                        <a:lnSpc>
                          <a:spcPct val="115000"/>
                        </a:lnSpc>
                        <a:spcBef>
                          <a:spcPts val="600"/>
                        </a:spcBef>
                        <a:spcAft>
                          <a:spcPts val="600"/>
                        </a:spcAft>
                      </a:pPr>
                      <a:r>
                        <a:rPr lang="vi-VN" sz="3200">
                          <a:solidFill>
                            <a:srgbClr val="0D0D0D"/>
                          </a:solidFill>
                          <a:effectLst/>
                          <a:latin typeface="Times New Roman" panose="02020603050405020304" pitchFamily="18" charset="0"/>
                          <a:cs typeface="Times New Roman" panose="02020603050405020304" pitchFamily="18" charset="0"/>
                        </a:rPr>
                        <a:t>Đảm bảo chuẩn chính tả, ngữ pháp tiếng Việt.</a:t>
                      </a:r>
                      <a:endParaRPr lang="en-US" sz="3200">
                        <a:effectLst/>
                        <a:latin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en-US" sz="3200">
                          <a:solidFill>
                            <a:srgbClr val="000000"/>
                          </a:solidFill>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83" marR="56683" marT="0" marB="0"/>
                </a:tc>
                <a:tc>
                  <a:txBody>
                    <a:bodyPr/>
                    <a:lstStyle/>
                    <a:p>
                      <a:pPr algn="just">
                        <a:lnSpc>
                          <a:spcPct val="115000"/>
                        </a:lnSpc>
                        <a:spcBef>
                          <a:spcPts val="600"/>
                        </a:spcBef>
                        <a:spcAft>
                          <a:spcPts val="600"/>
                        </a:spcAft>
                      </a:pPr>
                      <a:r>
                        <a:rPr lang="en-US" sz="3200" b="1" dirty="0">
                          <a:solidFill>
                            <a:srgbClr val="000000"/>
                          </a:solidFill>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83" marR="56683" marT="0" marB="0"/>
                </a:tc>
                <a:extLst>
                  <a:ext uri="{0D108BD9-81ED-4DB2-BD59-A6C34878D82A}">
                    <a16:rowId xmlns:a16="http://schemas.microsoft.com/office/drawing/2014/main" val="3366019361"/>
                  </a:ext>
                </a:extLst>
              </a:tr>
              <a:tr h="549822">
                <a:tc>
                  <a:txBody>
                    <a:bodyPr/>
                    <a:lstStyle/>
                    <a:p>
                      <a:pPr algn="just">
                        <a:lnSpc>
                          <a:spcPct val="115000"/>
                        </a:lnSpc>
                        <a:spcBef>
                          <a:spcPts val="600"/>
                        </a:spcBef>
                        <a:spcAft>
                          <a:spcPts val="600"/>
                        </a:spcAft>
                      </a:pPr>
                      <a:r>
                        <a:rPr lang="en-US" sz="3200" b="1">
                          <a:solidFill>
                            <a:srgbClr val="000000"/>
                          </a:solidFill>
                          <a:effectLst/>
                          <a:latin typeface="Times New Roman" panose="02020603050405020304" pitchFamily="18" charset="0"/>
                          <a:cs typeface="Times New Roman" panose="02020603050405020304" pitchFamily="18" charset="0"/>
                        </a:rPr>
                        <a:t>Sáng tạo</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83" marR="56683" marT="0" marB="0"/>
                </a:tc>
                <a:tc>
                  <a:txBody>
                    <a:bodyPr/>
                    <a:lstStyle/>
                    <a:p>
                      <a:pPr algn="just">
                        <a:lnSpc>
                          <a:spcPct val="115000"/>
                        </a:lnSpc>
                        <a:spcBef>
                          <a:spcPts val="600"/>
                        </a:spcBef>
                        <a:spcAft>
                          <a:spcPts val="600"/>
                        </a:spcAft>
                      </a:pPr>
                      <a:r>
                        <a:rPr lang="en-US" sz="3200" b="0" dirty="0" err="1">
                          <a:solidFill>
                            <a:srgbClr val="0D0D0D"/>
                          </a:solidFill>
                          <a:effectLst/>
                          <a:latin typeface="Times New Roman" panose="02020603050405020304" pitchFamily="18" charset="0"/>
                          <a:cs typeface="Times New Roman" panose="02020603050405020304" pitchFamily="18" charset="0"/>
                        </a:rPr>
                        <a:t>Sử</a:t>
                      </a:r>
                      <a:r>
                        <a:rPr lang="en-US" sz="3200" b="0" dirty="0">
                          <a:solidFill>
                            <a:srgbClr val="0D0D0D"/>
                          </a:solidFill>
                          <a:effectLst/>
                          <a:latin typeface="Times New Roman" panose="02020603050405020304" pitchFamily="18" charset="0"/>
                          <a:cs typeface="Times New Roman" panose="02020603050405020304" pitchFamily="18" charset="0"/>
                        </a:rPr>
                        <a:t> </a:t>
                      </a:r>
                      <a:r>
                        <a:rPr lang="en-US" sz="3200" b="0" dirty="0" err="1">
                          <a:solidFill>
                            <a:srgbClr val="0D0D0D"/>
                          </a:solidFill>
                          <a:effectLst/>
                          <a:latin typeface="Times New Roman" panose="02020603050405020304" pitchFamily="18" charset="0"/>
                          <a:cs typeface="Times New Roman" panose="02020603050405020304" pitchFamily="18" charset="0"/>
                        </a:rPr>
                        <a:t>dụng</a:t>
                      </a:r>
                      <a:r>
                        <a:rPr lang="en-US" sz="3200" b="0" dirty="0">
                          <a:solidFill>
                            <a:srgbClr val="0D0D0D"/>
                          </a:solidFill>
                          <a:effectLst/>
                          <a:latin typeface="Times New Roman" panose="02020603050405020304" pitchFamily="18" charset="0"/>
                          <a:cs typeface="Times New Roman" panose="02020603050405020304" pitchFamily="18" charset="0"/>
                        </a:rPr>
                        <a:t> </a:t>
                      </a:r>
                      <a:r>
                        <a:rPr lang="en-US" sz="3200" b="0" dirty="0" err="1">
                          <a:solidFill>
                            <a:srgbClr val="0D0D0D"/>
                          </a:solidFill>
                          <a:effectLst/>
                          <a:latin typeface="Times New Roman" panose="02020603050405020304" pitchFamily="18" charset="0"/>
                          <a:cs typeface="Times New Roman" panose="02020603050405020304" pitchFamily="18" charset="0"/>
                        </a:rPr>
                        <a:t>cách</a:t>
                      </a:r>
                      <a:r>
                        <a:rPr lang="en-US" sz="3200" b="0" dirty="0">
                          <a:solidFill>
                            <a:srgbClr val="0D0D0D"/>
                          </a:solidFill>
                          <a:effectLst/>
                          <a:latin typeface="Times New Roman" panose="02020603050405020304" pitchFamily="18" charset="0"/>
                          <a:cs typeface="Times New Roman" panose="02020603050405020304" pitchFamily="18" charset="0"/>
                        </a:rPr>
                        <a:t> </a:t>
                      </a:r>
                      <a:r>
                        <a:rPr lang="en-US" sz="3200" b="0" dirty="0" err="1">
                          <a:solidFill>
                            <a:srgbClr val="0D0D0D"/>
                          </a:solidFill>
                          <a:effectLst/>
                          <a:latin typeface="Times New Roman" panose="02020603050405020304" pitchFamily="18" charset="0"/>
                          <a:cs typeface="Times New Roman" panose="02020603050405020304" pitchFamily="18" charset="0"/>
                        </a:rPr>
                        <a:t>trình</a:t>
                      </a:r>
                      <a:r>
                        <a:rPr lang="en-US" sz="3200" b="0" dirty="0">
                          <a:solidFill>
                            <a:srgbClr val="0D0D0D"/>
                          </a:solidFill>
                          <a:effectLst/>
                          <a:latin typeface="Times New Roman" panose="02020603050405020304" pitchFamily="18" charset="0"/>
                          <a:cs typeface="Times New Roman" panose="02020603050405020304" pitchFamily="18" charset="0"/>
                        </a:rPr>
                        <a:t> </a:t>
                      </a:r>
                      <a:r>
                        <a:rPr lang="en-US" sz="3200" b="0" dirty="0" err="1">
                          <a:solidFill>
                            <a:srgbClr val="0D0D0D"/>
                          </a:solidFill>
                          <a:effectLst/>
                          <a:latin typeface="Times New Roman" panose="02020603050405020304" pitchFamily="18" charset="0"/>
                          <a:cs typeface="Times New Roman" panose="02020603050405020304" pitchFamily="18" charset="0"/>
                        </a:rPr>
                        <a:t>bày</a:t>
                      </a:r>
                      <a:r>
                        <a:rPr lang="en-US" sz="3200" b="0" dirty="0">
                          <a:solidFill>
                            <a:srgbClr val="0D0D0D"/>
                          </a:solidFill>
                          <a:effectLst/>
                          <a:latin typeface="Times New Roman" panose="02020603050405020304" pitchFamily="18" charset="0"/>
                          <a:cs typeface="Times New Roman" panose="02020603050405020304" pitchFamily="18" charset="0"/>
                        </a:rPr>
                        <a:t> </a:t>
                      </a:r>
                      <a:r>
                        <a:rPr lang="en-US" sz="3200" b="0" dirty="0" err="1">
                          <a:solidFill>
                            <a:srgbClr val="0D0D0D"/>
                          </a:solidFill>
                          <a:effectLst/>
                          <a:latin typeface="Times New Roman" panose="02020603050405020304" pitchFamily="18" charset="0"/>
                          <a:cs typeface="Times New Roman" panose="02020603050405020304" pitchFamily="18" charset="0"/>
                        </a:rPr>
                        <a:t>thông</a:t>
                      </a:r>
                      <a:r>
                        <a:rPr lang="en-US" sz="3200" b="0" dirty="0">
                          <a:solidFill>
                            <a:srgbClr val="0D0D0D"/>
                          </a:solidFill>
                          <a:effectLst/>
                          <a:latin typeface="Times New Roman" panose="02020603050405020304" pitchFamily="18" charset="0"/>
                          <a:cs typeface="Times New Roman" panose="02020603050405020304" pitchFamily="18" charset="0"/>
                        </a:rPr>
                        <a:t> tin </a:t>
                      </a:r>
                      <a:r>
                        <a:rPr lang="en-US" sz="3200" b="0" dirty="0" err="1">
                          <a:solidFill>
                            <a:srgbClr val="0D0D0D"/>
                          </a:solidFill>
                          <a:effectLst/>
                          <a:latin typeface="Times New Roman" panose="02020603050405020304" pitchFamily="18" charset="0"/>
                          <a:cs typeface="Times New Roman" panose="02020603050405020304" pitchFamily="18" charset="0"/>
                        </a:rPr>
                        <a:t>độc</a:t>
                      </a:r>
                      <a:r>
                        <a:rPr lang="en-US" sz="3200" b="0" dirty="0">
                          <a:solidFill>
                            <a:srgbClr val="0D0D0D"/>
                          </a:solidFill>
                          <a:effectLst/>
                          <a:latin typeface="Times New Roman" panose="02020603050405020304" pitchFamily="18" charset="0"/>
                          <a:cs typeface="Times New Roman" panose="02020603050405020304" pitchFamily="18" charset="0"/>
                        </a:rPr>
                        <a:t> </a:t>
                      </a:r>
                      <a:r>
                        <a:rPr lang="en-US" sz="3200" b="0" dirty="0" err="1">
                          <a:solidFill>
                            <a:srgbClr val="0D0D0D"/>
                          </a:solidFill>
                          <a:effectLst/>
                          <a:latin typeface="Times New Roman" panose="02020603050405020304" pitchFamily="18" charset="0"/>
                          <a:cs typeface="Times New Roman" panose="02020603050405020304" pitchFamily="18" charset="0"/>
                        </a:rPr>
                        <a:t>đáo</a:t>
                      </a:r>
                      <a:r>
                        <a:rPr lang="en-US" sz="3200" b="0" dirty="0">
                          <a:solidFill>
                            <a:srgbClr val="0D0D0D"/>
                          </a:solidFill>
                          <a:effectLst/>
                          <a:latin typeface="Times New Roman" panose="02020603050405020304" pitchFamily="18" charset="0"/>
                          <a:cs typeface="Times New Roman" panose="02020603050405020304" pitchFamily="18" charset="0"/>
                        </a:rPr>
                        <a:t>, </a:t>
                      </a:r>
                      <a:r>
                        <a:rPr lang="en-US" sz="3200" b="0" dirty="0" err="1">
                          <a:solidFill>
                            <a:srgbClr val="0D0D0D"/>
                          </a:solidFill>
                          <a:effectLst/>
                          <a:latin typeface="Times New Roman" panose="02020603050405020304" pitchFamily="18" charset="0"/>
                          <a:cs typeface="Times New Roman" panose="02020603050405020304" pitchFamily="18" charset="0"/>
                        </a:rPr>
                        <a:t>nổi</a:t>
                      </a:r>
                      <a:r>
                        <a:rPr lang="en-US" sz="3200" b="0" dirty="0">
                          <a:solidFill>
                            <a:srgbClr val="0D0D0D"/>
                          </a:solidFill>
                          <a:effectLst/>
                          <a:latin typeface="Times New Roman" panose="02020603050405020304" pitchFamily="18" charset="0"/>
                          <a:cs typeface="Times New Roman" panose="02020603050405020304" pitchFamily="18" charset="0"/>
                        </a:rPr>
                        <a:t> </a:t>
                      </a:r>
                      <a:r>
                        <a:rPr lang="en-US" sz="3200" b="0" dirty="0" err="1">
                          <a:solidFill>
                            <a:srgbClr val="0D0D0D"/>
                          </a:solidFill>
                          <a:effectLst/>
                          <a:latin typeface="Times New Roman" panose="02020603050405020304" pitchFamily="18" charset="0"/>
                          <a:cs typeface="Times New Roman" panose="02020603050405020304" pitchFamily="18" charset="0"/>
                        </a:rPr>
                        <a:t>bật</a:t>
                      </a:r>
                      <a:r>
                        <a:rPr lang="en-US" sz="3200" b="0" dirty="0">
                          <a:solidFill>
                            <a:srgbClr val="0D0D0D"/>
                          </a:solidFill>
                          <a:effectLst/>
                          <a:latin typeface="Times New Roman" panose="02020603050405020304" pitchFamily="18" charset="0"/>
                          <a:cs typeface="Times New Roman" panose="02020603050405020304" pitchFamily="18" charset="0"/>
                        </a:rPr>
                        <a:t>; </a:t>
                      </a:r>
                      <a:r>
                        <a:rPr lang="en-US" sz="3200" b="0" dirty="0" err="1">
                          <a:solidFill>
                            <a:srgbClr val="0D0D0D"/>
                          </a:solidFill>
                          <a:effectLst/>
                          <a:latin typeface="Times New Roman" panose="02020603050405020304" pitchFamily="18" charset="0"/>
                          <a:cs typeface="Times New Roman" panose="02020603050405020304" pitchFamily="18" charset="0"/>
                        </a:rPr>
                        <a:t>diễn</a:t>
                      </a:r>
                      <a:r>
                        <a:rPr lang="en-US" sz="3200" b="0" dirty="0">
                          <a:solidFill>
                            <a:srgbClr val="0D0D0D"/>
                          </a:solidFill>
                          <a:effectLst/>
                          <a:latin typeface="Times New Roman" panose="02020603050405020304" pitchFamily="18" charset="0"/>
                          <a:cs typeface="Times New Roman" panose="02020603050405020304" pitchFamily="18" charset="0"/>
                        </a:rPr>
                        <a:t> </a:t>
                      </a:r>
                      <a:r>
                        <a:rPr lang="en-US" sz="3200" b="0" dirty="0" err="1">
                          <a:solidFill>
                            <a:srgbClr val="0D0D0D"/>
                          </a:solidFill>
                          <a:effectLst/>
                          <a:latin typeface="Times New Roman" panose="02020603050405020304" pitchFamily="18" charset="0"/>
                          <a:cs typeface="Times New Roman" panose="02020603050405020304" pitchFamily="18" charset="0"/>
                        </a:rPr>
                        <a:t>đạt</a:t>
                      </a:r>
                      <a:r>
                        <a:rPr lang="en-US" sz="3200" b="0" dirty="0">
                          <a:solidFill>
                            <a:srgbClr val="0D0D0D"/>
                          </a:solidFill>
                          <a:effectLst/>
                          <a:latin typeface="Times New Roman" panose="02020603050405020304" pitchFamily="18" charset="0"/>
                          <a:cs typeface="Times New Roman" panose="02020603050405020304" pitchFamily="18" charset="0"/>
                        </a:rPr>
                        <a:t> </a:t>
                      </a:r>
                      <a:r>
                        <a:rPr lang="en-US" sz="3200" b="0" dirty="0" err="1">
                          <a:solidFill>
                            <a:srgbClr val="0D0D0D"/>
                          </a:solidFill>
                          <a:effectLst/>
                          <a:latin typeface="Times New Roman" panose="02020603050405020304" pitchFamily="18" charset="0"/>
                          <a:cs typeface="Times New Roman" panose="02020603050405020304" pitchFamily="18" charset="0"/>
                        </a:rPr>
                        <a:t>mới</a:t>
                      </a:r>
                      <a:r>
                        <a:rPr lang="en-US" sz="3200" b="0" dirty="0">
                          <a:solidFill>
                            <a:srgbClr val="0D0D0D"/>
                          </a:solidFill>
                          <a:effectLst/>
                          <a:latin typeface="Times New Roman" panose="02020603050405020304" pitchFamily="18" charset="0"/>
                          <a:cs typeface="Times New Roman" panose="02020603050405020304" pitchFamily="18" charset="0"/>
                        </a:rPr>
                        <a:t> </a:t>
                      </a:r>
                      <a:r>
                        <a:rPr lang="en-US" sz="3200" b="0" dirty="0" err="1">
                          <a:solidFill>
                            <a:srgbClr val="0D0D0D"/>
                          </a:solidFill>
                          <a:effectLst/>
                          <a:latin typeface="Times New Roman" panose="02020603050405020304" pitchFamily="18" charset="0"/>
                          <a:cs typeface="Times New Roman" panose="02020603050405020304" pitchFamily="18" charset="0"/>
                        </a:rPr>
                        <a:t>mẻ</a:t>
                      </a:r>
                      <a:r>
                        <a:rPr lang="en-US" sz="3200" b="0" dirty="0">
                          <a:solidFill>
                            <a:srgbClr val="0D0D0D"/>
                          </a:solidFill>
                          <a:effectLst/>
                          <a:latin typeface="Times New Roman" panose="02020603050405020304" pitchFamily="18" charset="0"/>
                          <a:cs typeface="Times New Roman" panose="02020603050405020304" pitchFamily="18" charset="0"/>
                        </a:rPr>
                        <a:t>, </a:t>
                      </a:r>
                      <a:r>
                        <a:rPr lang="en-US" sz="3200" b="0" dirty="0" err="1">
                          <a:solidFill>
                            <a:srgbClr val="0D0D0D"/>
                          </a:solidFill>
                          <a:effectLst/>
                          <a:latin typeface="Times New Roman" panose="02020603050405020304" pitchFamily="18" charset="0"/>
                          <a:cs typeface="Times New Roman" panose="02020603050405020304" pitchFamily="18" charset="0"/>
                        </a:rPr>
                        <a:t>sâu</a:t>
                      </a:r>
                      <a:r>
                        <a:rPr lang="en-US" sz="3200" b="0" dirty="0">
                          <a:solidFill>
                            <a:srgbClr val="0D0D0D"/>
                          </a:solidFill>
                          <a:effectLst/>
                          <a:latin typeface="Times New Roman" panose="02020603050405020304" pitchFamily="18" charset="0"/>
                          <a:cs typeface="Times New Roman" panose="02020603050405020304" pitchFamily="18" charset="0"/>
                        </a:rPr>
                        <a:t> </a:t>
                      </a:r>
                      <a:r>
                        <a:rPr lang="en-US" sz="3200" b="0" dirty="0" err="1">
                          <a:solidFill>
                            <a:srgbClr val="0D0D0D"/>
                          </a:solidFill>
                          <a:effectLst/>
                          <a:latin typeface="Times New Roman" panose="02020603050405020304" pitchFamily="18" charset="0"/>
                          <a:cs typeface="Times New Roman" panose="02020603050405020304" pitchFamily="18" charset="0"/>
                        </a:rPr>
                        <a:t>sắc</a:t>
                      </a:r>
                      <a:r>
                        <a:rPr lang="en-US" sz="3200" b="0" dirty="0">
                          <a:solidFill>
                            <a:srgbClr val="0D0D0D"/>
                          </a:solidFill>
                          <a:effectLst/>
                          <a:latin typeface="Times New Roman" panose="02020603050405020304" pitchFamily="18" charset="0"/>
                          <a:cs typeface="Times New Roman" panose="02020603050405020304" pitchFamily="18" charset="0"/>
                        </a:rPr>
                        <a:t> </a:t>
                      </a:r>
                      <a:r>
                        <a:rPr lang="en-US" sz="3200" b="0" dirty="0" err="1">
                          <a:solidFill>
                            <a:srgbClr val="0D0D0D"/>
                          </a:solidFill>
                          <a:effectLst/>
                          <a:latin typeface="Times New Roman" panose="02020603050405020304" pitchFamily="18" charset="0"/>
                          <a:cs typeface="Times New Roman" panose="02020603050405020304" pitchFamily="18" charset="0"/>
                        </a:rPr>
                        <a:t>về</a:t>
                      </a:r>
                      <a:r>
                        <a:rPr lang="en-US" sz="3200" b="0" dirty="0">
                          <a:solidFill>
                            <a:srgbClr val="0D0D0D"/>
                          </a:solidFill>
                          <a:effectLst/>
                          <a:latin typeface="Times New Roman" panose="02020603050405020304" pitchFamily="18" charset="0"/>
                          <a:cs typeface="Times New Roman" panose="02020603050405020304" pitchFamily="18" charset="0"/>
                        </a:rPr>
                        <a:t> </a:t>
                      </a:r>
                      <a:r>
                        <a:rPr lang="en-US" sz="3200" b="0" dirty="0" err="1">
                          <a:solidFill>
                            <a:srgbClr val="0D0D0D"/>
                          </a:solidFill>
                          <a:effectLst/>
                          <a:latin typeface="Times New Roman" panose="02020603050405020304" pitchFamily="18" charset="0"/>
                          <a:cs typeface="Times New Roman" panose="02020603050405020304" pitchFamily="18" charset="0"/>
                        </a:rPr>
                        <a:t>đối</a:t>
                      </a:r>
                      <a:r>
                        <a:rPr lang="en-US" sz="3200" b="0" dirty="0">
                          <a:solidFill>
                            <a:srgbClr val="0D0D0D"/>
                          </a:solidFill>
                          <a:effectLst/>
                          <a:latin typeface="Times New Roman" panose="02020603050405020304" pitchFamily="18" charset="0"/>
                          <a:cs typeface="Times New Roman" panose="02020603050405020304" pitchFamily="18" charset="0"/>
                        </a:rPr>
                        <a:t> </a:t>
                      </a:r>
                      <a:r>
                        <a:rPr lang="en-US" sz="3200" b="0" dirty="0" err="1">
                          <a:solidFill>
                            <a:srgbClr val="0D0D0D"/>
                          </a:solidFill>
                          <a:effectLst/>
                          <a:latin typeface="Times New Roman" panose="02020603050405020304" pitchFamily="18" charset="0"/>
                          <a:cs typeface="Times New Roman" panose="02020603050405020304" pitchFamily="18" charset="0"/>
                        </a:rPr>
                        <a:t>tượng</a:t>
                      </a:r>
                      <a:r>
                        <a:rPr lang="en-US" sz="3200" b="0" dirty="0">
                          <a:solidFill>
                            <a:srgbClr val="0D0D0D"/>
                          </a:solidFill>
                          <a:effectLst/>
                          <a:latin typeface="Times New Roman" panose="02020603050405020304" pitchFamily="18" charset="0"/>
                          <a:cs typeface="Times New Roman" panose="02020603050405020304" pitchFamily="18" charset="0"/>
                        </a:rPr>
                        <a:t>.</a:t>
                      </a:r>
                      <a:endPar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83" marR="56683" marT="0" marB="0"/>
                </a:tc>
                <a:tc>
                  <a:txBody>
                    <a:bodyPr/>
                    <a:lstStyle/>
                    <a:p>
                      <a:pPr algn="just">
                        <a:lnSpc>
                          <a:spcPct val="115000"/>
                        </a:lnSpc>
                        <a:spcBef>
                          <a:spcPts val="600"/>
                        </a:spcBef>
                        <a:spcAft>
                          <a:spcPts val="600"/>
                        </a:spcAft>
                      </a:pPr>
                      <a:r>
                        <a:rPr lang="en-US" sz="3200" b="0" dirty="0">
                          <a:solidFill>
                            <a:srgbClr val="000000"/>
                          </a:solidFill>
                          <a:effectLst/>
                          <a:latin typeface="Times New Roman" panose="02020603050405020304" pitchFamily="18" charset="0"/>
                          <a:cs typeface="Times New Roman" panose="02020603050405020304" pitchFamily="18" charset="0"/>
                        </a:rPr>
                        <a:t> </a:t>
                      </a:r>
                      <a:endPar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683" marR="56683" marT="0" marB="0"/>
                </a:tc>
                <a:extLst>
                  <a:ext uri="{0D108BD9-81ED-4DB2-BD59-A6C34878D82A}">
                    <a16:rowId xmlns:a16="http://schemas.microsoft.com/office/drawing/2014/main" val="3016237414"/>
                  </a:ext>
                </a:extLst>
              </a:tr>
            </a:tbl>
          </a:graphicData>
        </a:graphic>
      </p:graphicFrame>
    </p:spTree>
    <p:extLst>
      <p:ext uri="{BB962C8B-B14F-4D97-AF65-F5344CB8AC3E}">
        <p14:creationId xmlns:p14="http://schemas.microsoft.com/office/powerpoint/2010/main" val="555127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DB3DE5-780F-4AB1-B0A6-9E7B2132A316}"/>
              </a:ext>
            </a:extLst>
          </p:cNvPr>
          <p:cNvSpPr txBox="1"/>
          <p:nvPr/>
        </p:nvSpPr>
        <p:spPr>
          <a:xfrm>
            <a:off x="666750" y="0"/>
            <a:ext cx="10858500" cy="613245"/>
          </a:xfrm>
          <a:prstGeom prst="rect">
            <a:avLst/>
          </a:prstGeom>
          <a:noFill/>
        </p:spPr>
        <p:txBody>
          <a:bodyPr wrap="square">
            <a:spAutoFit/>
          </a:bodyPr>
          <a:lstStyle/>
          <a:p>
            <a:pPr marR="30480" algn="ctr">
              <a:lnSpc>
                <a:spcPct val="115000"/>
              </a:lnSpc>
              <a:spcBef>
                <a:spcPts val="600"/>
              </a:spcBef>
              <a:spcAft>
                <a:spcPts val="600"/>
              </a:spcAft>
            </a:pPr>
            <a:r>
              <a:rPr lang="nl-NL" sz="3200" b="1" dirty="0">
                <a:solidFill>
                  <a:srgbClr val="0D0D0D"/>
                </a:solidFill>
                <a:effectLst/>
                <a:latin typeface="Times New Roman" panose="02020603050405020304" pitchFamily="18" charset="0"/>
                <a:ea typeface="Times New Roman" panose="02020603050405020304" pitchFamily="18" charset="0"/>
              </a:rPr>
              <a:t>* Học sinh chỉnh sửa bài viết:</a:t>
            </a:r>
            <a:endParaRPr lang="en-US" sz="3200" b="1"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CD250990-879B-4F63-8B62-B9328CB6B4C0}"/>
              </a:ext>
            </a:extLst>
          </p:cNvPr>
          <p:cNvSpPr txBox="1"/>
          <p:nvPr/>
        </p:nvSpPr>
        <p:spPr>
          <a:xfrm>
            <a:off x="660400" y="657695"/>
            <a:ext cx="10858500" cy="5961440"/>
          </a:xfrm>
          <a:custGeom>
            <a:avLst/>
            <a:gdLst>
              <a:gd name="connsiteX0" fmla="*/ 0 w 10858500"/>
              <a:gd name="connsiteY0" fmla="*/ 0 h 5961440"/>
              <a:gd name="connsiteX1" fmla="*/ 788670 w 10858500"/>
              <a:gd name="connsiteY1" fmla="*/ 0 h 5961440"/>
              <a:gd name="connsiteX2" fmla="*/ 1034415 w 10858500"/>
              <a:gd name="connsiteY2" fmla="*/ 0 h 5961440"/>
              <a:gd name="connsiteX3" fmla="*/ 1280160 w 10858500"/>
              <a:gd name="connsiteY3" fmla="*/ 0 h 5961440"/>
              <a:gd name="connsiteX4" fmla="*/ 1525905 w 10858500"/>
              <a:gd name="connsiteY4" fmla="*/ 0 h 5961440"/>
              <a:gd name="connsiteX5" fmla="*/ 1771650 w 10858500"/>
              <a:gd name="connsiteY5" fmla="*/ 0 h 5961440"/>
              <a:gd name="connsiteX6" fmla="*/ 2017395 w 10858500"/>
              <a:gd name="connsiteY6" fmla="*/ 0 h 5961440"/>
              <a:gd name="connsiteX7" fmla="*/ 2806065 w 10858500"/>
              <a:gd name="connsiteY7" fmla="*/ 0 h 5961440"/>
              <a:gd name="connsiteX8" fmla="*/ 3594735 w 10858500"/>
              <a:gd name="connsiteY8" fmla="*/ 0 h 5961440"/>
              <a:gd name="connsiteX9" fmla="*/ 4057650 w 10858500"/>
              <a:gd name="connsiteY9" fmla="*/ 0 h 5961440"/>
              <a:gd name="connsiteX10" fmla="*/ 4520565 w 10858500"/>
              <a:gd name="connsiteY10" fmla="*/ 0 h 5961440"/>
              <a:gd name="connsiteX11" fmla="*/ 4874895 w 10858500"/>
              <a:gd name="connsiteY11" fmla="*/ 0 h 5961440"/>
              <a:gd name="connsiteX12" fmla="*/ 5337810 w 10858500"/>
              <a:gd name="connsiteY12" fmla="*/ 0 h 5961440"/>
              <a:gd name="connsiteX13" fmla="*/ 5692140 w 10858500"/>
              <a:gd name="connsiteY13" fmla="*/ 0 h 5961440"/>
              <a:gd name="connsiteX14" fmla="*/ 6046470 w 10858500"/>
              <a:gd name="connsiteY14" fmla="*/ 0 h 5961440"/>
              <a:gd name="connsiteX15" fmla="*/ 6617970 w 10858500"/>
              <a:gd name="connsiteY15" fmla="*/ 0 h 5961440"/>
              <a:gd name="connsiteX16" fmla="*/ 6972300 w 10858500"/>
              <a:gd name="connsiteY16" fmla="*/ 0 h 5961440"/>
              <a:gd name="connsiteX17" fmla="*/ 7218045 w 10858500"/>
              <a:gd name="connsiteY17" fmla="*/ 0 h 5961440"/>
              <a:gd name="connsiteX18" fmla="*/ 8006715 w 10858500"/>
              <a:gd name="connsiteY18" fmla="*/ 0 h 5961440"/>
              <a:gd name="connsiteX19" fmla="*/ 8795385 w 10858500"/>
              <a:gd name="connsiteY19" fmla="*/ 0 h 5961440"/>
              <a:gd name="connsiteX20" fmla="*/ 9366885 w 10858500"/>
              <a:gd name="connsiteY20" fmla="*/ 0 h 5961440"/>
              <a:gd name="connsiteX21" fmla="*/ 9938385 w 10858500"/>
              <a:gd name="connsiteY21" fmla="*/ 0 h 5961440"/>
              <a:gd name="connsiteX22" fmla="*/ 10858500 w 10858500"/>
              <a:gd name="connsiteY22" fmla="*/ 0 h 5961440"/>
              <a:gd name="connsiteX23" fmla="*/ 10858500 w 10858500"/>
              <a:gd name="connsiteY23" fmla="*/ 655758 h 5961440"/>
              <a:gd name="connsiteX24" fmla="*/ 10858500 w 10858500"/>
              <a:gd name="connsiteY24" fmla="*/ 1192288 h 5961440"/>
              <a:gd name="connsiteX25" fmla="*/ 10858500 w 10858500"/>
              <a:gd name="connsiteY25" fmla="*/ 1788432 h 5961440"/>
              <a:gd name="connsiteX26" fmla="*/ 10858500 w 10858500"/>
              <a:gd name="connsiteY26" fmla="*/ 2503805 h 5961440"/>
              <a:gd name="connsiteX27" fmla="*/ 10858500 w 10858500"/>
              <a:gd name="connsiteY27" fmla="*/ 3159563 h 5961440"/>
              <a:gd name="connsiteX28" fmla="*/ 10858500 w 10858500"/>
              <a:gd name="connsiteY28" fmla="*/ 3696093 h 5961440"/>
              <a:gd name="connsiteX29" fmla="*/ 10858500 w 10858500"/>
              <a:gd name="connsiteY29" fmla="*/ 4292237 h 5961440"/>
              <a:gd name="connsiteX30" fmla="*/ 10858500 w 10858500"/>
              <a:gd name="connsiteY30" fmla="*/ 4769152 h 5961440"/>
              <a:gd name="connsiteX31" fmla="*/ 10858500 w 10858500"/>
              <a:gd name="connsiteY31" fmla="*/ 5186453 h 5961440"/>
              <a:gd name="connsiteX32" fmla="*/ 10858500 w 10858500"/>
              <a:gd name="connsiteY32" fmla="*/ 5961440 h 5961440"/>
              <a:gd name="connsiteX33" fmla="*/ 10612755 w 10858500"/>
              <a:gd name="connsiteY33" fmla="*/ 5961440 h 5961440"/>
              <a:gd name="connsiteX34" fmla="*/ 9932670 w 10858500"/>
              <a:gd name="connsiteY34" fmla="*/ 5961440 h 5961440"/>
              <a:gd name="connsiteX35" fmla="*/ 9144000 w 10858500"/>
              <a:gd name="connsiteY35" fmla="*/ 5961440 h 5961440"/>
              <a:gd name="connsiteX36" fmla="*/ 8898255 w 10858500"/>
              <a:gd name="connsiteY36" fmla="*/ 5961440 h 5961440"/>
              <a:gd name="connsiteX37" fmla="*/ 8109585 w 10858500"/>
              <a:gd name="connsiteY37" fmla="*/ 5961440 h 5961440"/>
              <a:gd name="connsiteX38" fmla="*/ 7429500 w 10858500"/>
              <a:gd name="connsiteY38" fmla="*/ 5961440 h 5961440"/>
              <a:gd name="connsiteX39" fmla="*/ 7075170 w 10858500"/>
              <a:gd name="connsiteY39" fmla="*/ 5961440 h 5961440"/>
              <a:gd name="connsiteX40" fmla="*/ 6503670 w 10858500"/>
              <a:gd name="connsiteY40" fmla="*/ 5961440 h 5961440"/>
              <a:gd name="connsiteX41" fmla="*/ 6149340 w 10858500"/>
              <a:gd name="connsiteY41" fmla="*/ 5961440 h 5961440"/>
              <a:gd name="connsiteX42" fmla="*/ 5577840 w 10858500"/>
              <a:gd name="connsiteY42" fmla="*/ 5961440 h 5961440"/>
              <a:gd name="connsiteX43" fmla="*/ 4897755 w 10858500"/>
              <a:gd name="connsiteY43" fmla="*/ 5961440 h 5961440"/>
              <a:gd name="connsiteX44" fmla="*/ 4326255 w 10858500"/>
              <a:gd name="connsiteY44" fmla="*/ 5961440 h 5961440"/>
              <a:gd name="connsiteX45" fmla="*/ 3971925 w 10858500"/>
              <a:gd name="connsiteY45" fmla="*/ 5961440 h 5961440"/>
              <a:gd name="connsiteX46" fmla="*/ 3291840 w 10858500"/>
              <a:gd name="connsiteY46" fmla="*/ 5961440 h 5961440"/>
              <a:gd name="connsiteX47" fmla="*/ 3046095 w 10858500"/>
              <a:gd name="connsiteY47" fmla="*/ 5961440 h 5961440"/>
              <a:gd name="connsiteX48" fmla="*/ 2474595 w 10858500"/>
              <a:gd name="connsiteY48" fmla="*/ 5961440 h 5961440"/>
              <a:gd name="connsiteX49" fmla="*/ 2228850 w 10858500"/>
              <a:gd name="connsiteY49" fmla="*/ 5961440 h 5961440"/>
              <a:gd name="connsiteX50" fmla="*/ 1440180 w 10858500"/>
              <a:gd name="connsiteY50" fmla="*/ 5961440 h 5961440"/>
              <a:gd name="connsiteX51" fmla="*/ 977265 w 10858500"/>
              <a:gd name="connsiteY51" fmla="*/ 5961440 h 5961440"/>
              <a:gd name="connsiteX52" fmla="*/ 622935 w 10858500"/>
              <a:gd name="connsiteY52" fmla="*/ 5961440 h 5961440"/>
              <a:gd name="connsiteX53" fmla="*/ 0 w 10858500"/>
              <a:gd name="connsiteY53" fmla="*/ 5961440 h 5961440"/>
              <a:gd name="connsiteX54" fmla="*/ 0 w 10858500"/>
              <a:gd name="connsiteY54" fmla="*/ 5544139 h 5961440"/>
              <a:gd name="connsiteX55" fmla="*/ 0 w 10858500"/>
              <a:gd name="connsiteY55" fmla="*/ 4828766 h 5961440"/>
              <a:gd name="connsiteX56" fmla="*/ 0 w 10858500"/>
              <a:gd name="connsiteY56" fmla="*/ 4351851 h 5961440"/>
              <a:gd name="connsiteX57" fmla="*/ 0 w 10858500"/>
              <a:gd name="connsiteY57" fmla="*/ 3755707 h 5961440"/>
              <a:gd name="connsiteX58" fmla="*/ 0 w 10858500"/>
              <a:gd name="connsiteY58" fmla="*/ 3099949 h 5961440"/>
              <a:gd name="connsiteX59" fmla="*/ 0 w 10858500"/>
              <a:gd name="connsiteY59" fmla="*/ 2503805 h 5961440"/>
              <a:gd name="connsiteX60" fmla="*/ 0 w 10858500"/>
              <a:gd name="connsiteY60" fmla="*/ 1967275 h 5961440"/>
              <a:gd name="connsiteX61" fmla="*/ 0 w 10858500"/>
              <a:gd name="connsiteY61" fmla="*/ 1371131 h 5961440"/>
              <a:gd name="connsiteX62" fmla="*/ 0 w 10858500"/>
              <a:gd name="connsiteY62" fmla="*/ 894216 h 5961440"/>
              <a:gd name="connsiteX63" fmla="*/ 0 w 10858500"/>
              <a:gd name="connsiteY63" fmla="*/ 0 h 596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858500" h="5961440" fill="none" extrusionOk="0">
                <a:moveTo>
                  <a:pt x="0" y="0"/>
                </a:moveTo>
                <a:cubicBezTo>
                  <a:pt x="217920" y="-10098"/>
                  <a:pt x="542187" y="10521"/>
                  <a:pt x="788670" y="0"/>
                </a:cubicBezTo>
                <a:cubicBezTo>
                  <a:pt x="1035153" y="-10521"/>
                  <a:pt x="921887" y="24915"/>
                  <a:pt x="1034415" y="0"/>
                </a:cubicBezTo>
                <a:cubicBezTo>
                  <a:pt x="1146943" y="-24915"/>
                  <a:pt x="1201680" y="16057"/>
                  <a:pt x="1280160" y="0"/>
                </a:cubicBezTo>
                <a:cubicBezTo>
                  <a:pt x="1358641" y="-16057"/>
                  <a:pt x="1421467" y="24360"/>
                  <a:pt x="1525905" y="0"/>
                </a:cubicBezTo>
                <a:cubicBezTo>
                  <a:pt x="1630344" y="-24360"/>
                  <a:pt x="1702322" y="13892"/>
                  <a:pt x="1771650" y="0"/>
                </a:cubicBezTo>
                <a:cubicBezTo>
                  <a:pt x="1840978" y="-13892"/>
                  <a:pt x="1951366" y="9503"/>
                  <a:pt x="2017395" y="0"/>
                </a:cubicBezTo>
                <a:cubicBezTo>
                  <a:pt x="2083424" y="-9503"/>
                  <a:pt x="2545705" y="26863"/>
                  <a:pt x="2806065" y="0"/>
                </a:cubicBezTo>
                <a:cubicBezTo>
                  <a:pt x="3066425" y="-26863"/>
                  <a:pt x="3434069" y="10773"/>
                  <a:pt x="3594735" y="0"/>
                </a:cubicBezTo>
                <a:cubicBezTo>
                  <a:pt x="3755401" y="-10773"/>
                  <a:pt x="3859433" y="36193"/>
                  <a:pt x="4057650" y="0"/>
                </a:cubicBezTo>
                <a:cubicBezTo>
                  <a:pt x="4255867" y="-36193"/>
                  <a:pt x="4354427" y="12182"/>
                  <a:pt x="4520565" y="0"/>
                </a:cubicBezTo>
                <a:cubicBezTo>
                  <a:pt x="4686703" y="-12182"/>
                  <a:pt x="4727875" y="34354"/>
                  <a:pt x="4874895" y="0"/>
                </a:cubicBezTo>
                <a:cubicBezTo>
                  <a:pt x="5021915" y="-34354"/>
                  <a:pt x="5230433" y="10078"/>
                  <a:pt x="5337810" y="0"/>
                </a:cubicBezTo>
                <a:cubicBezTo>
                  <a:pt x="5445187" y="-10078"/>
                  <a:pt x="5573800" y="13057"/>
                  <a:pt x="5692140" y="0"/>
                </a:cubicBezTo>
                <a:cubicBezTo>
                  <a:pt x="5810480" y="-13057"/>
                  <a:pt x="5893692" y="19604"/>
                  <a:pt x="6046470" y="0"/>
                </a:cubicBezTo>
                <a:cubicBezTo>
                  <a:pt x="6199248" y="-19604"/>
                  <a:pt x="6502929" y="52508"/>
                  <a:pt x="6617970" y="0"/>
                </a:cubicBezTo>
                <a:cubicBezTo>
                  <a:pt x="6733011" y="-52508"/>
                  <a:pt x="6805472" y="18933"/>
                  <a:pt x="6972300" y="0"/>
                </a:cubicBezTo>
                <a:cubicBezTo>
                  <a:pt x="7139128" y="-18933"/>
                  <a:pt x="7120566" y="9640"/>
                  <a:pt x="7218045" y="0"/>
                </a:cubicBezTo>
                <a:cubicBezTo>
                  <a:pt x="7315525" y="-9640"/>
                  <a:pt x="7848719" y="38124"/>
                  <a:pt x="8006715" y="0"/>
                </a:cubicBezTo>
                <a:cubicBezTo>
                  <a:pt x="8164711" y="-38124"/>
                  <a:pt x="8430350" y="37295"/>
                  <a:pt x="8795385" y="0"/>
                </a:cubicBezTo>
                <a:cubicBezTo>
                  <a:pt x="9160420" y="-37295"/>
                  <a:pt x="9164302" y="42376"/>
                  <a:pt x="9366885" y="0"/>
                </a:cubicBezTo>
                <a:cubicBezTo>
                  <a:pt x="9569468" y="-42376"/>
                  <a:pt x="9721070" y="32586"/>
                  <a:pt x="9938385" y="0"/>
                </a:cubicBezTo>
                <a:cubicBezTo>
                  <a:pt x="10155700" y="-32586"/>
                  <a:pt x="10610476" y="31143"/>
                  <a:pt x="10858500" y="0"/>
                </a:cubicBezTo>
                <a:cubicBezTo>
                  <a:pt x="10913515" y="165158"/>
                  <a:pt x="10794791" y="495766"/>
                  <a:pt x="10858500" y="655758"/>
                </a:cubicBezTo>
                <a:cubicBezTo>
                  <a:pt x="10922209" y="815750"/>
                  <a:pt x="10795467" y="1006664"/>
                  <a:pt x="10858500" y="1192288"/>
                </a:cubicBezTo>
                <a:cubicBezTo>
                  <a:pt x="10921533" y="1377912"/>
                  <a:pt x="10821874" y="1598290"/>
                  <a:pt x="10858500" y="1788432"/>
                </a:cubicBezTo>
                <a:cubicBezTo>
                  <a:pt x="10895126" y="1978574"/>
                  <a:pt x="10847148" y="2351957"/>
                  <a:pt x="10858500" y="2503805"/>
                </a:cubicBezTo>
                <a:cubicBezTo>
                  <a:pt x="10869852" y="2655653"/>
                  <a:pt x="10806450" y="2850909"/>
                  <a:pt x="10858500" y="3159563"/>
                </a:cubicBezTo>
                <a:cubicBezTo>
                  <a:pt x="10910550" y="3468217"/>
                  <a:pt x="10855808" y="3566242"/>
                  <a:pt x="10858500" y="3696093"/>
                </a:cubicBezTo>
                <a:cubicBezTo>
                  <a:pt x="10861192" y="3825944"/>
                  <a:pt x="10813479" y="4143006"/>
                  <a:pt x="10858500" y="4292237"/>
                </a:cubicBezTo>
                <a:cubicBezTo>
                  <a:pt x="10903521" y="4441468"/>
                  <a:pt x="10831858" y="4612208"/>
                  <a:pt x="10858500" y="4769152"/>
                </a:cubicBezTo>
                <a:cubicBezTo>
                  <a:pt x="10885142" y="4926097"/>
                  <a:pt x="10818886" y="4995042"/>
                  <a:pt x="10858500" y="5186453"/>
                </a:cubicBezTo>
                <a:cubicBezTo>
                  <a:pt x="10898114" y="5377864"/>
                  <a:pt x="10818035" y="5740988"/>
                  <a:pt x="10858500" y="5961440"/>
                </a:cubicBezTo>
                <a:cubicBezTo>
                  <a:pt x="10790369" y="5981781"/>
                  <a:pt x="10732289" y="5956732"/>
                  <a:pt x="10612755" y="5961440"/>
                </a:cubicBezTo>
                <a:cubicBezTo>
                  <a:pt x="10493222" y="5966148"/>
                  <a:pt x="10123347" y="5898647"/>
                  <a:pt x="9932670" y="5961440"/>
                </a:cubicBezTo>
                <a:cubicBezTo>
                  <a:pt x="9741993" y="6024233"/>
                  <a:pt x="9322209" y="5905083"/>
                  <a:pt x="9144000" y="5961440"/>
                </a:cubicBezTo>
                <a:cubicBezTo>
                  <a:pt x="8965791" y="6017797"/>
                  <a:pt x="8984805" y="5943913"/>
                  <a:pt x="8898255" y="5961440"/>
                </a:cubicBezTo>
                <a:cubicBezTo>
                  <a:pt x="8811705" y="5978967"/>
                  <a:pt x="8476363" y="5916234"/>
                  <a:pt x="8109585" y="5961440"/>
                </a:cubicBezTo>
                <a:cubicBezTo>
                  <a:pt x="7742807" y="6006646"/>
                  <a:pt x="7610143" y="5893806"/>
                  <a:pt x="7429500" y="5961440"/>
                </a:cubicBezTo>
                <a:cubicBezTo>
                  <a:pt x="7248857" y="6029074"/>
                  <a:pt x="7243660" y="5921714"/>
                  <a:pt x="7075170" y="5961440"/>
                </a:cubicBezTo>
                <a:cubicBezTo>
                  <a:pt x="6906680" y="6001166"/>
                  <a:pt x="6709221" y="5933174"/>
                  <a:pt x="6503670" y="5961440"/>
                </a:cubicBezTo>
                <a:cubicBezTo>
                  <a:pt x="6298119" y="5989706"/>
                  <a:pt x="6274010" y="5924527"/>
                  <a:pt x="6149340" y="5961440"/>
                </a:cubicBezTo>
                <a:cubicBezTo>
                  <a:pt x="6024670" y="5998353"/>
                  <a:pt x="5716716" y="5953392"/>
                  <a:pt x="5577840" y="5961440"/>
                </a:cubicBezTo>
                <a:cubicBezTo>
                  <a:pt x="5438964" y="5969488"/>
                  <a:pt x="5144733" y="5914496"/>
                  <a:pt x="4897755" y="5961440"/>
                </a:cubicBezTo>
                <a:cubicBezTo>
                  <a:pt x="4650777" y="6008384"/>
                  <a:pt x="4584524" y="5946789"/>
                  <a:pt x="4326255" y="5961440"/>
                </a:cubicBezTo>
                <a:cubicBezTo>
                  <a:pt x="4067986" y="5976091"/>
                  <a:pt x="4046191" y="5919778"/>
                  <a:pt x="3971925" y="5961440"/>
                </a:cubicBezTo>
                <a:cubicBezTo>
                  <a:pt x="3897659" y="6003102"/>
                  <a:pt x="3626884" y="5919687"/>
                  <a:pt x="3291840" y="5961440"/>
                </a:cubicBezTo>
                <a:cubicBezTo>
                  <a:pt x="2956796" y="6003193"/>
                  <a:pt x="3107002" y="5944268"/>
                  <a:pt x="3046095" y="5961440"/>
                </a:cubicBezTo>
                <a:cubicBezTo>
                  <a:pt x="2985189" y="5978612"/>
                  <a:pt x="2599521" y="5958273"/>
                  <a:pt x="2474595" y="5961440"/>
                </a:cubicBezTo>
                <a:cubicBezTo>
                  <a:pt x="2349669" y="5964607"/>
                  <a:pt x="2345479" y="5932991"/>
                  <a:pt x="2228850" y="5961440"/>
                </a:cubicBezTo>
                <a:cubicBezTo>
                  <a:pt x="2112222" y="5989889"/>
                  <a:pt x="1601283" y="5960493"/>
                  <a:pt x="1440180" y="5961440"/>
                </a:cubicBezTo>
                <a:cubicBezTo>
                  <a:pt x="1279077" y="5962387"/>
                  <a:pt x="1171403" y="5908213"/>
                  <a:pt x="977265" y="5961440"/>
                </a:cubicBezTo>
                <a:cubicBezTo>
                  <a:pt x="783127" y="6014667"/>
                  <a:pt x="792929" y="5930721"/>
                  <a:pt x="622935" y="5961440"/>
                </a:cubicBezTo>
                <a:cubicBezTo>
                  <a:pt x="452941" y="5992159"/>
                  <a:pt x="147977" y="5905382"/>
                  <a:pt x="0" y="5961440"/>
                </a:cubicBezTo>
                <a:cubicBezTo>
                  <a:pt x="-4092" y="5802762"/>
                  <a:pt x="42664" y="5744312"/>
                  <a:pt x="0" y="5544139"/>
                </a:cubicBezTo>
                <a:cubicBezTo>
                  <a:pt x="-42664" y="5343966"/>
                  <a:pt x="36276" y="4995391"/>
                  <a:pt x="0" y="4828766"/>
                </a:cubicBezTo>
                <a:cubicBezTo>
                  <a:pt x="-36276" y="4662141"/>
                  <a:pt x="8296" y="4580311"/>
                  <a:pt x="0" y="4351851"/>
                </a:cubicBezTo>
                <a:cubicBezTo>
                  <a:pt x="-8296" y="4123391"/>
                  <a:pt x="47772" y="3970832"/>
                  <a:pt x="0" y="3755707"/>
                </a:cubicBezTo>
                <a:cubicBezTo>
                  <a:pt x="-47772" y="3540582"/>
                  <a:pt x="11243" y="3342978"/>
                  <a:pt x="0" y="3099949"/>
                </a:cubicBezTo>
                <a:cubicBezTo>
                  <a:pt x="-11243" y="2856920"/>
                  <a:pt x="45622" y="2669850"/>
                  <a:pt x="0" y="2503805"/>
                </a:cubicBezTo>
                <a:cubicBezTo>
                  <a:pt x="-45622" y="2337760"/>
                  <a:pt x="3605" y="2103634"/>
                  <a:pt x="0" y="1967275"/>
                </a:cubicBezTo>
                <a:cubicBezTo>
                  <a:pt x="-3605" y="1830916"/>
                  <a:pt x="7950" y="1523789"/>
                  <a:pt x="0" y="1371131"/>
                </a:cubicBezTo>
                <a:cubicBezTo>
                  <a:pt x="-7950" y="1218473"/>
                  <a:pt x="30987" y="1107686"/>
                  <a:pt x="0" y="894216"/>
                </a:cubicBezTo>
                <a:cubicBezTo>
                  <a:pt x="-30987" y="680746"/>
                  <a:pt x="43605" y="311016"/>
                  <a:pt x="0" y="0"/>
                </a:cubicBezTo>
                <a:close/>
              </a:path>
              <a:path w="10858500" h="5961440" stroke="0" extrusionOk="0">
                <a:moveTo>
                  <a:pt x="0" y="0"/>
                </a:moveTo>
                <a:cubicBezTo>
                  <a:pt x="63724" y="-11081"/>
                  <a:pt x="126712" y="4820"/>
                  <a:pt x="245745" y="0"/>
                </a:cubicBezTo>
                <a:cubicBezTo>
                  <a:pt x="364779" y="-4820"/>
                  <a:pt x="396940" y="8018"/>
                  <a:pt x="491490" y="0"/>
                </a:cubicBezTo>
                <a:cubicBezTo>
                  <a:pt x="586041" y="-8018"/>
                  <a:pt x="986653" y="15649"/>
                  <a:pt x="1280160" y="0"/>
                </a:cubicBezTo>
                <a:cubicBezTo>
                  <a:pt x="1573667" y="-15649"/>
                  <a:pt x="1421623" y="16827"/>
                  <a:pt x="1525905" y="0"/>
                </a:cubicBezTo>
                <a:cubicBezTo>
                  <a:pt x="1630187" y="-16827"/>
                  <a:pt x="1983845" y="78550"/>
                  <a:pt x="2205990" y="0"/>
                </a:cubicBezTo>
                <a:cubicBezTo>
                  <a:pt x="2428135" y="-78550"/>
                  <a:pt x="2714690" y="51769"/>
                  <a:pt x="2886075" y="0"/>
                </a:cubicBezTo>
                <a:cubicBezTo>
                  <a:pt x="3057461" y="-51769"/>
                  <a:pt x="3090294" y="28789"/>
                  <a:pt x="3240405" y="0"/>
                </a:cubicBezTo>
                <a:cubicBezTo>
                  <a:pt x="3390516" y="-28789"/>
                  <a:pt x="3485145" y="47922"/>
                  <a:pt x="3703320" y="0"/>
                </a:cubicBezTo>
                <a:cubicBezTo>
                  <a:pt x="3921495" y="-47922"/>
                  <a:pt x="4131402" y="46430"/>
                  <a:pt x="4383405" y="0"/>
                </a:cubicBezTo>
                <a:cubicBezTo>
                  <a:pt x="4635408" y="-46430"/>
                  <a:pt x="4892716" y="25482"/>
                  <a:pt x="5172075" y="0"/>
                </a:cubicBezTo>
                <a:cubicBezTo>
                  <a:pt x="5451434" y="-25482"/>
                  <a:pt x="5350323" y="36340"/>
                  <a:pt x="5526405" y="0"/>
                </a:cubicBezTo>
                <a:cubicBezTo>
                  <a:pt x="5702487" y="-36340"/>
                  <a:pt x="5953522" y="20078"/>
                  <a:pt x="6206490" y="0"/>
                </a:cubicBezTo>
                <a:cubicBezTo>
                  <a:pt x="6459459" y="-20078"/>
                  <a:pt x="6333518" y="22608"/>
                  <a:pt x="6452235" y="0"/>
                </a:cubicBezTo>
                <a:cubicBezTo>
                  <a:pt x="6570953" y="-22608"/>
                  <a:pt x="6699308" y="20672"/>
                  <a:pt x="6806565" y="0"/>
                </a:cubicBezTo>
                <a:cubicBezTo>
                  <a:pt x="6913822" y="-20672"/>
                  <a:pt x="7001812" y="15266"/>
                  <a:pt x="7052310" y="0"/>
                </a:cubicBezTo>
                <a:cubicBezTo>
                  <a:pt x="7102809" y="-15266"/>
                  <a:pt x="7324601" y="21963"/>
                  <a:pt x="7406640" y="0"/>
                </a:cubicBezTo>
                <a:cubicBezTo>
                  <a:pt x="7488679" y="-21963"/>
                  <a:pt x="7741911" y="19912"/>
                  <a:pt x="7869555" y="0"/>
                </a:cubicBezTo>
                <a:cubicBezTo>
                  <a:pt x="7997200" y="-19912"/>
                  <a:pt x="8312107" y="28507"/>
                  <a:pt x="8549640" y="0"/>
                </a:cubicBezTo>
                <a:cubicBezTo>
                  <a:pt x="8787174" y="-28507"/>
                  <a:pt x="8727332" y="3359"/>
                  <a:pt x="8903970" y="0"/>
                </a:cubicBezTo>
                <a:cubicBezTo>
                  <a:pt x="9080608" y="-3359"/>
                  <a:pt x="9363550" y="37551"/>
                  <a:pt x="9692640" y="0"/>
                </a:cubicBezTo>
                <a:cubicBezTo>
                  <a:pt x="10021730" y="-37551"/>
                  <a:pt x="10109402" y="1622"/>
                  <a:pt x="10264140" y="0"/>
                </a:cubicBezTo>
                <a:cubicBezTo>
                  <a:pt x="10418878" y="-1622"/>
                  <a:pt x="10570681" y="10810"/>
                  <a:pt x="10858500" y="0"/>
                </a:cubicBezTo>
                <a:cubicBezTo>
                  <a:pt x="10876306" y="113583"/>
                  <a:pt x="10808431" y="374032"/>
                  <a:pt x="10858500" y="476915"/>
                </a:cubicBezTo>
                <a:cubicBezTo>
                  <a:pt x="10908569" y="579798"/>
                  <a:pt x="10854354" y="807544"/>
                  <a:pt x="10858500" y="953830"/>
                </a:cubicBezTo>
                <a:cubicBezTo>
                  <a:pt x="10862646" y="1100116"/>
                  <a:pt x="10839758" y="1254777"/>
                  <a:pt x="10858500" y="1430746"/>
                </a:cubicBezTo>
                <a:cubicBezTo>
                  <a:pt x="10877242" y="1606715"/>
                  <a:pt x="10857394" y="1770857"/>
                  <a:pt x="10858500" y="2026890"/>
                </a:cubicBezTo>
                <a:cubicBezTo>
                  <a:pt x="10859606" y="2282923"/>
                  <a:pt x="10828258" y="2350710"/>
                  <a:pt x="10858500" y="2444190"/>
                </a:cubicBezTo>
                <a:cubicBezTo>
                  <a:pt x="10888742" y="2537670"/>
                  <a:pt x="10815698" y="2657464"/>
                  <a:pt x="10858500" y="2861491"/>
                </a:cubicBezTo>
                <a:cubicBezTo>
                  <a:pt x="10901302" y="3065518"/>
                  <a:pt x="10845048" y="3141556"/>
                  <a:pt x="10858500" y="3398021"/>
                </a:cubicBezTo>
                <a:cubicBezTo>
                  <a:pt x="10871952" y="3654486"/>
                  <a:pt x="10832033" y="3712972"/>
                  <a:pt x="10858500" y="3874936"/>
                </a:cubicBezTo>
                <a:cubicBezTo>
                  <a:pt x="10884967" y="4036901"/>
                  <a:pt x="10825018" y="4171073"/>
                  <a:pt x="10858500" y="4292237"/>
                </a:cubicBezTo>
                <a:cubicBezTo>
                  <a:pt x="10891982" y="4413401"/>
                  <a:pt x="10810184" y="4700783"/>
                  <a:pt x="10858500" y="4888381"/>
                </a:cubicBezTo>
                <a:cubicBezTo>
                  <a:pt x="10906816" y="5075979"/>
                  <a:pt x="10812529" y="5195122"/>
                  <a:pt x="10858500" y="5305682"/>
                </a:cubicBezTo>
                <a:cubicBezTo>
                  <a:pt x="10904471" y="5416242"/>
                  <a:pt x="10792232" y="5696334"/>
                  <a:pt x="10858500" y="5961440"/>
                </a:cubicBezTo>
                <a:cubicBezTo>
                  <a:pt x="10786353" y="5962597"/>
                  <a:pt x="10700572" y="5941866"/>
                  <a:pt x="10612755" y="5961440"/>
                </a:cubicBezTo>
                <a:cubicBezTo>
                  <a:pt x="10524938" y="5981014"/>
                  <a:pt x="9992052" y="5900028"/>
                  <a:pt x="9824085" y="5961440"/>
                </a:cubicBezTo>
                <a:cubicBezTo>
                  <a:pt x="9656118" y="6022852"/>
                  <a:pt x="9444460" y="5913875"/>
                  <a:pt x="9252585" y="5961440"/>
                </a:cubicBezTo>
                <a:cubicBezTo>
                  <a:pt x="9060710" y="6009005"/>
                  <a:pt x="8707641" y="5878021"/>
                  <a:pt x="8463915" y="5961440"/>
                </a:cubicBezTo>
                <a:cubicBezTo>
                  <a:pt x="8220189" y="6044859"/>
                  <a:pt x="8215676" y="5919973"/>
                  <a:pt x="8001000" y="5961440"/>
                </a:cubicBezTo>
                <a:cubicBezTo>
                  <a:pt x="7786324" y="6002907"/>
                  <a:pt x="7758037" y="5930900"/>
                  <a:pt x="7538085" y="5961440"/>
                </a:cubicBezTo>
                <a:cubicBezTo>
                  <a:pt x="7318134" y="5991980"/>
                  <a:pt x="7367859" y="5938769"/>
                  <a:pt x="7292340" y="5961440"/>
                </a:cubicBezTo>
                <a:cubicBezTo>
                  <a:pt x="7216821" y="5984111"/>
                  <a:pt x="6967710" y="5931049"/>
                  <a:pt x="6829425" y="5961440"/>
                </a:cubicBezTo>
                <a:cubicBezTo>
                  <a:pt x="6691140" y="5991831"/>
                  <a:pt x="6484724" y="5917113"/>
                  <a:pt x="6366510" y="5961440"/>
                </a:cubicBezTo>
                <a:cubicBezTo>
                  <a:pt x="6248296" y="6005767"/>
                  <a:pt x="6017537" y="5960615"/>
                  <a:pt x="5903595" y="5961440"/>
                </a:cubicBezTo>
                <a:cubicBezTo>
                  <a:pt x="5789654" y="5962265"/>
                  <a:pt x="5304124" y="5924513"/>
                  <a:pt x="5114925" y="5961440"/>
                </a:cubicBezTo>
                <a:cubicBezTo>
                  <a:pt x="4925726" y="5998367"/>
                  <a:pt x="4778719" y="5911206"/>
                  <a:pt x="4652010" y="5961440"/>
                </a:cubicBezTo>
                <a:cubicBezTo>
                  <a:pt x="4525301" y="6011674"/>
                  <a:pt x="4457772" y="5920581"/>
                  <a:pt x="4297680" y="5961440"/>
                </a:cubicBezTo>
                <a:cubicBezTo>
                  <a:pt x="4137588" y="6002299"/>
                  <a:pt x="3933511" y="5928432"/>
                  <a:pt x="3726180" y="5961440"/>
                </a:cubicBezTo>
                <a:cubicBezTo>
                  <a:pt x="3518849" y="5994448"/>
                  <a:pt x="3548577" y="5958573"/>
                  <a:pt x="3480435" y="5961440"/>
                </a:cubicBezTo>
                <a:cubicBezTo>
                  <a:pt x="3412294" y="5964307"/>
                  <a:pt x="3044116" y="5898811"/>
                  <a:pt x="2800350" y="5961440"/>
                </a:cubicBezTo>
                <a:cubicBezTo>
                  <a:pt x="2556584" y="6024069"/>
                  <a:pt x="2659297" y="5955805"/>
                  <a:pt x="2554605" y="5961440"/>
                </a:cubicBezTo>
                <a:cubicBezTo>
                  <a:pt x="2449913" y="5967075"/>
                  <a:pt x="2144714" y="5910404"/>
                  <a:pt x="1765935" y="5961440"/>
                </a:cubicBezTo>
                <a:cubicBezTo>
                  <a:pt x="1387156" y="6012476"/>
                  <a:pt x="1577598" y="5933863"/>
                  <a:pt x="1520190" y="5961440"/>
                </a:cubicBezTo>
                <a:cubicBezTo>
                  <a:pt x="1462783" y="5989017"/>
                  <a:pt x="1127317" y="5913428"/>
                  <a:pt x="948690" y="5961440"/>
                </a:cubicBezTo>
                <a:cubicBezTo>
                  <a:pt x="770063" y="6009452"/>
                  <a:pt x="277080" y="5943844"/>
                  <a:pt x="0" y="5961440"/>
                </a:cubicBezTo>
                <a:cubicBezTo>
                  <a:pt x="-31299" y="5801654"/>
                  <a:pt x="7974" y="5590045"/>
                  <a:pt x="0" y="5484525"/>
                </a:cubicBezTo>
                <a:cubicBezTo>
                  <a:pt x="-7974" y="5379005"/>
                  <a:pt x="63825" y="5090694"/>
                  <a:pt x="0" y="4888381"/>
                </a:cubicBezTo>
                <a:cubicBezTo>
                  <a:pt x="-63825" y="4686068"/>
                  <a:pt x="3603" y="4659277"/>
                  <a:pt x="0" y="4471080"/>
                </a:cubicBezTo>
                <a:cubicBezTo>
                  <a:pt x="-3603" y="4282883"/>
                  <a:pt x="4525" y="3996443"/>
                  <a:pt x="0" y="3874936"/>
                </a:cubicBezTo>
                <a:cubicBezTo>
                  <a:pt x="-4525" y="3753429"/>
                  <a:pt x="55878" y="3500605"/>
                  <a:pt x="0" y="3398021"/>
                </a:cubicBezTo>
                <a:cubicBezTo>
                  <a:pt x="-55878" y="3295438"/>
                  <a:pt x="54573" y="3082920"/>
                  <a:pt x="0" y="2921106"/>
                </a:cubicBezTo>
                <a:cubicBezTo>
                  <a:pt x="-54573" y="2759293"/>
                  <a:pt x="23849" y="2503863"/>
                  <a:pt x="0" y="2324962"/>
                </a:cubicBezTo>
                <a:cubicBezTo>
                  <a:pt x="-23849" y="2146061"/>
                  <a:pt x="12418" y="1929153"/>
                  <a:pt x="0" y="1728818"/>
                </a:cubicBezTo>
                <a:cubicBezTo>
                  <a:pt x="-12418" y="1528483"/>
                  <a:pt x="25826" y="1360110"/>
                  <a:pt x="0" y="1192288"/>
                </a:cubicBezTo>
                <a:cubicBezTo>
                  <a:pt x="-25826" y="1024466"/>
                  <a:pt x="68513" y="742927"/>
                  <a:pt x="0" y="596144"/>
                </a:cubicBezTo>
                <a:cubicBezTo>
                  <a:pt x="-68513" y="449361"/>
                  <a:pt x="55320" y="287092"/>
                  <a:pt x="0" y="0"/>
                </a:cubicBezTo>
                <a:close/>
              </a:path>
            </a:pathLst>
          </a:custGeom>
          <a:solidFill>
            <a:schemeClr val="accent4">
              <a:lumMod val="40000"/>
              <a:lumOff val="60000"/>
            </a:schemeClr>
          </a:solidFill>
          <a:ln w="28575">
            <a:solidFill>
              <a:srgbClr val="FF0000"/>
            </a:solidFill>
            <a:extLst>
              <a:ext uri="{C807C97D-BFC1-408E-A445-0C87EB9F89A2}">
                <ask:lineSketchStyleProps xmlns:ask="http://schemas.microsoft.com/office/drawing/2018/sketchyshapes" sd="862466126">
                  <a:prstGeom prst="rect">
                    <a:avLst/>
                  </a:prstGeom>
                  <ask:type>
                    <ask:lineSketchScribble/>
                  </ask:type>
                </ask:lineSketchStyleProps>
              </a:ext>
            </a:extLst>
          </a:ln>
        </p:spPr>
        <p:txBody>
          <a:bodyPr wrap="square">
            <a:spAutoFit/>
          </a:bodyPr>
          <a:lstStyle/>
          <a:p>
            <a:pPr algn="ctr">
              <a:lnSpc>
                <a:spcPct val="115000"/>
              </a:lnSpc>
              <a:spcBef>
                <a:spcPts val="600"/>
              </a:spcBef>
              <a:spcAft>
                <a:spcPts val="600"/>
              </a:spcAft>
              <a:tabLst>
                <a:tab pos="1386840" algn="l"/>
              </a:tabLst>
            </a:pPr>
            <a:r>
              <a:rPr lang="vi-VN" sz="2400" b="1" dirty="0">
                <a:solidFill>
                  <a:srgbClr val="FF0000"/>
                </a:solidFill>
                <a:effectLst/>
                <a:latin typeface="Times New Roman" panose="02020603050405020304" pitchFamily="18" charset="0"/>
                <a:ea typeface="MS Mincho" panose="02020609040205080304" pitchFamily="49" charset="-128"/>
              </a:rPr>
              <a:t>PHIẾU CHỈNH SỬA BÀI VIẾT</a:t>
            </a:r>
            <a:endParaRPr lang="en-US" sz="2400" dirty="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tabLst>
                <a:tab pos="1386840" algn="l"/>
              </a:tabLst>
            </a:pPr>
            <a:r>
              <a:rPr lang="vi-VN" sz="2400" b="1" dirty="0">
                <a:solidFill>
                  <a:srgbClr val="003366"/>
                </a:solidFill>
                <a:effectLst/>
                <a:latin typeface="Times New Roman" panose="02020603050405020304" pitchFamily="18" charset="0"/>
                <a:ea typeface="MS Mincho" panose="02020609040205080304" pitchFamily="49" charset="-128"/>
              </a:rPr>
              <a:t>Nhiệm vụ:</a:t>
            </a:r>
            <a:r>
              <a:rPr lang="vi-VN" sz="2400" b="1" dirty="0">
                <a:solidFill>
                  <a:srgbClr val="0070C0"/>
                </a:solidFill>
                <a:effectLst/>
                <a:latin typeface="Times New Roman" panose="02020603050405020304" pitchFamily="18" charset="0"/>
                <a:ea typeface="MS Mincho" panose="02020609040205080304" pitchFamily="49" charset="-128"/>
              </a:rPr>
              <a:t> </a:t>
            </a:r>
            <a:r>
              <a:rPr lang="vi-VN" sz="2400" b="1" dirty="0">
                <a:effectLst/>
                <a:latin typeface="Times New Roman" panose="02020603050405020304" pitchFamily="18" charset="0"/>
                <a:ea typeface="MS Mincho" panose="02020609040205080304" pitchFamily="49" charset="-128"/>
              </a:rPr>
              <a:t>Hãy đọc bài viết của mình và hoàn chỉnh bài viết bằng cách trả lời các câu hỏi sau:</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tabLst>
                <a:tab pos="1386840" algn="l"/>
              </a:tabLst>
            </a:pPr>
            <a:r>
              <a:rPr lang="vi-VN" sz="2400" dirty="0">
                <a:solidFill>
                  <a:srgbClr val="0D0D0D"/>
                </a:solidFill>
                <a:effectLst/>
                <a:latin typeface="Times New Roman" panose="02020603050405020304" pitchFamily="18" charset="0"/>
                <a:ea typeface="MS Mincho" panose="02020609040205080304" pitchFamily="49" charset="-128"/>
              </a:rPr>
              <a:t>1. Bài viết  đảm bảo hình thức của một văn bản thông tin tổng hợp chưa?</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tabLst>
                <a:tab pos="1386840" algn="l"/>
              </a:tabLst>
            </a:pPr>
            <a:r>
              <a:rPr lang="vi-VN" sz="2400" dirty="0">
                <a:solidFill>
                  <a:srgbClr val="0D0D0D"/>
                </a:solidFill>
                <a:effectLst/>
                <a:latin typeface="Times New Roman" panose="02020603050405020304" pitchFamily="18" charset="0"/>
                <a:ea typeface="MS Mincho" panose="02020609040205080304" pitchFamily="49" charset="-128"/>
              </a:rPr>
              <a:t>... ...........................................................................................................................</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tabLst>
                <a:tab pos="1386840" algn="l"/>
              </a:tabLst>
            </a:pPr>
            <a:r>
              <a:rPr lang="vi-VN" sz="2400" dirty="0">
                <a:solidFill>
                  <a:srgbClr val="0D0D0D"/>
                </a:solidFill>
                <a:effectLst/>
                <a:latin typeface="Times New Roman" panose="02020603050405020304" pitchFamily="18" charset="0"/>
                <a:ea typeface="MS Mincho" panose="02020609040205080304" pitchFamily="49" charset="-128"/>
              </a:rPr>
              <a:t>2. Nội dung đã đảm bảo các ý chưa? Nếu chưa cần bổ sung những ý nào?</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tabLst>
                <a:tab pos="1386840" algn="l"/>
              </a:tabLst>
            </a:pPr>
            <a:r>
              <a:rPr lang="vi-VN" sz="2400" dirty="0">
                <a:solidFill>
                  <a:srgbClr val="0D0D0D"/>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tabLst>
                <a:tab pos="1386840" algn="l"/>
              </a:tabLst>
            </a:pPr>
            <a:r>
              <a:rPr lang="vi-VN" sz="2400" dirty="0">
                <a:effectLst/>
                <a:latin typeface="Times New Roman" panose="02020603050405020304" pitchFamily="18" charset="0"/>
                <a:ea typeface="MS Mincho" panose="02020609040205080304" pitchFamily="49" charset="-128"/>
              </a:rPr>
              <a:t>3. Bài viết có sai chính tả không? Nếu có em sửa chữa như thế nào?</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tabLst>
                <a:tab pos="1386840" algn="l"/>
              </a:tabLst>
            </a:pPr>
            <a:r>
              <a:rPr lang="vi-VN" sz="2400" dirty="0">
                <a:solidFill>
                  <a:srgbClr val="0D0D0D"/>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tabLst>
                <a:tab pos="1386840" algn="l"/>
              </a:tabLst>
            </a:pPr>
            <a:r>
              <a:rPr lang="vi-VN" sz="2400" dirty="0">
                <a:effectLst/>
                <a:latin typeface="Times New Roman" panose="02020603050405020304" pitchFamily="18" charset="0"/>
                <a:ea typeface="MS Mincho" panose="02020609040205080304" pitchFamily="49" charset="-128"/>
              </a:rPr>
              <a:t>4. Bài viết có sử dụng các phương tiện giao tiếp phi ngôn ngữ hợp lí chưa</a:t>
            </a:r>
            <a:r>
              <a:rPr lang="en-US" sz="2400" dirty="0">
                <a:effectLst/>
                <a:latin typeface="Times New Roman" panose="02020603050405020304" pitchFamily="18" charset="0"/>
                <a:ea typeface="MS Mincho" panose="02020609040205080304" pitchFamily="49" charset="-128"/>
              </a:rPr>
              <a:t>? </a:t>
            </a:r>
            <a:r>
              <a:rPr lang="vi-VN" sz="2400" dirty="0">
                <a:effectLst/>
                <a:latin typeface="Times New Roman" panose="02020603050405020304" pitchFamily="18" charset="0"/>
                <a:ea typeface="MS Mincho" panose="02020609040205080304" pitchFamily="49" charset="-128"/>
              </a:rPr>
              <a:t> Nếu chưa hãy bổ sung.</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02392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8" name="Picture 7">
            <a:extLst>
              <a:ext uri="{FF2B5EF4-FFF2-40B4-BE49-F238E27FC236}">
                <a16:creationId xmlns:a16="http://schemas.microsoft.com/office/drawing/2014/main" id="{23119C57-F263-498D-8675-7CAE9DE07120}"/>
              </a:ext>
            </a:extLst>
          </p:cNvPr>
          <p:cNvPicPr>
            <a:picLocks noChangeAspect="1"/>
          </p:cNvPicPr>
          <p:nvPr/>
        </p:nvPicPr>
        <p:blipFill rotWithShape="1">
          <a:blip r:embed="rId2"/>
          <a:srcRect l="6570" r="17162" b="-1"/>
          <a:stretch/>
        </p:blipFill>
        <p:spPr>
          <a:xfrm>
            <a:off x="633040" y="718199"/>
            <a:ext cx="7044034" cy="4848892"/>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30" name="TextBox 29">
            <a:extLst>
              <a:ext uri="{FF2B5EF4-FFF2-40B4-BE49-F238E27FC236}">
                <a16:creationId xmlns:a16="http://schemas.microsoft.com/office/drawing/2014/main" id="{5E054932-A92C-4477-9320-D6CA2BE7BC1F}"/>
              </a:ext>
            </a:extLst>
          </p:cNvPr>
          <p:cNvSpPr txBox="1"/>
          <p:nvPr/>
        </p:nvSpPr>
        <p:spPr>
          <a:xfrm>
            <a:off x="7358059" y="1290907"/>
            <a:ext cx="4539723" cy="4666149"/>
          </a:xfrm>
          <a:prstGeom prst="rect">
            <a:avLst/>
          </a:prstGeom>
          <a:noFill/>
        </p:spPr>
        <p:txBody>
          <a:bodyPr wrap="square">
            <a:spAutoFit/>
          </a:bodyPr>
          <a:lstStyle/>
          <a:p>
            <a:pPr marL="457200" indent="-457200">
              <a:lnSpc>
                <a:spcPct val="115000"/>
              </a:lnSpc>
              <a:spcBef>
                <a:spcPts val="600"/>
              </a:spcBef>
              <a:spcAft>
                <a:spcPts val="600"/>
              </a:spcAft>
              <a:buFont typeface="Wingdings" panose="05000000000000000000" pitchFamily="2" charset="2"/>
              <a:buChar char="v"/>
            </a:pPr>
            <a:r>
              <a:rPr lang="pt-BR" sz="2800" dirty="0">
                <a:effectLst/>
                <a:latin typeface="Times New Roman" panose="02020603050405020304" pitchFamily="18" charset="0"/>
                <a:ea typeface="Times New Roman" panose="02020603050405020304" pitchFamily="18" charset="0"/>
              </a:rPr>
              <a:t>Tìm hiểu thêm các lễ hội khác trên đất nước ta để hiểu thêm sự phong phú về văn hoá của các dân tộc.</a:t>
            </a:r>
            <a:endParaRPr lang="en-US" sz="2800" dirty="0">
              <a:effectLst/>
              <a:latin typeface="Times New Roman" panose="02020603050405020304" pitchFamily="18" charset="0"/>
              <a:ea typeface="Times New Roman" panose="02020603050405020304" pitchFamily="18" charset="0"/>
            </a:endParaRPr>
          </a:p>
          <a:p>
            <a:pPr marL="457200" indent="-457200">
              <a:lnSpc>
                <a:spcPct val="115000"/>
              </a:lnSpc>
              <a:spcBef>
                <a:spcPts val="600"/>
              </a:spcBef>
              <a:spcAft>
                <a:spcPts val="600"/>
              </a:spcAft>
              <a:buFont typeface="Wingdings" panose="05000000000000000000" pitchFamily="2" charset="2"/>
              <a:buChar char="v"/>
            </a:pPr>
            <a:r>
              <a:rPr lang="pt-BR" sz="2800" dirty="0">
                <a:effectLst/>
                <a:latin typeface="Times New Roman" panose="02020603050405020304" pitchFamily="18" charset="0"/>
                <a:ea typeface="Times New Roman" panose="02020603050405020304" pitchFamily="18" charset="0"/>
              </a:rPr>
              <a:t>Chuẩn bị soạn bài: </a:t>
            </a:r>
            <a:r>
              <a:rPr lang="pt-BR" sz="2800" b="1" dirty="0">
                <a:effectLst/>
                <a:latin typeface="Times New Roman" panose="02020603050405020304" pitchFamily="18" charset="0"/>
                <a:ea typeface="Times New Roman" panose="02020603050405020304" pitchFamily="18" charset="0"/>
              </a:rPr>
              <a:t>Thực hành Tiếng Việt về trích dẫn, chú thích và sử dụng các phương tiện giao tiếp phi ngôn ngữ</a:t>
            </a:r>
            <a:r>
              <a:rPr lang="pt-BR"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a16="http://schemas.microsoft.com/office/drawing/2014/main" id="{D672CD23-CB56-4540-A3B6-35626294C340}"/>
              </a:ext>
            </a:extLst>
          </p:cNvPr>
          <p:cNvSpPr txBox="1"/>
          <p:nvPr/>
        </p:nvSpPr>
        <p:spPr>
          <a:xfrm>
            <a:off x="5051952" y="285160"/>
            <a:ext cx="6100762" cy="808619"/>
          </a:xfrm>
          <a:prstGeom prst="rect">
            <a:avLst/>
          </a:prstGeom>
          <a:noFill/>
        </p:spPr>
        <p:txBody>
          <a:bodyPr wrap="square">
            <a:spAutoFit/>
            <a:scene3d>
              <a:camera prst="isometricOffAxis1Right"/>
              <a:lightRig rig="threePt" dir="t"/>
            </a:scene3d>
          </a:bodyPr>
          <a:lstStyle/>
          <a:p>
            <a:pPr algn="ctr">
              <a:lnSpc>
                <a:spcPct val="115000"/>
              </a:lnSpc>
              <a:spcBef>
                <a:spcPts val="600"/>
              </a:spcBef>
              <a:spcAft>
                <a:spcPts val="600"/>
              </a:spcAft>
            </a:pPr>
            <a:r>
              <a:rPr lang="en-US" sz="4400" b="1" dirty="0">
                <a:solidFill>
                  <a:srgbClr val="7030A0"/>
                </a:solidFill>
                <a:effectLst/>
                <a:latin typeface="Times New Roman" panose="02020603050405020304" pitchFamily="18" charset="0"/>
                <a:ea typeface="Times New Roman" panose="02020603050405020304" pitchFamily="18" charset="0"/>
              </a:rPr>
              <a:t>NHIỆM VỤ VỀ NHÀ</a:t>
            </a:r>
            <a:endParaRPr lang="en-US"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3475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wipe(down)">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wipe(down)">
                                      <p:cBhvr>
                                        <p:cTn id="12"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0FCA4DC-F63C-46E4-B888-CBD35596EC8C}"/>
              </a:ext>
            </a:extLst>
          </p:cNvPr>
          <p:cNvPicPr>
            <a:picLocks noChangeAspect="1"/>
          </p:cNvPicPr>
          <p:nvPr/>
        </p:nvPicPr>
        <p:blipFill rotWithShape="1">
          <a:blip r:embed="rId2"/>
          <a:srcRect l="4406" r="22533"/>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pic>
        <p:nvPicPr>
          <p:cNvPr id="4" name="Picture 3">
            <a:extLst>
              <a:ext uri="{FF2B5EF4-FFF2-40B4-BE49-F238E27FC236}">
                <a16:creationId xmlns:a16="http://schemas.microsoft.com/office/drawing/2014/main" id="{D4791137-FBAD-4E4E-A1E6-008C2EFADB4E}"/>
              </a:ext>
            </a:extLst>
          </p:cNvPr>
          <p:cNvPicPr>
            <a:picLocks noChangeAspect="1"/>
          </p:cNvPicPr>
          <p:nvPr/>
        </p:nvPicPr>
        <p:blipFill rotWithShape="1">
          <a:blip r:embed="rId3"/>
          <a:srcRect l="8806" r="13299" b="-1"/>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
        <p:nvSpPr>
          <p:cNvPr id="8" name="TextBox 7">
            <a:extLst>
              <a:ext uri="{FF2B5EF4-FFF2-40B4-BE49-F238E27FC236}">
                <a16:creationId xmlns:a16="http://schemas.microsoft.com/office/drawing/2014/main" id="{9E020F40-73B7-40E7-906A-A9F5DE4931A3}"/>
              </a:ext>
            </a:extLst>
          </p:cNvPr>
          <p:cNvSpPr txBox="1"/>
          <p:nvPr/>
        </p:nvSpPr>
        <p:spPr>
          <a:xfrm>
            <a:off x="6282201" y="4064288"/>
            <a:ext cx="5236699" cy="2606676"/>
          </a:xfrm>
          <a:prstGeom prst="rect">
            <a:avLst/>
          </a:prstGeom>
          <a:noFill/>
        </p:spPr>
        <p:txBody>
          <a:bodyPr wrap="square">
            <a:spAutoFit/>
          </a:bodyPr>
          <a:lstStyle/>
          <a:p>
            <a:pPr marR="30480" algn="just">
              <a:lnSpc>
                <a:spcPct val="115000"/>
              </a:lnSpc>
              <a:spcBef>
                <a:spcPts val="600"/>
              </a:spcBef>
              <a:spcAft>
                <a:spcPts val="600"/>
              </a:spcAft>
            </a:pP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01 </a:t>
            </a:r>
            <a:r>
              <a:rPr lang="en-US" sz="2400" dirty="0" err="1">
                <a:solidFill>
                  <a:srgbClr val="000000"/>
                </a:solidFill>
                <a:effectLst/>
                <a:latin typeface="Times New Roman" panose="02020603050405020304" pitchFamily="18" charset="0"/>
                <a:ea typeface="Times New Roman" panose="02020603050405020304" pitchFamily="18" charset="0"/>
              </a:rPr>
              <a:t>phút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mỗi</a:t>
            </a:r>
            <a:r>
              <a:rPr lang="en-US" sz="2400" dirty="0">
                <a:solidFill>
                  <a:srgbClr val="000000"/>
                </a:solidFill>
                <a:effectLst/>
                <a:latin typeface="Times New Roman" panose="02020603050405020304" pitchFamily="18" charset="0"/>
                <a:ea typeface="Times New Roman" panose="02020603050405020304" pitchFamily="18" charset="0"/>
              </a:rPr>
              <a:t> HS chia </a:t>
            </a:r>
            <a:r>
              <a:rPr lang="en-US" sz="2400" dirty="0" err="1">
                <a:solidFill>
                  <a:srgbClr val="000000"/>
                </a:solidFill>
                <a:effectLst/>
                <a:latin typeface="Times New Roman" panose="02020603050405020304" pitchFamily="18" charset="0"/>
                <a:ea typeface="Times New Roman" panose="02020603050405020304" pitchFamily="18" charset="0"/>
              </a:rPr>
              <a:t>sẻ</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nhanh</a:t>
            </a:r>
            <a:r>
              <a:rPr lang="en-US" sz="2400" dirty="0">
                <a:solidFill>
                  <a:srgbClr val="000000"/>
                </a:solidFill>
                <a:effectLst/>
                <a:latin typeface="Times New Roman" panose="02020603050405020304" pitchFamily="18" charset="0"/>
                <a:ea typeface="Times New Roman" panose="02020603050405020304" pitchFamily="18" charset="0"/>
              </a:rPr>
              <a:t> 01 </a:t>
            </a:r>
            <a:r>
              <a:rPr lang="en-US" sz="2400" dirty="0" err="1">
                <a:solidFill>
                  <a:srgbClr val="000000"/>
                </a:solidFill>
                <a:effectLst/>
                <a:latin typeface="Times New Roman" panose="02020603050405020304" pitchFamily="18" charset="0"/>
                <a:ea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Chăm</a:t>
            </a:r>
            <a:r>
              <a:rPr lang="en-US" sz="2400" dirty="0">
                <a:solidFill>
                  <a:srgbClr val="000000"/>
                </a:solidFill>
                <a:effectLst/>
                <a:latin typeface="Times New Roman" panose="02020603050405020304" pitchFamily="18" charset="0"/>
                <a:ea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rPr>
              <a:t>Việt</a:t>
            </a:r>
            <a:r>
              <a:rPr lang="en-US" sz="2400" dirty="0">
                <a:solidFill>
                  <a:srgbClr val="000000"/>
                </a:solidFill>
                <a:effectLst/>
                <a:latin typeface="Times New Roman" panose="02020603050405020304" pitchFamily="18" charset="0"/>
                <a:ea typeface="Times New Roman" panose="02020603050405020304" pitchFamily="18" charset="0"/>
              </a:rPr>
              <a:t> Nam (</a:t>
            </a:r>
            <a:r>
              <a:rPr lang="en-US" sz="2400" i="1" dirty="0" err="1">
                <a:solidFill>
                  <a:srgbClr val="000000"/>
                </a:solidFill>
                <a:effectLst/>
                <a:latin typeface="Times New Roman" panose="02020603050405020304" pitchFamily="18" charset="0"/>
                <a:ea typeface="Times New Roman" panose="02020603050405020304" pitchFamily="18" charset="0"/>
              </a:rPr>
              <a:t>địa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bàn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sinh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sống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trang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phục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truyền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thống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phong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tục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tập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quán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lễ</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hội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dân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gian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đặc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sắc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Chăm</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99967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4D5934AA-9F35-4DC2-BDEF-C88AEF973F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4"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Color Cover">
              <a:extLst>
                <a:ext uri="{FF2B5EF4-FFF2-40B4-BE49-F238E27FC236}">
                  <a16:creationId xmlns:a16="http://schemas.microsoft.com/office/drawing/2014/main" id="{B2BC243A-AB39-4DEF-B708-A656BA5A6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D95590E9-5E18-4877-8515-94EBE05E1F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8" name="Color">
              <a:extLst>
                <a:ext uri="{FF2B5EF4-FFF2-40B4-BE49-F238E27FC236}">
                  <a16:creationId xmlns:a16="http://schemas.microsoft.com/office/drawing/2014/main" id="{8B4AF456-0671-432E-AD5B-FFAF8D6461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Color">
              <a:extLst>
                <a:ext uri="{FF2B5EF4-FFF2-40B4-BE49-F238E27FC236}">
                  <a16:creationId xmlns:a16="http://schemas.microsoft.com/office/drawing/2014/main" id="{3CE7848D-78F7-4020-9603-9ED294166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6" name="Picture 5">
            <a:extLst>
              <a:ext uri="{FF2B5EF4-FFF2-40B4-BE49-F238E27FC236}">
                <a16:creationId xmlns:a16="http://schemas.microsoft.com/office/drawing/2014/main" id="{3E4D7497-2ACB-469A-8CFC-8288AD216A43}"/>
              </a:ext>
            </a:extLst>
          </p:cNvPr>
          <p:cNvPicPr>
            <a:picLocks noChangeAspect="1"/>
          </p:cNvPicPr>
          <p:nvPr/>
        </p:nvPicPr>
        <p:blipFill rotWithShape="1">
          <a:blip r:embed="rId2"/>
          <a:srcRect l="20824" r="24147" b="1"/>
          <a:stretch/>
        </p:blipFill>
        <p:spPr>
          <a:xfrm>
            <a:off x="7082810" y="841663"/>
            <a:ext cx="4166151" cy="5185923"/>
          </a:xfrm>
          <a:prstGeom prst="rect">
            <a:avLst/>
          </a:prstGeom>
        </p:spPr>
      </p:pic>
      <p:grpSp>
        <p:nvGrpSpPr>
          <p:cNvPr id="21" name="Group 20">
            <a:extLst>
              <a:ext uri="{FF2B5EF4-FFF2-40B4-BE49-F238E27FC236}">
                <a16:creationId xmlns:a16="http://schemas.microsoft.com/office/drawing/2014/main" id="{5CA0097F-05D8-41AA-ABF9-33C698791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22" name="Freeform: Shape 21">
              <a:extLst>
                <a:ext uri="{FF2B5EF4-FFF2-40B4-BE49-F238E27FC236}">
                  <a16:creationId xmlns:a16="http://schemas.microsoft.com/office/drawing/2014/main" id="{F662F899-4295-416F-919F-934ED769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955A3F4B-68DC-4F36-BCE6-C507ACC53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3483BE2D-C85A-4DE3-A6F4-AE65BB3EF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064C550A-7A80-4B73-B7BF-7426DD1C3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7D956BA8-D252-430A-9E58-C7F3D1AC9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E5345BF4-9F1D-4388-A778-56FAE2C42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22B00E1-8709-469F-A9F4-F974D3FED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9" name="TextBox 28">
            <a:extLst>
              <a:ext uri="{FF2B5EF4-FFF2-40B4-BE49-F238E27FC236}">
                <a16:creationId xmlns:a16="http://schemas.microsoft.com/office/drawing/2014/main" id="{12B93D77-E62C-44AF-8EF7-B93F4E30A7E6}"/>
              </a:ext>
            </a:extLst>
          </p:cNvPr>
          <p:cNvSpPr txBox="1"/>
          <p:nvPr/>
        </p:nvSpPr>
        <p:spPr>
          <a:xfrm>
            <a:off x="1026669" y="1228397"/>
            <a:ext cx="5532205" cy="4401205"/>
          </a:xfrm>
          <a:prstGeom prst="rect">
            <a:avLst/>
          </a:prstGeom>
          <a:noFill/>
        </p:spPr>
        <p:txBody>
          <a:bodyPr wrap="square">
            <a:spAutoFit/>
          </a:bodyPr>
          <a:lstStyle/>
          <a:p>
            <a:r>
              <a:rPr lang="en-US" sz="2800" dirty="0" err="1">
                <a:solidFill>
                  <a:schemeClr val="bg1"/>
                </a:solidFill>
                <a:effectLst/>
                <a:latin typeface="Times New Roman" panose="02020603050405020304" pitchFamily="18" charset="0"/>
                <a:ea typeface="Times New Roman" panose="02020603050405020304" pitchFamily="18" charset="0"/>
              </a:rPr>
              <a:t>Chăm</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Panduranga</a:t>
            </a:r>
            <a:r>
              <a:rPr lang="en-US" sz="2800" dirty="0">
                <a:solidFill>
                  <a:schemeClr val="bg1"/>
                </a:solidFill>
                <a:effectLst/>
                <a:latin typeface="Times New Roman" panose="02020603050405020304" pitchFamily="18" charset="0"/>
                <a:ea typeface="Times New Roman" panose="02020603050405020304" pitchFamily="18" charset="0"/>
              </a:rPr>
              <a:t> hay </a:t>
            </a:r>
            <a:r>
              <a:rPr lang="en-US" sz="2800" dirty="0" err="1">
                <a:solidFill>
                  <a:schemeClr val="bg1"/>
                </a:solidFill>
                <a:effectLst/>
                <a:latin typeface="Times New Roman" panose="02020603050405020304" pitchFamily="18" charset="0"/>
                <a:ea typeface="Times New Roman" panose="02020603050405020304" pitchFamily="18" charset="0"/>
              </a:rPr>
              <a:t>Đông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Chăm</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gồm</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những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người</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Chăm</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cư</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trú</a:t>
            </a:r>
            <a:r>
              <a:rPr lang="en-US" sz="2800" dirty="0">
                <a:solidFill>
                  <a:schemeClr val="bg1"/>
                </a:solidFill>
                <a:effectLst/>
                <a:latin typeface="Times New Roman" panose="02020603050405020304" pitchFamily="18" charset="0"/>
                <a:ea typeface="Times New Roman" panose="02020603050405020304" pitchFamily="18" charset="0"/>
              </a:rPr>
              <a:t> ở </a:t>
            </a:r>
            <a:r>
              <a:rPr lang="en-US" sz="2800" dirty="0" err="1">
                <a:solidFill>
                  <a:schemeClr val="bg1"/>
                </a:solidFill>
                <a:effectLst/>
                <a:latin typeface="Times New Roman" panose="02020603050405020304" pitchFamily="18" charset="0"/>
                <a:ea typeface="Times New Roman" panose="02020603050405020304" pitchFamily="18" charset="0"/>
              </a:rPr>
              <a:t>Ninh</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Thuận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Bình</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Thuận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có</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tên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gọi</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là</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Chăm</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Panduranga</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Chăm</a:t>
            </a:r>
            <a:r>
              <a:rPr lang="en-US" sz="2800" dirty="0">
                <a:solidFill>
                  <a:schemeClr val="bg1"/>
                </a:solidFill>
                <a:effectLst/>
                <a:latin typeface="Times New Roman" panose="02020603050405020304" pitchFamily="18" charset="0"/>
                <a:ea typeface="Times New Roman" panose="02020603050405020304" pitchFamily="18" charset="0"/>
              </a:rPr>
              <a:t> Phan Rang); </a:t>
            </a:r>
            <a:r>
              <a:rPr lang="en-US" sz="2800" dirty="0" err="1">
                <a:solidFill>
                  <a:schemeClr val="bg1"/>
                </a:solidFill>
                <a:effectLst/>
                <a:latin typeface="Times New Roman" panose="02020603050405020304" pitchFamily="18" charset="0"/>
                <a:ea typeface="Times New Roman" panose="02020603050405020304" pitchFamily="18" charset="0"/>
              </a:rPr>
              <a:t>tổng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số</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khoảng</a:t>
            </a:r>
            <a:r>
              <a:rPr lang="en-US" sz="2800" dirty="0">
                <a:solidFill>
                  <a:schemeClr val="bg1"/>
                </a:solidFill>
                <a:effectLst/>
                <a:latin typeface="Times New Roman" panose="02020603050405020304" pitchFamily="18" charset="0"/>
                <a:ea typeface="Times New Roman" panose="02020603050405020304" pitchFamily="18" charset="0"/>
              </a:rPr>
              <a:t> 119.000 </a:t>
            </a:r>
            <a:r>
              <a:rPr lang="en-US" sz="2800" dirty="0" err="1">
                <a:solidFill>
                  <a:schemeClr val="bg1"/>
                </a:solidFill>
                <a:effectLst/>
                <a:latin typeface="Times New Roman" panose="02020603050405020304" pitchFamily="18" charset="0"/>
                <a:ea typeface="Times New Roman" panose="02020603050405020304" pitchFamily="18" charset="0"/>
              </a:rPr>
              <a:t>người</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Ninh</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thuận</a:t>
            </a:r>
            <a:r>
              <a:rPr lang="en-US" sz="2800" dirty="0">
                <a:solidFill>
                  <a:schemeClr val="bg1"/>
                </a:solidFill>
                <a:effectLst/>
                <a:latin typeface="Times New Roman" panose="02020603050405020304" pitchFamily="18" charset="0"/>
                <a:ea typeface="Times New Roman" panose="02020603050405020304" pitchFamily="18" charset="0"/>
              </a:rPr>
              <a:t>: 72.000; </a:t>
            </a:r>
            <a:r>
              <a:rPr lang="en-US" sz="2800" dirty="0" err="1">
                <a:solidFill>
                  <a:schemeClr val="bg1"/>
                </a:solidFill>
                <a:effectLst/>
                <a:latin typeface="Times New Roman" panose="02020603050405020304" pitchFamily="18" charset="0"/>
                <a:ea typeface="Times New Roman" panose="02020603050405020304" pitchFamily="18" charset="0"/>
              </a:rPr>
              <a:t>Bình</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Thuận</a:t>
            </a:r>
            <a:r>
              <a:rPr lang="en-US" sz="2800" dirty="0">
                <a:solidFill>
                  <a:schemeClr val="bg1"/>
                </a:solidFill>
                <a:effectLst/>
                <a:latin typeface="Times New Roman" panose="02020603050405020304" pitchFamily="18" charset="0"/>
                <a:ea typeface="Times New Roman" panose="02020603050405020304" pitchFamily="18" charset="0"/>
              </a:rPr>
              <a:t>: 47.000). </a:t>
            </a:r>
            <a:r>
              <a:rPr lang="en-US" sz="2800" dirty="0" err="1">
                <a:solidFill>
                  <a:schemeClr val="bg1"/>
                </a:solidFill>
                <a:effectLst/>
                <a:latin typeface="Times New Roman" panose="02020603050405020304" pitchFamily="18" charset="0"/>
                <a:ea typeface="Times New Roman" panose="02020603050405020304" pitchFamily="18" charset="0"/>
              </a:rPr>
              <a:t>Đây</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là</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nhóm</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cộng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đồng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Chăm</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lớn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nhất</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chiếm</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khoảng</a:t>
            </a:r>
            <a:r>
              <a:rPr lang="en-US" sz="2800" dirty="0">
                <a:solidFill>
                  <a:schemeClr val="bg1"/>
                </a:solidFill>
                <a:effectLst/>
                <a:latin typeface="Times New Roman" panose="02020603050405020304" pitchFamily="18" charset="0"/>
                <a:ea typeface="Times New Roman" panose="02020603050405020304" pitchFamily="18" charset="0"/>
              </a:rPr>
              <a:t> 67,60% </a:t>
            </a:r>
            <a:r>
              <a:rPr lang="en-US" sz="2800" dirty="0" err="1">
                <a:solidFill>
                  <a:schemeClr val="bg1"/>
                </a:solidFill>
                <a:effectLst/>
                <a:latin typeface="Times New Roman" panose="02020603050405020304" pitchFamily="18" charset="0"/>
                <a:ea typeface="Times New Roman" panose="02020603050405020304" pitchFamily="18" charset="0"/>
              </a:rPr>
              <a:t>tổng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số</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người</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Chăm</a:t>
            </a:r>
            <a:r>
              <a:rPr lang="en-US" sz="2800" dirty="0">
                <a:solidFill>
                  <a:schemeClr val="bg1"/>
                </a:solidFill>
                <a:effectLst/>
                <a:latin typeface="Times New Roman" panose="02020603050405020304" pitchFamily="18" charset="0"/>
                <a:ea typeface="Times New Roman" panose="02020603050405020304" pitchFamily="18" charset="0"/>
              </a:rPr>
              <a:t> ở </a:t>
            </a:r>
            <a:r>
              <a:rPr lang="en-US" sz="2800" dirty="0" err="1">
                <a:solidFill>
                  <a:schemeClr val="bg1"/>
                </a:solidFill>
                <a:effectLst/>
                <a:latin typeface="Times New Roman" panose="02020603050405020304" pitchFamily="18" charset="0"/>
                <a:ea typeface="Times New Roman" panose="02020603050405020304" pitchFamily="18" charset="0"/>
              </a:rPr>
              <a:t>Việt</a:t>
            </a:r>
            <a:r>
              <a:rPr lang="en-US" sz="2800" dirty="0">
                <a:solidFill>
                  <a:schemeClr val="bg1"/>
                </a:solidFill>
                <a:effectLst/>
                <a:latin typeface="Times New Roman" panose="02020603050405020304" pitchFamily="18" charset="0"/>
                <a:ea typeface="Times New Roman" panose="02020603050405020304" pitchFamily="18" charset="0"/>
              </a:rPr>
              <a:t> Nam. (</a:t>
            </a:r>
            <a:r>
              <a:rPr lang="en-US" sz="2800" dirty="0" err="1">
                <a:solidFill>
                  <a:schemeClr val="bg1"/>
                </a:solidFill>
                <a:effectLst/>
                <a:latin typeface="Times New Roman" panose="02020603050405020304" pitchFamily="18" charset="0"/>
                <a:ea typeface="Times New Roman" panose="02020603050405020304" pitchFamily="18" charset="0"/>
              </a:rPr>
              <a:t>nguồn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i="1" dirty="0">
                <a:solidFill>
                  <a:schemeClr val="bg1"/>
                </a:solidFill>
                <a:effectLst/>
                <a:latin typeface="Times New Roman" panose="02020603050405020304" pitchFamily="18" charset="0"/>
                <a:ea typeface="Times New Roman" panose="02020603050405020304" pitchFamily="18" charset="0"/>
              </a:rPr>
              <a:t>vi.wikipedia.org</a:t>
            </a:r>
            <a:r>
              <a:rPr lang="en-US" sz="2800" dirty="0">
                <a:solidFill>
                  <a:schemeClr val="bg1"/>
                </a:solidFill>
                <a:effectLst/>
                <a:latin typeface="Times New Roman" panose="02020603050405020304" pitchFamily="18" charset="0"/>
                <a:ea typeface="Times New Roman" panose="02020603050405020304" pitchFamily="18" charset="0"/>
              </a:rPr>
              <a:t>)</a:t>
            </a:r>
            <a:endParaRPr lang="en-US" sz="2800" dirty="0">
              <a:solidFill>
                <a:schemeClr val="bg1"/>
              </a:solidFill>
            </a:endParaRPr>
          </a:p>
        </p:txBody>
      </p:sp>
    </p:spTree>
    <p:extLst>
      <p:ext uri="{BB962C8B-B14F-4D97-AF65-F5344CB8AC3E}">
        <p14:creationId xmlns:p14="http://schemas.microsoft.com/office/powerpoint/2010/main" val="2969608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E4D7497-2ACB-469A-8CFC-8288AD216A43}"/>
              </a:ext>
            </a:extLst>
          </p:cNvPr>
          <p:cNvPicPr>
            <a:picLocks noChangeAspect="1"/>
          </p:cNvPicPr>
          <p:nvPr/>
        </p:nvPicPr>
        <p:blipFill rotWithShape="1">
          <a:blip r:embed="rId2"/>
          <a:srcRect l="18560" r="2188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extBox 6">
            <a:extLst>
              <a:ext uri="{FF2B5EF4-FFF2-40B4-BE49-F238E27FC236}">
                <a16:creationId xmlns:a16="http://schemas.microsoft.com/office/drawing/2014/main" id="{8D12E642-D000-4C71-A0C8-7C8D9E0B64B0}"/>
              </a:ext>
            </a:extLst>
          </p:cNvPr>
          <p:cNvSpPr txBox="1"/>
          <p:nvPr/>
        </p:nvSpPr>
        <p:spPr>
          <a:xfrm>
            <a:off x="981220" y="736405"/>
            <a:ext cx="5447715" cy="5143716"/>
          </a:xfrm>
          <a:prstGeom prst="rect">
            <a:avLst/>
          </a:prstGeom>
          <a:noFill/>
        </p:spPr>
        <p:txBody>
          <a:bodyPr wrap="square">
            <a:spAutoFit/>
          </a:bodyPr>
          <a:lstStyle/>
          <a:p>
            <a:pPr algn="ctr">
              <a:lnSpc>
                <a:spcPct val="115000"/>
              </a:lnSpc>
              <a:spcBef>
                <a:spcPts val="600"/>
              </a:spcBef>
              <a:spcAft>
                <a:spcPts val="600"/>
              </a:spcAft>
            </a:pPr>
            <a:r>
              <a:rPr lang="vi-VN" sz="3200" dirty="0">
                <a:solidFill>
                  <a:srgbClr val="000000"/>
                </a:solidFill>
                <a:effectLst/>
                <a:latin typeface="Times New Roman" panose="02020603050405020304" pitchFamily="18" charset="0"/>
                <a:ea typeface="Times New Roman" panose="02020603050405020304" pitchFamily="18" charset="0"/>
              </a:rPr>
              <a:t>Người Chăm sinh sống ở Ninh Thuận nhiều nhất so với các tỉnh, thành phố trong cả nước. Vì thế, văn hóa Chăm ở đây khá đậm chất được thể hiện qua chữ viết, trang phục, nghệ thuật kiến trúc, điêu khắc, nghề gốm, dệt thổ cẩm. (ng</a:t>
            </a:r>
            <a:r>
              <a:rPr lang="en-US" sz="3200" dirty="0">
                <a:solidFill>
                  <a:srgbClr val="000000"/>
                </a:solidFill>
                <a:effectLst/>
                <a:latin typeface="Times New Roman" panose="02020603050405020304" pitchFamily="18" charset="0"/>
                <a:ea typeface="Times New Roman" panose="02020603050405020304" pitchFamily="18" charset="0"/>
              </a:rPr>
              <a:t>u</a:t>
            </a:r>
            <a:r>
              <a:rPr lang="vi-VN" sz="3200" dirty="0">
                <a:solidFill>
                  <a:srgbClr val="000000"/>
                </a:solidFill>
                <a:effectLst/>
                <a:latin typeface="Times New Roman" panose="02020603050405020304" pitchFamily="18" charset="0"/>
                <a:ea typeface="Times New Roman" panose="02020603050405020304" pitchFamily="18" charset="0"/>
              </a:rPr>
              <a:t>ồn: </a:t>
            </a:r>
            <a:r>
              <a:rPr lang="vi-VN" sz="3200" i="1" dirty="0">
                <a:solidFill>
                  <a:srgbClr val="000000"/>
                </a:solidFill>
                <a:effectLst/>
                <a:latin typeface="Times New Roman" panose="02020603050405020304" pitchFamily="18" charset="0"/>
                <a:ea typeface="Times New Roman" panose="02020603050405020304" pitchFamily="18" charset="0"/>
              </a:rPr>
              <a:t>baoninhthuan.com.vn</a:t>
            </a:r>
            <a:r>
              <a:rPr lang="vi-VN"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25116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5CC50F2E-EF04-4D7A-A09C-5AEF6E5EA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useBgFill="1">
        <p:nvSpPr>
          <p:cNvPr id="13" name="Rectangle 12">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5995" cy="3429000"/>
          </a:xfrm>
          <a:prstGeom prst="rect">
            <a:avLst/>
          </a:prstGeom>
          <a:ln>
            <a:noFill/>
          </a:ln>
          <a:effectLst>
            <a:outerShdw blurRad="342900" dist="2286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pic>
        <p:nvPicPr>
          <p:cNvPr id="6" name="Picture 5">
            <a:extLst>
              <a:ext uri="{FF2B5EF4-FFF2-40B4-BE49-F238E27FC236}">
                <a16:creationId xmlns:a16="http://schemas.microsoft.com/office/drawing/2014/main" id="{3E4D7497-2ACB-469A-8CFC-8288AD216A43}"/>
              </a:ext>
            </a:extLst>
          </p:cNvPr>
          <p:cNvPicPr>
            <a:picLocks noChangeAspect="1"/>
          </p:cNvPicPr>
          <p:nvPr/>
        </p:nvPicPr>
        <p:blipFill rotWithShape="1">
          <a:blip r:embed="rId2"/>
          <a:srcRect l="17895" r="21216" b="-1"/>
          <a:stretch/>
        </p:blipFill>
        <p:spPr>
          <a:xfrm>
            <a:off x="20" y="10"/>
            <a:ext cx="6095978" cy="6857989"/>
          </a:xfrm>
          <a:prstGeom prst="rect">
            <a:avLst/>
          </a:prstGeom>
        </p:spPr>
      </p:pic>
      <p:cxnSp>
        <p:nvCxnSpPr>
          <p:cNvPr id="15" name="Straight Connector 14">
            <a:extLst>
              <a:ext uri="{FF2B5EF4-FFF2-40B4-BE49-F238E27FC236}">
                <a16:creationId xmlns:a16="http://schemas.microsoft.com/office/drawing/2014/main" id="{1D7AD51E-A168-490B-B8A6-8AFE86E0F2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109A7B0-576E-44D3-9432-DC19C736B1F4}"/>
              </a:ext>
            </a:extLst>
          </p:cNvPr>
          <p:cNvSpPr txBox="1"/>
          <p:nvPr/>
        </p:nvSpPr>
        <p:spPr>
          <a:xfrm>
            <a:off x="5422905" y="1714500"/>
            <a:ext cx="6095995" cy="3179588"/>
          </a:xfrm>
          <a:prstGeom prst="rect">
            <a:avLst/>
          </a:prstGeom>
          <a:noFill/>
        </p:spPr>
        <p:txBody>
          <a:bodyPr wrap="square">
            <a:spAutoFit/>
          </a:bodyPr>
          <a:lstStyle/>
          <a:p>
            <a:pPr marL="457200" indent="-457200">
              <a:lnSpc>
                <a:spcPct val="115000"/>
              </a:lnSpc>
              <a:spcBef>
                <a:spcPts val="600"/>
              </a:spcBef>
              <a:spcAft>
                <a:spcPts val="600"/>
              </a:spcAft>
              <a:buFont typeface="Wingdings" panose="05000000000000000000" pitchFamily="2" charset="2"/>
              <a:buChar char="v"/>
            </a:pPr>
            <a:r>
              <a:rPr lang="vi-VN" sz="2800" dirty="0">
                <a:solidFill>
                  <a:srgbClr val="000000"/>
                </a:solidFill>
                <a:effectLst/>
                <a:latin typeface="Times New Roman" panose="02020603050405020304" pitchFamily="18" charset="0"/>
                <a:ea typeface="Times New Roman" panose="02020603050405020304" pitchFamily="18" charset="0"/>
              </a:rPr>
              <a:t>Văn hóa Chăm còn thể hiện sự độc đáo và đặc sắc ở các nghi lễ </a:t>
            </a:r>
            <a:r>
              <a:rPr lang="en-US" sz="2800" dirty="0" err="1">
                <a:solidFill>
                  <a:srgbClr val="000000"/>
                </a:solidFill>
                <a:effectLst/>
                <a:latin typeface="Times New Roman" panose="02020603050405020304" pitchFamily="18" charset="0"/>
                <a:ea typeface="Times New Roman" panose="02020603050405020304" pitchFamily="18" charset="0"/>
              </a:rPr>
              <a:t>truyền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thống</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như: </a:t>
            </a:r>
            <a:r>
              <a:rPr lang="vi-VN" sz="2800" i="1" dirty="0">
                <a:solidFill>
                  <a:srgbClr val="000000"/>
                </a:solidFill>
                <a:effectLst/>
                <a:latin typeface="Times New Roman" panose="02020603050405020304" pitchFamily="18" charset="0"/>
                <a:ea typeface="Times New Roman" panose="02020603050405020304" pitchFamily="18" charset="0"/>
              </a:rPr>
              <a:t>lễ Ka</a:t>
            </a:r>
            <a:r>
              <a:rPr lang="en-US" sz="2800" i="1" dirty="0">
                <a:solidFill>
                  <a:srgbClr val="000000"/>
                </a:solidFill>
                <a:effectLst/>
                <a:latin typeface="Times New Roman" panose="02020603050405020304" pitchFamily="18" charset="0"/>
                <a:ea typeface="Times New Roman" panose="02020603050405020304" pitchFamily="18" charset="0"/>
              </a:rPr>
              <a:t>-</a:t>
            </a:r>
            <a:r>
              <a:rPr lang="vi-VN" sz="2800" i="1" dirty="0">
                <a:solidFill>
                  <a:srgbClr val="000000"/>
                </a:solidFill>
                <a:effectLst/>
                <a:latin typeface="Times New Roman" panose="02020603050405020304" pitchFamily="18" charset="0"/>
                <a:ea typeface="Times New Roman" panose="02020603050405020304" pitchFamily="18" charset="0"/>
              </a:rPr>
              <a:t>tê, lễ Rija Nưgar, lễ Rija Praung, lễ khai mương, lễ xuống gặt, lễ mừng cơm</a:t>
            </a:r>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rPr>
              <a:t>mới...</a:t>
            </a: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US" sz="2800" dirty="0">
                <a:solidFill>
                  <a:srgbClr val="000000"/>
                </a:solidFill>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(ng</a:t>
            </a:r>
            <a:r>
              <a:rPr lang="en-US" sz="2800" dirty="0">
                <a:solidFill>
                  <a:srgbClr val="000000"/>
                </a:solidFill>
                <a:effectLst/>
                <a:latin typeface="Times New Roman" panose="02020603050405020304" pitchFamily="18" charset="0"/>
                <a:ea typeface="Times New Roman" panose="02020603050405020304" pitchFamily="18" charset="0"/>
              </a:rPr>
              <a:t>u</a:t>
            </a:r>
            <a:r>
              <a:rPr lang="vi-VN" sz="2800" dirty="0">
                <a:solidFill>
                  <a:srgbClr val="000000"/>
                </a:solidFill>
                <a:effectLst/>
                <a:latin typeface="Times New Roman" panose="02020603050405020304" pitchFamily="18" charset="0"/>
                <a:ea typeface="Times New Roman" panose="02020603050405020304" pitchFamily="18" charset="0"/>
              </a:rPr>
              <a:t>ồn: </a:t>
            </a:r>
            <a:r>
              <a:rPr lang="vi-VN" sz="2800" i="1" dirty="0">
                <a:solidFill>
                  <a:srgbClr val="000000"/>
                </a:solidFill>
                <a:effectLst/>
                <a:latin typeface="Times New Roman" panose="02020603050405020304" pitchFamily="18" charset="0"/>
                <a:ea typeface="Times New Roman" panose="02020603050405020304" pitchFamily="18" charset="0"/>
              </a:rPr>
              <a:t>baoninhthuan.com.vn</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1431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3CF1A380-6089-BB41-8F3A-4DC5336F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oudy Old Style"/>
              <a:ea typeface="+mn-ea"/>
              <a:cs typeface="+mn-cs"/>
            </a:endParaRPr>
          </a:p>
        </p:txBody>
      </p:sp>
      <p:pic>
        <p:nvPicPr>
          <p:cNvPr id="6" name="Picture 5">
            <a:extLst>
              <a:ext uri="{FF2B5EF4-FFF2-40B4-BE49-F238E27FC236}">
                <a16:creationId xmlns:a16="http://schemas.microsoft.com/office/drawing/2014/main" id="{3E4D7497-2ACB-469A-8CFC-8288AD216A43}"/>
              </a:ext>
            </a:extLst>
          </p:cNvPr>
          <p:cNvPicPr>
            <a:picLocks noChangeAspect="1"/>
          </p:cNvPicPr>
          <p:nvPr/>
        </p:nvPicPr>
        <p:blipFill rotWithShape="1">
          <a:blip r:embed="rId2"/>
          <a:srcRect l="22443" r="25766" b="1"/>
          <a:stretch/>
        </p:blipFill>
        <p:spPr>
          <a:xfrm>
            <a:off x="7107603" y="812057"/>
            <a:ext cx="3876811" cy="5127565"/>
          </a:xfrm>
          <a:custGeom>
            <a:avLst/>
            <a:gdLst/>
            <a:ahLst/>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p:spPr>
      </p:pic>
      <p:sp>
        <p:nvSpPr>
          <p:cNvPr id="18" name="Freeform: Shape 12">
            <a:extLst>
              <a:ext uri="{FF2B5EF4-FFF2-40B4-BE49-F238E27FC236}">
                <a16:creationId xmlns:a16="http://schemas.microsoft.com/office/drawing/2014/main" id="{B17C82BA-B31E-489C-9E34-F04CE45263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38834" y="722659"/>
            <a:ext cx="4014345" cy="5291886"/>
          </a:xfrm>
          <a:custGeom>
            <a:avLst/>
            <a:gdLst>
              <a:gd name="connsiteX0" fmla="*/ 2010463 w 4014345"/>
              <a:gd name="connsiteY0" fmla="*/ 0 h 5302828"/>
              <a:gd name="connsiteX1" fmla="*/ 2186554 w 4014345"/>
              <a:gd name="connsiteY1" fmla="*/ 153908 h 5302828"/>
              <a:gd name="connsiteX2" fmla="*/ 3490066 w 4014345"/>
              <a:gd name="connsiteY2" fmla="*/ 799434 h 5302828"/>
              <a:gd name="connsiteX3" fmla="*/ 4014345 w 4014345"/>
              <a:gd name="connsiteY3" fmla="*/ 1914517 h 5302828"/>
              <a:gd name="connsiteX4" fmla="*/ 4014344 w 4014345"/>
              <a:gd name="connsiteY4" fmla="*/ 2588099 h 5302828"/>
              <a:gd name="connsiteX5" fmla="*/ 4009930 w 4014345"/>
              <a:gd name="connsiteY5" fmla="*/ 5302828 h 5302828"/>
              <a:gd name="connsiteX6" fmla="*/ 4415 w 4014345"/>
              <a:gd name="connsiteY6" fmla="*/ 5302828 h 5302828"/>
              <a:gd name="connsiteX7" fmla="*/ 0 w 4014345"/>
              <a:gd name="connsiteY7" fmla="*/ 2588099 h 5302828"/>
              <a:gd name="connsiteX8" fmla="*/ 1 w 4014345"/>
              <a:gd name="connsiteY8" fmla="*/ 1914517 h 5302828"/>
              <a:gd name="connsiteX9" fmla="*/ 524282 w 4014345"/>
              <a:gd name="connsiteY9" fmla="*/ 799434 h 5302828"/>
              <a:gd name="connsiteX10" fmla="*/ 1827794 w 4014345"/>
              <a:gd name="connsiteY10" fmla="*/ 153908 h 530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4345" h="5302828">
                <a:moveTo>
                  <a:pt x="2010463" y="0"/>
                </a:moveTo>
                <a:lnTo>
                  <a:pt x="2186554" y="153908"/>
                </a:lnTo>
                <a:cubicBezTo>
                  <a:pt x="2623188" y="490280"/>
                  <a:pt x="3115215" y="582934"/>
                  <a:pt x="3490066" y="799434"/>
                </a:cubicBezTo>
                <a:cubicBezTo>
                  <a:pt x="3850510" y="1050687"/>
                  <a:pt x="4014345" y="1338834"/>
                  <a:pt x="4014345" y="1914517"/>
                </a:cubicBezTo>
                <a:cubicBezTo>
                  <a:pt x="4014345" y="2139044"/>
                  <a:pt x="4014344" y="2363572"/>
                  <a:pt x="4014344" y="2588099"/>
                </a:cubicBezTo>
                <a:lnTo>
                  <a:pt x="4009930" y="5302828"/>
                </a:lnTo>
                <a:lnTo>
                  <a:pt x="4415" y="5302828"/>
                </a:lnTo>
                <a:lnTo>
                  <a:pt x="0" y="2588099"/>
                </a:lnTo>
                <a:cubicBezTo>
                  <a:pt x="0" y="2363572"/>
                  <a:pt x="1" y="2139044"/>
                  <a:pt x="1" y="1914517"/>
                </a:cubicBezTo>
                <a:cubicBezTo>
                  <a:pt x="1" y="1338834"/>
                  <a:pt x="163838" y="1050687"/>
                  <a:pt x="524282" y="799434"/>
                </a:cubicBezTo>
                <a:cubicBezTo>
                  <a:pt x="899134" y="582934"/>
                  <a:pt x="1391162" y="490280"/>
                  <a:pt x="1827794" y="153908"/>
                </a:cubicBezTo>
                <a:close/>
              </a:path>
            </a:pathLst>
          </a:custGeom>
          <a:noFill/>
          <a:ln w="25400" cap="rnd">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oudy Old Style"/>
              <a:ea typeface="+mn-ea"/>
              <a:cs typeface="+mn-cs"/>
            </a:endParaRPr>
          </a:p>
        </p:txBody>
      </p:sp>
      <p:sp>
        <p:nvSpPr>
          <p:cNvPr id="7" name="TextBox 6">
            <a:extLst>
              <a:ext uri="{FF2B5EF4-FFF2-40B4-BE49-F238E27FC236}">
                <a16:creationId xmlns:a16="http://schemas.microsoft.com/office/drawing/2014/main" id="{2BFCFEAA-C389-42BD-87F0-221185DA9FD1}"/>
              </a:ext>
            </a:extLst>
          </p:cNvPr>
          <p:cNvSpPr txBox="1"/>
          <p:nvPr/>
        </p:nvSpPr>
        <p:spPr>
          <a:xfrm>
            <a:off x="1012873" y="1140296"/>
            <a:ext cx="5500468" cy="4011098"/>
          </a:xfrm>
          <a:prstGeom prst="rect">
            <a:avLst/>
          </a:prstGeom>
          <a:noFill/>
        </p:spPr>
        <p:txBody>
          <a:bodyPr wrap="square">
            <a:spAutoFit/>
          </a:bodyPr>
          <a:lstStyle/>
          <a:p>
            <a:pPr marL="285750" indent="-285750" algn="just">
              <a:lnSpc>
                <a:spcPct val="115000"/>
              </a:lnSpc>
              <a:spcBef>
                <a:spcPts val="600"/>
              </a:spcBef>
              <a:spcAft>
                <a:spcPts val="600"/>
              </a:spcAft>
              <a:buFont typeface="Wingdings" panose="05000000000000000000" pitchFamily="2" charset="2"/>
              <a:buChar char="v"/>
            </a:pPr>
            <a:r>
              <a:rPr lang="vi-VN" sz="3200" dirty="0">
                <a:solidFill>
                  <a:srgbClr val="000000"/>
                </a:solidFill>
                <a:latin typeface="Times New Roman" panose="02020603050405020304" pitchFamily="18" charset="0"/>
                <a:ea typeface="Times New Roman" panose="02020603050405020304" pitchFamily="18" charset="0"/>
              </a:rPr>
              <a:t>Không gian văn hóa Chăm có sức lôi cuốn đặc biệt, từ phong tục tập quán theo chế độ mẫu hệ, đến những nghi lễ, tín ngưỡng cùng nhiều nghệ thuật dân gian truyền thống khác. (nguồn: </a:t>
            </a:r>
            <a:r>
              <a:rPr lang="vi-VN" sz="3200" i="1" dirty="0">
                <a:solidFill>
                  <a:srgbClr val="000000"/>
                </a:solidFill>
                <a:latin typeface="Times New Roman" panose="02020603050405020304" pitchFamily="18" charset="0"/>
                <a:ea typeface="Times New Roman" panose="02020603050405020304" pitchFamily="18" charset="0"/>
              </a:rPr>
              <a:t>baoninhthuan.com.vn</a:t>
            </a:r>
            <a:r>
              <a:rPr lang="vi-VN" sz="3200" dirty="0">
                <a:solidFill>
                  <a:srgbClr val="000000"/>
                </a:solidFill>
                <a:latin typeface="Times New Roman" panose="02020603050405020304" pitchFamily="18" charset="0"/>
                <a:ea typeface="Times New Roman" panose="02020603050405020304" pitchFamily="18" charset="0"/>
              </a:rPr>
              <a:t>)</a:t>
            </a:r>
            <a:endParaRPr lang="en-US" sz="3200" dirty="0">
              <a:solidFill>
                <a:srgbClr val="262626"/>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33417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8">
            <a:extLst>
              <a:ext uri="{FF2B5EF4-FFF2-40B4-BE49-F238E27FC236}">
                <a16:creationId xmlns:a16="http://schemas.microsoft.com/office/drawing/2014/main" id="{945D478C-A9A5-4832-89D8-703607711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8"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14" name="Rectangle 10">
            <a:extLst>
              <a:ext uri="{FF2B5EF4-FFF2-40B4-BE49-F238E27FC236}">
                <a16:creationId xmlns:a16="http://schemas.microsoft.com/office/drawing/2014/main" id="{6070DF15-E754-42BB-9A78-F070643B1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980" y="4519947"/>
            <a:ext cx="12208582" cy="23356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841AC873-7C50-4A56-AEB3-7AEEDBB21D31}"/>
              </a:ext>
            </a:extLst>
          </p:cNvPr>
          <p:cNvSpPr>
            <a:spLocks noGrp="1"/>
          </p:cNvSpPr>
          <p:nvPr>
            <p:ph type="ctrTitle"/>
          </p:nvPr>
        </p:nvSpPr>
        <p:spPr>
          <a:xfrm>
            <a:off x="2069331" y="4934601"/>
            <a:ext cx="8031961" cy="882398"/>
          </a:xfrm>
        </p:spPr>
        <p:txBody>
          <a:bodyPr>
            <a:normAutofit/>
          </a:bodyPr>
          <a:lstStyle/>
          <a:p>
            <a:r>
              <a:rPr lang="en-US" sz="4400" dirty="0"/>
              <a:t>HÌNH THÀNH KIẾN THỨC</a:t>
            </a:r>
          </a:p>
        </p:txBody>
      </p:sp>
      <p:pic>
        <p:nvPicPr>
          <p:cNvPr id="4" name="Picture 3">
            <a:extLst>
              <a:ext uri="{FF2B5EF4-FFF2-40B4-BE49-F238E27FC236}">
                <a16:creationId xmlns:a16="http://schemas.microsoft.com/office/drawing/2014/main" id="{ACCE5406-C81C-44DC-801D-678BCF65105F}"/>
              </a:ext>
            </a:extLst>
          </p:cNvPr>
          <p:cNvPicPr>
            <a:picLocks noChangeAspect="1"/>
          </p:cNvPicPr>
          <p:nvPr/>
        </p:nvPicPr>
        <p:blipFill rotWithShape="1">
          <a:blip r:embed="rId2"/>
          <a:srcRect t="26756" b="7524"/>
          <a:stretch/>
        </p:blipFill>
        <p:spPr>
          <a:xfrm>
            <a:off x="-15059" y="1"/>
            <a:ext cx="12200741" cy="4510316"/>
          </a:xfrm>
          <a:prstGeom prst="rect">
            <a:avLst/>
          </a:prstGeom>
        </p:spPr>
      </p:pic>
      <p:grpSp>
        <p:nvGrpSpPr>
          <p:cNvPr id="13" name="Group 12">
            <a:extLst>
              <a:ext uri="{FF2B5EF4-FFF2-40B4-BE49-F238E27FC236}">
                <a16:creationId xmlns:a16="http://schemas.microsoft.com/office/drawing/2014/main" id="{67A83510-2790-4866-911D-2E1588DF5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432" y="4252353"/>
            <a:ext cx="12157773" cy="494218"/>
            <a:chOff x="18956" y="5952517"/>
            <a:chExt cx="12157773" cy="494218"/>
          </a:xfrm>
          <a:solidFill>
            <a:schemeClr val="bg1"/>
          </a:solidFill>
        </p:grpSpPr>
        <p:sp>
          <p:nvSpPr>
            <p:cNvPr id="14" name="Freeform 10">
              <a:extLst>
                <a:ext uri="{FF2B5EF4-FFF2-40B4-BE49-F238E27FC236}">
                  <a16:creationId xmlns:a16="http://schemas.microsoft.com/office/drawing/2014/main" id="{DAB74ACE-7603-4829-88FE-C3C2B05EBD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5" name="Freeform 15">
              <a:extLst>
                <a:ext uri="{FF2B5EF4-FFF2-40B4-BE49-F238E27FC236}">
                  <a16:creationId xmlns:a16="http://schemas.microsoft.com/office/drawing/2014/main" id="{DE3E37A0-8723-42F4-9435-F06BD0191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6" name="Freeform 18">
              <a:extLst>
                <a:ext uri="{FF2B5EF4-FFF2-40B4-BE49-F238E27FC236}">
                  <a16:creationId xmlns:a16="http://schemas.microsoft.com/office/drawing/2014/main" id="{0C5FE567-8965-4799-B1E6-8A6E1A8488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7" name="Freeform 22">
              <a:extLst>
                <a:ext uri="{FF2B5EF4-FFF2-40B4-BE49-F238E27FC236}">
                  <a16:creationId xmlns:a16="http://schemas.microsoft.com/office/drawing/2014/main" id="{BA3FF2FD-6394-4F97-B186-BD4A98C619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8" name="Freeform 8">
              <a:extLst>
                <a:ext uri="{FF2B5EF4-FFF2-40B4-BE49-F238E27FC236}">
                  <a16:creationId xmlns:a16="http://schemas.microsoft.com/office/drawing/2014/main" id="{1A361C9F-AD97-4338-B557-8766AFD033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9" name="Freeform 19">
              <a:extLst>
                <a:ext uri="{FF2B5EF4-FFF2-40B4-BE49-F238E27FC236}">
                  <a16:creationId xmlns:a16="http://schemas.microsoft.com/office/drawing/2014/main" id="{F4FAA936-A80F-43B5-8A7D-17CC7CF771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0" name="Freeform 20">
              <a:extLst>
                <a:ext uri="{FF2B5EF4-FFF2-40B4-BE49-F238E27FC236}">
                  <a16:creationId xmlns:a16="http://schemas.microsoft.com/office/drawing/2014/main" id="{21246F32-1BA7-40E4-9AF9-CA517D4413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1" name="Freeform 23">
              <a:extLst>
                <a:ext uri="{FF2B5EF4-FFF2-40B4-BE49-F238E27FC236}">
                  <a16:creationId xmlns:a16="http://schemas.microsoft.com/office/drawing/2014/main" id="{C18EE8CE-BCF9-4C64-B335-C7830B03F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2" name="Freeform 26">
              <a:extLst>
                <a:ext uri="{FF2B5EF4-FFF2-40B4-BE49-F238E27FC236}">
                  <a16:creationId xmlns:a16="http://schemas.microsoft.com/office/drawing/2014/main" id="{64AC2B2B-568F-4175-8D84-AD8F6B563F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3" name="Freeform 27">
              <a:extLst>
                <a:ext uri="{FF2B5EF4-FFF2-40B4-BE49-F238E27FC236}">
                  <a16:creationId xmlns:a16="http://schemas.microsoft.com/office/drawing/2014/main" id="{D9C6CF5C-8CF6-4274-86E0-CAF4A31F4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4" name="Freeform 28">
              <a:extLst>
                <a:ext uri="{FF2B5EF4-FFF2-40B4-BE49-F238E27FC236}">
                  <a16:creationId xmlns:a16="http://schemas.microsoft.com/office/drawing/2014/main" id="{3BFC56A2-55B3-432A-BD3B-4B2423A68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5" name="Freeform 30">
              <a:extLst>
                <a:ext uri="{FF2B5EF4-FFF2-40B4-BE49-F238E27FC236}">
                  <a16:creationId xmlns:a16="http://schemas.microsoft.com/office/drawing/2014/main" id="{BB036CEA-B307-404A-89D6-9414F417D2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6" name="Freeform 43">
              <a:extLst>
                <a:ext uri="{FF2B5EF4-FFF2-40B4-BE49-F238E27FC236}">
                  <a16:creationId xmlns:a16="http://schemas.microsoft.com/office/drawing/2014/main" id="{CB37E5F5-B903-4611-A739-0B7FBE8510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7" name="Freeform 51">
              <a:extLst>
                <a:ext uri="{FF2B5EF4-FFF2-40B4-BE49-F238E27FC236}">
                  <a16:creationId xmlns:a16="http://schemas.microsoft.com/office/drawing/2014/main" id="{B1012F2B-A8F1-4FD5-8E6F-1CC97D0AA8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8" name="Freeform 52">
              <a:extLst>
                <a:ext uri="{FF2B5EF4-FFF2-40B4-BE49-F238E27FC236}">
                  <a16:creationId xmlns:a16="http://schemas.microsoft.com/office/drawing/2014/main" id="{C04C6E0B-838E-4B10-91CA-29C498382A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9" name="Freeform 53">
              <a:extLst>
                <a:ext uri="{FF2B5EF4-FFF2-40B4-BE49-F238E27FC236}">
                  <a16:creationId xmlns:a16="http://schemas.microsoft.com/office/drawing/2014/main" id="{15D6CFEB-4FC5-45C3-8BDF-95EAD1EDF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0" name="Freeform 54">
              <a:extLst>
                <a:ext uri="{FF2B5EF4-FFF2-40B4-BE49-F238E27FC236}">
                  <a16:creationId xmlns:a16="http://schemas.microsoft.com/office/drawing/2014/main" id="{EA8E01BA-7055-4707-906A-F08E2E2535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1" name="Freeform 55">
              <a:extLst>
                <a:ext uri="{FF2B5EF4-FFF2-40B4-BE49-F238E27FC236}">
                  <a16:creationId xmlns:a16="http://schemas.microsoft.com/office/drawing/2014/main" id="{CDA2DE76-0D5E-4F6F-95E7-508B725F8A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2" name="Freeform 56">
              <a:extLst>
                <a:ext uri="{FF2B5EF4-FFF2-40B4-BE49-F238E27FC236}">
                  <a16:creationId xmlns:a16="http://schemas.microsoft.com/office/drawing/2014/main" id="{669578C5-3D06-4B77-A897-A014B441B5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3" name="Freeform 57">
              <a:extLst>
                <a:ext uri="{FF2B5EF4-FFF2-40B4-BE49-F238E27FC236}">
                  <a16:creationId xmlns:a16="http://schemas.microsoft.com/office/drawing/2014/main" id="{85AA3005-AAD0-4587-B352-ECD937D61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4" name="Freeform 59">
              <a:extLst>
                <a:ext uri="{FF2B5EF4-FFF2-40B4-BE49-F238E27FC236}">
                  <a16:creationId xmlns:a16="http://schemas.microsoft.com/office/drawing/2014/main" id="{B4E9730F-E8B1-4F7C-BA99-3B3016F104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5" name="Freeform 60">
              <a:extLst>
                <a:ext uri="{FF2B5EF4-FFF2-40B4-BE49-F238E27FC236}">
                  <a16:creationId xmlns:a16="http://schemas.microsoft.com/office/drawing/2014/main" id="{A8922D05-C325-4918-84E6-1C62AD7BE0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6" name="Freeform 61">
              <a:extLst>
                <a:ext uri="{FF2B5EF4-FFF2-40B4-BE49-F238E27FC236}">
                  <a16:creationId xmlns:a16="http://schemas.microsoft.com/office/drawing/2014/main" id="{38DD42E8-8604-45E3-99FE-72D479AF2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7" name="Freeform 5">
              <a:extLst>
                <a:ext uri="{FF2B5EF4-FFF2-40B4-BE49-F238E27FC236}">
                  <a16:creationId xmlns:a16="http://schemas.microsoft.com/office/drawing/2014/main" id="{2E946C70-11C9-4C85-BE3B-1149117F38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8" name="Freeform 6">
              <a:extLst>
                <a:ext uri="{FF2B5EF4-FFF2-40B4-BE49-F238E27FC236}">
                  <a16:creationId xmlns:a16="http://schemas.microsoft.com/office/drawing/2014/main" id="{48F637C4-CFB7-4421-9DAB-6730244B2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9" name="Freeform 7">
              <a:extLst>
                <a:ext uri="{FF2B5EF4-FFF2-40B4-BE49-F238E27FC236}">
                  <a16:creationId xmlns:a16="http://schemas.microsoft.com/office/drawing/2014/main" id="{6E137FD9-DCB4-4E5A-960B-350C3627EE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0" name="Freeform 8">
              <a:extLst>
                <a:ext uri="{FF2B5EF4-FFF2-40B4-BE49-F238E27FC236}">
                  <a16:creationId xmlns:a16="http://schemas.microsoft.com/office/drawing/2014/main" id="{9DCD8437-9BFD-44B4-AAC8-75388190F2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1" name="Freeform 9">
              <a:extLst>
                <a:ext uri="{FF2B5EF4-FFF2-40B4-BE49-F238E27FC236}">
                  <a16:creationId xmlns:a16="http://schemas.microsoft.com/office/drawing/2014/main" id="{C9EEBF9B-D5F1-4EE3-A46A-A5A5E396A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2" name="Freeform 11">
              <a:extLst>
                <a:ext uri="{FF2B5EF4-FFF2-40B4-BE49-F238E27FC236}">
                  <a16:creationId xmlns:a16="http://schemas.microsoft.com/office/drawing/2014/main" id="{3A77B17D-E4D2-444B-8D75-F0171A3E8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3" name="Freeform 12">
              <a:extLst>
                <a:ext uri="{FF2B5EF4-FFF2-40B4-BE49-F238E27FC236}">
                  <a16:creationId xmlns:a16="http://schemas.microsoft.com/office/drawing/2014/main" id="{5FDB9442-6054-49E2-948E-D30AD9E09F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4" name="Freeform 13">
              <a:extLst>
                <a:ext uri="{FF2B5EF4-FFF2-40B4-BE49-F238E27FC236}">
                  <a16:creationId xmlns:a16="http://schemas.microsoft.com/office/drawing/2014/main" id="{3E1DF8B7-7CB2-4181-8525-4EE2D5D9E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5" name="Freeform 14">
              <a:extLst>
                <a:ext uri="{FF2B5EF4-FFF2-40B4-BE49-F238E27FC236}">
                  <a16:creationId xmlns:a16="http://schemas.microsoft.com/office/drawing/2014/main" id="{4B3B2382-7947-4BAF-BF2F-830393F8EF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6" name="Freeform 16">
              <a:extLst>
                <a:ext uri="{FF2B5EF4-FFF2-40B4-BE49-F238E27FC236}">
                  <a16:creationId xmlns:a16="http://schemas.microsoft.com/office/drawing/2014/main" id="{AC95E7F5-BA75-4053-AC8F-81ACC42626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7" name="Freeform 17">
              <a:extLst>
                <a:ext uri="{FF2B5EF4-FFF2-40B4-BE49-F238E27FC236}">
                  <a16:creationId xmlns:a16="http://schemas.microsoft.com/office/drawing/2014/main" id="{8D431126-FDB6-42AF-BC9E-58E4C417BA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8" name="Freeform 21">
              <a:extLst>
                <a:ext uri="{FF2B5EF4-FFF2-40B4-BE49-F238E27FC236}">
                  <a16:creationId xmlns:a16="http://schemas.microsoft.com/office/drawing/2014/main" id="{4AA2BE9B-BD88-4958-B98E-7363A0FD5C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9" name="Freeform 25">
              <a:extLst>
                <a:ext uri="{FF2B5EF4-FFF2-40B4-BE49-F238E27FC236}">
                  <a16:creationId xmlns:a16="http://schemas.microsoft.com/office/drawing/2014/main" id="{BA18EADE-8501-4251-ADCD-EB02B73DF1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0" name="Freeform 29">
              <a:extLst>
                <a:ext uri="{FF2B5EF4-FFF2-40B4-BE49-F238E27FC236}">
                  <a16:creationId xmlns:a16="http://schemas.microsoft.com/office/drawing/2014/main" id="{D1886B2F-FFB5-4032-A012-EAE8464DDA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1" name="Freeform 31">
              <a:extLst>
                <a:ext uri="{FF2B5EF4-FFF2-40B4-BE49-F238E27FC236}">
                  <a16:creationId xmlns:a16="http://schemas.microsoft.com/office/drawing/2014/main" id="{65048464-3972-4F85-858C-BD0D6CC8A6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2" name="Freeform 32">
              <a:extLst>
                <a:ext uri="{FF2B5EF4-FFF2-40B4-BE49-F238E27FC236}">
                  <a16:creationId xmlns:a16="http://schemas.microsoft.com/office/drawing/2014/main" id="{9B136B45-B116-4EA4-802D-0D9EC238C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3" name="Freeform 33">
              <a:extLst>
                <a:ext uri="{FF2B5EF4-FFF2-40B4-BE49-F238E27FC236}">
                  <a16:creationId xmlns:a16="http://schemas.microsoft.com/office/drawing/2014/main" id="{F7DA7C34-DDA0-41AB-A47F-E981F63E23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4" name="Freeform 34">
              <a:extLst>
                <a:ext uri="{FF2B5EF4-FFF2-40B4-BE49-F238E27FC236}">
                  <a16:creationId xmlns:a16="http://schemas.microsoft.com/office/drawing/2014/main" id="{BB16C09B-E126-49FC-B0C4-2CB43FA038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5" name="Freeform 35">
              <a:extLst>
                <a:ext uri="{FF2B5EF4-FFF2-40B4-BE49-F238E27FC236}">
                  <a16:creationId xmlns:a16="http://schemas.microsoft.com/office/drawing/2014/main" id="{A12A7CBF-E4C8-4085-88C3-03102FE468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6" name="Freeform 36">
              <a:extLst>
                <a:ext uri="{FF2B5EF4-FFF2-40B4-BE49-F238E27FC236}">
                  <a16:creationId xmlns:a16="http://schemas.microsoft.com/office/drawing/2014/main" id="{55CA9A4D-ABE6-426B-B7F0-F5B933349C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7" name="Freeform 37">
              <a:extLst>
                <a:ext uri="{FF2B5EF4-FFF2-40B4-BE49-F238E27FC236}">
                  <a16:creationId xmlns:a16="http://schemas.microsoft.com/office/drawing/2014/main" id="{8A4F3A5B-B199-4716-ADF4-5E33A7C0D1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8" name="Freeform 38">
              <a:extLst>
                <a:ext uri="{FF2B5EF4-FFF2-40B4-BE49-F238E27FC236}">
                  <a16:creationId xmlns:a16="http://schemas.microsoft.com/office/drawing/2014/main" id="{5846F32E-5DDD-4AF4-BE1C-5F1A3FF10D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9" name="Freeform 39">
              <a:extLst>
                <a:ext uri="{FF2B5EF4-FFF2-40B4-BE49-F238E27FC236}">
                  <a16:creationId xmlns:a16="http://schemas.microsoft.com/office/drawing/2014/main" id="{AFE38B2F-69BC-4661-84A3-EA04CDC3FE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0" name="Freeform 40">
              <a:extLst>
                <a:ext uri="{FF2B5EF4-FFF2-40B4-BE49-F238E27FC236}">
                  <a16:creationId xmlns:a16="http://schemas.microsoft.com/office/drawing/2014/main" id="{5CA6F12C-4208-48A6-B7B0-DD18CB3992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1" name="Freeform 41">
              <a:extLst>
                <a:ext uri="{FF2B5EF4-FFF2-40B4-BE49-F238E27FC236}">
                  <a16:creationId xmlns:a16="http://schemas.microsoft.com/office/drawing/2014/main" id="{0F08EA53-C6C6-49F1-B8DA-E20FFD6078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2" name="Freeform 42">
              <a:extLst>
                <a:ext uri="{FF2B5EF4-FFF2-40B4-BE49-F238E27FC236}">
                  <a16:creationId xmlns:a16="http://schemas.microsoft.com/office/drawing/2014/main" id="{6B6EA655-7497-4604-92DF-43CE7322ED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3" name="Freeform 44">
              <a:extLst>
                <a:ext uri="{FF2B5EF4-FFF2-40B4-BE49-F238E27FC236}">
                  <a16:creationId xmlns:a16="http://schemas.microsoft.com/office/drawing/2014/main" id="{082FFE9A-67C2-471A-AF37-ED9C238DB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4" name="Freeform 45">
              <a:extLst>
                <a:ext uri="{FF2B5EF4-FFF2-40B4-BE49-F238E27FC236}">
                  <a16:creationId xmlns:a16="http://schemas.microsoft.com/office/drawing/2014/main" id="{B0FD6176-7431-446D-91DB-56644A93C1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5" name="Freeform 46">
              <a:extLst>
                <a:ext uri="{FF2B5EF4-FFF2-40B4-BE49-F238E27FC236}">
                  <a16:creationId xmlns:a16="http://schemas.microsoft.com/office/drawing/2014/main" id="{A46603FA-6405-410B-AD8A-3D75BE7A85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6" name="Freeform 47">
              <a:extLst>
                <a:ext uri="{FF2B5EF4-FFF2-40B4-BE49-F238E27FC236}">
                  <a16:creationId xmlns:a16="http://schemas.microsoft.com/office/drawing/2014/main" id="{6BE439BF-AE87-4F53-9DC9-72414AD1F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7" name="Freeform 48">
              <a:extLst>
                <a:ext uri="{FF2B5EF4-FFF2-40B4-BE49-F238E27FC236}">
                  <a16:creationId xmlns:a16="http://schemas.microsoft.com/office/drawing/2014/main" id="{55C88911-7FE8-4196-8D02-DAB1B62D9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8" name="Freeform 49">
              <a:extLst>
                <a:ext uri="{FF2B5EF4-FFF2-40B4-BE49-F238E27FC236}">
                  <a16:creationId xmlns:a16="http://schemas.microsoft.com/office/drawing/2014/main" id="{BAD26C77-660F-4C9C-9A98-234048198B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9" name="Freeform 8">
              <a:extLst>
                <a:ext uri="{FF2B5EF4-FFF2-40B4-BE49-F238E27FC236}">
                  <a16:creationId xmlns:a16="http://schemas.microsoft.com/office/drawing/2014/main" id="{507A2021-3F23-43FC-AB0D-130B575906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70" name="Freeform 106">
              <a:extLst>
                <a:ext uri="{FF2B5EF4-FFF2-40B4-BE49-F238E27FC236}">
                  <a16:creationId xmlns:a16="http://schemas.microsoft.com/office/drawing/2014/main" id="{CB855C11-52EB-43D9-8831-1A26FCE12A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71" name="Freeform 19">
              <a:extLst>
                <a:ext uri="{FF2B5EF4-FFF2-40B4-BE49-F238E27FC236}">
                  <a16:creationId xmlns:a16="http://schemas.microsoft.com/office/drawing/2014/main" id="{1A6AD416-1A17-49A9-8301-8C0A5A78CA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72" name="Freeform 20">
              <a:extLst>
                <a:ext uri="{FF2B5EF4-FFF2-40B4-BE49-F238E27FC236}">
                  <a16:creationId xmlns:a16="http://schemas.microsoft.com/office/drawing/2014/main" id="{F03687D9-14CC-461B-B4B5-907E10B6A1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73" name="Freeform 26">
              <a:extLst>
                <a:ext uri="{FF2B5EF4-FFF2-40B4-BE49-F238E27FC236}">
                  <a16:creationId xmlns:a16="http://schemas.microsoft.com/office/drawing/2014/main" id="{FCC639BE-A7F9-46A2-955A-3ACA454554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74" name="Freeform 27">
              <a:extLst>
                <a:ext uri="{FF2B5EF4-FFF2-40B4-BE49-F238E27FC236}">
                  <a16:creationId xmlns:a16="http://schemas.microsoft.com/office/drawing/2014/main" id="{B3FED40E-A961-4D78-947A-5AC1BD510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75" name="Freeform 28">
              <a:extLst>
                <a:ext uri="{FF2B5EF4-FFF2-40B4-BE49-F238E27FC236}">
                  <a16:creationId xmlns:a16="http://schemas.microsoft.com/office/drawing/2014/main" id="{1445BCDF-9E07-46AD-A6B5-5BEFA223C1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76" name="Freeform 55">
              <a:extLst>
                <a:ext uri="{FF2B5EF4-FFF2-40B4-BE49-F238E27FC236}">
                  <a16:creationId xmlns:a16="http://schemas.microsoft.com/office/drawing/2014/main" id="{23324DC7-93D9-451A-9ABF-1B4D92BF22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77" name="Freeform 56">
              <a:extLst>
                <a:ext uri="{FF2B5EF4-FFF2-40B4-BE49-F238E27FC236}">
                  <a16:creationId xmlns:a16="http://schemas.microsoft.com/office/drawing/2014/main" id="{003474BA-A947-4598-96BB-BAACE2411D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78" name="Freeform 57">
              <a:extLst>
                <a:ext uri="{FF2B5EF4-FFF2-40B4-BE49-F238E27FC236}">
                  <a16:creationId xmlns:a16="http://schemas.microsoft.com/office/drawing/2014/main" id="{04426A72-0FD0-478F-AAC5-B49E142535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79" name="Freeform 60">
              <a:extLst>
                <a:ext uri="{FF2B5EF4-FFF2-40B4-BE49-F238E27FC236}">
                  <a16:creationId xmlns:a16="http://schemas.microsoft.com/office/drawing/2014/main" id="{17260BB0-9DCA-4927-89A5-1314AD40EB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80" name="Freeform 61">
              <a:extLst>
                <a:ext uri="{FF2B5EF4-FFF2-40B4-BE49-F238E27FC236}">
                  <a16:creationId xmlns:a16="http://schemas.microsoft.com/office/drawing/2014/main" id="{F459656F-63AC-4FC7-8D12-282B9B0C4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81" name="Freeform 5">
              <a:extLst>
                <a:ext uri="{FF2B5EF4-FFF2-40B4-BE49-F238E27FC236}">
                  <a16:creationId xmlns:a16="http://schemas.microsoft.com/office/drawing/2014/main" id="{5C345A48-BE33-4B10-AF97-207DC7E2CC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82" name="Freeform 6">
              <a:extLst>
                <a:ext uri="{FF2B5EF4-FFF2-40B4-BE49-F238E27FC236}">
                  <a16:creationId xmlns:a16="http://schemas.microsoft.com/office/drawing/2014/main" id="{65503F74-3A89-46DD-AD4D-9BB164E252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83" name="Freeform 7">
              <a:extLst>
                <a:ext uri="{FF2B5EF4-FFF2-40B4-BE49-F238E27FC236}">
                  <a16:creationId xmlns:a16="http://schemas.microsoft.com/office/drawing/2014/main" id="{5D8D4A6C-9C30-46E6-953F-8FFE24534F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84" name="Freeform 8">
              <a:extLst>
                <a:ext uri="{FF2B5EF4-FFF2-40B4-BE49-F238E27FC236}">
                  <a16:creationId xmlns:a16="http://schemas.microsoft.com/office/drawing/2014/main" id="{844B12AB-BDBA-412B-8127-0671AB6BF8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85" name="Freeform 9">
              <a:extLst>
                <a:ext uri="{FF2B5EF4-FFF2-40B4-BE49-F238E27FC236}">
                  <a16:creationId xmlns:a16="http://schemas.microsoft.com/office/drawing/2014/main" id="{84AE8FA4-8AC5-4D0E-9FF8-B6F6D961FC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86" name="Freeform 11">
              <a:extLst>
                <a:ext uri="{FF2B5EF4-FFF2-40B4-BE49-F238E27FC236}">
                  <a16:creationId xmlns:a16="http://schemas.microsoft.com/office/drawing/2014/main" id="{462515DF-512D-49E0-B5FE-637D9E352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87" name="Freeform 12">
              <a:extLst>
                <a:ext uri="{FF2B5EF4-FFF2-40B4-BE49-F238E27FC236}">
                  <a16:creationId xmlns:a16="http://schemas.microsoft.com/office/drawing/2014/main" id="{342CB8A0-096D-4A9F-B962-294DB670BD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88" name="Freeform 13">
              <a:extLst>
                <a:ext uri="{FF2B5EF4-FFF2-40B4-BE49-F238E27FC236}">
                  <a16:creationId xmlns:a16="http://schemas.microsoft.com/office/drawing/2014/main" id="{6870353D-6B96-4946-8BB5-015BF6E6E2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89" name="Freeform 14">
              <a:extLst>
                <a:ext uri="{FF2B5EF4-FFF2-40B4-BE49-F238E27FC236}">
                  <a16:creationId xmlns:a16="http://schemas.microsoft.com/office/drawing/2014/main" id="{20249E38-6114-4065-8836-941D6C55D5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90" name="Freeform 16">
              <a:extLst>
                <a:ext uri="{FF2B5EF4-FFF2-40B4-BE49-F238E27FC236}">
                  <a16:creationId xmlns:a16="http://schemas.microsoft.com/office/drawing/2014/main" id="{BDA5073D-3C1B-4779-8DEF-FD9CD5308D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91" name="Freeform 17">
              <a:extLst>
                <a:ext uri="{FF2B5EF4-FFF2-40B4-BE49-F238E27FC236}">
                  <a16:creationId xmlns:a16="http://schemas.microsoft.com/office/drawing/2014/main" id="{79505220-ED85-46B5-A218-0991FA5794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92" name="Freeform 21">
              <a:extLst>
                <a:ext uri="{FF2B5EF4-FFF2-40B4-BE49-F238E27FC236}">
                  <a16:creationId xmlns:a16="http://schemas.microsoft.com/office/drawing/2014/main" id="{A8513416-DF87-4A83-8026-AF40654BAE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93" name="Freeform 25">
              <a:extLst>
                <a:ext uri="{FF2B5EF4-FFF2-40B4-BE49-F238E27FC236}">
                  <a16:creationId xmlns:a16="http://schemas.microsoft.com/office/drawing/2014/main" id="{AF0489C4-7984-4A49-9D02-ACE2DD3EC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94" name="Freeform 29">
              <a:extLst>
                <a:ext uri="{FF2B5EF4-FFF2-40B4-BE49-F238E27FC236}">
                  <a16:creationId xmlns:a16="http://schemas.microsoft.com/office/drawing/2014/main" id="{3DB0DE7C-BF6D-4059-94C4-FD4D6E7BA9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95" name="Freeform 31">
              <a:extLst>
                <a:ext uri="{FF2B5EF4-FFF2-40B4-BE49-F238E27FC236}">
                  <a16:creationId xmlns:a16="http://schemas.microsoft.com/office/drawing/2014/main" id="{5B58E23E-6D06-4F24-B6F8-98AE632C2A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96" name="Freeform 32">
              <a:extLst>
                <a:ext uri="{FF2B5EF4-FFF2-40B4-BE49-F238E27FC236}">
                  <a16:creationId xmlns:a16="http://schemas.microsoft.com/office/drawing/2014/main" id="{7D87D95A-4B48-4140-BB5C-9A33AACBFA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97" name="Freeform 33">
              <a:extLst>
                <a:ext uri="{FF2B5EF4-FFF2-40B4-BE49-F238E27FC236}">
                  <a16:creationId xmlns:a16="http://schemas.microsoft.com/office/drawing/2014/main" id="{6D78BEA4-B995-4BEC-A3B4-C580D646AD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98" name="Freeform 34">
              <a:extLst>
                <a:ext uri="{FF2B5EF4-FFF2-40B4-BE49-F238E27FC236}">
                  <a16:creationId xmlns:a16="http://schemas.microsoft.com/office/drawing/2014/main" id="{C075F1AC-7155-4487-8B7A-0C74E2C65D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99" name="Freeform 35">
              <a:extLst>
                <a:ext uri="{FF2B5EF4-FFF2-40B4-BE49-F238E27FC236}">
                  <a16:creationId xmlns:a16="http://schemas.microsoft.com/office/drawing/2014/main" id="{2923812A-0930-464A-B863-8232CDF9BE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00" name="Freeform 36">
              <a:extLst>
                <a:ext uri="{FF2B5EF4-FFF2-40B4-BE49-F238E27FC236}">
                  <a16:creationId xmlns:a16="http://schemas.microsoft.com/office/drawing/2014/main" id="{5B22D5AF-1F95-4943-ADBD-50BF0DDC9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01" name="Freeform 37">
              <a:extLst>
                <a:ext uri="{FF2B5EF4-FFF2-40B4-BE49-F238E27FC236}">
                  <a16:creationId xmlns:a16="http://schemas.microsoft.com/office/drawing/2014/main" id="{09709304-5160-4325-BE4E-F970450FA8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02" name="Freeform 38">
              <a:extLst>
                <a:ext uri="{FF2B5EF4-FFF2-40B4-BE49-F238E27FC236}">
                  <a16:creationId xmlns:a16="http://schemas.microsoft.com/office/drawing/2014/main" id="{6086BD94-D139-4DEE-9FB6-849360DABF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03" name="Freeform 39">
              <a:extLst>
                <a:ext uri="{FF2B5EF4-FFF2-40B4-BE49-F238E27FC236}">
                  <a16:creationId xmlns:a16="http://schemas.microsoft.com/office/drawing/2014/main" id="{84B8A4B1-C709-4864-851E-6A76DE4E52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04" name="Freeform 40">
              <a:extLst>
                <a:ext uri="{FF2B5EF4-FFF2-40B4-BE49-F238E27FC236}">
                  <a16:creationId xmlns:a16="http://schemas.microsoft.com/office/drawing/2014/main" id="{51183B3E-65BA-45BB-9238-E5553DA7E2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05" name="Freeform 41">
              <a:extLst>
                <a:ext uri="{FF2B5EF4-FFF2-40B4-BE49-F238E27FC236}">
                  <a16:creationId xmlns:a16="http://schemas.microsoft.com/office/drawing/2014/main" id="{B456CBC6-D8DB-4226-8743-8355D0C1E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06" name="Freeform 42">
              <a:extLst>
                <a:ext uri="{FF2B5EF4-FFF2-40B4-BE49-F238E27FC236}">
                  <a16:creationId xmlns:a16="http://schemas.microsoft.com/office/drawing/2014/main" id="{2A43AE63-9201-415C-A88E-C52685BF9A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07" name="Freeform 44">
              <a:extLst>
                <a:ext uri="{FF2B5EF4-FFF2-40B4-BE49-F238E27FC236}">
                  <a16:creationId xmlns:a16="http://schemas.microsoft.com/office/drawing/2014/main" id="{0BB8C75E-6B9A-4E95-85CF-ACD2D2AD2B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08" name="Freeform 45">
              <a:extLst>
                <a:ext uri="{FF2B5EF4-FFF2-40B4-BE49-F238E27FC236}">
                  <a16:creationId xmlns:a16="http://schemas.microsoft.com/office/drawing/2014/main" id="{F593E6EC-FB46-40CB-825C-C1305B1FB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09" name="Freeform 46">
              <a:extLst>
                <a:ext uri="{FF2B5EF4-FFF2-40B4-BE49-F238E27FC236}">
                  <a16:creationId xmlns:a16="http://schemas.microsoft.com/office/drawing/2014/main" id="{517F36F0-8630-4831-9057-6CA9B217B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10" name="Freeform 47">
              <a:extLst>
                <a:ext uri="{FF2B5EF4-FFF2-40B4-BE49-F238E27FC236}">
                  <a16:creationId xmlns:a16="http://schemas.microsoft.com/office/drawing/2014/main" id="{9614B5E6-3CE1-465E-8381-646179E1B1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11" name="Freeform 48">
              <a:extLst>
                <a:ext uri="{FF2B5EF4-FFF2-40B4-BE49-F238E27FC236}">
                  <a16:creationId xmlns:a16="http://schemas.microsoft.com/office/drawing/2014/main" id="{5A40C31A-16AE-42C0-AC3B-52DCA2F5A2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12" name="Freeform 49">
              <a:extLst>
                <a:ext uri="{FF2B5EF4-FFF2-40B4-BE49-F238E27FC236}">
                  <a16:creationId xmlns:a16="http://schemas.microsoft.com/office/drawing/2014/main" id="{CE95CDB5-B8FA-431B-B9BE-7791AD92C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spTree>
    <p:extLst>
      <p:ext uri="{BB962C8B-B14F-4D97-AF65-F5344CB8AC3E}">
        <p14:creationId xmlns:p14="http://schemas.microsoft.com/office/powerpoint/2010/main" val="517960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sld>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velVTI">
  <a:themeElements>
    <a:clrScheme name="Custom 148">
      <a:dk1>
        <a:srgbClr val="262626"/>
      </a:dk1>
      <a:lt1>
        <a:sysClr val="window" lastClr="FFFFFF"/>
      </a:lt1>
      <a:dk2>
        <a:srgbClr val="2F333D"/>
      </a:dk2>
      <a:lt2>
        <a:srgbClr val="ECF0F0"/>
      </a:lt2>
      <a:accent1>
        <a:srgbClr val="00BAC8"/>
      </a:accent1>
      <a:accent2>
        <a:srgbClr val="794DFF"/>
      </a:accent2>
      <a:accent3>
        <a:srgbClr val="00D17D"/>
      </a:accent3>
      <a:accent4>
        <a:srgbClr val="E69500"/>
      </a:accent4>
      <a:accent5>
        <a:srgbClr val="FE5D21"/>
      </a:accent5>
      <a:accent6>
        <a:srgbClr val="404040"/>
      </a:accent6>
      <a:hlink>
        <a:srgbClr val="3E8FF1"/>
      </a:hlink>
      <a:folHlink>
        <a:srgbClr val="939393"/>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ppt/theme/theme3.xml><?xml version="1.0" encoding="utf-8"?>
<a:theme xmlns:a="http://schemas.openxmlformats.org/drawingml/2006/main" name="MarrakeshVTI">
  <a:themeElements>
    <a:clrScheme name="Marrakesh">
      <a:dk1>
        <a:srgbClr val="000000"/>
      </a:dk1>
      <a:lt1>
        <a:srgbClr val="FFFFFF"/>
      </a:lt1>
      <a:dk2>
        <a:srgbClr val="431C30"/>
      </a:dk2>
      <a:lt2>
        <a:srgbClr val="F3F0EF"/>
      </a:lt2>
      <a:accent1>
        <a:srgbClr val="B35B55"/>
      </a:accent1>
      <a:accent2>
        <a:srgbClr val="CF7E6C"/>
      </a:accent2>
      <a:accent3>
        <a:srgbClr val="CA8F58"/>
      </a:accent3>
      <a:accent4>
        <a:srgbClr val="A97C54"/>
      </a:accent4>
      <a:accent5>
        <a:srgbClr val="917E45"/>
      </a:accent5>
      <a:accent6>
        <a:srgbClr val="647576"/>
      </a:accent6>
      <a:hlink>
        <a:srgbClr val="A25872"/>
      </a:hlink>
      <a:folHlink>
        <a:srgbClr val="667A7E"/>
      </a:folHlink>
    </a:clrScheme>
    <a:fontScheme name="Goudy">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rakeshVTI" id="{DCD97A9B-DAE4-42FA-B2F9-0A5C34F43D6C}" vid="{A7163F41-974B-4A88-831F-D9DFFFE40CEC}"/>
    </a:ext>
  </a:extLst>
</a:theme>
</file>

<file path=ppt/theme/theme4.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5.xml><?xml version="1.0" encoding="utf-8"?>
<a:theme xmlns:a="http://schemas.openxmlformats.org/drawingml/2006/main" name="PunchcardVTI">
  <a:themeElements>
    <a:clrScheme name="Punchcard">
      <a:dk1>
        <a:srgbClr val="000000"/>
      </a:dk1>
      <a:lt1>
        <a:srgbClr val="FFFFFF"/>
      </a:lt1>
      <a:dk2>
        <a:srgbClr val="00224B"/>
      </a:dk2>
      <a:lt2>
        <a:srgbClr val="EFF0EF"/>
      </a:lt2>
      <a:accent1>
        <a:srgbClr val="00B2F3"/>
      </a:accent1>
      <a:accent2>
        <a:srgbClr val="0471CC"/>
      </a:accent2>
      <a:accent3>
        <a:srgbClr val="14BBA9"/>
      </a:accent3>
      <a:accent4>
        <a:srgbClr val="8BB93B"/>
      </a:accent4>
      <a:accent5>
        <a:srgbClr val="EC970C"/>
      </a:accent5>
      <a:accent6>
        <a:srgbClr val="F55822"/>
      </a:accent6>
      <a:hlink>
        <a:srgbClr val="008EE6"/>
      </a:hlink>
      <a:folHlink>
        <a:srgbClr val="808C8E"/>
      </a:folHlink>
    </a:clrScheme>
    <a:fontScheme name="Punchcard">
      <a:majorFont>
        <a:latin typeface="Malgun Gothic"/>
        <a:ea typeface=""/>
        <a:cs typeface=""/>
      </a:majorFont>
      <a:minorFont>
        <a:latin typeface="Malgun Gothic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6.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666</TotalTime>
  <Words>2535</Words>
  <Application>Microsoft Office PowerPoint</Application>
  <PresentationFormat>Widescreen</PresentationFormat>
  <Paragraphs>238</Paragraphs>
  <Slides>35</Slides>
  <Notes>0</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35</vt:i4>
      </vt:variant>
    </vt:vector>
  </HeadingPairs>
  <TitlesOfParts>
    <vt:vector size="54" baseType="lpstr">
      <vt:lpstr>Malgun Gothic</vt:lpstr>
      <vt:lpstr>Malgun Gothic Semilight</vt:lpstr>
      <vt:lpstr>Arial</vt:lpstr>
      <vt:lpstr>Avenir Next LT Pro</vt:lpstr>
      <vt:lpstr>Bierstadt</vt:lpstr>
      <vt:lpstr>Calibri</vt:lpstr>
      <vt:lpstr>Calibri Light</vt:lpstr>
      <vt:lpstr>Garamond</vt:lpstr>
      <vt:lpstr>Goudy Old Style</vt:lpstr>
      <vt:lpstr>Modern Love</vt:lpstr>
      <vt:lpstr>Rockwell</vt:lpstr>
      <vt:lpstr>Times New Roman</vt:lpstr>
      <vt:lpstr>Wingdings</vt:lpstr>
      <vt:lpstr>Office Theme</vt:lpstr>
      <vt:lpstr>BevelVTI</vt:lpstr>
      <vt:lpstr>MarrakeshVTI</vt:lpstr>
      <vt:lpstr>BohemianVTI</vt:lpstr>
      <vt:lpstr>PunchcardVTI</vt:lpstr>
      <vt:lpstr>Organic</vt:lpstr>
      <vt:lpstr>TRUNG TÂM GDNN-GDTX TUY PHƯỚC  TIẾT 43, 44 Thực hành đọc hiểu: LỄ HỘI DÂN GIAN ĐẶC SẮC CỦA  DÂN TỘC CHĂM Ở NINH THUẬN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HÌNH THÀNH KIẾN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9</cp:revision>
  <dcterms:created xsi:type="dcterms:W3CDTF">2022-08-25T23:20:30Z</dcterms:created>
  <dcterms:modified xsi:type="dcterms:W3CDTF">2025-04-03T06:35:57Z</dcterms:modified>
</cp:coreProperties>
</file>