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sldIdLst>
    <p:sldId id="258" r:id="rId2"/>
    <p:sldId id="316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DAE3F3"/>
    <a:srgbClr val="3333FF"/>
    <a:srgbClr val="0000FF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86355" autoAdjust="0"/>
  </p:normalViewPr>
  <p:slideViewPr>
    <p:cSldViewPr>
      <p:cViewPr varScale="1">
        <p:scale>
          <a:sx n="36" d="100"/>
          <a:sy n="36" d="100"/>
        </p:scale>
        <p:origin x="658" y="38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8451357" y="318316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87B4B60-788A-460F-A32F-67725B1FA6C1}"/>
              </a:ext>
            </a:extLst>
          </p:cNvPr>
          <p:cNvSpPr txBox="1"/>
          <p:nvPr/>
        </p:nvSpPr>
        <p:spPr>
          <a:xfrm>
            <a:off x="-751648" y="4020979"/>
            <a:ext cx="24400495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VIII: CÁC QUY TẮC TÍNH XÁC SUẤT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8049619-C6E3-4C5A-99D9-01C5D3DFBD64}"/>
              </a:ext>
            </a:extLst>
          </p:cNvPr>
          <p:cNvSpPr txBox="1"/>
          <p:nvPr/>
        </p:nvSpPr>
        <p:spPr>
          <a:xfrm>
            <a:off x="6327799" y="5436498"/>
            <a:ext cx="11274401" cy="739093"/>
          </a:xfrm>
          <a:prstGeom prst="rect">
            <a:avLst/>
          </a:prstGeom>
          <a:noFill/>
        </p:spPr>
        <p:txBody>
          <a:bodyPr wrap="square" lIns="45699" tIns="22850" rIns="45699" bIns="22850" rtlCol="0">
            <a:spAutoFit/>
          </a:bodyPr>
          <a:lstStyle/>
          <a:p>
            <a:pPr algn="ctr" defTabSz="1828617">
              <a:lnSpc>
                <a:spcPts val="5996"/>
              </a:lnSpc>
              <a:spcBef>
                <a:spcPts val="1800"/>
              </a:spcBef>
            </a:pP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91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VIII</a:t>
            </a:r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4FE3D-12A7-42D2-8A2B-15A8CCD1DCDC}"/>
              </a:ext>
            </a:extLst>
          </p:cNvPr>
          <p:cNvSpPr txBox="1"/>
          <p:nvPr/>
        </p:nvSpPr>
        <p:spPr>
          <a:xfrm>
            <a:off x="6673127" y="6552917"/>
            <a:ext cx="86061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b="1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Nguyễn Hoàng Hải Vân </a:t>
            </a:r>
            <a:endParaRPr lang="en-US" b="1" dirty="0">
              <a:solidFill>
                <a:srgbClr val="135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704485"/>
            <a:ext cx="15191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350645" algn="ctr"/>
                <a:tab pos="4320540" algn="ctr"/>
              </a:tabLs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 TÂM GDNN – GDTX TUY PHƯỚC</a:t>
            </a:r>
            <a:endParaRPr lang="en-US" sz="60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4FE3D-12A7-42D2-8A2B-15A8CCD1DCDC}"/>
              </a:ext>
            </a:extLst>
          </p:cNvPr>
          <p:cNvSpPr txBox="1"/>
          <p:nvPr/>
        </p:nvSpPr>
        <p:spPr>
          <a:xfrm>
            <a:off x="6739351" y="7427430"/>
            <a:ext cx="86061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 11</a:t>
            </a:r>
            <a:r>
              <a:rPr lang="en-US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 KNTT</a:t>
            </a:r>
            <a:r>
              <a:rPr lang="en-US" b="1" dirty="0" err="1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vi-VN" b="1" dirty="0">
                <a:solidFill>
                  <a:srgbClr val="13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135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40911A4A-7CB1-42EE-A9D6-C5ADEB92732B}"/>
              </a:ext>
            </a:extLst>
          </p:cNvPr>
          <p:cNvGrpSpPr/>
          <p:nvPr/>
        </p:nvGrpSpPr>
        <p:grpSpPr>
          <a:xfrm>
            <a:off x="265672" y="2296783"/>
            <a:ext cx="23621999" cy="5145413"/>
            <a:chOff x="1175569" y="2468560"/>
            <a:chExt cx="23624733" cy="5146009"/>
          </a:xfrm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8F95581E-2007-4622-BFC2-0358FBF1E0A6}"/>
                </a:ext>
              </a:extLst>
            </p:cNvPr>
            <p:cNvSpPr/>
            <p:nvPr/>
          </p:nvSpPr>
          <p:spPr>
            <a:xfrm>
              <a:off x="1175569" y="2872595"/>
              <a:ext cx="23624733" cy="4741974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43AFB0BB-D55E-4876-93F8-D0DD766AF41E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B09F917-8165-491C-9BBF-E771C76460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38D900-9F4A-40C0-AEAD-A003D2CD4E68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1" name="Round Diagonal Corner Rectangle 10">
                <a:extLst>
                  <a:ext uri="{FF2B5EF4-FFF2-40B4-BE49-F238E27FC236}">
                    <a16:creationId xmlns:a16="http://schemas.microsoft.com/office/drawing/2014/main" id="{6ED2441F-C88A-4870-8F6E-EDB8970F94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814FA6FF-D4DD-4589-A175-A3B73BE64AC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CE0766FF-2802-4622-A990-6BEB904F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7EDBA7A2-C9F7-40E8-8B4E-AF941FF33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AB5D60B6-39F0-40C9-9CB0-335A5AC00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18">
                  <a:extLst>
                    <a:ext uri="{FF2B5EF4-FFF2-40B4-BE49-F238E27FC236}">
                      <a16:creationId xmlns:a16="http://schemas.microsoft.com/office/drawing/2014/main" id="{D1F625EB-52FD-4D83-B753-7D5028EF9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9">
                  <a:extLst>
                    <a:ext uri="{FF2B5EF4-FFF2-40B4-BE49-F238E27FC236}">
                      <a16:creationId xmlns:a16="http://schemas.microsoft.com/office/drawing/2014/main" id="{8A3C9C8F-7F6F-44A1-8D08-0C0E4C0CA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20">
                  <a:extLst>
                    <a:ext uri="{FF2B5EF4-FFF2-40B4-BE49-F238E27FC236}">
                      <a16:creationId xmlns:a16="http://schemas.microsoft.com/office/drawing/2014/main" id="{82F28972-6808-47DE-AC43-3E79C63B3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1">
                  <a:extLst>
                    <a:ext uri="{FF2B5EF4-FFF2-40B4-BE49-F238E27FC236}">
                      <a16:creationId xmlns:a16="http://schemas.microsoft.com/office/drawing/2014/main" id="{D2699FE2-9EB7-4BD3-9C9B-BB0EEC2B9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12" y="1465882"/>
            <a:ext cx="19565746" cy="923548"/>
            <a:chOff x="-288924" y="1786125"/>
            <a:chExt cx="19569286" cy="92354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7248" y="1786125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4005876" y="2661833"/>
                <a:ext cx="18652857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76" y="2661833"/>
                <a:ext cx="18652857" cy="4689617"/>
              </a:xfrm>
              <a:prstGeom prst="rect">
                <a:avLst/>
              </a:prstGeom>
              <a:blipFill>
                <a:blip r:embed="rId3"/>
                <a:stretch>
                  <a:fillRect l="-1307" t="-3121" r="-80229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334198" y="7691033"/>
            <a:ext cx="23623698" cy="5800437"/>
            <a:chOff x="1220788" y="7162800"/>
            <a:chExt cx="23626431" cy="5801108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162800"/>
              <a:ext cx="23624733" cy="5801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B77308-1021-42B5-AAB6-E80D3A9C23A4}"/>
                  </a:ext>
                </a:extLst>
              </p:cNvPr>
              <p:cNvSpPr/>
              <p:nvPr/>
            </p:nvSpPr>
            <p:spPr>
              <a:xfrm>
                <a:off x="3684933" y="7767233"/>
                <a:ext cx="17247927" cy="221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B77308-1021-42B5-AAB6-E80D3A9C2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3" y="7767233"/>
                <a:ext cx="17247927" cy="2217017"/>
              </a:xfrm>
              <a:prstGeom prst="rect">
                <a:avLst/>
              </a:prstGeom>
              <a:blipFill>
                <a:blip r:embed="rId4"/>
                <a:stretch>
                  <a:fillRect l="-1413" t="-63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6CA1C0-09D5-4527-A392-8363407087B7}"/>
                  </a:ext>
                </a:extLst>
              </p:cNvPr>
              <p:cNvSpPr/>
              <p:nvPr/>
            </p:nvSpPr>
            <p:spPr>
              <a:xfrm>
                <a:off x="3684933" y="9977033"/>
                <a:ext cx="12192000" cy="15951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6CA1C0-09D5-4527-A392-836340708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3" y="9977033"/>
                <a:ext cx="12192000" cy="1595117"/>
              </a:xfrm>
              <a:prstGeom prst="rect">
                <a:avLst/>
              </a:prstGeom>
              <a:blipFill>
                <a:blip r:embed="rId5"/>
                <a:stretch>
                  <a:fillRect l="-2000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863561-3253-4B2E-A75D-5CC88F594216}"/>
                  </a:ext>
                </a:extLst>
              </p:cNvPr>
              <p:cNvSpPr/>
              <p:nvPr/>
            </p:nvSpPr>
            <p:spPr>
              <a:xfrm>
                <a:off x="3532533" y="11424833"/>
                <a:ext cx="15316201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863561-3253-4B2E-A75D-5CC88F594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33" y="11424833"/>
                <a:ext cx="15316201" cy="1138838"/>
              </a:xfrm>
              <a:prstGeom prst="rect">
                <a:avLst/>
              </a:prstGeom>
              <a:blipFill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C8369A-F789-479B-85A1-3A0DDA42E603}"/>
                  </a:ext>
                </a:extLst>
              </p:cNvPr>
              <p:cNvSpPr/>
              <p:nvPr/>
            </p:nvSpPr>
            <p:spPr>
              <a:xfrm>
                <a:off x="2603947" y="12352632"/>
                <a:ext cx="7696200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C8369A-F789-479B-85A1-3A0DDA42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47" y="12352632"/>
                <a:ext cx="7696200" cy="1138838"/>
              </a:xfrm>
              <a:prstGeom prst="rect">
                <a:avLst/>
              </a:prstGeom>
              <a:blipFill>
                <a:blip r:embed="rId7"/>
                <a:stretch>
                  <a:fillRect r="-554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CD54F2E3-7A02-4349-8CB4-E5FABFDB9446}"/>
              </a:ext>
            </a:extLst>
          </p:cNvPr>
          <p:cNvSpPr/>
          <p:nvPr/>
        </p:nvSpPr>
        <p:spPr>
          <a:xfrm>
            <a:off x="10085733" y="12654417"/>
            <a:ext cx="1268488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465E63-74C5-4BD1-8D28-8F12F81FF688}"/>
              </a:ext>
            </a:extLst>
          </p:cNvPr>
          <p:cNvSpPr txBox="1"/>
          <p:nvPr/>
        </p:nvSpPr>
        <p:spPr>
          <a:xfrm>
            <a:off x="334198" y="12567833"/>
            <a:ext cx="266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5" grpId="0"/>
      <p:bldP spid="48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03C12B04-5CD1-440C-82E2-2307A2ADB71A}"/>
              </a:ext>
            </a:extLst>
          </p:cNvPr>
          <p:cNvGrpSpPr/>
          <p:nvPr/>
        </p:nvGrpSpPr>
        <p:grpSpPr>
          <a:xfrm>
            <a:off x="838200" y="2355992"/>
            <a:ext cx="22884734" cy="5378403"/>
            <a:chOff x="1175570" y="2468560"/>
            <a:chExt cx="22887383" cy="5379026"/>
          </a:xfrm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5FABDF82-19E0-4372-8381-1B36100F371D}"/>
                </a:ext>
              </a:extLst>
            </p:cNvPr>
            <p:cNvSpPr/>
            <p:nvPr/>
          </p:nvSpPr>
          <p:spPr>
            <a:xfrm>
              <a:off x="1175570" y="2872595"/>
              <a:ext cx="22887383" cy="4974991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51343A43-B95D-4470-98CA-77CF905596EB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DD1E0CE2-A8E3-4234-BFDC-47AA2B29EF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446969-36FC-496F-8E67-795B03F9CB4E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0" name="Round Diagonal Corner Rectangle 10">
                <a:extLst>
                  <a:ext uri="{FF2B5EF4-FFF2-40B4-BE49-F238E27FC236}">
                    <a16:creationId xmlns:a16="http://schemas.microsoft.com/office/drawing/2014/main" id="{68E76DAA-F496-4878-BC7F-FE5FA7E0AA2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25B147A8-0C92-49FF-9FEF-20346A2C4B8A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BDF538B-A6AC-49CE-BB8C-9EF3911F81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98061457-6ADE-40E9-8E1E-AEC87647A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427B38EF-DB77-4C2A-AF22-087336BB4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8">
                  <a:extLst>
                    <a:ext uri="{FF2B5EF4-FFF2-40B4-BE49-F238E27FC236}">
                      <a16:creationId xmlns:a16="http://schemas.microsoft.com/office/drawing/2014/main" id="{72C6F25F-5A79-4B8F-A0E2-C0A89A6F3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>
                  <a:extLst>
                    <a:ext uri="{FF2B5EF4-FFF2-40B4-BE49-F238E27FC236}">
                      <a16:creationId xmlns:a16="http://schemas.microsoft.com/office/drawing/2014/main" id="{4089CF91-DCFE-4CF0-AA2A-11C3F6D87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FADB80F6-6127-4358-9D93-CBB93229B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>
                  <a:extLst>
                    <a:ext uri="{FF2B5EF4-FFF2-40B4-BE49-F238E27FC236}">
                      <a16:creationId xmlns:a16="http://schemas.microsoft.com/office/drawing/2014/main" id="{DC358830-1B8C-4CF8-9415-AD650394B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2787809" y="2811607"/>
                <a:ext cx="20282825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9" y="2811607"/>
                <a:ext cx="20282825" cy="4689617"/>
              </a:xfrm>
              <a:prstGeom prst="rect">
                <a:avLst/>
              </a:prstGeom>
              <a:blipFill>
                <a:blip r:embed="rId3"/>
                <a:stretch>
                  <a:fillRect l="-1202" t="-2987" r="-76202" b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836679" y="7845668"/>
            <a:ext cx="22886254" cy="5784132"/>
            <a:chOff x="1220788" y="7117699"/>
            <a:chExt cx="22888902" cy="6501468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853" y="7173515"/>
              <a:ext cx="22886837" cy="6445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17699"/>
              <a:ext cx="3305491" cy="841191"/>
              <a:chOff x="1224542" y="6258072"/>
              <a:chExt cx="3305491" cy="893357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28468" y="6258072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42003-E80D-464E-A661-AB68AF0C14D5}"/>
              </a:ext>
            </a:extLst>
          </p:cNvPr>
          <p:cNvSpPr/>
          <p:nvPr/>
        </p:nvSpPr>
        <p:spPr>
          <a:xfrm>
            <a:off x="4417535" y="8162237"/>
            <a:ext cx="1310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:”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0AD26-2CF7-494A-BD11-75A502C6CEA3}"/>
                  </a:ext>
                </a:extLst>
              </p:cNvPr>
              <p:cNvSpPr/>
              <p:nvPr/>
            </p:nvSpPr>
            <p:spPr>
              <a:xfrm>
                <a:off x="4417535" y="8922050"/>
                <a:ext cx="14097000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30AD26-2CF7-494A-BD11-75A502C6C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35" y="8922050"/>
                <a:ext cx="14097000" cy="1526187"/>
              </a:xfrm>
              <a:prstGeom prst="rect">
                <a:avLst/>
              </a:prstGeom>
              <a:blipFill>
                <a:blip r:embed="rId4"/>
                <a:stretch>
                  <a:fillRect l="-1773" t="-40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A2665B-1E85-4E1A-AB18-7F678B20EDED}"/>
                  </a:ext>
                </a:extLst>
              </p:cNvPr>
              <p:cNvSpPr/>
              <p:nvPr/>
            </p:nvSpPr>
            <p:spPr>
              <a:xfrm>
                <a:off x="1598135" y="10673279"/>
                <a:ext cx="2095500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A2665B-1E85-4E1A-AB18-7F678B20E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35" y="10673279"/>
                <a:ext cx="20955000" cy="1070358"/>
              </a:xfrm>
              <a:prstGeom prst="rect">
                <a:avLst/>
              </a:prstGeom>
              <a:blipFill>
                <a:blip r:embed="rId5"/>
                <a:stretch>
                  <a:fillRect l="-116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3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9">
            <a:extLst>
              <a:ext uri="{FF2B5EF4-FFF2-40B4-BE49-F238E27FC236}">
                <a16:creationId xmlns:a16="http://schemas.microsoft.com/office/drawing/2014/main" id="{E4A3F111-11F4-4B5E-B108-A2309A668DFE}"/>
              </a:ext>
            </a:extLst>
          </p:cNvPr>
          <p:cNvGrpSpPr/>
          <p:nvPr/>
        </p:nvGrpSpPr>
        <p:grpSpPr>
          <a:xfrm>
            <a:off x="455812" y="2438609"/>
            <a:ext cx="23318295" cy="5190133"/>
            <a:chOff x="1175569" y="2468560"/>
            <a:chExt cx="23320994" cy="5190734"/>
          </a:xfrm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52C2A841-1783-43E4-9E83-F7C74654C3D9}"/>
                </a:ext>
              </a:extLst>
            </p:cNvPr>
            <p:cNvSpPr/>
            <p:nvPr/>
          </p:nvSpPr>
          <p:spPr>
            <a:xfrm>
              <a:off x="1175569" y="2872596"/>
              <a:ext cx="23320994" cy="4786698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A265E39E-F88C-4DA9-A691-B7E8F594E3F2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A379E6D-96BD-4D36-8C71-1748BA8B5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06E95B-2376-4B8A-89DE-33469EEAAAEE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0" name="Round Diagonal Corner Rectangle 10">
                <a:extLst>
                  <a:ext uri="{FF2B5EF4-FFF2-40B4-BE49-F238E27FC236}">
                    <a16:creationId xmlns:a16="http://schemas.microsoft.com/office/drawing/2014/main" id="{8F975FC4-DAB7-470B-BEFF-074DA637D58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22E3AF9A-A200-4C76-AC51-5825093C29A3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32E66E06-BF83-43E6-A202-567F39AF9D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E64CE364-BFC7-457B-A820-4FA1AE6457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31B92580-6C47-4A46-B06D-56610C88D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18">
                  <a:extLst>
                    <a:ext uri="{FF2B5EF4-FFF2-40B4-BE49-F238E27FC236}">
                      <a16:creationId xmlns:a16="http://schemas.microsoft.com/office/drawing/2014/main" id="{F4A34F51-971B-4191-82E1-42D3E6828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9">
                  <a:extLst>
                    <a:ext uri="{FF2B5EF4-FFF2-40B4-BE49-F238E27FC236}">
                      <a16:creationId xmlns:a16="http://schemas.microsoft.com/office/drawing/2014/main" id="{B744F026-CCC2-4EBB-891D-8CE93163A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0CEDB3A6-A4BE-4021-BE4D-AFE8758C8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21">
                  <a:extLst>
                    <a:ext uri="{FF2B5EF4-FFF2-40B4-BE49-F238E27FC236}">
                      <a16:creationId xmlns:a16="http://schemas.microsoft.com/office/drawing/2014/main" id="{A5A7CA28-150D-4F07-8AEF-921B7C749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8600" y="148671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4082076" y="2868286"/>
                <a:ext cx="18652857" cy="468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76" y="2868286"/>
                <a:ext cx="18652857" cy="4689617"/>
              </a:xfrm>
              <a:prstGeom prst="rect">
                <a:avLst/>
              </a:prstGeom>
              <a:blipFill>
                <a:blip r:embed="rId3"/>
                <a:stretch>
                  <a:fillRect l="-1340" t="-3121" r="-91664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455812" y="7937010"/>
            <a:ext cx="23319993" cy="4102589"/>
            <a:chOff x="1220788" y="7109301"/>
            <a:chExt cx="23322691" cy="4658159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324904"/>
              <a:ext cx="23320993" cy="44425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09301"/>
              <a:ext cx="3305491" cy="849586"/>
              <a:chOff x="1224542" y="6249156"/>
              <a:chExt cx="3305491" cy="902273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71534" y="6249156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28678C-4BF5-44D0-914C-B9B09A8D83A7}"/>
                  </a:ext>
                </a:extLst>
              </p:cNvPr>
              <p:cNvSpPr/>
              <p:nvPr/>
            </p:nvSpPr>
            <p:spPr>
              <a:xfrm>
                <a:off x="4180186" y="7896977"/>
                <a:ext cx="19176356" cy="210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328678C-4BF5-44D0-914C-B9B09A8D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6" y="7896977"/>
                <a:ext cx="19176356" cy="2105063"/>
              </a:xfrm>
              <a:prstGeom prst="rect">
                <a:avLst/>
              </a:prstGeom>
              <a:blipFill>
                <a:blip r:embed="rId4"/>
                <a:stretch>
                  <a:fillRect l="-1304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C1EDCA-0FBF-4DE4-887F-42D74EFE0283}"/>
                  </a:ext>
                </a:extLst>
              </p:cNvPr>
              <p:cNvSpPr/>
              <p:nvPr/>
            </p:nvSpPr>
            <p:spPr>
              <a:xfrm>
                <a:off x="4180186" y="10451823"/>
                <a:ext cx="1356233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6C1EDCA-0FBF-4DE4-887F-42D74EFE0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6" y="10451823"/>
                <a:ext cx="13562332" cy="1070358"/>
              </a:xfrm>
              <a:prstGeom prst="rect">
                <a:avLst/>
              </a:prstGeom>
              <a:blipFill>
                <a:blip r:embed="rId5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87862" y="26670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61089" y="64103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893762" y="7539376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4486479" y="1005732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92C7B6-8DD0-4CFB-9156-E83CA09F59AB}"/>
              </a:ext>
            </a:extLst>
          </p:cNvPr>
          <p:cNvSpPr/>
          <p:nvPr/>
        </p:nvSpPr>
        <p:spPr>
          <a:xfrm>
            <a:off x="4952999" y="3164500"/>
            <a:ext cx="159950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bừa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F14D3-590F-4121-821D-4B5A5E2FB748}"/>
              </a:ext>
            </a:extLst>
          </p:cNvPr>
          <p:cNvSpPr/>
          <p:nvPr/>
        </p:nvSpPr>
        <p:spPr>
          <a:xfrm>
            <a:off x="4486479" y="6664482"/>
            <a:ext cx="17633866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2AB652-8B77-4658-B4B0-9E022F049A0D}"/>
              </a:ext>
            </a:extLst>
          </p:cNvPr>
          <p:cNvSpPr/>
          <p:nvPr/>
        </p:nvSpPr>
        <p:spPr>
          <a:xfrm>
            <a:off x="4486479" y="7426482"/>
            <a:ext cx="1780211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"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/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  <a:blipFill>
                <a:blip r:embed="rId2"/>
                <a:stretch>
                  <a:fillRect l="-1477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F0B58DE-F568-48DF-B0A6-4C7CB81CB9BD}"/>
              </a:ext>
            </a:extLst>
          </p:cNvPr>
          <p:cNvSpPr/>
          <p:nvPr/>
        </p:nvSpPr>
        <p:spPr>
          <a:xfrm>
            <a:off x="4486479" y="9778298"/>
            <a:ext cx="18063338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/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  <a:blipFill>
                <a:blip r:embed="rId3"/>
                <a:stretch>
                  <a:fillRect l="-1420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/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biến cố độc lập nên XS để bạn Nam trả lời đúng cả 2 câu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  <a:blipFill>
                <a:blip r:embed="rId4"/>
                <a:stretch>
                  <a:fillRect l="-1088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5" grpId="0"/>
      <p:bldP spid="35" grpId="0"/>
      <p:bldP spid="37" grpId="0"/>
      <p:bldP spid="39" grpId="0"/>
      <p:bldP spid="41" grpId="0"/>
      <p:bldP spid="4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8877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2000" y="62938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225110" y="9956423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/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Tính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  <a:blipFill>
                <a:blip r:embed="rId2"/>
                <a:stretch>
                  <a:fillRect l="-142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/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  <a:blipFill>
                <a:blip r:embed="rId3"/>
                <a:stretch>
                  <a:fillRect l="-1877" t="-18400" r="-9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/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  <a:blipFill>
                <a:blip r:embed="rId4"/>
                <a:stretch>
                  <a:fillRect l="-2038" t="-1904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/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  <a:blipFill>
                <a:blip r:embed="rId5"/>
                <a:stretch>
                  <a:fillRect l="-1538" t="-19355" r="-7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/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X</a:t>
                </a:r>
                <a:r>
                  <a:rPr lang="de-DE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  <a:blipFill>
                <a:blip r:embed="rId6"/>
                <a:stretch>
                  <a:fillRect l="-275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/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  <a:blipFill>
                <a:blip r:embed="rId7"/>
                <a:stretch>
                  <a:fillRect l="-1538" t="-6332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/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  <a:blipFill>
                <a:blip r:embed="rId8"/>
                <a:stretch>
                  <a:fillRect l="-1641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33" grpId="0"/>
      <p:bldP spid="36" grpId="0"/>
      <p:bldP spid="40" grpId="0"/>
      <p:bldP spid="43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194490" y="6172200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/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  <a:blipFill>
                <a:blip r:embed="rId2"/>
                <a:stretch>
                  <a:fillRect l="-1503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/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  <a:blipFill>
                <a:blip r:embed="rId3"/>
                <a:stretch>
                  <a:fillRect l="-1561" t="-11940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/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  <a:blipFill>
                <a:blip r:embed="rId4"/>
                <a:stretch>
                  <a:fillRect l="-3954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/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A:”có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</a:p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  <a:blipFill>
                <a:blip r:embed="rId5"/>
                <a:stretch>
                  <a:fillRect l="-1468" t="-9055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/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  <a:blipFill>
                <a:blip r:embed="rId6"/>
                <a:stretch>
                  <a:fillRect t="-4930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26E3BC-5823-4859-8637-D06FB31BFAC4}"/>
                  </a:ext>
                </a:extLst>
              </p:cNvPr>
              <p:cNvSpPr/>
              <p:nvPr/>
            </p:nvSpPr>
            <p:spPr>
              <a:xfrm>
                <a:off x="5334000" y="10896600"/>
                <a:ext cx="20303396" cy="131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𝟗𝟖𝟖𝟎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𝟐𝟒𝟕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26E3BC-5823-4859-8637-D06FB31B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896600"/>
                <a:ext cx="20303396" cy="1312154"/>
              </a:xfrm>
              <a:prstGeom prst="rect">
                <a:avLst/>
              </a:prstGeom>
              <a:blipFill>
                <a:blip r:embed="rId7"/>
                <a:stretch>
                  <a:fillRect l="-1201" b="-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6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40017" y="2548716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46237" y="6380555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/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538" t="-4348" r="-188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/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  <a:blipFill>
                <a:blip r:embed="rId3"/>
                <a:stretch>
                  <a:fillRect l="-1576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788B0CD-1E08-4B78-B164-427DE8BB31BA}"/>
              </a:ext>
            </a:extLst>
          </p:cNvPr>
          <p:cNvSpPr/>
          <p:nvPr/>
        </p:nvSpPr>
        <p:spPr>
          <a:xfrm>
            <a:off x="5072998" y="8305623"/>
            <a:ext cx="16125499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:“trong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/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  <a:blipFill>
                <a:blip r:embed="rId4"/>
                <a:stretch>
                  <a:fillRect l="-1684" t="-11029" r="-176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/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  <a:blipFill>
                <a:blip r:embed="rId5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62000" y="2548716"/>
            <a:ext cx="23135955" cy="4705829"/>
            <a:chOff x="1175570" y="3048677"/>
            <a:chExt cx="22124988" cy="4749036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26428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6167" y="7366239"/>
            <a:ext cx="23131788" cy="6531490"/>
            <a:chOff x="1270511" y="5867400"/>
            <a:chExt cx="22300220" cy="69373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298521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6D5D0-90D8-4252-BE75-432618A92F93}"/>
                  </a:ext>
                </a:extLst>
              </p:cNvPr>
              <p:cNvSpPr/>
              <p:nvPr/>
            </p:nvSpPr>
            <p:spPr>
              <a:xfrm>
                <a:off x="5070209" y="3084016"/>
                <a:ext cx="1882774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chào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Đoàn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chuẩn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bị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gồm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múa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kịch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tốp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6D5D0-90D8-4252-BE75-432618A92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09" y="3084016"/>
                <a:ext cx="18827746" cy="4154984"/>
              </a:xfrm>
              <a:prstGeom prst="rect">
                <a:avLst/>
              </a:prstGeom>
              <a:blipFill>
                <a:blip r:embed="rId2"/>
                <a:stretch>
                  <a:fillRect l="-1328" t="-3226" r="-1781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/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  <a:blipFill>
                <a:blip r:embed="rId3"/>
                <a:stretch>
                  <a:fillRect l="-1395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BC94CBE-F5AD-4A22-A166-DFAC51E5A3F9}"/>
              </a:ext>
            </a:extLst>
          </p:cNvPr>
          <p:cNvSpPr/>
          <p:nvPr/>
        </p:nvSpPr>
        <p:spPr>
          <a:xfrm>
            <a:off x="1699152" y="8654247"/>
            <a:ext cx="2202375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́ A:”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khối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/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  <a:blipFill>
                <a:blip r:embed="rId4"/>
                <a:stretch>
                  <a:fillRect l="-199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/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  <a:blipFill>
                <a:blip r:embed="rId5"/>
                <a:stretch>
                  <a:fillRect l="-230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/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  <a:blipFill>
                <a:blip r:embed="rId6"/>
                <a:stretch>
                  <a:fillRect l="-2319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/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  <a:blipFill>
                <a:blip r:embed="rId7"/>
                <a:stretch>
                  <a:fillRect l="-207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/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  <a:blipFill>
                <a:blip r:embed="rId8"/>
                <a:stretch>
                  <a:fillRect l="-154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3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279125" y="2288304"/>
            <a:ext cx="23641986" cy="3507569"/>
            <a:chOff x="1179471" y="2501969"/>
            <a:chExt cx="22757114" cy="3269248"/>
          </a:xfrm>
        </p:grpSpPr>
        <p:sp>
          <p:nvSpPr>
            <p:cNvPr id="14" name="Rounded Rectangle 6"/>
            <p:cNvSpPr/>
            <p:nvPr/>
          </p:nvSpPr>
          <p:spPr>
            <a:xfrm>
              <a:off x="1207386" y="2574688"/>
              <a:ext cx="22729199" cy="3196529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9471" y="2501969"/>
              <a:ext cx="3668506" cy="888791"/>
              <a:chOff x="1179825" y="1871146"/>
              <a:chExt cx="4001663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9685" y="1995194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9825" y="1871146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/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:"Lần đầu xuất hiện mặt sấp"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blipFill>
                <a:blip r:embed="rId3"/>
                <a:stretch>
                  <a:fillRect l="-1834" t="-3947" b="-6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4081" y="5882756"/>
            <a:ext cx="23602891" cy="7649609"/>
            <a:chOff x="1217453" y="7162800"/>
            <a:chExt cx="22123289" cy="7650495"/>
          </a:xfrm>
        </p:grpSpPr>
        <p:sp>
          <p:nvSpPr>
            <p:cNvPr id="3" name="Rounded Rectangle 2"/>
            <p:cNvSpPr/>
            <p:nvPr/>
          </p:nvSpPr>
          <p:spPr>
            <a:xfrm>
              <a:off x="1217453" y="7187614"/>
              <a:ext cx="22123289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544455" y="6096000"/>
            <a:ext cx="0" cy="7146080"/>
          </a:xfrm>
          <a:prstGeom prst="line">
            <a:avLst/>
          </a:prstGeom>
          <a:ln w="5715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02B9A74-B523-4D84-A68E-1274FAEC43CD}"/>
              </a:ext>
            </a:extLst>
          </p:cNvPr>
          <p:cNvSpPr/>
          <p:nvPr/>
        </p:nvSpPr>
        <p:spPr>
          <a:xfrm>
            <a:off x="428655" y="7460968"/>
            <a:ext cx="12192000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9B1DAD-FED2-49C9-A9B8-D24C54A82E00}"/>
              </a:ext>
            </a:extLst>
          </p:cNvPr>
          <p:cNvSpPr/>
          <p:nvPr/>
        </p:nvSpPr>
        <p:spPr>
          <a:xfrm>
            <a:off x="13868400" y="5972772"/>
            <a:ext cx="13047166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398520" algn="l"/>
              </a:tabLst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/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  <a:blipFill>
                <a:blip r:embed="rId4"/>
                <a:stretch>
                  <a:fillRect l="-221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/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"Lần đầu xuất hiện mặt sấp"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blipFill>
                <a:blip r:embed="rId5"/>
                <a:stretch>
                  <a:fillRect l="-2480" t="-12687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/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𝑺𝑺𝑵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𝑺𝑵𝑵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=&gt;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/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blipFill>
                <a:blip r:embed="rId7"/>
                <a:stretch>
                  <a:fillRect l="-377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/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:"Có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blipFill>
                <a:blip r:embed="rId8"/>
                <a:stretch>
                  <a:fillRect t="-20168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/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3985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/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blipFill>
                <a:blip r:embed="rId10"/>
                <a:stretch>
                  <a:fillRect l="-255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/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sấp và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ngửa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blipFill>
                <a:blip r:embed="rId11"/>
                <a:stretch>
                  <a:fillRect l="-1895" t="-6356" r="-184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/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𝜴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{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blipFill>
                <a:blip r:embed="rId12"/>
                <a:stretch>
                  <a:fillRect l="-1963" t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0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414319" y="2371269"/>
            <a:ext cx="23622000" cy="3800681"/>
            <a:chOff x="1175570" y="3048677"/>
            <a:chExt cx="23624734" cy="38011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58590"/>
              <a:ext cx="23624734" cy="349120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8481" y="6334715"/>
            <a:ext cx="23620301" cy="6954338"/>
            <a:chOff x="1270511" y="5867400"/>
            <a:chExt cx="23623035" cy="7386462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008417"/>
              <a:ext cx="23623035" cy="7245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a)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blipFill>
                <a:blip r:embed="rId3"/>
                <a:stretch>
                  <a:fillRect t="-4688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4418391" y="7625313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/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  <a:blipFill>
                <a:blip r:embed="rId4"/>
                <a:stretch>
                  <a:fillRect l="-1070" t="-6486" r="-1748" b="-1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/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𝟐𝟑𝟖𝟎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  <a:blipFill>
                <a:blip r:embed="rId5"/>
                <a:stretch>
                  <a:fillRect l="-1708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31427F-1AAA-4FC1-B6C6-E8884A73D5FA}"/>
                  </a:ext>
                </a:extLst>
              </p:cNvPr>
              <p:cNvSpPr txBox="1"/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31427F-1AAA-4FC1-B6C6-E8884A73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blipFill>
                <a:blip r:embed="rId6"/>
                <a:stretch>
                  <a:fillRect l="-1952" t="-9312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9E904B-00F2-405F-BB9D-C86ADC8FABF5}"/>
              </a:ext>
            </a:extLst>
          </p:cNvPr>
          <p:cNvCxnSpPr/>
          <p:nvPr/>
        </p:nvCxnSpPr>
        <p:spPr>
          <a:xfrm>
            <a:off x="12649200" y="7574053"/>
            <a:ext cx="0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/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  <a:blipFill>
                <a:blip r:embed="rId7"/>
                <a:stretch>
                  <a:fillRect l="-2275" t="-5660" r="-3441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/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𝟗𝟒𝟓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𝟐𝟑𝟖𝟎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𝟑𝟗𝟕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  <a:blipFill>
                <a:blip r:embed="rId8"/>
                <a:stretch>
                  <a:fillRect l="-3314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utoUpdateAnimBg="0"/>
      <p:bldP spid="75" grpId="0"/>
      <p:bldP spid="36" grpId="0" autoUpdateAnimBg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73622" y="2662434"/>
            <a:ext cx="22122428" cy="3068902"/>
            <a:chOff x="1175570" y="3048677"/>
            <a:chExt cx="22124988" cy="306925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58450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16449" y="5865877"/>
            <a:ext cx="22059472" cy="5792724"/>
            <a:chOff x="1270511" y="5867400"/>
            <a:chExt cx="22062025" cy="615266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8810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blipFill>
                <a:blip r:embed="rId2"/>
                <a:stretch>
                  <a:fillRect l="-1245" t="-6176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5061533" y="7031955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1364223" y="6876834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594660" y="941038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EBA5EF-6908-4ADE-91F5-EA0D545488FE}"/>
              </a:ext>
            </a:extLst>
          </p:cNvPr>
          <p:cNvSpPr/>
          <p:nvPr/>
        </p:nvSpPr>
        <p:spPr>
          <a:xfrm>
            <a:off x="5423460" y="6083358"/>
            <a:ext cx="14020800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196912-41DC-4839-959D-46300FBEC160}"/>
              </a:ext>
            </a:extLst>
          </p:cNvPr>
          <p:cNvSpPr/>
          <p:nvPr/>
        </p:nvSpPr>
        <p:spPr>
          <a:xfrm>
            <a:off x="4585260" y="9041341"/>
            <a:ext cx="1409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AE489-0D91-4CEB-BE56-3033FFDE9C77}"/>
              </a:ext>
            </a:extLst>
          </p:cNvPr>
          <p:cNvSpPr/>
          <p:nvPr/>
        </p:nvSpPr>
        <p:spPr>
          <a:xfrm>
            <a:off x="5562600" y="4648200"/>
            <a:ext cx="76200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1D5F4F-2A7D-4927-ABDB-84E860C9F945}"/>
              </a:ext>
            </a:extLst>
          </p:cNvPr>
          <p:cNvSpPr/>
          <p:nvPr/>
        </p:nvSpPr>
        <p:spPr>
          <a:xfrm>
            <a:off x="5467705" y="6291218"/>
            <a:ext cx="12192000" cy="706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/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  <a:blipFill>
                <a:blip r:embed="rId3"/>
                <a:stretch>
                  <a:fillRect l="-1139" t="-9449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/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ba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/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𝟎𝟏𝟒𝟕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𝟗𝟖𝟓𝟑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  <a:blipFill>
                <a:blip r:embed="rId5"/>
                <a:stretch>
                  <a:fillRect l="-1333" t="-656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6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1" grpId="0" autoUpdateAnimBg="0"/>
      <p:bldP spid="37" grpId="0" autoUpdateAnimBg="0"/>
      <p:bldP spid="39" grpId="0" autoUpdateAnimBg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792138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233551" cy="3018091"/>
            <a:chOff x="1175570" y="2468560"/>
            <a:chExt cx="22236125" cy="3018440"/>
          </a:xfrm>
        </p:grpSpPr>
        <p:sp>
          <p:nvSpPr>
            <p:cNvPr id="7" name="Rounded Rectangle 6"/>
            <p:cNvSpPr/>
            <p:nvPr/>
          </p:nvSpPr>
          <p:spPr>
            <a:xfrm>
              <a:off x="1233231" y="2685042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62CAC-BCC9-4A03-88B7-E1AF56BFDEF2}"/>
              </a:ext>
            </a:extLst>
          </p:cNvPr>
          <p:cNvSpPr/>
          <p:nvPr/>
        </p:nvSpPr>
        <p:spPr>
          <a:xfrm>
            <a:off x="5072864" y="2812183"/>
            <a:ext cx="18270828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/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  <a:blipFill>
                <a:blip r:embed="rId2"/>
                <a:stretch>
                  <a:fillRect l="-1336" t="-3387" r="-601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EF7C85-BF25-449A-9B7C-75916CCCFC99}"/>
              </a:ext>
            </a:extLst>
          </p:cNvPr>
          <p:cNvSpPr txBox="1"/>
          <p:nvPr/>
        </p:nvSpPr>
        <p:spPr>
          <a:xfrm>
            <a:off x="4844133" y="10049658"/>
            <a:ext cx="14414350" cy="13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/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”Hai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”,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  <a:blipFill>
                <a:blip r:embed="rId3"/>
                <a:stretch>
                  <a:fillRect l="-143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/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  <a:blipFill>
                <a:blip r:embed="rId4"/>
                <a:stretch>
                  <a:fillRect l="-277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3" grpId="0" build="p"/>
      <p:bldP spid="48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25974" y="2625505"/>
            <a:ext cx="22589949" cy="6205567"/>
            <a:chOff x="1175570" y="2468560"/>
            <a:chExt cx="22178464" cy="643956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01075"/>
              <a:ext cx="22178464" cy="630705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99805-278F-4623-A218-E0D0911544CD}"/>
                  </a:ext>
                </a:extLst>
              </p:cNvPr>
              <p:cNvSpPr/>
              <p:nvPr/>
            </p:nvSpPr>
            <p:spPr>
              <a:xfrm>
                <a:off x="5318719" y="3397297"/>
                <a:ext cx="17145000" cy="480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99805-278F-4623-A218-E0D09115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19" y="3397297"/>
                <a:ext cx="17145000" cy="4800866"/>
              </a:xfrm>
              <a:prstGeom prst="rect">
                <a:avLst/>
              </a:prstGeom>
              <a:blipFill>
                <a:blip r:embed="rId2"/>
                <a:stretch>
                  <a:fillRect l="-1422" t="-2919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261684"/>
            <a:ext cx="22322837" cy="7163283"/>
            <a:chOff x="1220788" y="7162800"/>
            <a:chExt cx="22325420" cy="7164113"/>
          </a:xfrm>
        </p:grpSpPr>
        <p:sp>
          <p:nvSpPr>
            <p:cNvPr id="31" name="Rounded Rectangle 30"/>
            <p:cNvSpPr/>
            <p:nvPr/>
          </p:nvSpPr>
          <p:spPr>
            <a:xfrm>
              <a:off x="1220788" y="7176569"/>
              <a:ext cx="22325420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2843" y="2509377"/>
            <a:ext cx="22421379" cy="3326201"/>
            <a:chOff x="1175570" y="2468560"/>
            <a:chExt cx="22226465" cy="2973209"/>
          </a:xfrm>
        </p:grpSpPr>
        <p:sp>
          <p:nvSpPr>
            <p:cNvPr id="7" name="Rounded Rectangle 6"/>
            <p:cNvSpPr/>
            <p:nvPr/>
          </p:nvSpPr>
          <p:spPr>
            <a:xfrm>
              <a:off x="1223571" y="2639811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4936556" y="2672580"/>
                <a:ext cx="17145000" cy="3973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556" y="2672580"/>
                <a:ext cx="17145000" cy="3973780"/>
              </a:xfrm>
              <a:prstGeom prst="rect">
                <a:avLst/>
              </a:prstGeom>
              <a:blipFill>
                <a:blip r:embed="rId2"/>
                <a:stretch>
                  <a:fillRect l="-1458" t="-3528" b="-6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5A456-7E47-494D-B141-841E62776AB3}"/>
                  </a:ext>
                </a:extLst>
              </p:cNvPr>
              <p:cNvSpPr/>
              <p:nvPr/>
            </p:nvSpPr>
            <p:spPr>
              <a:xfrm>
                <a:off x="5181600" y="7023499"/>
                <a:ext cx="15544800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5A456-7E47-494D-B141-841E62776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7023499"/>
                <a:ext cx="15544800" cy="1587101"/>
              </a:xfrm>
              <a:prstGeom prst="rect">
                <a:avLst/>
              </a:prstGeom>
              <a:blipFill>
                <a:blip r:embed="rId3"/>
                <a:stretch>
                  <a:fillRect l="-1569" t="-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B8963A-46F6-4D11-95AA-5D0FBBFAC7B9}"/>
                  </a:ext>
                </a:extLst>
              </p:cNvPr>
              <p:cNvSpPr/>
              <p:nvPr/>
            </p:nvSpPr>
            <p:spPr>
              <a:xfrm>
                <a:off x="5334000" y="8984159"/>
                <a:ext cx="1303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B8963A-46F6-4D11-95AA-5D0FBBFAC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984159"/>
                <a:ext cx="13030200" cy="769441"/>
              </a:xfrm>
              <a:prstGeom prst="rect">
                <a:avLst/>
              </a:prstGeom>
              <a:blipFill>
                <a:blip r:embed="rId4"/>
                <a:stretch>
                  <a:fillRect l="-187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8512E9-F857-4CA4-96BC-8ECEF8651FAF}"/>
              </a:ext>
            </a:extLst>
          </p:cNvPr>
          <p:cNvSpPr txBox="1"/>
          <p:nvPr/>
        </p:nvSpPr>
        <p:spPr>
          <a:xfrm>
            <a:off x="5334000" y="9396302"/>
            <a:ext cx="15392400" cy="195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2DCF8-0583-49E8-829B-3197F7CF2B3C}"/>
                  </a:ext>
                </a:extLst>
              </p:cNvPr>
              <p:cNvSpPr/>
              <p:nvPr/>
            </p:nvSpPr>
            <p:spPr>
              <a:xfrm>
                <a:off x="3962400" y="10415800"/>
                <a:ext cx="14478000" cy="78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72DCF8-0583-49E8-829B-3197F7CF2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415800"/>
                <a:ext cx="14478000" cy="785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CAE03-1743-4E30-A8A1-38CA3359CE23}"/>
                  </a:ext>
                </a:extLst>
              </p:cNvPr>
              <p:cNvSpPr/>
              <p:nvPr/>
            </p:nvSpPr>
            <p:spPr>
              <a:xfrm>
                <a:off x="5334000" y="11631433"/>
                <a:ext cx="109728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CAE03-1743-4E30-A8A1-38CA3359C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631433"/>
                <a:ext cx="10972800" cy="1246367"/>
              </a:xfrm>
              <a:prstGeom prst="rect">
                <a:avLst/>
              </a:prstGeom>
              <a:blipFill>
                <a:blip r:embed="rId6"/>
                <a:stretch>
                  <a:fillRect l="-222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08760" y="7236964"/>
            <a:ext cx="22693113" cy="5526225"/>
            <a:chOff x="1306705" y="7091597"/>
            <a:chExt cx="22695739" cy="6354375"/>
          </a:xfrm>
        </p:grpSpPr>
        <p:sp>
          <p:nvSpPr>
            <p:cNvPr id="31" name="Rounded Rectangle 30"/>
            <p:cNvSpPr/>
            <p:nvPr/>
          </p:nvSpPr>
          <p:spPr>
            <a:xfrm>
              <a:off x="1322063" y="7143781"/>
              <a:ext cx="22680381" cy="63021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06705" y="7091597"/>
              <a:ext cx="3219574" cy="883814"/>
              <a:chOff x="1310459" y="6230335"/>
              <a:chExt cx="3219574" cy="938621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12584" y="6230335"/>
                <a:ext cx="2278188" cy="81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310459" y="6289718"/>
                <a:ext cx="777240" cy="87923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54769" y="642734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853120" y="2634698"/>
            <a:ext cx="22741076" cy="4193003"/>
            <a:chOff x="1175570" y="2468560"/>
            <a:chExt cx="22240389" cy="3784424"/>
          </a:xfrm>
        </p:grpSpPr>
        <p:sp>
          <p:nvSpPr>
            <p:cNvPr id="7" name="Rounded Rectangle 6"/>
            <p:cNvSpPr/>
            <p:nvPr/>
          </p:nvSpPr>
          <p:spPr>
            <a:xfrm>
              <a:off x="1237495" y="2626146"/>
              <a:ext cx="22178464" cy="36268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4876800" y="2949305"/>
                <a:ext cx="17145000" cy="3146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49305"/>
                <a:ext cx="17145000" cy="3146695"/>
              </a:xfrm>
              <a:prstGeom prst="rect">
                <a:avLst/>
              </a:prstGeom>
              <a:blipFill>
                <a:blip r:embed="rId3"/>
                <a:stretch>
                  <a:fillRect l="-1422" t="-465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83E696A-8412-43C0-AB4C-9C373623E451}"/>
              </a:ext>
            </a:extLst>
          </p:cNvPr>
          <p:cNvSpPr/>
          <p:nvPr/>
        </p:nvSpPr>
        <p:spPr>
          <a:xfrm>
            <a:off x="5162184" y="5097959"/>
            <a:ext cx="10253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326716-23AF-45A8-B9ED-959761EC26A7}"/>
                  </a:ext>
                </a:extLst>
              </p:cNvPr>
              <p:cNvSpPr/>
              <p:nvPr/>
            </p:nvSpPr>
            <p:spPr>
              <a:xfrm>
                <a:off x="5035031" y="9025049"/>
                <a:ext cx="131624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326716-23AF-45A8-B9ED-959761EC2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31" y="9025049"/>
                <a:ext cx="13162483" cy="1138838"/>
              </a:xfrm>
              <a:prstGeom prst="rect">
                <a:avLst/>
              </a:prstGeom>
              <a:blipFill>
                <a:blip r:embed="rId4"/>
                <a:stretch>
                  <a:fillRect l="-1899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A9F80C-DB7E-4CB5-AFA8-CEC69304B455}"/>
                  </a:ext>
                </a:extLst>
              </p:cNvPr>
              <p:cNvSpPr/>
              <p:nvPr/>
            </p:nvSpPr>
            <p:spPr>
              <a:xfrm>
                <a:off x="4922851" y="8171277"/>
                <a:ext cx="9377688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A9F80C-DB7E-4CB5-AFA8-CEC69304B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51" y="8171277"/>
                <a:ext cx="9377688" cy="768031"/>
              </a:xfrm>
              <a:prstGeom prst="rect">
                <a:avLst/>
              </a:prstGeom>
              <a:blipFill>
                <a:blip r:embed="rId5"/>
                <a:stretch>
                  <a:fillRect t="-18254" r="-585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439A87-DC88-4510-9964-02FE3DD7BEF9}"/>
                  </a:ext>
                </a:extLst>
              </p:cNvPr>
              <p:cNvSpPr/>
              <p:nvPr/>
            </p:nvSpPr>
            <p:spPr>
              <a:xfrm>
                <a:off x="5004139" y="10000077"/>
                <a:ext cx="12115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439A87-DC88-4510-9964-02FE3DD7B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0000077"/>
                <a:ext cx="12115800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C42DF76-4D6C-400E-AE3E-74095B65D942}"/>
              </a:ext>
            </a:extLst>
          </p:cNvPr>
          <p:cNvSpPr txBox="1"/>
          <p:nvPr/>
        </p:nvSpPr>
        <p:spPr>
          <a:xfrm>
            <a:off x="5080339" y="11118457"/>
            <a:ext cx="12420600" cy="147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EDB5AD-2904-4C39-8FA4-AECCC5E24EC2}"/>
                  </a:ext>
                </a:extLst>
              </p:cNvPr>
              <p:cNvSpPr/>
              <p:nvPr/>
            </p:nvSpPr>
            <p:spPr>
              <a:xfrm>
                <a:off x="5004139" y="10844308"/>
                <a:ext cx="11658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EDB5AD-2904-4C39-8FA4-AECCC5E2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0844308"/>
                <a:ext cx="11658600" cy="1246367"/>
              </a:xfrm>
              <a:prstGeom prst="rect">
                <a:avLst/>
              </a:prstGeom>
              <a:blipFill>
                <a:blip r:embed="rId7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85800" y="2819400"/>
            <a:ext cx="22884734" cy="9802121"/>
            <a:chOff x="1175570" y="2468560"/>
            <a:chExt cx="22887383" cy="980325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887383" cy="9399221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0015B1-D3D2-4D0C-BF7A-38B14626C76A}"/>
              </a:ext>
            </a:extLst>
          </p:cNvPr>
          <p:cNvSpPr txBox="1"/>
          <p:nvPr/>
        </p:nvSpPr>
        <p:spPr>
          <a:xfrm>
            <a:off x="1551333" y="4343400"/>
            <a:ext cx="20497800" cy="74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17E1B-E747-4BAB-A2B2-D27B86D9EA8C}"/>
              </a:ext>
            </a:extLst>
          </p:cNvPr>
          <p:cNvSpPr txBox="1"/>
          <p:nvPr/>
        </p:nvSpPr>
        <p:spPr>
          <a:xfrm>
            <a:off x="1856133" y="4648200"/>
            <a:ext cx="193548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2329476" y="4037874"/>
                <a:ext cx="18652857" cy="5525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76" y="4037874"/>
                <a:ext cx="18652857" cy="5525359"/>
              </a:xfrm>
              <a:prstGeom prst="rect">
                <a:avLst/>
              </a:prstGeom>
              <a:blipFill>
                <a:blip r:embed="rId3"/>
                <a:stretch>
                  <a:fillRect l="-1307" t="-2536" r="-80229" b="-3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8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1758</TotalTime>
  <Words>2466</Words>
  <Application>Microsoft Office PowerPoint</Application>
  <PresentationFormat>Custom</PresentationFormat>
  <Paragraphs>209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157</cp:revision>
  <dcterms:created xsi:type="dcterms:W3CDTF">2013-08-31T11:42:51Z</dcterms:created>
  <dcterms:modified xsi:type="dcterms:W3CDTF">2025-04-18T01:47:24Z</dcterms:modified>
</cp:coreProperties>
</file>