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1" r:id="rId1"/>
    <p:sldMasterId id="2147483767" r:id="rId2"/>
  </p:sldMasterIdLst>
  <p:notesMasterIdLst>
    <p:notesMasterId r:id="rId26"/>
  </p:notesMasterIdLst>
  <p:sldIdLst>
    <p:sldId id="335" r:id="rId3"/>
    <p:sldId id="338" r:id="rId4"/>
    <p:sldId id="332" r:id="rId5"/>
    <p:sldId id="364" r:id="rId6"/>
    <p:sldId id="365" r:id="rId7"/>
    <p:sldId id="361" r:id="rId8"/>
    <p:sldId id="366" r:id="rId9"/>
    <p:sldId id="363" r:id="rId10"/>
    <p:sldId id="373" r:id="rId11"/>
    <p:sldId id="367" r:id="rId12"/>
    <p:sldId id="362" r:id="rId13"/>
    <p:sldId id="260" r:id="rId14"/>
    <p:sldId id="342" r:id="rId15"/>
    <p:sldId id="368" r:id="rId16"/>
    <p:sldId id="369" r:id="rId17"/>
    <p:sldId id="347" r:id="rId18"/>
    <p:sldId id="349" r:id="rId19"/>
    <p:sldId id="370" r:id="rId20"/>
    <p:sldId id="344" r:id="rId21"/>
    <p:sldId id="371" r:id="rId22"/>
    <p:sldId id="372" r:id="rId23"/>
    <p:sldId id="330" r:id="rId24"/>
    <p:sldId id="36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aYtlAFwMpgO8NOKj7iy5hWdc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900FF"/>
    <a:srgbClr val="990099"/>
    <a:srgbClr val="008000"/>
    <a:srgbClr val="009900"/>
    <a:srgbClr val="6600CC"/>
    <a:srgbClr val="FFFFCC"/>
    <a:srgbClr val="FFFFFF"/>
    <a:srgbClr val="00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3BFFAA-D94D-47C7-9B5D-E5C3008260F7}">
  <a:tblStyle styleId="{CB3BFFAA-D94D-47C7-9B5D-E5C3008260F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6"/>
          </a:solidFill>
        </a:fill>
      </a:tcStyle>
    </a:wholeTbl>
    <a:band1H>
      <a:tcTxStyle/>
      <a:tcStyle>
        <a:tcBdr/>
        <a:fill>
          <a:solidFill>
            <a:srgbClr val="FBE1CA"/>
          </a:solidFill>
        </a:fill>
      </a:tcStyle>
    </a:band1H>
    <a:band2H>
      <a:tcTxStyle/>
      <a:tcStyle>
        <a:tcBdr/>
      </a:tcStyle>
    </a:band2H>
    <a:band1V>
      <a:tcTxStyle/>
      <a:tcStyle>
        <a:tcBdr/>
        <a:fill>
          <a:solidFill>
            <a:srgbClr val="FBE1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7F9A18C-B655-4AD0-9979-1C1742AF73A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BF4"/>
          </a:solidFill>
        </a:fill>
      </a:tcStyle>
    </a:wholeTbl>
    <a:band1H>
      <a:tcTxStyle/>
      <a:tcStyle>
        <a:tcBdr/>
        <a:fill>
          <a:solidFill>
            <a:srgbClr val="FEF6E8"/>
          </a:solidFill>
        </a:fill>
      </a:tcStyle>
    </a:band1H>
    <a:band2H>
      <a:tcTxStyle/>
      <a:tcStyle>
        <a:tcBdr/>
      </a:tcStyle>
    </a:band2H>
    <a:band1V>
      <a:tcTxStyle/>
      <a:tcStyle>
        <a:tcBdr/>
        <a:fill>
          <a:solidFill>
            <a:srgbClr val="FEF6E8"/>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9" autoAdjust="0"/>
    <p:restoredTop sz="91833" autoAdjust="0"/>
  </p:normalViewPr>
  <p:slideViewPr>
    <p:cSldViewPr>
      <p:cViewPr varScale="1">
        <p:scale>
          <a:sx n="76" d="100"/>
          <a:sy n="76" d="100"/>
        </p:scale>
        <p:origin x="57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51"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9663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411558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16471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685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6355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26602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5"/>
        <p:cNvGrpSpPr/>
        <p:nvPr/>
      </p:nvGrpSpPr>
      <p:grpSpPr>
        <a:xfrm>
          <a:off x="0" y="0"/>
          <a:ext cx="0" cy="0"/>
          <a:chOff x="0" y="0"/>
          <a:chExt cx="0" cy="0"/>
        </a:xfrm>
      </p:grpSpPr>
      <p:sp>
        <p:nvSpPr>
          <p:cNvPr id="866" name="Google Shape;866;p107"/>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7" name="Google Shape;867;p107"/>
          <p:cNvSpPr txBox="1">
            <a:spLocks noGrp="1"/>
          </p:cNvSpPr>
          <p:nvPr>
            <p:ph type="body" idx="1"/>
          </p:nvPr>
        </p:nvSpPr>
        <p:spPr>
          <a:xfrm>
            <a:off x="609601" y="1600205"/>
            <a:ext cx="10972803" cy="4525963"/>
          </a:xfrm>
          <a:prstGeom prst="rect">
            <a:avLst/>
          </a:prstGeom>
          <a:noFill/>
          <a:ln>
            <a:noFill/>
          </a:ln>
        </p:spPr>
        <p:txBody>
          <a:bodyPr spcFirstLastPara="1" wrap="square" lIns="91416" tIns="45698" rIns="91416" bIns="45698" anchor="t" anchorCtr="0">
            <a:normAutofit/>
          </a:bodyPr>
          <a:lstStyle>
            <a:lvl1pPr marL="457155" lvl="0" indent="-342866" algn="l">
              <a:spcBef>
                <a:spcPts val="360"/>
              </a:spcBef>
              <a:spcAft>
                <a:spcPts val="0"/>
              </a:spcAft>
              <a:buClr>
                <a:schemeClr val="dk1"/>
              </a:buClr>
              <a:buSzPts val="1800"/>
              <a:buChar char="•"/>
              <a:defRPr/>
            </a:lvl1pPr>
            <a:lvl2pPr marL="914309" lvl="1" indent="-342866" algn="l">
              <a:spcBef>
                <a:spcPts val="360"/>
              </a:spcBef>
              <a:spcAft>
                <a:spcPts val="0"/>
              </a:spcAft>
              <a:buClr>
                <a:schemeClr val="dk1"/>
              </a:buClr>
              <a:buSzPts val="1800"/>
              <a:buChar char="–"/>
              <a:defRPr/>
            </a:lvl2pPr>
            <a:lvl3pPr marL="1371464" lvl="2" indent="-342866" algn="l">
              <a:spcBef>
                <a:spcPts val="360"/>
              </a:spcBef>
              <a:spcAft>
                <a:spcPts val="0"/>
              </a:spcAft>
              <a:buClr>
                <a:schemeClr val="dk1"/>
              </a:buClr>
              <a:buSzPts val="1800"/>
              <a:buChar char="•"/>
              <a:defRPr/>
            </a:lvl3pPr>
            <a:lvl4pPr marL="1828618" lvl="3" indent="-342866" algn="l">
              <a:spcBef>
                <a:spcPts val="360"/>
              </a:spcBef>
              <a:spcAft>
                <a:spcPts val="0"/>
              </a:spcAft>
              <a:buClr>
                <a:schemeClr val="dk1"/>
              </a:buClr>
              <a:buSzPts val="1800"/>
              <a:buChar char="–"/>
              <a:defRPr/>
            </a:lvl4pPr>
            <a:lvl5pPr marL="2285774" lvl="4" indent="-342866" algn="l">
              <a:spcBef>
                <a:spcPts val="360"/>
              </a:spcBef>
              <a:spcAft>
                <a:spcPts val="0"/>
              </a:spcAft>
              <a:buClr>
                <a:schemeClr val="dk1"/>
              </a:buClr>
              <a:buSzPts val="1800"/>
              <a:buChar char="»"/>
              <a:defRPr/>
            </a:lvl5pPr>
            <a:lvl6pPr marL="2742926" lvl="5" indent="-342866" algn="l">
              <a:spcBef>
                <a:spcPts val="360"/>
              </a:spcBef>
              <a:spcAft>
                <a:spcPts val="0"/>
              </a:spcAft>
              <a:buClr>
                <a:schemeClr val="dk1"/>
              </a:buClr>
              <a:buSzPts val="1800"/>
              <a:buChar char="•"/>
              <a:defRPr/>
            </a:lvl6pPr>
            <a:lvl7pPr marL="3200080" lvl="6" indent="-342866" algn="l">
              <a:spcBef>
                <a:spcPts val="360"/>
              </a:spcBef>
              <a:spcAft>
                <a:spcPts val="0"/>
              </a:spcAft>
              <a:buClr>
                <a:schemeClr val="dk1"/>
              </a:buClr>
              <a:buSzPts val="1800"/>
              <a:buChar char="•"/>
              <a:defRPr/>
            </a:lvl7pPr>
            <a:lvl8pPr marL="3657235" lvl="7" indent="-342866" algn="l">
              <a:spcBef>
                <a:spcPts val="360"/>
              </a:spcBef>
              <a:spcAft>
                <a:spcPts val="0"/>
              </a:spcAft>
              <a:buClr>
                <a:schemeClr val="dk1"/>
              </a:buClr>
              <a:buSzPts val="1800"/>
              <a:buChar char="•"/>
              <a:defRPr/>
            </a:lvl8pPr>
            <a:lvl9pPr marL="4114389" lvl="8" indent="-342866" algn="l">
              <a:spcBef>
                <a:spcPts val="360"/>
              </a:spcBef>
              <a:spcAft>
                <a:spcPts val="0"/>
              </a:spcAft>
              <a:buClr>
                <a:schemeClr val="dk1"/>
              </a:buClr>
              <a:buSzPts val="1800"/>
              <a:buChar char="•"/>
              <a:defRPr/>
            </a:lvl9pPr>
          </a:lstStyle>
          <a:p>
            <a:endParaRPr/>
          </a:p>
        </p:txBody>
      </p:sp>
      <p:sp>
        <p:nvSpPr>
          <p:cNvPr id="868" name="Google Shape;868;p107"/>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107"/>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0" name="Google Shape;870;p107"/>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452915"/>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15459"/>
      </p:ext>
    </p:extLst>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endParaRPr lang="en-US" kern="1200">
              <a:ea typeface="+mn-ea"/>
              <a:cs typeface="+mn-cs"/>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endParaRPr lang="en-US" kern="1200">
              <a:ea typeface="+mn-ea"/>
              <a:cs typeface="+mn-cs"/>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fld id="{D212395B-93B1-4EFB-857C-0A2880633600}" type="slidenum">
              <a:rPr lang="en-US" kern="1200">
                <a:ea typeface="+mn-ea"/>
                <a:cs typeface="+mn-cs"/>
              </a:rPr>
              <a:pPr>
                <a:buClrTx/>
                <a:buFontTx/>
                <a:buNone/>
                <a:defRPr/>
              </a:pPr>
              <a:t>‹#›</a:t>
            </a:fld>
            <a:endParaRPr lang="en-US" kern="1200">
              <a:ea typeface="+mn-ea"/>
              <a:cs typeface="+mn-cs"/>
            </a:endParaRPr>
          </a:p>
        </p:txBody>
      </p:sp>
    </p:spTree>
    <p:extLst>
      <p:ext uri="{BB962C8B-B14F-4D97-AF65-F5344CB8AC3E}">
        <p14:creationId xmlns:p14="http://schemas.microsoft.com/office/powerpoint/2010/main" val="264957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endParaRPr lang="en-US" kern="1200">
              <a:ea typeface="+mn-ea"/>
              <a:cs typeface="+mn-cs"/>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endParaRPr lang="en-US" kern="1200">
              <a:ea typeface="+mn-ea"/>
              <a:cs typeface="+mn-cs"/>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8382" tIns="19190" rIns="38382" bIns="19190"/>
          <a:lstStyle>
            <a:lvl1pPr defTabSz="913894" fontAlgn="auto">
              <a:spcBef>
                <a:spcPts val="0"/>
              </a:spcBef>
              <a:spcAft>
                <a:spcPts val="0"/>
              </a:spcAft>
              <a:defRPr sz="1900">
                <a:solidFill>
                  <a:prstClr val="black"/>
                </a:solidFill>
                <a:latin typeface="Calibri"/>
              </a:defRPr>
            </a:lvl1pPr>
          </a:lstStyle>
          <a:p>
            <a:pPr>
              <a:buClrTx/>
              <a:buFontTx/>
              <a:buNone/>
              <a:defRPr/>
            </a:pPr>
            <a:fld id="{D212395B-93B1-4EFB-857C-0A2880633600}" type="slidenum">
              <a:rPr lang="en-US" kern="1200">
                <a:ea typeface="+mn-ea"/>
                <a:cs typeface="+mn-cs"/>
              </a:rPr>
              <a:pPr>
                <a:buClrTx/>
                <a:buFontTx/>
                <a:buNone/>
                <a:defRPr/>
              </a:pPr>
              <a:t>‹#›</a:t>
            </a:fld>
            <a:endParaRPr lang="en-US" kern="1200">
              <a:ea typeface="+mn-ea"/>
              <a:cs typeface="+mn-cs"/>
            </a:endParaRPr>
          </a:p>
        </p:txBody>
      </p:sp>
    </p:spTree>
    <p:extLst>
      <p:ext uri="{BB962C8B-B14F-4D97-AF65-F5344CB8AC3E}">
        <p14:creationId xmlns:p14="http://schemas.microsoft.com/office/powerpoint/2010/main" val="264957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1"/>
        <p:cNvGrpSpPr/>
        <p:nvPr/>
      </p:nvGrpSpPr>
      <p:grpSpPr>
        <a:xfrm>
          <a:off x="0" y="0"/>
          <a:ext cx="0" cy="0"/>
          <a:chOff x="0" y="0"/>
          <a:chExt cx="0" cy="0"/>
        </a:xfrm>
      </p:grpSpPr>
      <p:sp>
        <p:nvSpPr>
          <p:cNvPr id="872" name="Google Shape;872;p108"/>
          <p:cNvSpPr txBox="1">
            <a:spLocks noGrp="1"/>
          </p:cNvSpPr>
          <p:nvPr>
            <p:ph type="title"/>
          </p:nvPr>
        </p:nvSpPr>
        <p:spPr>
          <a:xfrm>
            <a:off x="963084" y="4406905"/>
            <a:ext cx="10363200" cy="1362075"/>
          </a:xfrm>
          <a:prstGeom prst="rect">
            <a:avLst/>
          </a:prstGeom>
          <a:noFill/>
          <a:ln>
            <a:noFill/>
          </a:ln>
        </p:spPr>
        <p:txBody>
          <a:bodyPr spcFirstLastPara="1" wrap="square" lIns="91416" tIns="45698" rIns="91416" bIns="45698" anchor="t" anchorCtr="0">
            <a:normAutofit/>
          </a:bodyPr>
          <a:lstStyle>
            <a:lvl1pPr lvl="0" algn="l">
              <a:spcBef>
                <a:spcPts val="0"/>
              </a:spcBef>
              <a:spcAft>
                <a:spcPts val="0"/>
              </a:spcAft>
              <a:buClr>
                <a:schemeClr val="dk1"/>
              </a:buClr>
              <a:buSzPts val="3999"/>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3" name="Google Shape;873;p108"/>
          <p:cNvSpPr txBox="1">
            <a:spLocks noGrp="1"/>
          </p:cNvSpPr>
          <p:nvPr>
            <p:ph type="body" idx="1"/>
          </p:nvPr>
        </p:nvSpPr>
        <p:spPr>
          <a:xfrm>
            <a:off x="963084" y="2906717"/>
            <a:ext cx="10363200" cy="1500187"/>
          </a:xfrm>
          <a:prstGeom prst="rect">
            <a:avLst/>
          </a:prstGeom>
          <a:noFill/>
          <a:ln>
            <a:noFill/>
          </a:ln>
        </p:spPr>
        <p:txBody>
          <a:bodyPr spcFirstLastPara="1" wrap="square" lIns="91416" tIns="45698" rIns="91416" bIns="45698" anchor="b" anchorCtr="0">
            <a:normAutofit/>
          </a:bodyPr>
          <a:lstStyle>
            <a:lvl1pPr marL="457155" lvl="0" indent="-228578" algn="l">
              <a:spcBef>
                <a:spcPts val="400"/>
              </a:spcBef>
              <a:spcAft>
                <a:spcPts val="0"/>
              </a:spcAft>
              <a:buClr>
                <a:srgbClr val="888888"/>
              </a:buClr>
              <a:buSzPts val="1999"/>
              <a:buNone/>
              <a:defRPr sz="2000">
                <a:solidFill>
                  <a:srgbClr val="888888"/>
                </a:solidFill>
              </a:defRPr>
            </a:lvl1pPr>
            <a:lvl2pPr marL="914309" lvl="1" indent="-228578" algn="l">
              <a:spcBef>
                <a:spcPts val="360"/>
              </a:spcBef>
              <a:spcAft>
                <a:spcPts val="0"/>
              </a:spcAft>
              <a:buClr>
                <a:srgbClr val="888888"/>
              </a:buClr>
              <a:buSzPts val="1799"/>
              <a:buNone/>
              <a:defRPr sz="1700">
                <a:solidFill>
                  <a:srgbClr val="888888"/>
                </a:solidFill>
              </a:defRPr>
            </a:lvl2pPr>
            <a:lvl3pPr marL="1371464" lvl="2" indent="-228578" algn="l">
              <a:spcBef>
                <a:spcPts val="320"/>
              </a:spcBef>
              <a:spcAft>
                <a:spcPts val="0"/>
              </a:spcAft>
              <a:buClr>
                <a:srgbClr val="888888"/>
              </a:buClr>
              <a:buSzPts val="1600"/>
              <a:buNone/>
              <a:defRPr sz="1600">
                <a:solidFill>
                  <a:srgbClr val="888888"/>
                </a:solidFill>
              </a:defRPr>
            </a:lvl3pPr>
            <a:lvl4pPr marL="1828618" lvl="3" indent="-228578" algn="l">
              <a:spcBef>
                <a:spcPts val="280"/>
              </a:spcBef>
              <a:spcAft>
                <a:spcPts val="0"/>
              </a:spcAft>
              <a:buClr>
                <a:srgbClr val="888888"/>
              </a:buClr>
              <a:buSzPts val="1400"/>
              <a:buNone/>
              <a:defRPr sz="1500">
                <a:solidFill>
                  <a:srgbClr val="888888"/>
                </a:solidFill>
              </a:defRPr>
            </a:lvl4pPr>
            <a:lvl5pPr marL="2285774" lvl="4" indent="-228578" algn="l">
              <a:spcBef>
                <a:spcPts val="280"/>
              </a:spcBef>
              <a:spcAft>
                <a:spcPts val="0"/>
              </a:spcAft>
              <a:buClr>
                <a:srgbClr val="888888"/>
              </a:buClr>
              <a:buSzPts val="1400"/>
              <a:buNone/>
              <a:defRPr sz="1500">
                <a:solidFill>
                  <a:srgbClr val="888888"/>
                </a:solidFill>
              </a:defRPr>
            </a:lvl5pPr>
            <a:lvl6pPr marL="2742926" lvl="5" indent="-228578" algn="l">
              <a:spcBef>
                <a:spcPts val="280"/>
              </a:spcBef>
              <a:spcAft>
                <a:spcPts val="0"/>
              </a:spcAft>
              <a:buClr>
                <a:srgbClr val="888888"/>
              </a:buClr>
              <a:buSzPts val="1400"/>
              <a:buNone/>
              <a:defRPr sz="1500">
                <a:solidFill>
                  <a:srgbClr val="888888"/>
                </a:solidFill>
              </a:defRPr>
            </a:lvl6pPr>
            <a:lvl7pPr marL="3200080" lvl="6" indent="-228578" algn="l">
              <a:spcBef>
                <a:spcPts val="280"/>
              </a:spcBef>
              <a:spcAft>
                <a:spcPts val="0"/>
              </a:spcAft>
              <a:buClr>
                <a:srgbClr val="888888"/>
              </a:buClr>
              <a:buSzPts val="1400"/>
              <a:buNone/>
              <a:defRPr sz="1500">
                <a:solidFill>
                  <a:srgbClr val="888888"/>
                </a:solidFill>
              </a:defRPr>
            </a:lvl7pPr>
            <a:lvl8pPr marL="3657235" lvl="7" indent="-228578" algn="l">
              <a:spcBef>
                <a:spcPts val="280"/>
              </a:spcBef>
              <a:spcAft>
                <a:spcPts val="0"/>
              </a:spcAft>
              <a:buClr>
                <a:srgbClr val="888888"/>
              </a:buClr>
              <a:buSzPts val="1400"/>
              <a:buNone/>
              <a:defRPr sz="1500">
                <a:solidFill>
                  <a:srgbClr val="888888"/>
                </a:solidFill>
              </a:defRPr>
            </a:lvl8pPr>
            <a:lvl9pPr marL="4114389" lvl="8" indent="-228578" algn="l">
              <a:spcBef>
                <a:spcPts val="280"/>
              </a:spcBef>
              <a:spcAft>
                <a:spcPts val="0"/>
              </a:spcAft>
              <a:buClr>
                <a:srgbClr val="888888"/>
              </a:buClr>
              <a:buSzPts val="1400"/>
              <a:buNone/>
              <a:defRPr sz="1500">
                <a:solidFill>
                  <a:srgbClr val="888888"/>
                </a:solidFill>
              </a:defRPr>
            </a:lvl9pPr>
          </a:lstStyle>
          <a:p>
            <a:endParaRPr/>
          </a:p>
        </p:txBody>
      </p:sp>
      <p:sp>
        <p:nvSpPr>
          <p:cNvPr id="874" name="Google Shape;874;p108"/>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108"/>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6" name="Google Shape;876;p108"/>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7"/>
        <p:cNvGrpSpPr/>
        <p:nvPr/>
      </p:nvGrpSpPr>
      <p:grpSpPr>
        <a:xfrm>
          <a:off x="0" y="0"/>
          <a:ext cx="0" cy="0"/>
          <a:chOff x="0" y="0"/>
          <a:chExt cx="0" cy="0"/>
        </a:xfrm>
      </p:grpSpPr>
      <p:sp>
        <p:nvSpPr>
          <p:cNvPr id="878" name="Google Shape;878;p109"/>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9" name="Google Shape;879;p109"/>
          <p:cNvSpPr txBox="1">
            <a:spLocks noGrp="1"/>
          </p:cNvSpPr>
          <p:nvPr>
            <p:ph type="body" idx="1"/>
          </p:nvPr>
        </p:nvSpPr>
        <p:spPr>
          <a:xfrm>
            <a:off x="609600" y="1600205"/>
            <a:ext cx="5384800" cy="4525963"/>
          </a:xfrm>
          <a:prstGeom prst="rect">
            <a:avLst/>
          </a:prstGeom>
          <a:noFill/>
          <a:ln>
            <a:noFill/>
          </a:ln>
        </p:spPr>
        <p:txBody>
          <a:bodyPr spcFirstLastPara="1" wrap="square" lIns="91416" tIns="45698" rIns="91416" bIns="45698" anchor="t" anchorCtr="0">
            <a:normAutofit/>
          </a:bodyPr>
          <a:lstStyle>
            <a:lvl1pPr marL="457155" lvl="0" indent="-406297" algn="l">
              <a:spcBef>
                <a:spcPts val="560"/>
              </a:spcBef>
              <a:spcAft>
                <a:spcPts val="0"/>
              </a:spcAft>
              <a:buClr>
                <a:schemeClr val="dk1"/>
              </a:buClr>
              <a:buSzPts val="2799"/>
              <a:buChar char="•"/>
              <a:defRPr sz="2800"/>
            </a:lvl1pPr>
            <a:lvl2pPr marL="914309" lvl="1" indent="-380898" algn="l">
              <a:spcBef>
                <a:spcPts val="480"/>
              </a:spcBef>
              <a:spcAft>
                <a:spcPts val="0"/>
              </a:spcAft>
              <a:buClr>
                <a:schemeClr val="dk1"/>
              </a:buClr>
              <a:buSzPts val="2399"/>
              <a:buChar char="–"/>
              <a:defRPr sz="2400"/>
            </a:lvl2pPr>
            <a:lvl3pPr marL="1371464" lvl="2" indent="-355502" algn="l">
              <a:spcBef>
                <a:spcPts val="400"/>
              </a:spcBef>
              <a:spcAft>
                <a:spcPts val="0"/>
              </a:spcAft>
              <a:buClr>
                <a:schemeClr val="dk1"/>
              </a:buClr>
              <a:buSzPts val="1999"/>
              <a:buChar char="•"/>
              <a:defRPr sz="2000"/>
            </a:lvl3pPr>
            <a:lvl4pPr marL="1828618" lvl="3" indent="-342802" algn="l">
              <a:spcBef>
                <a:spcPts val="360"/>
              </a:spcBef>
              <a:spcAft>
                <a:spcPts val="0"/>
              </a:spcAft>
              <a:buClr>
                <a:schemeClr val="dk1"/>
              </a:buClr>
              <a:buSzPts val="1799"/>
              <a:buChar char="–"/>
              <a:defRPr sz="1700"/>
            </a:lvl4pPr>
            <a:lvl5pPr marL="2285774" lvl="4" indent="-342802" algn="l">
              <a:spcBef>
                <a:spcPts val="360"/>
              </a:spcBef>
              <a:spcAft>
                <a:spcPts val="0"/>
              </a:spcAft>
              <a:buClr>
                <a:schemeClr val="dk1"/>
              </a:buClr>
              <a:buSzPts val="1799"/>
              <a:buChar char="»"/>
              <a:defRPr sz="1700"/>
            </a:lvl5pPr>
            <a:lvl6pPr marL="2742926" lvl="5" indent="-342802" algn="l">
              <a:spcBef>
                <a:spcPts val="360"/>
              </a:spcBef>
              <a:spcAft>
                <a:spcPts val="0"/>
              </a:spcAft>
              <a:buClr>
                <a:schemeClr val="dk1"/>
              </a:buClr>
              <a:buSzPts val="1799"/>
              <a:buChar char="•"/>
              <a:defRPr sz="1700"/>
            </a:lvl6pPr>
            <a:lvl7pPr marL="3200080" lvl="6" indent="-342802" algn="l">
              <a:spcBef>
                <a:spcPts val="360"/>
              </a:spcBef>
              <a:spcAft>
                <a:spcPts val="0"/>
              </a:spcAft>
              <a:buClr>
                <a:schemeClr val="dk1"/>
              </a:buClr>
              <a:buSzPts val="1799"/>
              <a:buChar char="•"/>
              <a:defRPr sz="1700"/>
            </a:lvl7pPr>
            <a:lvl8pPr marL="3657235" lvl="7" indent="-342802" algn="l">
              <a:spcBef>
                <a:spcPts val="360"/>
              </a:spcBef>
              <a:spcAft>
                <a:spcPts val="0"/>
              </a:spcAft>
              <a:buClr>
                <a:schemeClr val="dk1"/>
              </a:buClr>
              <a:buSzPts val="1799"/>
              <a:buChar char="•"/>
              <a:defRPr sz="1700"/>
            </a:lvl8pPr>
            <a:lvl9pPr marL="4114389" lvl="8" indent="-342802" algn="l">
              <a:spcBef>
                <a:spcPts val="360"/>
              </a:spcBef>
              <a:spcAft>
                <a:spcPts val="0"/>
              </a:spcAft>
              <a:buClr>
                <a:schemeClr val="dk1"/>
              </a:buClr>
              <a:buSzPts val="1799"/>
              <a:buChar char="•"/>
              <a:defRPr sz="1700"/>
            </a:lvl9pPr>
          </a:lstStyle>
          <a:p>
            <a:endParaRPr/>
          </a:p>
        </p:txBody>
      </p:sp>
      <p:sp>
        <p:nvSpPr>
          <p:cNvPr id="880" name="Google Shape;880;p109"/>
          <p:cNvSpPr txBox="1">
            <a:spLocks noGrp="1"/>
          </p:cNvSpPr>
          <p:nvPr>
            <p:ph type="body" idx="2"/>
          </p:nvPr>
        </p:nvSpPr>
        <p:spPr>
          <a:xfrm>
            <a:off x="6197600" y="1600205"/>
            <a:ext cx="5384800" cy="4525963"/>
          </a:xfrm>
          <a:prstGeom prst="rect">
            <a:avLst/>
          </a:prstGeom>
          <a:noFill/>
          <a:ln>
            <a:noFill/>
          </a:ln>
        </p:spPr>
        <p:txBody>
          <a:bodyPr spcFirstLastPara="1" wrap="square" lIns="91416" tIns="45698" rIns="91416" bIns="45698" anchor="t" anchorCtr="0">
            <a:normAutofit/>
          </a:bodyPr>
          <a:lstStyle>
            <a:lvl1pPr marL="457155" lvl="0" indent="-406297" algn="l">
              <a:spcBef>
                <a:spcPts val="560"/>
              </a:spcBef>
              <a:spcAft>
                <a:spcPts val="0"/>
              </a:spcAft>
              <a:buClr>
                <a:schemeClr val="dk1"/>
              </a:buClr>
              <a:buSzPts val="2799"/>
              <a:buChar char="•"/>
              <a:defRPr sz="2800"/>
            </a:lvl1pPr>
            <a:lvl2pPr marL="914309" lvl="1" indent="-380898" algn="l">
              <a:spcBef>
                <a:spcPts val="480"/>
              </a:spcBef>
              <a:spcAft>
                <a:spcPts val="0"/>
              </a:spcAft>
              <a:buClr>
                <a:schemeClr val="dk1"/>
              </a:buClr>
              <a:buSzPts val="2399"/>
              <a:buChar char="–"/>
              <a:defRPr sz="2400"/>
            </a:lvl2pPr>
            <a:lvl3pPr marL="1371464" lvl="2" indent="-355502" algn="l">
              <a:spcBef>
                <a:spcPts val="400"/>
              </a:spcBef>
              <a:spcAft>
                <a:spcPts val="0"/>
              </a:spcAft>
              <a:buClr>
                <a:schemeClr val="dk1"/>
              </a:buClr>
              <a:buSzPts val="1999"/>
              <a:buChar char="•"/>
              <a:defRPr sz="2000"/>
            </a:lvl3pPr>
            <a:lvl4pPr marL="1828618" lvl="3" indent="-342802" algn="l">
              <a:spcBef>
                <a:spcPts val="360"/>
              </a:spcBef>
              <a:spcAft>
                <a:spcPts val="0"/>
              </a:spcAft>
              <a:buClr>
                <a:schemeClr val="dk1"/>
              </a:buClr>
              <a:buSzPts val="1799"/>
              <a:buChar char="–"/>
              <a:defRPr sz="1700"/>
            </a:lvl4pPr>
            <a:lvl5pPr marL="2285774" lvl="4" indent="-342802" algn="l">
              <a:spcBef>
                <a:spcPts val="360"/>
              </a:spcBef>
              <a:spcAft>
                <a:spcPts val="0"/>
              </a:spcAft>
              <a:buClr>
                <a:schemeClr val="dk1"/>
              </a:buClr>
              <a:buSzPts val="1799"/>
              <a:buChar char="»"/>
              <a:defRPr sz="1700"/>
            </a:lvl5pPr>
            <a:lvl6pPr marL="2742926" lvl="5" indent="-342802" algn="l">
              <a:spcBef>
                <a:spcPts val="360"/>
              </a:spcBef>
              <a:spcAft>
                <a:spcPts val="0"/>
              </a:spcAft>
              <a:buClr>
                <a:schemeClr val="dk1"/>
              </a:buClr>
              <a:buSzPts val="1799"/>
              <a:buChar char="•"/>
              <a:defRPr sz="1700"/>
            </a:lvl6pPr>
            <a:lvl7pPr marL="3200080" lvl="6" indent="-342802" algn="l">
              <a:spcBef>
                <a:spcPts val="360"/>
              </a:spcBef>
              <a:spcAft>
                <a:spcPts val="0"/>
              </a:spcAft>
              <a:buClr>
                <a:schemeClr val="dk1"/>
              </a:buClr>
              <a:buSzPts val="1799"/>
              <a:buChar char="•"/>
              <a:defRPr sz="1700"/>
            </a:lvl7pPr>
            <a:lvl8pPr marL="3657235" lvl="7" indent="-342802" algn="l">
              <a:spcBef>
                <a:spcPts val="360"/>
              </a:spcBef>
              <a:spcAft>
                <a:spcPts val="0"/>
              </a:spcAft>
              <a:buClr>
                <a:schemeClr val="dk1"/>
              </a:buClr>
              <a:buSzPts val="1799"/>
              <a:buChar char="•"/>
              <a:defRPr sz="1700"/>
            </a:lvl8pPr>
            <a:lvl9pPr marL="4114389" lvl="8" indent="-342802" algn="l">
              <a:spcBef>
                <a:spcPts val="360"/>
              </a:spcBef>
              <a:spcAft>
                <a:spcPts val="0"/>
              </a:spcAft>
              <a:buClr>
                <a:schemeClr val="dk1"/>
              </a:buClr>
              <a:buSzPts val="1799"/>
              <a:buChar char="•"/>
              <a:defRPr sz="1700"/>
            </a:lvl9pPr>
          </a:lstStyle>
          <a:p>
            <a:endParaRPr/>
          </a:p>
        </p:txBody>
      </p:sp>
      <p:sp>
        <p:nvSpPr>
          <p:cNvPr id="881" name="Google Shape;881;p109"/>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109"/>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3" name="Google Shape;883;p109"/>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4"/>
        <p:cNvGrpSpPr/>
        <p:nvPr/>
      </p:nvGrpSpPr>
      <p:grpSpPr>
        <a:xfrm>
          <a:off x="0" y="0"/>
          <a:ext cx="0" cy="0"/>
          <a:chOff x="0" y="0"/>
          <a:chExt cx="0" cy="0"/>
        </a:xfrm>
      </p:grpSpPr>
      <p:sp>
        <p:nvSpPr>
          <p:cNvPr id="885" name="Google Shape;885;p110"/>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4399"/>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6" name="Google Shape;886;p110"/>
          <p:cNvSpPr txBox="1">
            <a:spLocks noGrp="1"/>
          </p:cNvSpPr>
          <p:nvPr>
            <p:ph type="body" idx="1"/>
          </p:nvPr>
        </p:nvSpPr>
        <p:spPr>
          <a:xfrm>
            <a:off x="609604" y="1535113"/>
            <a:ext cx="5386917" cy="639763"/>
          </a:xfrm>
          <a:prstGeom prst="rect">
            <a:avLst/>
          </a:prstGeom>
          <a:noFill/>
          <a:ln>
            <a:noFill/>
          </a:ln>
        </p:spPr>
        <p:txBody>
          <a:bodyPr spcFirstLastPara="1" wrap="square" lIns="91416" tIns="45698" rIns="91416" bIns="45698" anchor="b" anchorCtr="0">
            <a:normAutofit/>
          </a:bodyPr>
          <a:lstStyle>
            <a:lvl1pPr marL="457155" lvl="0" indent="-228578" algn="l">
              <a:spcBef>
                <a:spcPts val="480"/>
              </a:spcBef>
              <a:spcAft>
                <a:spcPts val="0"/>
              </a:spcAft>
              <a:buClr>
                <a:schemeClr val="dk1"/>
              </a:buClr>
              <a:buSzPts val="2399"/>
              <a:buNone/>
              <a:defRPr sz="2400" b="1"/>
            </a:lvl1pPr>
            <a:lvl2pPr marL="914309" lvl="1" indent="-228578" algn="l">
              <a:spcBef>
                <a:spcPts val="400"/>
              </a:spcBef>
              <a:spcAft>
                <a:spcPts val="0"/>
              </a:spcAft>
              <a:buClr>
                <a:schemeClr val="dk1"/>
              </a:buClr>
              <a:buSzPts val="1999"/>
              <a:buNone/>
              <a:defRPr sz="2000" b="1"/>
            </a:lvl2pPr>
            <a:lvl3pPr marL="1371464" lvl="2" indent="-228578" algn="l">
              <a:spcBef>
                <a:spcPts val="360"/>
              </a:spcBef>
              <a:spcAft>
                <a:spcPts val="0"/>
              </a:spcAft>
              <a:buClr>
                <a:schemeClr val="dk1"/>
              </a:buClr>
              <a:buSzPts val="1799"/>
              <a:buNone/>
              <a:defRPr sz="1700" b="1"/>
            </a:lvl3pPr>
            <a:lvl4pPr marL="1828618" lvl="3" indent="-228578" algn="l">
              <a:spcBef>
                <a:spcPts val="320"/>
              </a:spcBef>
              <a:spcAft>
                <a:spcPts val="0"/>
              </a:spcAft>
              <a:buClr>
                <a:schemeClr val="dk1"/>
              </a:buClr>
              <a:buSzPts val="1600"/>
              <a:buNone/>
              <a:defRPr sz="1600" b="1"/>
            </a:lvl4pPr>
            <a:lvl5pPr marL="2285774" lvl="4" indent="-228578" algn="l">
              <a:spcBef>
                <a:spcPts val="320"/>
              </a:spcBef>
              <a:spcAft>
                <a:spcPts val="0"/>
              </a:spcAft>
              <a:buClr>
                <a:schemeClr val="dk1"/>
              </a:buClr>
              <a:buSzPts val="1600"/>
              <a:buNone/>
              <a:defRPr sz="1600" b="1"/>
            </a:lvl5pPr>
            <a:lvl6pPr marL="2742926" lvl="5" indent="-228578" algn="l">
              <a:spcBef>
                <a:spcPts val="320"/>
              </a:spcBef>
              <a:spcAft>
                <a:spcPts val="0"/>
              </a:spcAft>
              <a:buClr>
                <a:schemeClr val="dk1"/>
              </a:buClr>
              <a:buSzPts val="1600"/>
              <a:buNone/>
              <a:defRPr sz="1600" b="1"/>
            </a:lvl6pPr>
            <a:lvl7pPr marL="3200080" lvl="6" indent="-228578" algn="l">
              <a:spcBef>
                <a:spcPts val="320"/>
              </a:spcBef>
              <a:spcAft>
                <a:spcPts val="0"/>
              </a:spcAft>
              <a:buClr>
                <a:schemeClr val="dk1"/>
              </a:buClr>
              <a:buSzPts val="1600"/>
              <a:buNone/>
              <a:defRPr sz="1600" b="1"/>
            </a:lvl7pPr>
            <a:lvl8pPr marL="3657235" lvl="7" indent="-228578" algn="l">
              <a:spcBef>
                <a:spcPts val="320"/>
              </a:spcBef>
              <a:spcAft>
                <a:spcPts val="0"/>
              </a:spcAft>
              <a:buClr>
                <a:schemeClr val="dk1"/>
              </a:buClr>
              <a:buSzPts val="1600"/>
              <a:buNone/>
              <a:defRPr sz="1600" b="1"/>
            </a:lvl8pPr>
            <a:lvl9pPr marL="4114389" lvl="8" indent="-228578" algn="l">
              <a:spcBef>
                <a:spcPts val="320"/>
              </a:spcBef>
              <a:spcAft>
                <a:spcPts val="0"/>
              </a:spcAft>
              <a:buClr>
                <a:schemeClr val="dk1"/>
              </a:buClr>
              <a:buSzPts val="1600"/>
              <a:buNone/>
              <a:defRPr sz="1600" b="1"/>
            </a:lvl9pPr>
          </a:lstStyle>
          <a:p>
            <a:endParaRPr/>
          </a:p>
        </p:txBody>
      </p:sp>
      <p:sp>
        <p:nvSpPr>
          <p:cNvPr id="887" name="Google Shape;887;p110"/>
          <p:cNvSpPr txBox="1">
            <a:spLocks noGrp="1"/>
          </p:cNvSpPr>
          <p:nvPr>
            <p:ph type="body" idx="2"/>
          </p:nvPr>
        </p:nvSpPr>
        <p:spPr>
          <a:xfrm>
            <a:off x="609604" y="2174875"/>
            <a:ext cx="5386917" cy="3951288"/>
          </a:xfrm>
          <a:prstGeom prst="rect">
            <a:avLst/>
          </a:prstGeom>
          <a:noFill/>
          <a:ln>
            <a:noFill/>
          </a:ln>
        </p:spPr>
        <p:txBody>
          <a:bodyPr spcFirstLastPara="1" wrap="square" lIns="91416" tIns="45698" rIns="91416" bIns="45698" anchor="t" anchorCtr="0">
            <a:normAutofit/>
          </a:bodyPr>
          <a:lstStyle>
            <a:lvl1pPr marL="457155" lvl="0" indent="-380898" algn="l">
              <a:spcBef>
                <a:spcPts val="480"/>
              </a:spcBef>
              <a:spcAft>
                <a:spcPts val="0"/>
              </a:spcAft>
              <a:buClr>
                <a:schemeClr val="dk1"/>
              </a:buClr>
              <a:buSzPts val="2399"/>
              <a:buChar char="•"/>
              <a:defRPr sz="2400"/>
            </a:lvl1pPr>
            <a:lvl2pPr marL="914309" lvl="1" indent="-355502" algn="l">
              <a:spcBef>
                <a:spcPts val="400"/>
              </a:spcBef>
              <a:spcAft>
                <a:spcPts val="0"/>
              </a:spcAft>
              <a:buClr>
                <a:schemeClr val="dk1"/>
              </a:buClr>
              <a:buSzPts val="1999"/>
              <a:buChar char="–"/>
              <a:defRPr sz="2000"/>
            </a:lvl2pPr>
            <a:lvl3pPr marL="1371464" lvl="2" indent="-342802" algn="l">
              <a:spcBef>
                <a:spcPts val="360"/>
              </a:spcBef>
              <a:spcAft>
                <a:spcPts val="0"/>
              </a:spcAft>
              <a:buClr>
                <a:schemeClr val="dk1"/>
              </a:buClr>
              <a:buSzPts val="1799"/>
              <a:buChar char="•"/>
              <a:defRPr sz="1700"/>
            </a:lvl3pPr>
            <a:lvl4pPr marL="1828618" lvl="3" indent="-330168" algn="l">
              <a:spcBef>
                <a:spcPts val="320"/>
              </a:spcBef>
              <a:spcAft>
                <a:spcPts val="0"/>
              </a:spcAft>
              <a:buClr>
                <a:schemeClr val="dk1"/>
              </a:buClr>
              <a:buSzPts val="1600"/>
              <a:buChar char="–"/>
              <a:defRPr sz="1600"/>
            </a:lvl4pPr>
            <a:lvl5pPr marL="2285774" lvl="4" indent="-330168" algn="l">
              <a:spcBef>
                <a:spcPts val="320"/>
              </a:spcBef>
              <a:spcAft>
                <a:spcPts val="0"/>
              </a:spcAft>
              <a:buClr>
                <a:schemeClr val="dk1"/>
              </a:buClr>
              <a:buSzPts val="1600"/>
              <a:buChar char="»"/>
              <a:defRPr sz="1600"/>
            </a:lvl5pPr>
            <a:lvl6pPr marL="2742926" lvl="5" indent="-330168" algn="l">
              <a:spcBef>
                <a:spcPts val="320"/>
              </a:spcBef>
              <a:spcAft>
                <a:spcPts val="0"/>
              </a:spcAft>
              <a:buClr>
                <a:schemeClr val="dk1"/>
              </a:buClr>
              <a:buSzPts val="1600"/>
              <a:buChar char="•"/>
              <a:defRPr sz="1600"/>
            </a:lvl6pPr>
            <a:lvl7pPr marL="3200080" lvl="6" indent="-330168" algn="l">
              <a:spcBef>
                <a:spcPts val="320"/>
              </a:spcBef>
              <a:spcAft>
                <a:spcPts val="0"/>
              </a:spcAft>
              <a:buClr>
                <a:schemeClr val="dk1"/>
              </a:buClr>
              <a:buSzPts val="1600"/>
              <a:buChar char="•"/>
              <a:defRPr sz="1600"/>
            </a:lvl7pPr>
            <a:lvl8pPr marL="3657235" lvl="7" indent="-330168" algn="l">
              <a:spcBef>
                <a:spcPts val="320"/>
              </a:spcBef>
              <a:spcAft>
                <a:spcPts val="0"/>
              </a:spcAft>
              <a:buClr>
                <a:schemeClr val="dk1"/>
              </a:buClr>
              <a:buSzPts val="1600"/>
              <a:buChar char="•"/>
              <a:defRPr sz="1600"/>
            </a:lvl8pPr>
            <a:lvl9pPr marL="4114389" lvl="8" indent="-330168" algn="l">
              <a:spcBef>
                <a:spcPts val="320"/>
              </a:spcBef>
              <a:spcAft>
                <a:spcPts val="0"/>
              </a:spcAft>
              <a:buClr>
                <a:schemeClr val="dk1"/>
              </a:buClr>
              <a:buSzPts val="1600"/>
              <a:buChar char="•"/>
              <a:defRPr sz="1600"/>
            </a:lvl9pPr>
          </a:lstStyle>
          <a:p>
            <a:endParaRPr/>
          </a:p>
        </p:txBody>
      </p:sp>
      <p:sp>
        <p:nvSpPr>
          <p:cNvPr id="888" name="Google Shape;888;p110"/>
          <p:cNvSpPr txBox="1">
            <a:spLocks noGrp="1"/>
          </p:cNvSpPr>
          <p:nvPr>
            <p:ph type="body" idx="3"/>
          </p:nvPr>
        </p:nvSpPr>
        <p:spPr>
          <a:xfrm>
            <a:off x="6193376" y="1535113"/>
            <a:ext cx="5389033" cy="639763"/>
          </a:xfrm>
          <a:prstGeom prst="rect">
            <a:avLst/>
          </a:prstGeom>
          <a:noFill/>
          <a:ln>
            <a:noFill/>
          </a:ln>
        </p:spPr>
        <p:txBody>
          <a:bodyPr spcFirstLastPara="1" wrap="square" lIns="91416" tIns="45698" rIns="91416" bIns="45698" anchor="b" anchorCtr="0">
            <a:normAutofit/>
          </a:bodyPr>
          <a:lstStyle>
            <a:lvl1pPr marL="457155" lvl="0" indent="-228578" algn="l">
              <a:spcBef>
                <a:spcPts val="480"/>
              </a:spcBef>
              <a:spcAft>
                <a:spcPts val="0"/>
              </a:spcAft>
              <a:buClr>
                <a:schemeClr val="dk1"/>
              </a:buClr>
              <a:buSzPts val="2399"/>
              <a:buNone/>
              <a:defRPr sz="2400" b="1"/>
            </a:lvl1pPr>
            <a:lvl2pPr marL="914309" lvl="1" indent="-228578" algn="l">
              <a:spcBef>
                <a:spcPts val="400"/>
              </a:spcBef>
              <a:spcAft>
                <a:spcPts val="0"/>
              </a:spcAft>
              <a:buClr>
                <a:schemeClr val="dk1"/>
              </a:buClr>
              <a:buSzPts val="1999"/>
              <a:buNone/>
              <a:defRPr sz="2000" b="1"/>
            </a:lvl2pPr>
            <a:lvl3pPr marL="1371464" lvl="2" indent="-228578" algn="l">
              <a:spcBef>
                <a:spcPts val="360"/>
              </a:spcBef>
              <a:spcAft>
                <a:spcPts val="0"/>
              </a:spcAft>
              <a:buClr>
                <a:schemeClr val="dk1"/>
              </a:buClr>
              <a:buSzPts val="1799"/>
              <a:buNone/>
              <a:defRPr sz="1700" b="1"/>
            </a:lvl3pPr>
            <a:lvl4pPr marL="1828618" lvl="3" indent="-228578" algn="l">
              <a:spcBef>
                <a:spcPts val="320"/>
              </a:spcBef>
              <a:spcAft>
                <a:spcPts val="0"/>
              </a:spcAft>
              <a:buClr>
                <a:schemeClr val="dk1"/>
              </a:buClr>
              <a:buSzPts val="1600"/>
              <a:buNone/>
              <a:defRPr sz="1600" b="1"/>
            </a:lvl4pPr>
            <a:lvl5pPr marL="2285774" lvl="4" indent="-228578" algn="l">
              <a:spcBef>
                <a:spcPts val="320"/>
              </a:spcBef>
              <a:spcAft>
                <a:spcPts val="0"/>
              </a:spcAft>
              <a:buClr>
                <a:schemeClr val="dk1"/>
              </a:buClr>
              <a:buSzPts val="1600"/>
              <a:buNone/>
              <a:defRPr sz="1600" b="1"/>
            </a:lvl5pPr>
            <a:lvl6pPr marL="2742926" lvl="5" indent="-228578" algn="l">
              <a:spcBef>
                <a:spcPts val="320"/>
              </a:spcBef>
              <a:spcAft>
                <a:spcPts val="0"/>
              </a:spcAft>
              <a:buClr>
                <a:schemeClr val="dk1"/>
              </a:buClr>
              <a:buSzPts val="1600"/>
              <a:buNone/>
              <a:defRPr sz="1600" b="1"/>
            </a:lvl6pPr>
            <a:lvl7pPr marL="3200080" lvl="6" indent="-228578" algn="l">
              <a:spcBef>
                <a:spcPts val="320"/>
              </a:spcBef>
              <a:spcAft>
                <a:spcPts val="0"/>
              </a:spcAft>
              <a:buClr>
                <a:schemeClr val="dk1"/>
              </a:buClr>
              <a:buSzPts val="1600"/>
              <a:buNone/>
              <a:defRPr sz="1600" b="1"/>
            </a:lvl7pPr>
            <a:lvl8pPr marL="3657235" lvl="7" indent="-228578" algn="l">
              <a:spcBef>
                <a:spcPts val="320"/>
              </a:spcBef>
              <a:spcAft>
                <a:spcPts val="0"/>
              </a:spcAft>
              <a:buClr>
                <a:schemeClr val="dk1"/>
              </a:buClr>
              <a:buSzPts val="1600"/>
              <a:buNone/>
              <a:defRPr sz="1600" b="1"/>
            </a:lvl8pPr>
            <a:lvl9pPr marL="4114389" lvl="8" indent="-228578" algn="l">
              <a:spcBef>
                <a:spcPts val="320"/>
              </a:spcBef>
              <a:spcAft>
                <a:spcPts val="0"/>
              </a:spcAft>
              <a:buClr>
                <a:schemeClr val="dk1"/>
              </a:buClr>
              <a:buSzPts val="1600"/>
              <a:buNone/>
              <a:defRPr sz="1600" b="1"/>
            </a:lvl9pPr>
          </a:lstStyle>
          <a:p>
            <a:endParaRPr/>
          </a:p>
        </p:txBody>
      </p:sp>
      <p:sp>
        <p:nvSpPr>
          <p:cNvPr id="889" name="Google Shape;889;p110"/>
          <p:cNvSpPr txBox="1">
            <a:spLocks noGrp="1"/>
          </p:cNvSpPr>
          <p:nvPr>
            <p:ph type="body" idx="4"/>
          </p:nvPr>
        </p:nvSpPr>
        <p:spPr>
          <a:xfrm>
            <a:off x="6193376" y="2174875"/>
            <a:ext cx="5389033" cy="3951288"/>
          </a:xfrm>
          <a:prstGeom prst="rect">
            <a:avLst/>
          </a:prstGeom>
          <a:noFill/>
          <a:ln>
            <a:noFill/>
          </a:ln>
        </p:spPr>
        <p:txBody>
          <a:bodyPr spcFirstLastPara="1" wrap="square" lIns="91416" tIns="45698" rIns="91416" bIns="45698" anchor="t" anchorCtr="0">
            <a:normAutofit/>
          </a:bodyPr>
          <a:lstStyle>
            <a:lvl1pPr marL="457155" lvl="0" indent="-380898" algn="l">
              <a:spcBef>
                <a:spcPts val="480"/>
              </a:spcBef>
              <a:spcAft>
                <a:spcPts val="0"/>
              </a:spcAft>
              <a:buClr>
                <a:schemeClr val="dk1"/>
              </a:buClr>
              <a:buSzPts val="2399"/>
              <a:buChar char="•"/>
              <a:defRPr sz="2400"/>
            </a:lvl1pPr>
            <a:lvl2pPr marL="914309" lvl="1" indent="-355502" algn="l">
              <a:spcBef>
                <a:spcPts val="400"/>
              </a:spcBef>
              <a:spcAft>
                <a:spcPts val="0"/>
              </a:spcAft>
              <a:buClr>
                <a:schemeClr val="dk1"/>
              </a:buClr>
              <a:buSzPts val="1999"/>
              <a:buChar char="–"/>
              <a:defRPr sz="2000"/>
            </a:lvl2pPr>
            <a:lvl3pPr marL="1371464" lvl="2" indent="-342802" algn="l">
              <a:spcBef>
                <a:spcPts val="360"/>
              </a:spcBef>
              <a:spcAft>
                <a:spcPts val="0"/>
              </a:spcAft>
              <a:buClr>
                <a:schemeClr val="dk1"/>
              </a:buClr>
              <a:buSzPts val="1799"/>
              <a:buChar char="•"/>
              <a:defRPr sz="1700"/>
            </a:lvl3pPr>
            <a:lvl4pPr marL="1828618" lvl="3" indent="-330168" algn="l">
              <a:spcBef>
                <a:spcPts val="320"/>
              </a:spcBef>
              <a:spcAft>
                <a:spcPts val="0"/>
              </a:spcAft>
              <a:buClr>
                <a:schemeClr val="dk1"/>
              </a:buClr>
              <a:buSzPts val="1600"/>
              <a:buChar char="–"/>
              <a:defRPr sz="1600"/>
            </a:lvl4pPr>
            <a:lvl5pPr marL="2285774" lvl="4" indent="-330168" algn="l">
              <a:spcBef>
                <a:spcPts val="320"/>
              </a:spcBef>
              <a:spcAft>
                <a:spcPts val="0"/>
              </a:spcAft>
              <a:buClr>
                <a:schemeClr val="dk1"/>
              </a:buClr>
              <a:buSzPts val="1600"/>
              <a:buChar char="»"/>
              <a:defRPr sz="1600"/>
            </a:lvl5pPr>
            <a:lvl6pPr marL="2742926" lvl="5" indent="-330168" algn="l">
              <a:spcBef>
                <a:spcPts val="320"/>
              </a:spcBef>
              <a:spcAft>
                <a:spcPts val="0"/>
              </a:spcAft>
              <a:buClr>
                <a:schemeClr val="dk1"/>
              </a:buClr>
              <a:buSzPts val="1600"/>
              <a:buChar char="•"/>
              <a:defRPr sz="1600"/>
            </a:lvl6pPr>
            <a:lvl7pPr marL="3200080" lvl="6" indent="-330168" algn="l">
              <a:spcBef>
                <a:spcPts val="320"/>
              </a:spcBef>
              <a:spcAft>
                <a:spcPts val="0"/>
              </a:spcAft>
              <a:buClr>
                <a:schemeClr val="dk1"/>
              </a:buClr>
              <a:buSzPts val="1600"/>
              <a:buChar char="•"/>
              <a:defRPr sz="1600"/>
            </a:lvl7pPr>
            <a:lvl8pPr marL="3657235" lvl="7" indent="-330168" algn="l">
              <a:spcBef>
                <a:spcPts val="320"/>
              </a:spcBef>
              <a:spcAft>
                <a:spcPts val="0"/>
              </a:spcAft>
              <a:buClr>
                <a:schemeClr val="dk1"/>
              </a:buClr>
              <a:buSzPts val="1600"/>
              <a:buChar char="•"/>
              <a:defRPr sz="1600"/>
            </a:lvl8pPr>
            <a:lvl9pPr marL="4114389" lvl="8" indent="-330168" algn="l">
              <a:spcBef>
                <a:spcPts val="320"/>
              </a:spcBef>
              <a:spcAft>
                <a:spcPts val="0"/>
              </a:spcAft>
              <a:buClr>
                <a:schemeClr val="dk1"/>
              </a:buClr>
              <a:buSzPts val="1600"/>
              <a:buChar char="•"/>
              <a:defRPr sz="1600"/>
            </a:lvl9pPr>
          </a:lstStyle>
          <a:p>
            <a:endParaRPr/>
          </a:p>
        </p:txBody>
      </p:sp>
      <p:sp>
        <p:nvSpPr>
          <p:cNvPr id="890" name="Google Shape;890;p110"/>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110"/>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2" name="Google Shape;892;p110"/>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3"/>
        <p:cNvGrpSpPr/>
        <p:nvPr/>
      </p:nvGrpSpPr>
      <p:grpSpPr>
        <a:xfrm>
          <a:off x="0" y="0"/>
          <a:ext cx="0" cy="0"/>
          <a:chOff x="0" y="0"/>
          <a:chExt cx="0" cy="0"/>
        </a:xfrm>
      </p:grpSpPr>
      <p:sp>
        <p:nvSpPr>
          <p:cNvPr id="894" name="Google Shape;894;p111"/>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5" name="Google Shape;895;p111"/>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6" name="Google Shape;896;p111"/>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7" name="Google Shape;897;p111"/>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8"/>
        <p:cNvGrpSpPr/>
        <p:nvPr/>
      </p:nvGrpSpPr>
      <p:grpSpPr>
        <a:xfrm>
          <a:off x="0" y="0"/>
          <a:ext cx="0" cy="0"/>
          <a:chOff x="0" y="0"/>
          <a:chExt cx="0" cy="0"/>
        </a:xfrm>
      </p:grpSpPr>
      <p:sp>
        <p:nvSpPr>
          <p:cNvPr id="899" name="Google Shape;899;p112"/>
          <p:cNvSpPr txBox="1">
            <a:spLocks noGrp="1"/>
          </p:cNvSpPr>
          <p:nvPr>
            <p:ph type="title"/>
          </p:nvPr>
        </p:nvSpPr>
        <p:spPr>
          <a:xfrm>
            <a:off x="609603" y="273049"/>
            <a:ext cx="4011084" cy="1162051"/>
          </a:xfrm>
          <a:prstGeom prst="rect">
            <a:avLst/>
          </a:prstGeom>
          <a:noFill/>
          <a:ln>
            <a:noFill/>
          </a:ln>
        </p:spPr>
        <p:txBody>
          <a:bodyPr spcFirstLastPara="1" wrap="square" lIns="91416" tIns="45698" rIns="91416" bIns="45698" anchor="b" anchorCtr="0">
            <a:normAutofit/>
          </a:bodyPr>
          <a:lstStyle>
            <a:lvl1pPr lvl="0" algn="l">
              <a:spcBef>
                <a:spcPts val="0"/>
              </a:spcBef>
              <a:spcAft>
                <a:spcPts val="0"/>
              </a:spcAft>
              <a:buClr>
                <a:schemeClr val="dk1"/>
              </a:buClr>
              <a:buSzPts val="1999"/>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0" name="Google Shape;900;p112"/>
          <p:cNvSpPr txBox="1">
            <a:spLocks noGrp="1"/>
          </p:cNvSpPr>
          <p:nvPr>
            <p:ph type="body" idx="1"/>
          </p:nvPr>
        </p:nvSpPr>
        <p:spPr>
          <a:xfrm>
            <a:off x="4766735" y="273060"/>
            <a:ext cx="6815668" cy="5853113"/>
          </a:xfrm>
          <a:prstGeom prst="rect">
            <a:avLst/>
          </a:prstGeom>
          <a:noFill/>
          <a:ln>
            <a:noFill/>
          </a:ln>
        </p:spPr>
        <p:txBody>
          <a:bodyPr spcFirstLastPara="1" wrap="square" lIns="91416" tIns="45698" rIns="91416" bIns="45698" anchor="t" anchorCtr="0">
            <a:normAutofit/>
          </a:bodyPr>
          <a:lstStyle>
            <a:lvl1pPr marL="457155" lvl="0" indent="-431693" algn="l">
              <a:spcBef>
                <a:spcPts val="640"/>
              </a:spcBef>
              <a:spcAft>
                <a:spcPts val="0"/>
              </a:spcAft>
              <a:buClr>
                <a:schemeClr val="dk1"/>
              </a:buClr>
              <a:buSzPts val="3199"/>
              <a:buChar char="•"/>
              <a:defRPr sz="3200"/>
            </a:lvl1pPr>
            <a:lvl2pPr marL="914309" lvl="1" indent="-406297" algn="l">
              <a:spcBef>
                <a:spcPts val="560"/>
              </a:spcBef>
              <a:spcAft>
                <a:spcPts val="0"/>
              </a:spcAft>
              <a:buClr>
                <a:schemeClr val="dk1"/>
              </a:buClr>
              <a:buSzPts val="2799"/>
              <a:buChar char="–"/>
              <a:defRPr sz="2800"/>
            </a:lvl2pPr>
            <a:lvl3pPr marL="1371464" lvl="2" indent="-380898" algn="l">
              <a:spcBef>
                <a:spcPts val="480"/>
              </a:spcBef>
              <a:spcAft>
                <a:spcPts val="0"/>
              </a:spcAft>
              <a:buClr>
                <a:schemeClr val="dk1"/>
              </a:buClr>
              <a:buSzPts val="2399"/>
              <a:buChar char="•"/>
              <a:defRPr sz="2400"/>
            </a:lvl3pPr>
            <a:lvl4pPr marL="1828618" lvl="3" indent="-355502" algn="l">
              <a:spcBef>
                <a:spcPts val="400"/>
              </a:spcBef>
              <a:spcAft>
                <a:spcPts val="0"/>
              </a:spcAft>
              <a:buClr>
                <a:schemeClr val="dk1"/>
              </a:buClr>
              <a:buSzPts val="1999"/>
              <a:buChar char="–"/>
              <a:defRPr sz="2000"/>
            </a:lvl4pPr>
            <a:lvl5pPr marL="2285774" lvl="4" indent="-355502" algn="l">
              <a:spcBef>
                <a:spcPts val="400"/>
              </a:spcBef>
              <a:spcAft>
                <a:spcPts val="0"/>
              </a:spcAft>
              <a:buClr>
                <a:schemeClr val="dk1"/>
              </a:buClr>
              <a:buSzPts val="1999"/>
              <a:buChar char="»"/>
              <a:defRPr sz="2000"/>
            </a:lvl5pPr>
            <a:lvl6pPr marL="2742926" lvl="5" indent="-355502" algn="l">
              <a:spcBef>
                <a:spcPts val="400"/>
              </a:spcBef>
              <a:spcAft>
                <a:spcPts val="0"/>
              </a:spcAft>
              <a:buClr>
                <a:schemeClr val="dk1"/>
              </a:buClr>
              <a:buSzPts val="1999"/>
              <a:buChar char="•"/>
              <a:defRPr sz="2000"/>
            </a:lvl6pPr>
            <a:lvl7pPr marL="3200080" lvl="6" indent="-355502" algn="l">
              <a:spcBef>
                <a:spcPts val="400"/>
              </a:spcBef>
              <a:spcAft>
                <a:spcPts val="0"/>
              </a:spcAft>
              <a:buClr>
                <a:schemeClr val="dk1"/>
              </a:buClr>
              <a:buSzPts val="1999"/>
              <a:buChar char="•"/>
              <a:defRPr sz="2000"/>
            </a:lvl7pPr>
            <a:lvl8pPr marL="3657235" lvl="7" indent="-355502" algn="l">
              <a:spcBef>
                <a:spcPts val="400"/>
              </a:spcBef>
              <a:spcAft>
                <a:spcPts val="0"/>
              </a:spcAft>
              <a:buClr>
                <a:schemeClr val="dk1"/>
              </a:buClr>
              <a:buSzPts val="1999"/>
              <a:buChar char="•"/>
              <a:defRPr sz="2000"/>
            </a:lvl8pPr>
            <a:lvl9pPr marL="4114389" lvl="8" indent="-355502" algn="l">
              <a:spcBef>
                <a:spcPts val="400"/>
              </a:spcBef>
              <a:spcAft>
                <a:spcPts val="0"/>
              </a:spcAft>
              <a:buClr>
                <a:schemeClr val="dk1"/>
              </a:buClr>
              <a:buSzPts val="1999"/>
              <a:buChar char="•"/>
              <a:defRPr sz="2000"/>
            </a:lvl9pPr>
          </a:lstStyle>
          <a:p>
            <a:endParaRPr/>
          </a:p>
        </p:txBody>
      </p:sp>
      <p:sp>
        <p:nvSpPr>
          <p:cNvPr id="901" name="Google Shape;901;p112"/>
          <p:cNvSpPr txBox="1">
            <a:spLocks noGrp="1"/>
          </p:cNvSpPr>
          <p:nvPr>
            <p:ph type="body" idx="2"/>
          </p:nvPr>
        </p:nvSpPr>
        <p:spPr>
          <a:xfrm>
            <a:off x="609603" y="1435104"/>
            <a:ext cx="4011084" cy="4691063"/>
          </a:xfrm>
          <a:prstGeom prst="rect">
            <a:avLst/>
          </a:prstGeom>
          <a:noFill/>
          <a:ln>
            <a:noFill/>
          </a:ln>
        </p:spPr>
        <p:txBody>
          <a:bodyPr spcFirstLastPara="1" wrap="square" lIns="91416" tIns="45698" rIns="91416" bIns="45698" anchor="t" anchorCtr="0">
            <a:normAutofit/>
          </a:bodyPr>
          <a:lstStyle>
            <a:lvl1pPr marL="457155" lvl="0" indent="-228578" algn="l">
              <a:spcBef>
                <a:spcPts val="280"/>
              </a:spcBef>
              <a:spcAft>
                <a:spcPts val="0"/>
              </a:spcAft>
              <a:buClr>
                <a:schemeClr val="dk1"/>
              </a:buClr>
              <a:buSzPts val="1400"/>
              <a:buNone/>
              <a:defRPr sz="1500"/>
            </a:lvl1pPr>
            <a:lvl2pPr marL="914309" lvl="1" indent="-228578" algn="l">
              <a:spcBef>
                <a:spcPts val="240"/>
              </a:spcBef>
              <a:spcAft>
                <a:spcPts val="0"/>
              </a:spcAft>
              <a:buClr>
                <a:schemeClr val="dk1"/>
              </a:buClr>
              <a:buSzPts val="1200"/>
              <a:buNone/>
              <a:defRPr sz="1200"/>
            </a:lvl2pPr>
            <a:lvl3pPr marL="1371464" lvl="2" indent="-228578" algn="l">
              <a:spcBef>
                <a:spcPts val="200"/>
              </a:spcBef>
              <a:spcAft>
                <a:spcPts val="0"/>
              </a:spcAft>
              <a:buClr>
                <a:schemeClr val="dk1"/>
              </a:buClr>
              <a:buSzPts val="1000"/>
              <a:buNone/>
              <a:defRPr sz="1100"/>
            </a:lvl3pPr>
            <a:lvl4pPr marL="1828618" lvl="3" indent="-228578" algn="l">
              <a:spcBef>
                <a:spcPts val="180"/>
              </a:spcBef>
              <a:spcAft>
                <a:spcPts val="0"/>
              </a:spcAft>
              <a:buClr>
                <a:schemeClr val="dk1"/>
              </a:buClr>
              <a:buSzPts val="900"/>
              <a:buNone/>
              <a:defRPr sz="900"/>
            </a:lvl4pPr>
            <a:lvl5pPr marL="2285774" lvl="4" indent="-228578" algn="l">
              <a:spcBef>
                <a:spcPts val="180"/>
              </a:spcBef>
              <a:spcAft>
                <a:spcPts val="0"/>
              </a:spcAft>
              <a:buClr>
                <a:schemeClr val="dk1"/>
              </a:buClr>
              <a:buSzPts val="900"/>
              <a:buNone/>
              <a:defRPr sz="900"/>
            </a:lvl5pPr>
            <a:lvl6pPr marL="2742926" lvl="5" indent="-228578" algn="l">
              <a:spcBef>
                <a:spcPts val="180"/>
              </a:spcBef>
              <a:spcAft>
                <a:spcPts val="0"/>
              </a:spcAft>
              <a:buClr>
                <a:schemeClr val="dk1"/>
              </a:buClr>
              <a:buSzPts val="900"/>
              <a:buNone/>
              <a:defRPr sz="900"/>
            </a:lvl6pPr>
            <a:lvl7pPr marL="3200080" lvl="6" indent="-228578" algn="l">
              <a:spcBef>
                <a:spcPts val="180"/>
              </a:spcBef>
              <a:spcAft>
                <a:spcPts val="0"/>
              </a:spcAft>
              <a:buClr>
                <a:schemeClr val="dk1"/>
              </a:buClr>
              <a:buSzPts val="900"/>
              <a:buNone/>
              <a:defRPr sz="900"/>
            </a:lvl7pPr>
            <a:lvl8pPr marL="3657235" lvl="7" indent="-228578" algn="l">
              <a:spcBef>
                <a:spcPts val="180"/>
              </a:spcBef>
              <a:spcAft>
                <a:spcPts val="0"/>
              </a:spcAft>
              <a:buClr>
                <a:schemeClr val="dk1"/>
              </a:buClr>
              <a:buSzPts val="900"/>
              <a:buNone/>
              <a:defRPr sz="900"/>
            </a:lvl8pPr>
            <a:lvl9pPr marL="4114389" lvl="8" indent="-228578" algn="l">
              <a:spcBef>
                <a:spcPts val="180"/>
              </a:spcBef>
              <a:spcAft>
                <a:spcPts val="0"/>
              </a:spcAft>
              <a:buClr>
                <a:schemeClr val="dk1"/>
              </a:buClr>
              <a:buSzPts val="900"/>
              <a:buNone/>
              <a:defRPr sz="900"/>
            </a:lvl9pPr>
          </a:lstStyle>
          <a:p>
            <a:endParaRPr/>
          </a:p>
        </p:txBody>
      </p:sp>
      <p:sp>
        <p:nvSpPr>
          <p:cNvPr id="902" name="Google Shape;902;p112"/>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3" name="Google Shape;903;p112"/>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4" name="Google Shape;904;p112"/>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5"/>
        <p:cNvGrpSpPr/>
        <p:nvPr/>
      </p:nvGrpSpPr>
      <p:grpSpPr>
        <a:xfrm>
          <a:off x="0" y="0"/>
          <a:ext cx="0" cy="0"/>
          <a:chOff x="0" y="0"/>
          <a:chExt cx="0" cy="0"/>
        </a:xfrm>
      </p:grpSpPr>
      <p:sp>
        <p:nvSpPr>
          <p:cNvPr id="906" name="Google Shape;906;p113"/>
          <p:cNvSpPr txBox="1">
            <a:spLocks noGrp="1"/>
          </p:cNvSpPr>
          <p:nvPr>
            <p:ph type="title"/>
          </p:nvPr>
        </p:nvSpPr>
        <p:spPr>
          <a:xfrm>
            <a:off x="2389717" y="4800601"/>
            <a:ext cx="7315200" cy="566739"/>
          </a:xfrm>
          <a:prstGeom prst="rect">
            <a:avLst/>
          </a:prstGeom>
          <a:noFill/>
          <a:ln>
            <a:noFill/>
          </a:ln>
        </p:spPr>
        <p:txBody>
          <a:bodyPr spcFirstLastPara="1" wrap="square" lIns="91416" tIns="45698" rIns="91416" bIns="45698" anchor="b" anchorCtr="0">
            <a:normAutofit/>
          </a:bodyPr>
          <a:lstStyle>
            <a:lvl1pPr lvl="0" algn="l">
              <a:spcBef>
                <a:spcPts val="0"/>
              </a:spcBef>
              <a:spcAft>
                <a:spcPts val="0"/>
              </a:spcAft>
              <a:buClr>
                <a:schemeClr val="dk1"/>
              </a:buClr>
              <a:buSzPts val="1999"/>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7" name="Google Shape;907;p113"/>
          <p:cNvSpPr>
            <a:spLocks noGrp="1"/>
          </p:cNvSpPr>
          <p:nvPr>
            <p:ph type="pic" idx="2"/>
          </p:nvPr>
        </p:nvSpPr>
        <p:spPr>
          <a:xfrm>
            <a:off x="2389717" y="612775"/>
            <a:ext cx="7315200" cy="4114800"/>
          </a:xfrm>
          <a:prstGeom prst="rect">
            <a:avLst/>
          </a:prstGeom>
          <a:noFill/>
          <a:ln>
            <a:noFill/>
          </a:ln>
        </p:spPr>
        <p:txBody>
          <a:bodyPr spcFirstLastPara="1" wrap="square" lIns="91416" tIns="45698" rIns="91416" bIns="45698" anchor="t" anchorCtr="0">
            <a:normAutofit/>
          </a:bodyPr>
          <a:lstStyle>
            <a:lvl1pPr marR="0" lvl="0" algn="l" rtl="0">
              <a:spcBef>
                <a:spcPts val="640"/>
              </a:spcBef>
              <a:spcAft>
                <a:spcPts val="0"/>
              </a:spcAft>
              <a:buClr>
                <a:schemeClr val="dk1"/>
              </a:buClr>
              <a:buSzPts val="3199"/>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799"/>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399"/>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1999"/>
              <a:buFont typeface="Arial"/>
              <a:buNone/>
              <a:defRPr sz="2000" b="0" i="0" u="none" strike="noStrike" cap="none">
                <a:solidFill>
                  <a:schemeClr val="dk1"/>
                </a:solidFill>
                <a:latin typeface="Arial"/>
                <a:ea typeface="Arial"/>
                <a:cs typeface="Arial"/>
                <a:sym typeface="Arial"/>
              </a:defRPr>
            </a:lvl9pPr>
          </a:lstStyle>
          <a:p>
            <a:endParaRPr/>
          </a:p>
        </p:txBody>
      </p:sp>
      <p:sp>
        <p:nvSpPr>
          <p:cNvPr id="908" name="Google Shape;908;p113"/>
          <p:cNvSpPr txBox="1">
            <a:spLocks noGrp="1"/>
          </p:cNvSpPr>
          <p:nvPr>
            <p:ph type="body" idx="1"/>
          </p:nvPr>
        </p:nvSpPr>
        <p:spPr>
          <a:xfrm>
            <a:off x="2389717" y="5367342"/>
            <a:ext cx="7315200" cy="804863"/>
          </a:xfrm>
          <a:prstGeom prst="rect">
            <a:avLst/>
          </a:prstGeom>
          <a:noFill/>
          <a:ln>
            <a:noFill/>
          </a:ln>
        </p:spPr>
        <p:txBody>
          <a:bodyPr spcFirstLastPara="1" wrap="square" lIns="91416" tIns="45698" rIns="91416" bIns="45698" anchor="t" anchorCtr="0">
            <a:normAutofit/>
          </a:bodyPr>
          <a:lstStyle>
            <a:lvl1pPr marL="457155" lvl="0" indent="-228578" algn="l">
              <a:spcBef>
                <a:spcPts val="280"/>
              </a:spcBef>
              <a:spcAft>
                <a:spcPts val="0"/>
              </a:spcAft>
              <a:buClr>
                <a:schemeClr val="dk1"/>
              </a:buClr>
              <a:buSzPts val="1400"/>
              <a:buNone/>
              <a:defRPr sz="1500"/>
            </a:lvl1pPr>
            <a:lvl2pPr marL="914309" lvl="1" indent="-228578" algn="l">
              <a:spcBef>
                <a:spcPts val="240"/>
              </a:spcBef>
              <a:spcAft>
                <a:spcPts val="0"/>
              </a:spcAft>
              <a:buClr>
                <a:schemeClr val="dk1"/>
              </a:buClr>
              <a:buSzPts val="1200"/>
              <a:buNone/>
              <a:defRPr sz="1200"/>
            </a:lvl2pPr>
            <a:lvl3pPr marL="1371464" lvl="2" indent="-228578" algn="l">
              <a:spcBef>
                <a:spcPts val="200"/>
              </a:spcBef>
              <a:spcAft>
                <a:spcPts val="0"/>
              </a:spcAft>
              <a:buClr>
                <a:schemeClr val="dk1"/>
              </a:buClr>
              <a:buSzPts val="1000"/>
              <a:buNone/>
              <a:defRPr sz="1100"/>
            </a:lvl3pPr>
            <a:lvl4pPr marL="1828618" lvl="3" indent="-228578" algn="l">
              <a:spcBef>
                <a:spcPts val="180"/>
              </a:spcBef>
              <a:spcAft>
                <a:spcPts val="0"/>
              </a:spcAft>
              <a:buClr>
                <a:schemeClr val="dk1"/>
              </a:buClr>
              <a:buSzPts val="900"/>
              <a:buNone/>
              <a:defRPr sz="900"/>
            </a:lvl4pPr>
            <a:lvl5pPr marL="2285774" lvl="4" indent="-228578" algn="l">
              <a:spcBef>
                <a:spcPts val="180"/>
              </a:spcBef>
              <a:spcAft>
                <a:spcPts val="0"/>
              </a:spcAft>
              <a:buClr>
                <a:schemeClr val="dk1"/>
              </a:buClr>
              <a:buSzPts val="900"/>
              <a:buNone/>
              <a:defRPr sz="900"/>
            </a:lvl5pPr>
            <a:lvl6pPr marL="2742926" lvl="5" indent="-228578" algn="l">
              <a:spcBef>
                <a:spcPts val="180"/>
              </a:spcBef>
              <a:spcAft>
                <a:spcPts val="0"/>
              </a:spcAft>
              <a:buClr>
                <a:schemeClr val="dk1"/>
              </a:buClr>
              <a:buSzPts val="900"/>
              <a:buNone/>
              <a:defRPr sz="900"/>
            </a:lvl6pPr>
            <a:lvl7pPr marL="3200080" lvl="6" indent="-228578" algn="l">
              <a:spcBef>
                <a:spcPts val="180"/>
              </a:spcBef>
              <a:spcAft>
                <a:spcPts val="0"/>
              </a:spcAft>
              <a:buClr>
                <a:schemeClr val="dk1"/>
              </a:buClr>
              <a:buSzPts val="900"/>
              <a:buNone/>
              <a:defRPr sz="900"/>
            </a:lvl7pPr>
            <a:lvl8pPr marL="3657235" lvl="7" indent="-228578" algn="l">
              <a:spcBef>
                <a:spcPts val="180"/>
              </a:spcBef>
              <a:spcAft>
                <a:spcPts val="0"/>
              </a:spcAft>
              <a:buClr>
                <a:schemeClr val="dk1"/>
              </a:buClr>
              <a:buSzPts val="900"/>
              <a:buNone/>
              <a:defRPr sz="900"/>
            </a:lvl8pPr>
            <a:lvl9pPr marL="4114389" lvl="8" indent="-228578" algn="l">
              <a:spcBef>
                <a:spcPts val="180"/>
              </a:spcBef>
              <a:spcAft>
                <a:spcPts val="0"/>
              </a:spcAft>
              <a:buClr>
                <a:schemeClr val="dk1"/>
              </a:buClr>
              <a:buSzPts val="900"/>
              <a:buNone/>
              <a:defRPr sz="900"/>
            </a:lvl9pPr>
          </a:lstStyle>
          <a:p>
            <a:endParaRPr/>
          </a:p>
        </p:txBody>
      </p:sp>
      <p:sp>
        <p:nvSpPr>
          <p:cNvPr id="909" name="Google Shape;909;p113"/>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0" name="Google Shape;910;p113"/>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1" name="Google Shape;911;p113"/>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2"/>
        <p:cNvGrpSpPr/>
        <p:nvPr/>
      </p:nvGrpSpPr>
      <p:grpSpPr>
        <a:xfrm>
          <a:off x="0" y="0"/>
          <a:ext cx="0" cy="0"/>
          <a:chOff x="0" y="0"/>
          <a:chExt cx="0" cy="0"/>
        </a:xfrm>
      </p:grpSpPr>
      <p:sp>
        <p:nvSpPr>
          <p:cNvPr id="913" name="Google Shape;913;p114"/>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4" name="Google Shape;914;p114"/>
          <p:cNvSpPr txBox="1">
            <a:spLocks noGrp="1"/>
          </p:cNvSpPr>
          <p:nvPr>
            <p:ph type="body" idx="1"/>
          </p:nvPr>
        </p:nvSpPr>
        <p:spPr>
          <a:xfrm rot="5400000">
            <a:off x="3833021" y="-1623216"/>
            <a:ext cx="4525963" cy="10972803"/>
          </a:xfrm>
          <a:prstGeom prst="rect">
            <a:avLst/>
          </a:prstGeom>
          <a:noFill/>
          <a:ln>
            <a:noFill/>
          </a:ln>
        </p:spPr>
        <p:txBody>
          <a:bodyPr spcFirstLastPara="1" wrap="square" lIns="91416" tIns="45698" rIns="91416" bIns="45698" anchor="t" anchorCtr="0">
            <a:normAutofit/>
          </a:bodyPr>
          <a:lstStyle>
            <a:lvl1pPr marL="457155" lvl="0" indent="-342866" algn="l">
              <a:spcBef>
                <a:spcPts val="360"/>
              </a:spcBef>
              <a:spcAft>
                <a:spcPts val="0"/>
              </a:spcAft>
              <a:buClr>
                <a:schemeClr val="dk1"/>
              </a:buClr>
              <a:buSzPts val="1800"/>
              <a:buChar char="•"/>
              <a:defRPr/>
            </a:lvl1pPr>
            <a:lvl2pPr marL="914309" lvl="1" indent="-342866" algn="l">
              <a:spcBef>
                <a:spcPts val="360"/>
              </a:spcBef>
              <a:spcAft>
                <a:spcPts val="0"/>
              </a:spcAft>
              <a:buClr>
                <a:schemeClr val="dk1"/>
              </a:buClr>
              <a:buSzPts val="1800"/>
              <a:buChar char="–"/>
              <a:defRPr/>
            </a:lvl2pPr>
            <a:lvl3pPr marL="1371464" lvl="2" indent="-342866" algn="l">
              <a:spcBef>
                <a:spcPts val="360"/>
              </a:spcBef>
              <a:spcAft>
                <a:spcPts val="0"/>
              </a:spcAft>
              <a:buClr>
                <a:schemeClr val="dk1"/>
              </a:buClr>
              <a:buSzPts val="1800"/>
              <a:buChar char="•"/>
              <a:defRPr/>
            </a:lvl3pPr>
            <a:lvl4pPr marL="1828618" lvl="3" indent="-342866" algn="l">
              <a:spcBef>
                <a:spcPts val="360"/>
              </a:spcBef>
              <a:spcAft>
                <a:spcPts val="0"/>
              </a:spcAft>
              <a:buClr>
                <a:schemeClr val="dk1"/>
              </a:buClr>
              <a:buSzPts val="1800"/>
              <a:buChar char="–"/>
              <a:defRPr/>
            </a:lvl4pPr>
            <a:lvl5pPr marL="2285774" lvl="4" indent="-342866" algn="l">
              <a:spcBef>
                <a:spcPts val="360"/>
              </a:spcBef>
              <a:spcAft>
                <a:spcPts val="0"/>
              </a:spcAft>
              <a:buClr>
                <a:schemeClr val="dk1"/>
              </a:buClr>
              <a:buSzPts val="1800"/>
              <a:buChar char="»"/>
              <a:defRPr/>
            </a:lvl5pPr>
            <a:lvl6pPr marL="2742926" lvl="5" indent="-342866" algn="l">
              <a:spcBef>
                <a:spcPts val="360"/>
              </a:spcBef>
              <a:spcAft>
                <a:spcPts val="0"/>
              </a:spcAft>
              <a:buClr>
                <a:schemeClr val="dk1"/>
              </a:buClr>
              <a:buSzPts val="1800"/>
              <a:buChar char="•"/>
              <a:defRPr/>
            </a:lvl6pPr>
            <a:lvl7pPr marL="3200080" lvl="6" indent="-342866" algn="l">
              <a:spcBef>
                <a:spcPts val="360"/>
              </a:spcBef>
              <a:spcAft>
                <a:spcPts val="0"/>
              </a:spcAft>
              <a:buClr>
                <a:schemeClr val="dk1"/>
              </a:buClr>
              <a:buSzPts val="1800"/>
              <a:buChar char="•"/>
              <a:defRPr/>
            </a:lvl7pPr>
            <a:lvl8pPr marL="3657235" lvl="7" indent="-342866" algn="l">
              <a:spcBef>
                <a:spcPts val="360"/>
              </a:spcBef>
              <a:spcAft>
                <a:spcPts val="0"/>
              </a:spcAft>
              <a:buClr>
                <a:schemeClr val="dk1"/>
              </a:buClr>
              <a:buSzPts val="1800"/>
              <a:buChar char="•"/>
              <a:defRPr/>
            </a:lvl8pPr>
            <a:lvl9pPr marL="4114389" lvl="8" indent="-342866" algn="l">
              <a:spcBef>
                <a:spcPts val="360"/>
              </a:spcBef>
              <a:spcAft>
                <a:spcPts val="0"/>
              </a:spcAft>
              <a:buClr>
                <a:schemeClr val="dk1"/>
              </a:buClr>
              <a:buSzPts val="1800"/>
              <a:buChar char="•"/>
              <a:defRPr/>
            </a:lvl9pPr>
          </a:lstStyle>
          <a:p>
            <a:endParaRPr/>
          </a:p>
        </p:txBody>
      </p:sp>
      <p:sp>
        <p:nvSpPr>
          <p:cNvPr id="915" name="Google Shape;915;p114"/>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6" name="Google Shape;916;p114"/>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7" name="Google Shape;917;p114"/>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8"/>
        <p:cNvGrpSpPr/>
        <p:nvPr/>
      </p:nvGrpSpPr>
      <p:grpSpPr>
        <a:xfrm>
          <a:off x="0" y="0"/>
          <a:ext cx="0" cy="0"/>
          <a:chOff x="0" y="0"/>
          <a:chExt cx="0" cy="0"/>
        </a:xfrm>
      </p:grpSpPr>
      <p:sp>
        <p:nvSpPr>
          <p:cNvPr id="919" name="Google Shape;919;p115"/>
          <p:cNvSpPr txBox="1">
            <a:spLocks noGrp="1"/>
          </p:cNvSpPr>
          <p:nvPr>
            <p:ph type="title"/>
          </p:nvPr>
        </p:nvSpPr>
        <p:spPr>
          <a:xfrm rot="5400000">
            <a:off x="7285040" y="1828804"/>
            <a:ext cx="5851525" cy="2743200"/>
          </a:xfrm>
          <a:prstGeom prst="rect">
            <a:avLst/>
          </a:prstGeom>
          <a:noFill/>
          <a:ln>
            <a:noFill/>
          </a:ln>
        </p:spPr>
        <p:txBody>
          <a:bodyPr spcFirstLastPara="1" wrap="square" lIns="91416" tIns="45698" rIns="91416" bIns="45698"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0" name="Google Shape;920;p115"/>
          <p:cNvSpPr txBox="1">
            <a:spLocks noGrp="1"/>
          </p:cNvSpPr>
          <p:nvPr>
            <p:ph type="body" idx="1"/>
          </p:nvPr>
        </p:nvSpPr>
        <p:spPr>
          <a:xfrm rot="5400000">
            <a:off x="1697040" y="-812797"/>
            <a:ext cx="5851525" cy="8026400"/>
          </a:xfrm>
          <a:prstGeom prst="rect">
            <a:avLst/>
          </a:prstGeom>
          <a:noFill/>
          <a:ln>
            <a:noFill/>
          </a:ln>
        </p:spPr>
        <p:txBody>
          <a:bodyPr spcFirstLastPara="1" wrap="square" lIns="91416" tIns="45698" rIns="91416" bIns="45698" anchor="t" anchorCtr="0">
            <a:normAutofit/>
          </a:bodyPr>
          <a:lstStyle>
            <a:lvl1pPr marL="457155" lvl="0" indent="-342866" algn="l">
              <a:spcBef>
                <a:spcPts val="360"/>
              </a:spcBef>
              <a:spcAft>
                <a:spcPts val="0"/>
              </a:spcAft>
              <a:buClr>
                <a:schemeClr val="dk1"/>
              </a:buClr>
              <a:buSzPts val="1800"/>
              <a:buChar char="•"/>
              <a:defRPr/>
            </a:lvl1pPr>
            <a:lvl2pPr marL="914309" lvl="1" indent="-342866" algn="l">
              <a:spcBef>
                <a:spcPts val="360"/>
              </a:spcBef>
              <a:spcAft>
                <a:spcPts val="0"/>
              </a:spcAft>
              <a:buClr>
                <a:schemeClr val="dk1"/>
              </a:buClr>
              <a:buSzPts val="1800"/>
              <a:buChar char="–"/>
              <a:defRPr/>
            </a:lvl2pPr>
            <a:lvl3pPr marL="1371464" lvl="2" indent="-342866" algn="l">
              <a:spcBef>
                <a:spcPts val="360"/>
              </a:spcBef>
              <a:spcAft>
                <a:spcPts val="0"/>
              </a:spcAft>
              <a:buClr>
                <a:schemeClr val="dk1"/>
              </a:buClr>
              <a:buSzPts val="1800"/>
              <a:buChar char="•"/>
              <a:defRPr/>
            </a:lvl3pPr>
            <a:lvl4pPr marL="1828618" lvl="3" indent="-342866" algn="l">
              <a:spcBef>
                <a:spcPts val="360"/>
              </a:spcBef>
              <a:spcAft>
                <a:spcPts val="0"/>
              </a:spcAft>
              <a:buClr>
                <a:schemeClr val="dk1"/>
              </a:buClr>
              <a:buSzPts val="1800"/>
              <a:buChar char="–"/>
              <a:defRPr/>
            </a:lvl4pPr>
            <a:lvl5pPr marL="2285774" lvl="4" indent="-342866" algn="l">
              <a:spcBef>
                <a:spcPts val="360"/>
              </a:spcBef>
              <a:spcAft>
                <a:spcPts val="0"/>
              </a:spcAft>
              <a:buClr>
                <a:schemeClr val="dk1"/>
              </a:buClr>
              <a:buSzPts val="1800"/>
              <a:buChar char="»"/>
              <a:defRPr/>
            </a:lvl5pPr>
            <a:lvl6pPr marL="2742926" lvl="5" indent="-342866" algn="l">
              <a:spcBef>
                <a:spcPts val="360"/>
              </a:spcBef>
              <a:spcAft>
                <a:spcPts val="0"/>
              </a:spcAft>
              <a:buClr>
                <a:schemeClr val="dk1"/>
              </a:buClr>
              <a:buSzPts val="1800"/>
              <a:buChar char="•"/>
              <a:defRPr/>
            </a:lvl6pPr>
            <a:lvl7pPr marL="3200080" lvl="6" indent="-342866" algn="l">
              <a:spcBef>
                <a:spcPts val="360"/>
              </a:spcBef>
              <a:spcAft>
                <a:spcPts val="0"/>
              </a:spcAft>
              <a:buClr>
                <a:schemeClr val="dk1"/>
              </a:buClr>
              <a:buSzPts val="1800"/>
              <a:buChar char="•"/>
              <a:defRPr/>
            </a:lvl7pPr>
            <a:lvl8pPr marL="3657235" lvl="7" indent="-342866" algn="l">
              <a:spcBef>
                <a:spcPts val="360"/>
              </a:spcBef>
              <a:spcAft>
                <a:spcPts val="0"/>
              </a:spcAft>
              <a:buClr>
                <a:schemeClr val="dk1"/>
              </a:buClr>
              <a:buSzPts val="1800"/>
              <a:buChar char="•"/>
              <a:defRPr/>
            </a:lvl8pPr>
            <a:lvl9pPr marL="4114389" lvl="8" indent="-342866" algn="l">
              <a:spcBef>
                <a:spcPts val="360"/>
              </a:spcBef>
              <a:spcAft>
                <a:spcPts val="0"/>
              </a:spcAft>
              <a:buClr>
                <a:schemeClr val="dk1"/>
              </a:buClr>
              <a:buSzPts val="1800"/>
              <a:buChar char="•"/>
              <a:defRPr/>
            </a:lvl9pPr>
          </a:lstStyle>
          <a:p>
            <a:endParaRPr/>
          </a:p>
        </p:txBody>
      </p:sp>
      <p:sp>
        <p:nvSpPr>
          <p:cNvPr id="921" name="Google Shape;921;p115"/>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2" name="Google Shape;922;p115"/>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3" name="Google Shape;923;p115"/>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9"/>
        <p:cNvGrpSpPr/>
        <p:nvPr/>
      </p:nvGrpSpPr>
      <p:grpSpPr>
        <a:xfrm>
          <a:off x="0" y="0"/>
          <a:ext cx="0" cy="0"/>
          <a:chOff x="0" y="0"/>
          <a:chExt cx="0" cy="0"/>
        </a:xfrm>
      </p:grpSpPr>
      <p:sp>
        <p:nvSpPr>
          <p:cNvPr id="850" name="Google Shape;850;p55"/>
          <p:cNvSpPr txBox="1">
            <a:spLocks noGrp="1"/>
          </p:cNvSpPr>
          <p:nvPr>
            <p:ph type="title"/>
          </p:nvPr>
        </p:nvSpPr>
        <p:spPr>
          <a:xfrm>
            <a:off x="609601" y="274639"/>
            <a:ext cx="10972803" cy="1143000"/>
          </a:xfrm>
          <a:prstGeom prst="rect">
            <a:avLst/>
          </a:prstGeom>
          <a:noFill/>
          <a:ln>
            <a:noFill/>
          </a:ln>
        </p:spPr>
        <p:txBody>
          <a:bodyPr spcFirstLastPara="1" wrap="square" lIns="91416" tIns="45698" rIns="91416" bIns="45698" anchor="ctr" anchorCtr="0">
            <a:normAutofit/>
          </a:bodyPr>
          <a:lstStyle>
            <a:lvl1pPr marR="0" lvl="0" algn="ctr" rtl="0">
              <a:spcBef>
                <a:spcPts val="0"/>
              </a:spcBef>
              <a:spcAft>
                <a:spcPts val="0"/>
              </a:spcAft>
              <a:buClr>
                <a:schemeClr val="dk1"/>
              </a:buClr>
              <a:buSzPts val="4399"/>
              <a:buFont typeface="Arial"/>
              <a:buNone/>
              <a:defRPr sz="4399"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1" name="Google Shape;851;p55"/>
          <p:cNvSpPr txBox="1">
            <a:spLocks noGrp="1"/>
          </p:cNvSpPr>
          <p:nvPr>
            <p:ph type="body" idx="1"/>
          </p:nvPr>
        </p:nvSpPr>
        <p:spPr>
          <a:xfrm>
            <a:off x="609601" y="1600205"/>
            <a:ext cx="10972803" cy="4525963"/>
          </a:xfrm>
          <a:prstGeom prst="rect">
            <a:avLst/>
          </a:prstGeom>
          <a:noFill/>
          <a:ln>
            <a:noFill/>
          </a:ln>
        </p:spPr>
        <p:txBody>
          <a:bodyPr spcFirstLastPara="1" wrap="square" lIns="91416" tIns="45698" rIns="91416" bIns="45698" anchor="t" anchorCtr="0">
            <a:normAutofit/>
          </a:bodyPr>
          <a:lstStyle>
            <a:lvl1pPr marL="457200" marR="0" lvl="0" indent="-431736" algn="l" rtl="0">
              <a:spcBef>
                <a:spcPts val="640"/>
              </a:spcBef>
              <a:spcAft>
                <a:spcPts val="0"/>
              </a:spcAft>
              <a:buClr>
                <a:schemeClr val="dk1"/>
              </a:buClr>
              <a:buSzPts val="3199"/>
              <a:buFont typeface="Arial"/>
              <a:buChar char="•"/>
              <a:defRPr sz="3199" b="0" i="0" u="none" strike="noStrike" cap="none">
                <a:solidFill>
                  <a:schemeClr val="dk1"/>
                </a:solidFill>
                <a:latin typeface="Arial"/>
                <a:ea typeface="Arial"/>
                <a:cs typeface="Arial"/>
                <a:sym typeface="Arial"/>
              </a:defRPr>
            </a:lvl1pPr>
            <a:lvl2pPr marL="914400" marR="0" lvl="1" indent="-406336" algn="l" rtl="0">
              <a:spcBef>
                <a:spcPts val="560"/>
              </a:spcBef>
              <a:spcAft>
                <a:spcPts val="0"/>
              </a:spcAft>
              <a:buClr>
                <a:schemeClr val="dk1"/>
              </a:buClr>
              <a:buSzPts val="2799"/>
              <a:buFont typeface="Arial"/>
              <a:buChar char="–"/>
              <a:defRPr sz="2799" b="0" i="0" u="none" strike="noStrike" cap="none">
                <a:solidFill>
                  <a:schemeClr val="dk1"/>
                </a:solidFill>
                <a:latin typeface="Arial"/>
                <a:ea typeface="Arial"/>
                <a:cs typeface="Arial"/>
                <a:sym typeface="Arial"/>
              </a:defRPr>
            </a:lvl2pPr>
            <a:lvl3pPr marL="1371600" marR="0" lvl="2" indent="-380936" algn="l" rtl="0">
              <a:spcBef>
                <a:spcPts val="48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3pPr>
            <a:lvl4pPr marL="1828800" marR="0" lvl="3"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4pPr>
            <a:lvl5pPr marL="2286000" marR="0" lvl="4"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
        <p:nvSpPr>
          <p:cNvPr id="852" name="Google Shape;852;p55"/>
          <p:cNvSpPr txBox="1">
            <a:spLocks noGrp="1"/>
          </p:cNvSpPr>
          <p:nvPr>
            <p:ph type="dt" idx="10"/>
          </p:nvPr>
        </p:nvSpPr>
        <p:spPr>
          <a:xfrm>
            <a:off x="609600" y="6356356"/>
            <a:ext cx="2844800" cy="365125"/>
          </a:xfrm>
          <a:prstGeom prst="rect">
            <a:avLst/>
          </a:prstGeom>
          <a:noFill/>
          <a:ln>
            <a:noFill/>
          </a:ln>
        </p:spPr>
        <p:txBody>
          <a:bodyPr spcFirstLastPara="1" wrap="square" lIns="91416" tIns="45698" rIns="91416" bIns="45698"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53" name="Google Shape;853;p55"/>
          <p:cNvSpPr txBox="1">
            <a:spLocks noGrp="1"/>
          </p:cNvSpPr>
          <p:nvPr>
            <p:ph type="ftr" idx="11"/>
          </p:nvPr>
        </p:nvSpPr>
        <p:spPr>
          <a:xfrm>
            <a:off x="4165603" y="6356356"/>
            <a:ext cx="3860800" cy="365125"/>
          </a:xfrm>
          <a:prstGeom prst="rect">
            <a:avLst/>
          </a:prstGeom>
          <a:noFill/>
          <a:ln>
            <a:noFill/>
          </a:ln>
        </p:spPr>
        <p:txBody>
          <a:bodyPr spcFirstLastPara="1" wrap="square" lIns="91416" tIns="45698" rIns="91416" bIns="45698"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54" name="Google Shape;854;p55"/>
          <p:cNvSpPr txBox="1">
            <a:spLocks noGrp="1"/>
          </p:cNvSpPr>
          <p:nvPr>
            <p:ph type="sldNum" idx="12"/>
          </p:nvPr>
        </p:nvSpPr>
        <p:spPr>
          <a:xfrm>
            <a:off x="8737603" y="6356356"/>
            <a:ext cx="2844800" cy="365125"/>
          </a:xfrm>
          <a:prstGeom prst="rect">
            <a:avLst/>
          </a:prstGeom>
          <a:noFill/>
          <a:ln>
            <a:noFill/>
          </a:ln>
        </p:spPr>
        <p:txBody>
          <a:bodyPr spcFirstLastPara="1" wrap="square" lIns="91416" tIns="45698" rIns="91416" bIns="45698"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5" r:id="rId10"/>
    <p:sldLayoutId id="2147483723" r:id="rId11"/>
    <p:sldLayoutId id="214748376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0" rIns="38382" bIns="19190" anchor="ctr"/>
          <a:lstStyle/>
          <a:p>
            <a:pPr algn="ctr" defTabSz="913894">
              <a:buClrTx/>
              <a:buFontTx/>
              <a:buNone/>
              <a:defRPr/>
            </a:pPr>
            <a:endParaRPr lang="en-US" sz="1900" kern="1200">
              <a:solidFill>
                <a:prstClr val="white"/>
              </a:solidFill>
            </a:endParaRPr>
          </a:p>
        </p:txBody>
      </p:sp>
    </p:spTree>
    <p:extLst>
      <p:ext uri="{BB962C8B-B14F-4D97-AF65-F5344CB8AC3E}">
        <p14:creationId xmlns:p14="http://schemas.microsoft.com/office/powerpoint/2010/main" val="3956225025"/>
      </p:ext>
    </p:extLst>
  </p:cSld>
  <p:clrMap bg1="lt1" tx1="dk1" bg2="lt2" tx2="dk2" accent1="accent1" accent2="accent2" accent3="accent3" accent4="accent4" accent5="accent5" accent6="accent6" hlink="hlink" folHlink="folHlink"/>
  <p:sldLayoutIdLst>
    <p:sldLayoutId id="2147483768" r:id="rId1"/>
  </p:sldLayoutIdLst>
  <p:txStyles>
    <p:titleStyle>
      <a:lvl1pPr algn="ctr" defTabSz="912791" rtl="0" eaLnBrk="0" fontAlgn="base" hangingPunct="0">
        <a:spcBef>
          <a:spcPct val="0"/>
        </a:spcBef>
        <a:spcAft>
          <a:spcPct val="0"/>
        </a:spcAft>
        <a:defRPr sz="4400" kern="1200">
          <a:solidFill>
            <a:schemeClr val="tx1"/>
          </a:solidFill>
          <a:latin typeface="+mj-lt"/>
          <a:ea typeface="+mj-ea"/>
          <a:cs typeface="+mj-cs"/>
        </a:defRPr>
      </a:lvl1pPr>
      <a:lvl2pPr algn="ctr" defTabSz="912791" rtl="0" eaLnBrk="0" fontAlgn="base" hangingPunct="0">
        <a:spcBef>
          <a:spcPct val="0"/>
        </a:spcBef>
        <a:spcAft>
          <a:spcPct val="0"/>
        </a:spcAft>
        <a:defRPr sz="4400">
          <a:solidFill>
            <a:schemeClr val="tx1"/>
          </a:solidFill>
          <a:latin typeface="Calibri" pitchFamily="34" charset="0"/>
        </a:defRPr>
      </a:lvl2pPr>
      <a:lvl3pPr algn="ctr" defTabSz="912791" rtl="0" eaLnBrk="0" fontAlgn="base" hangingPunct="0">
        <a:spcBef>
          <a:spcPct val="0"/>
        </a:spcBef>
        <a:spcAft>
          <a:spcPct val="0"/>
        </a:spcAft>
        <a:defRPr sz="4400">
          <a:solidFill>
            <a:schemeClr val="tx1"/>
          </a:solidFill>
          <a:latin typeface="Calibri" pitchFamily="34" charset="0"/>
        </a:defRPr>
      </a:lvl3pPr>
      <a:lvl4pPr algn="ctr" defTabSz="912791" rtl="0" eaLnBrk="0" fontAlgn="base" hangingPunct="0">
        <a:spcBef>
          <a:spcPct val="0"/>
        </a:spcBef>
        <a:spcAft>
          <a:spcPct val="0"/>
        </a:spcAft>
        <a:defRPr sz="4400">
          <a:solidFill>
            <a:schemeClr val="tx1"/>
          </a:solidFill>
          <a:latin typeface="Calibri" pitchFamily="34" charset="0"/>
        </a:defRPr>
      </a:lvl4pPr>
      <a:lvl5pPr algn="ctr" defTabSz="912791"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41305" indent="-341305" algn="l" defTabSz="912791"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44" indent="-284156" algn="l" defTabSz="912791"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385" indent="-227008" algn="l" defTabSz="912791"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573" indent="-227008" algn="l" defTabSz="912791"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62" indent="-227008" algn="l" defTabSz="912791"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08" indent="-228474" algn="l" defTabSz="9138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56" indent="-228474" algn="l" defTabSz="9138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04" indent="-228474" algn="l" defTabSz="9138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51" indent="-228474" algn="l" defTabSz="9138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94" rtl="0" eaLnBrk="1" latinLnBrk="0" hangingPunct="1">
        <a:defRPr sz="1900" kern="1200">
          <a:solidFill>
            <a:schemeClr val="tx1"/>
          </a:solidFill>
          <a:latin typeface="+mn-lt"/>
          <a:ea typeface="+mn-ea"/>
          <a:cs typeface="+mn-cs"/>
        </a:defRPr>
      </a:lvl1pPr>
      <a:lvl2pPr marL="456947" algn="l" defTabSz="913894" rtl="0" eaLnBrk="1" latinLnBrk="0" hangingPunct="1">
        <a:defRPr sz="1900" kern="1200">
          <a:solidFill>
            <a:schemeClr val="tx1"/>
          </a:solidFill>
          <a:latin typeface="+mn-lt"/>
          <a:ea typeface="+mn-ea"/>
          <a:cs typeface="+mn-cs"/>
        </a:defRPr>
      </a:lvl2pPr>
      <a:lvl3pPr marL="913894" algn="l" defTabSz="913894" rtl="0" eaLnBrk="1" latinLnBrk="0" hangingPunct="1">
        <a:defRPr sz="1900" kern="1200">
          <a:solidFill>
            <a:schemeClr val="tx1"/>
          </a:solidFill>
          <a:latin typeface="+mn-lt"/>
          <a:ea typeface="+mn-ea"/>
          <a:cs typeface="+mn-cs"/>
        </a:defRPr>
      </a:lvl3pPr>
      <a:lvl4pPr marL="1370843" algn="l" defTabSz="913894" rtl="0" eaLnBrk="1" latinLnBrk="0" hangingPunct="1">
        <a:defRPr sz="1900" kern="1200">
          <a:solidFill>
            <a:schemeClr val="tx1"/>
          </a:solidFill>
          <a:latin typeface="+mn-lt"/>
          <a:ea typeface="+mn-ea"/>
          <a:cs typeface="+mn-cs"/>
        </a:defRPr>
      </a:lvl4pPr>
      <a:lvl5pPr marL="1827789" algn="l" defTabSz="913894" rtl="0" eaLnBrk="1" latinLnBrk="0" hangingPunct="1">
        <a:defRPr sz="1900" kern="1200">
          <a:solidFill>
            <a:schemeClr val="tx1"/>
          </a:solidFill>
          <a:latin typeface="+mn-lt"/>
          <a:ea typeface="+mn-ea"/>
          <a:cs typeface="+mn-cs"/>
        </a:defRPr>
      </a:lvl5pPr>
      <a:lvl6pPr marL="2284736" algn="l" defTabSz="913894" rtl="0" eaLnBrk="1" latinLnBrk="0" hangingPunct="1">
        <a:defRPr sz="1900" kern="1200">
          <a:solidFill>
            <a:schemeClr val="tx1"/>
          </a:solidFill>
          <a:latin typeface="+mn-lt"/>
          <a:ea typeface="+mn-ea"/>
          <a:cs typeface="+mn-cs"/>
        </a:defRPr>
      </a:lvl6pPr>
      <a:lvl7pPr marL="2741682" algn="l" defTabSz="913894" rtl="0" eaLnBrk="1" latinLnBrk="0" hangingPunct="1">
        <a:defRPr sz="1900" kern="1200">
          <a:solidFill>
            <a:schemeClr val="tx1"/>
          </a:solidFill>
          <a:latin typeface="+mn-lt"/>
          <a:ea typeface="+mn-ea"/>
          <a:cs typeface="+mn-cs"/>
        </a:defRPr>
      </a:lvl7pPr>
      <a:lvl8pPr marL="3198629" algn="l" defTabSz="913894" rtl="0" eaLnBrk="1" latinLnBrk="0" hangingPunct="1">
        <a:defRPr sz="1900" kern="1200">
          <a:solidFill>
            <a:schemeClr val="tx1"/>
          </a:solidFill>
          <a:latin typeface="+mn-lt"/>
          <a:ea typeface="+mn-ea"/>
          <a:cs typeface="+mn-cs"/>
        </a:defRPr>
      </a:lvl8pPr>
      <a:lvl9pPr marL="3655577" algn="l" defTabSz="91389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Roses Corner Decoration PNG Clipart Picture | Flower border clipart, Flower  border, Flow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6052159" cy="579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ses Corner Decoration PNG Clipart Picture | Flower border clipart, Flower  border, Flow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724154" y="-471791"/>
            <a:ext cx="5641979" cy="6400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3B03B5A-01C7-432B-BFF3-556738520107}"/>
              </a:ext>
            </a:extLst>
          </p:cNvPr>
          <p:cNvSpPr/>
          <p:nvPr/>
        </p:nvSpPr>
        <p:spPr>
          <a:xfrm>
            <a:off x="1324625" y="42478"/>
            <a:ext cx="8220519" cy="584775"/>
          </a:xfrm>
          <a:prstGeom prst="rect">
            <a:avLst/>
          </a:prstGeom>
          <a:noFill/>
        </p:spPr>
        <p:txBody>
          <a:bodyPr wrap="none" lIns="91440" tIns="45720" rIns="91440" bIns="45720">
            <a:spAutoFit/>
          </a:bodyPr>
          <a:lstStyle/>
          <a:p>
            <a:pPr algn="ctr">
              <a:tabLst>
                <a:tab pos="1350645" algn="ctr"/>
                <a:tab pos="4320540" algn="ctr"/>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TRUNG TÂM GDNN – GDTX TUY PHƯỚC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9EFD341-9E32-4F7A-9F1A-C99224725F75}"/>
              </a:ext>
            </a:extLst>
          </p:cNvPr>
          <p:cNvSpPr txBox="1"/>
          <p:nvPr/>
        </p:nvSpPr>
        <p:spPr>
          <a:xfrm>
            <a:off x="3124201" y="1671997"/>
            <a:ext cx="4035682" cy="461665"/>
          </a:xfrm>
          <a:prstGeom prst="rect">
            <a:avLst/>
          </a:prstGeom>
          <a:gradFill rotWithShape="1">
            <a:gsLst>
              <a:gs pos="0">
                <a:srgbClr val="FF7F7F">
                  <a:tint val="50000"/>
                  <a:satMod val="300000"/>
                </a:srgbClr>
              </a:gs>
              <a:gs pos="35000">
                <a:srgbClr val="FF7F7F">
                  <a:tint val="37000"/>
                  <a:satMod val="300000"/>
                </a:srgbClr>
              </a:gs>
              <a:gs pos="100000">
                <a:srgbClr val="FF7F7F">
                  <a:tint val="15000"/>
                  <a:satMod val="350000"/>
                </a:srgbClr>
              </a:gs>
            </a:gsLst>
            <a:lin ang="16200000" scaled="1"/>
          </a:gradFill>
          <a:ln w="9525" cap="flat" cmpd="sng" algn="ctr">
            <a:solidFill>
              <a:srgbClr val="FF7F7F">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71.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hành</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400" b="1">
                <a:latin typeface="Times New Roman" panose="02020603050405020304" pitchFamily="18" charset="0"/>
                <a:ea typeface="+mn-ea"/>
                <a:cs typeface="Times New Roman" panose="02020603050405020304" pitchFamily="18" charset="0"/>
              </a:rPr>
              <a:t>tiếng</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Việt</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46;p1">
            <a:extLst>
              <a:ext uri="{FF2B5EF4-FFF2-40B4-BE49-F238E27FC236}">
                <a16:creationId xmlns:a16="http://schemas.microsoft.com/office/drawing/2014/main" id="{81984721-159E-4794-A64B-501C3D22583E}"/>
              </a:ext>
            </a:extLst>
          </p:cNvPr>
          <p:cNvSpPr/>
          <p:nvPr/>
        </p:nvSpPr>
        <p:spPr>
          <a:xfrm>
            <a:off x="5434884" y="4482752"/>
            <a:ext cx="5075292" cy="1446258"/>
          </a:xfrm>
          <a:prstGeom prst="roundRect">
            <a:avLst>
              <a:gd name="adj" fmla="val 50000"/>
            </a:avLst>
          </a:prstGeom>
          <a:solidFill>
            <a:srgbClr val="00B050"/>
          </a:solidFill>
          <a:ln>
            <a:noFill/>
          </a:ln>
        </p:spPr>
        <p:txBody>
          <a:bodyPr spcFirstLastPara="1" wrap="square" lIns="91425" tIns="45700" rIns="91425" bIns="45700" anchor="ctr" anchorCtr="0">
            <a:noAutofit/>
          </a:bodyPr>
          <a:lstStyle/>
          <a:p>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Giáo</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viên</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Trương</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Thị</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Thúy</a:t>
            </a:r>
            <a:endPar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endParaRPr>
          </a:p>
          <a:p>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Môn: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Ngữ</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a:t>
            </a:r>
            <a:r>
              <a:rPr lang="en-US" sz="2800" b="1" dirty="0" err="1">
                <a:solidFill>
                  <a:srgbClr val="FFFFFF"/>
                </a:solidFill>
                <a:latin typeface="Times New Roman" panose="02020603050405020304" pitchFamily="18" charset="0"/>
                <a:ea typeface="Microsoft Yahei"/>
                <a:cs typeface="Times New Roman" panose="02020603050405020304" pitchFamily="18" charset="0"/>
                <a:sym typeface="Microsoft Yahei"/>
              </a:rPr>
              <a:t>văn</a:t>
            </a:r>
            <a:r>
              <a:rPr lang="en-US" sz="2800" b="1" dirty="0">
                <a:solidFill>
                  <a:srgbClr val="FFFFFF"/>
                </a:solidFill>
                <a:latin typeface="Times New Roman" panose="02020603050405020304" pitchFamily="18" charset="0"/>
                <a:ea typeface="Microsoft Yahei"/>
                <a:cs typeface="Times New Roman" panose="02020603050405020304" pitchFamily="18" charset="0"/>
                <a:sym typeface="Microsoft Yahei"/>
              </a:rPr>
              <a:t> 12 (CD)</a:t>
            </a:r>
          </a:p>
        </p:txBody>
      </p:sp>
      <p:sp>
        <p:nvSpPr>
          <p:cNvPr id="9" name="TextBox 8">
            <a:extLst>
              <a:ext uri="{FF2B5EF4-FFF2-40B4-BE49-F238E27FC236}">
                <a16:creationId xmlns:a16="http://schemas.microsoft.com/office/drawing/2014/main" id="{A165722E-6690-4433-8A9C-B850F31D2FCA}"/>
              </a:ext>
            </a:extLst>
          </p:cNvPr>
          <p:cNvSpPr txBox="1"/>
          <p:nvPr/>
        </p:nvSpPr>
        <p:spPr>
          <a:xfrm>
            <a:off x="1440491" y="2547464"/>
            <a:ext cx="949577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CÁCH GIẢI THÍCH NGHĨA CỦA TỪ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VÀ CÁCH TRÌNH BÀY TÀI LIỆU THAM KHẢO</a:t>
            </a:r>
            <a:endParaRPr kumimoji="0" lang="en-US" sz="3200" b="1"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96837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410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I.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Lý</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thuyết</a:t>
            </a:r>
            <a:endPar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endParaRPr>
          </a:p>
        </p:txBody>
      </p:sp>
      <p:sp>
        <p:nvSpPr>
          <p:cNvPr id="6" name="TextBox 5"/>
          <p:cNvSpPr txBox="1"/>
          <p:nvPr/>
        </p:nvSpPr>
        <p:spPr>
          <a:xfrm>
            <a:off x="0" y="610136"/>
            <a:ext cx="12039600" cy="5632311"/>
          </a:xfrm>
          <a:prstGeom prst="rect">
            <a:avLst/>
          </a:prstGeom>
          <a:noFill/>
        </p:spPr>
        <p:txBody>
          <a:bodyPr wrap="square" rtlCol="0">
            <a:spAutoFit/>
          </a:bodyPr>
          <a:lstStyle/>
          <a:p>
            <a:pPr algn="just"/>
            <a:r>
              <a:rPr lang="en-US" sz="4000" b="1">
                <a:latin typeface="Times New Roman" panose="02020603050405020304" pitchFamily="18" charset="0"/>
                <a:ea typeface="Calibri" panose="020F0502020204030204" pitchFamily="34" charset="0"/>
              </a:rPr>
              <a:t>2. Cách trình bày tài liệu tham khảo trong một báo cáo, nghiên cứu</a:t>
            </a:r>
            <a:endParaRPr lang="en-US" sz="4000">
              <a:latin typeface="Times New Roman" panose="02020603050405020304" pitchFamily="18" charset="0"/>
              <a:ea typeface="Calibri" panose="020F0502020204030204" pitchFamily="34" charset="0"/>
            </a:endParaRPr>
          </a:p>
          <a:p>
            <a:pPr algn="just"/>
            <a:r>
              <a:rPr lang="en-US" sz="4000">
                <a:latin typeface="Times New Roman" panose="02020603050405020304" pitchFamily="18" charset="0"/>
                <a:ea typeface="Calibri" panose="020F0502020204030204" pitchFamily="34" charset="0"/>
              </a:rPr>
              <a:t>-</a:t>
            </a:r>
            <a:r>
              <a:rPr lang="en-US" sz="4000" b="1">
                <a:latin typeface="Times New Roman" panose="02020603050405020304" pitchFamily="18" charset="0"/>
                <a:ea typeface="Calibri" panose="020F0502020204030204" pitchFamily="34" charset="0"/>
              </a:rPr>
              <a:t> </a:t>
            </a:r>
            <a:r>
              <a:rPr lang="en-US" sz="4000">
                <a:latin typeface="Times New Roman" panose="02020603050405020304" pitchFamily="18" charset="0"/>
                <a:ea typeface="Calibri" panose="020F0502020204030204" pitchFamily="34" charset="0"/>
              </a:rPr>
              <a:t>Tài liệu tham khảo thường được lập thành danh sách (danh mục), đặt ở cuối báo cáo; sắp xếp họ tên tác giả (hoặc tên tài liệu) theo thứ tự chữ cái trong bảng chữ cái.</a:t>
            </a:r>
          </a:p>
          <a:p>
            <a:pPr algn="just"/>
            <a:r>
              <a:rPr lang="en-US" sz="4000">
                <a:latin typeface="Times New Roman" panose="02020603050405020304" pitchFamily="18" charset="0"/>
                <a:ea typeface="Calibri" panose="020F0502020204030204" pitchFamily="34" charset="0"/>
              </a:rPr>
              <a:t>- Thông tin về mỗi tài liệu tham khảo gồm có: tác giả, năm xuất bản, tên tài liệu, nhà xuất bản, địa điểm xuất bản. Nếu tài liệu tham khảo là bài báo thì cần nêu thêm tên tạp chí và số trang của bài báo.</a:t>
            </a:r>
            <a:endParaRPr kumimoji="0" lang="en-US" sz="40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pic>
        <p:nvPicPr>
          <p:cNvPr id="4" name="Picture 3">
            <a:extLst>
              <a:ext uri="{FF2B5EF4-FFF2-40B4-BE49-F238E27FC236}">
                <a16:creationId xmlns:a16="http://schemas.microsoft.com/office/drawing/2014/main" id="{9C8B609A-8253-42DC-BBF8-601502A2B7EF}"/>
              </a:ext>
            </a:extLst>
          </p:cNvPr>
          <p:cNvPicPr>
            <a:picLocks noChangeAspect="1"/>
          </p:cNvPicPr>
          <p:nvPr/>
        </p:nvPicPr>
        <p:blipFill>
          <a:blip r:embed="rId2"/>
          <a:stretch>
            <a:fillRect/>
          </a:stretch>
        </p:blipFill>
        <p:spPr>
          <a:xfrm>
            <a:off x="10134599" y="5486400"/>
            <a:ext cx="2073613" cy="1397540"/>
          </a:xfrm>
          <a:prstGeom prst="rect">
            <a:avLst/>
          </a:prstGeom>
        </p:spPr>
      </p:pic>
    </p:spTree>
    <p:extLst>
      <p:ext uri="{BB962C8B-B14F-4D97-AF65-F5344CB8AC3E}">
        <p14:creationId xmlns:p14="http://schemas.microsoft.com/office/powerpoint/2010/main" val="39814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5630f0073b4bf64ea76c1fd39a641a1.png (1160×772) | Hình nền, Hoa,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 y="0"/>
            <a:ext cx="12268200" cy="65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5410200" cy="769441"/>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a:t>
            </a:r>
            <a:r>
              <a:rPr lang="en-US" sz="4000" b="1" dirty="0" err="1">
                <a:solidFill>
                  <a:srgbClr val="C00000"/>
                </a:solidFill>
                <a:latin typeface="Times New Roman" pitchFamily="18" charset="0"/>
                <a:cs typeface="Times New Roman" pitchFamily="18" charset="0"/>
              </a:rPr>
              <a:t>Thực</a:t>
            </a:r>
            <a:r>
              <a:rPr lang="en-US" sz="4000" b="1" dirty="0">
                <a:solidFill>
                  <a:srgbClr val="C00000"/>
                </a:solidFill>
                <a:latin typeface="Times New Roman" pitchFamily="18" charset="0"/>
                <a:cs typeface="Times New Roman" pitchFamily="18" charset="0"/>
              </a:rPr>
              <a:t> </a:t>
            </a:r>
            <a:r>
              <a:rPr lang="en-US" sz="4400" b="1" dirty="0" err="1">
                <a:solidFill>
                  <a:srgbClr val="C00000"/>
                </a:solidFill>
                <a:latin typeface="Times New Roman" pitchFamily="18" charset="0"/>
                <a:cs typeface="Times New Roman" pitchFamily="18" charset="0"/>
              </a:rPr>
              <a:t>hành</a:t>
            </a:r>
            <a:endParaRPr lang="en-US" sz="4000" b="1" dirty="0">
              <a:solidFill>
                <a:srgbClr val="C00000"/>
              </a:solidFill>
              <a:latin typeface="Times New Roman" pitchFamily="18" charset="0"/>
              <a:cs typeface="Times New Roman" pitchFamily="18" charset="0"/>
            </a:endParaRPr>
          </a:p>
        </p:txBody>
      </p:sp>
      <p:sp>
        <p:nvSpPr>
          <p:cNvPr id="6" name="TextBox 5"/>
          <p:cNvSpPr txBox="1"/>
          <p:nvPr/>
        </p:nvSpPr>
        <p:spPr>
          <a:xfrm>
            <a:off x="152400" y="2133600"/>
            <a:ext cx="12039600" cy="830997"/>
          </a:xfrm>
          <a:prstGeom prst="rect">
            <a:avLst/>
          </a:prstGeom>
          <a:noFill/>
        </p:spPr>
        <p:txBody>
          <a:bodyPr wrap="square" rtlCol="0">
            <a:spAutoFit/>
          </a:bodyPr>
          <a:lstStyle/>
          <a:p>
            <a:pPr algn="ctr"/>
            <a:r>
              <a:rPr lang="en-US" sz="4800" b="1">
                <a:solidFill>
                  <a:srgbClr val="0070C0"/>
                </a:solidFill>
                <a:latin typeface="Times New Roman" pitchFamily="18" charset="0"/>
                <a:cs typeface="Times New Roman" pitchFamily="18" charset="0"/>
              </a:rPr>
              <a:t>1. Giải thích nghĩa của từ </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3488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514599" y="533400"/>
            <a:ext cx="7010401" cy="477009"/>
          </a:xfrm>
          <a:prstGeom prst="rect">
            <a:avLst/>
          </a:prstGeom>
          <a:noFill/>
          <a:ln>
            <a:noFill/>
          </a:ln>
        </p:spPr>
        <p:txBody>
          <a:bodyPr spcFirstLastPara="1" wrap="square" lIns="91416" tIns="45698" rIns="91416" bIns="45698" anchor="t" anchorCtr="0">
            <a:spAutoFit/>
          </a:bodyPr>
          <a:lstStyle/>
          <a:p>
            <a:pPr algn="just">
              <a:lnSpc>
                <a:spcPts val="3000"/>
              </a:lnSpc>
            </a:pP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 </a:t>
            </a:r>
            <a:endParaRPr sz="2800" dirty="0">
              <a:solidFill>
                <a:srgbClr val="FF0000"/>
              </a:solidFill>
              <a:latin typeface="Times New Roman" pitchFamily="18" charset="0"/>
              <a:cs typeface="Times New Roman" pitchFamily="18" charset="0"/>
            </a:endParaRPr>
          </a:p>
        </p:txBody>
      </p:sp>
      <p:grpSp>
        <p:nvGrpSpPr>
          <p:cNvPr id="10" name="Group 9"/>
          <p:cNvGrpSpPr/>
          <p:nvPr/>
        </p:nvGrpSpPr>
        <p:grpSpPr>
          <a:xfrm>
            <a:off x="0" y="0"/>
            <a:ext cx="2057588" cy="1141426"/>
            <a:chOff x="438457" y="21019"/>
            <a:chExt cx="2057588" cy="1141426"/>
          </a:xfrm>
        </p:grpSpPr>
        <p:grpSp>
          <p:nvGrpSpPr>
            <p:cNvPr id="13" name="Group 12"/>
            <p:cNvGrpSpPr/>
            <p:nvPr/>
          </p:nvGrpSpPr>
          <p:grpSpPr>
            <a:xfrm>
              <a:off x="1094718" y="418562"/>
              <a:ext cx="1401327" cy="743883"/>
              <a:chOff x="5507432" y="3147887"/>
              <a:chExt cx="3674668" cy="2080940"/>
            </a:xfrm>
          </p:grpSpPr>
          <p:grpSp>
            <p:nvGrpSpPr>
              <p:cNvPr id="15" name="组合 1483"/>
              <p:cNvGrpSpPr/>
              <p:nvPr/>
            </p:nvGrpSpPr>
            <p:grpSpPr>
              <a:xfrm>
                <a:off x="5507432" y="3371212"/>
                <a:ext cx="3674668" cy="1857615"/>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6" name="TextBox 15"/>
              <p:cNvSpPr txBox="1"/>
              <p:nvPr/>
            </p:nvSpPr>
            <p:spPr>
              <a:xfrm>
                <a:off x="5698344" y="3147887"/>
                <a:ext cx="3292841" cy="2066340"/>
              </a:xfrm>
              <a:prstGeom prst="rect">
                <a:avLst/>
              </a:prstGeom>
              <a:noFill/>
            </p:spPr>
            <p:txBody>
              <a:bodyPr wrap="square" rtlCol="0">
                <a:spAutoFit/>
              </a:bodyPr>
              <a:lstStyle/>
              <a:p>
                <a:pPr algn="ctr"/>
                <a:r>
                  <a:rPr lang="en-US" sz="1400" b="1" i="1" dirty="0" err="1">
                    <a:solidFill>
                      <a:schemeClr val="bg1"/>
                    </a:solidFill>
                    <a:latin typeface="Times New Roman" panose="02020603050405020304" pitchFamily="18" charset="0"/>
                    <a:cs typeface="Times New Roman" panose="02020603050405020304" pitchFamily="18" charset="0"/>
                  </a:rPr>
                  <a:t>Hình</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thành</a:t>
                </a:r>
                <a:r>
                  <a:rPr lang="en-US" sz="1400" b="1" i="1" dirty="0">
                    <a:solidFill>
                      <a:schemeClr val="bg1"/>
                    </a:solidFill>
                    <a:latin typeface="Times New Roman" panose="02020603050405020304" pitchFamily="18" charset="0"/>
                    <a:cs typeface="Times New Roman" panose="02020603050405020304" pitchFamily="18" charset="0"/>
                  </a:rPr>
                  <a:t> </a:t>
                </a:r>
              </a:p>
              <a:p>
                <a:pPr algn="ctr"/>
                <a:r>
                  <a:rPr lang="en-US" sz="1400" b="1" i="1" dirty="0" err="1">
                    <a:solidFill>
                      <a:schemeClr val="bg1"/>
                    </a:solidFill>
                    <a:latin typeface="Times New Roman" panose="02020603050405020304" pitchFamily="18" charset="0"/>
                    <a:cs typeface="Times New Roman" panose="02020603050405020304" pitchFamily="18" charset="0"/>
                  </a:rPr>
                  <a:t>kiến</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thức</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và</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luyện</a:t>
                </a:r>
                <a:r>
                  <a:rPr lang="en-US" sz="1400" b="1" i="1" dirty="0">
                    <a:solidFill>
                      <a:schemeClr val="bg1"/>
                    </a:solidFill>
                    <a:latin typeface="Times New Roman" panose="02020603050405020304" pitchFamily="18" charset="0"/>
                    <a:cs typeface="Times New Roman" panose="02020603050405020304" pitchFamily="18" charset="0"/>
                  </a:rPr>
                  <a:t> </a:t>
                </a:r>
                <a:r>
                  <a:rPr lang="en-US" sz="1400" b="1" i="1" dirty="0" err="1">
                    <a:solidFill>
                      <a:schemeClr val="bg1"/>
                    </a:solidFill>
                    <a:latin typeface="Times New Roman" panose="02020603050405020304" pitchFamily="18" charset="0"/>
                    <a:cs typeface="Times New Roman" panose="02020603050405020304" pitchFamily="18" charset="0"/>
                  </a:rPr>
                  <a:t>tập</a:t>
                </a:r>
                <a:endParaRPr lang="en-US" sz="1400" b="1" i="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498058" y="4267200"/>
            <a:ext cx="3073942" cy="830997"/>
          </a:xfrm>
          <a:prstGeom prst="rect">
            <a:avLst/>
          </a:prstGeom>
          <a:noFill/>
        </p:spPr>
        <p:txBody>
          <a:bodyPr wrap="square" rtlCol="0">
            <a:spAutoFit/>
          </a:bodyPr>
          <a:lstStyle/>
          <a:p>
            <a:r>
              <a:rPr lang="en-US" sz="2400">
                <a:latin typeface="Times New Roman" pitchFamily="18" charset="0"/>
                <a:cs typeface="Times New Roman" pitchFamily="18" charset="0"/>
              </a:rPr>
              <a:t>7 phút thảo luận theo bàn</a:t>
            </a:r>
            <a:endParaRPr lang="en-US" sz="2400" dirty="0">
              <a:latin typeface="Times New Roman" pitchFamily="18" charset="0"/>
              <a:cs typeface="Times New Roman" pitchFamily="18" charset="0"/>
            </a:endParaRPr>
          </a:p>
        </p:txBody>
      </p:sp>
      <p:sp>
        <p:nvSpPr>
          <p:cNvPr id="3" name="Rectangle 2"/>
          <p:cNvSpPr/>
          <p:nvPr/>
        </p:nvSpPr>
        <p:spPr>
          <a:xfrm>
            <a:off x="5105400" y="2133600"/>
            <a:ext cx="6096000" cy="954107"/>
          </a:xfrm>
          <a:prstGeom prst="rect">
            <a:avLst/>
          </a:prstGeom>
        </p:spPr>
        <p:txBody>
          <a:bodyPr>
            <a:spAutoFit/>
          </a:bodyPr>
          <a:lstStyle/>
          <a:p>
            <a:pPr algn="just">
              <a:tabLst>
                <a:tab pos="6120765" algn="r"/>
              </a:tabLst>
            </a:pPr>
            <a:r>
              <a:rPr lang="en-US" sz="2800">
                <a:latin typeface="Times New Roman" panose="02020603050405020304" pitchFamily="18" charset="0"/>
                <a:ea typeface="Times New Roman" panose="02020603050405020304" pitchFamily="18" charset="0"/>
              </a:rPr>
              <a:t>Các em đọc bài tập 1, 2 SGK/ tr.75, 76 thảo luận theo bàn để thực hiện bài tập.</a:t>
            </a:r>
            <a:endParaRPr lang="en-US" sz="2800">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38ECE1D4-0386-4300-B460-2BFE1EF4593A}"/>
              </a:ext>
            </a:extLst>
          </p:cNvPr>
          <p:cNvPicPr>
            <a:picLocks noChangeAspect="1"/>
          </p:cNvPicPr>
          <p:nvPr/>
        </p:nvPicPr>
        <p:blipFill>
          <a:blip r:embed="rId5"/>
          <a:stretch>
            <a:fillRect/>
          </a:stretch>
        </p:blipFill>
        <p:spPr>
          <a:xfrm>
            <a:off x="461962" y="1401300"/>
            <a:ext cx="4338638" cy="2522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barn(inVertical)">
                                      <p:cBhvr>
                                        <p:cTn id="7" dur="500"/>
                                        <p:tgtEl>
                                          <p:spTgt spid="10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14"/>
            </p:par>
          </p:childTnLst>
        </p:cTn>
      </p:par>
    </p:tnLst>
    <p:bldLst>
      <p:bldP spid="103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514599" y="533400"/>
            <a:ext cx="7010401" cy="477009"/>
          </a:xfrm>
          <a:prstGeom prst="rect">
            <a:avLst/>
          </a:prstGeom>
          <a:noFill/>
          <a:ln>
            <a:noFill/>
          </a:ln>
        </p:spPr>
        <p:txBody>
          <a:bodyPr spcFirstLastPara="1" wrap="square" lIns="91416" tIns="45698" rIns="91416" bIns="45698" anchor="t" anchorCtr="0">
            <a:spAutoFit/>
          </a:bodyPr>
          <a:lstStyle/>
          <a:p>
            <a:pPr algn="just">
              <a:lnSpc>
                <a:spcPts val="3000"/>
              </a:lnSpc>
            </a:pP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1: </a:t>
            </a:r>
            <a:endParaRPr sz="3200" dirty="0">
              <a:solidFill>
                <a:srgbClr val="FF0000"/>
              </a:solidFill>
              <a:latin typeface="Times New Roman" pitchFamily="18" charset="0"/>
              <a:cs typeface="Times New Roman" pitchFamily="18" charset="0"/>
            </a:endParaRPr>
          </a:p>
        </p:txBody>
      </p:sp>
      <p:grpSp>
        <p:nvGrpSpPr>
          <p:cNvPr id="10" name="Group 9"/>
          <p:cNvGrpSpPr/>
          <p:nvPr/>
        </p:nvGrpSpPr>
        <p:grpSpPr>
          <a:xfrm>
            <a:off x="0" y="0"/>
            <a:ext cx="2057588" cy="1215898"/>
            <a:chOff x="438457" y="21019"/>
            <a:chExt cx="2057588" cy="1215898"/>
          </a:xfrm>
        </p:grpSpPr>
        <p:grpSp>
          <p:nvGrpSpPr>
            <p:cNvPr id="13" name="Group 12"/>
            <p:cNvGrpSpPr/>
            <p:nvPr/>
          </p:nvGrpSpPr>
          <p:grpSpPr>
            <a:xfrm>
              <a:off x="1094718" y="498253"/>
              <a:ext cx="1401327" cy="738664"/>
              <a:chOff x="5507432" y="3370815"/>
              <a:chExt cx="3674668" cy="2066340"/>
            </a:xfrm>
          </p:grpSpPr>
          <p:grpSp>
            <p:nvGrpSpPr>
              <p:cNvPr id="15" name="组合 1483"/>
              <p:cNvGrpSpPr/>
              <p:nvPr/>
            </p:nvGrpSpPr>
            <p:grpSpPr>
              <a:xfrm>
                <a:off x="5507432" y="3371212"/>
                <a:ext cx="3674668" cy="1857615"/>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6" name="TextBox 15"/>
              <p:cNvSpPr txBox="1"/>
              <p:nvPr/>
            </p:nvSpPr>
            <p:spPr>
              <a:xfrm>
                <a:off x="5809663" y="3370815"/>
                <a:ext cx="3292841" cy="2066340"/>
              </a:xfrm>
              <a:prstGeom prst="rect">
                <a:avLst/>
              </a:prstGeom>
              <a:noFill/>
            </p:spPr>
            <p:txBody>
              <a:bodyPr wrap="square" rtlCol="0">
                <a:spAutoFit/>
              </a:bodyPr>
              <a:lstStyle/>
              <a:p>
                <a:pPr algn="ctr"/>
                <a:r>
                  <a:rPr lang="en-US" sz="1400" b="1" i="1" dirty="0" err="1">
                    <a:solidFill>
                      <a:srgbClr val="FFFFFF"/>
                    </a:solidFill>
                    <a:latin typeface="Times New Roman" panose="02020603050405020304" pitchFamily="18" charset="0"/>
                    <a:cs typeface="Times New Roman" panose="02020603050405020304" pitchFamily="18" charset="0"/>
                  </a:rPr>
                  <a:t>Hình</a:t>
                </a:r>
                <a:r>
                  <a:rPr lang="en-US" sz="1400" b="1" i="1" dirty="0">
                    <a:solidFill>
                      <a:srgbClr val="FFFFFF"/>
                    </a:solidFill>
                    <a:latin typeface="Times New Roman" panose="02020603050405020304" pitchFamily="18" charset="0"/>
                    <a:cs typeface="Times New Roman" panose="02020603050405020304" pitchFamily="18" charset="0"/>
                  </a:rPr>
                  <a:t> </a:t>
                </a:r>
                <a:r>
                  <a:rPr lang="en-US" sz="1400" b="1" i="1" dirty="0" err="1">
                    <a:solidFill>
                      <a:srgbClr val="FFFFFF"/>
                    </a:solidFill>
                    <a:latin typeface="Times New Roman" panose="02020603050405020304" pitchFamily="18" charset="0"/>
                    <a:cs typeface="Times New Roman" panose="02020603050405020304" pitchFamily="18" charset="0"/>
                  </a:rPr>
                  <a:t>thành</a:t>
                </a:r>
                <a:r>
                  <a:rPr lang="en-US" sz="1400" b="1" i="1" dirty="0">
                    <a:solidFill>
                      <a:srgbClr val="FFFFFF"/>
                    </a:solidFill>
                    <a:latin typeface="Times New Roman" panose="02020603050405020304" pitchFamily="18" charset="0"/>
                    <a:cs typeface="Times New Roman" panose="02020603050405020304" pitchFamily="18" charset="0"/>
                  </a:rPr>
                  <a:t> </a:t>
                </a:r>
              </a:p>
              <a:p>
                <a:pPr algn="ctr"/>
                <a:r>
                  <a:rPr lang="en-US" sz="1400" b="1" i="1" dirty="0" err="1">
                    <a:solidFill>
                      <a:srgbClr val="FFFFFF"/>
                    </a:solidFill>
                    <a:latin typeface="Times New Roman" panose="02020603050405020304" pitchFamily="18" charset="0"/>
                    <a:cs typeface="Times New Roman" panose="02020603050405020304" pitchFamily="18" charset="0"/>
                  </a:rPr>
                  <a:t>kiến</a:t>
                </a:r>
                <a:r>
                  <a:rPr lang="en-US" sz="1400" b="1" i="1" dirty="0">
                    <a:solidFill>
                      <a:srgbClr val="FFFFFF"/>
                    </a:solidFill>
                    <a:latin typeface="Times New Roman" panose="02020603050405020304" pitchFamily="18" charset="0"/>
                    <a:cs typeface="Times New Roman" panose="02020603050405020304" pitchFamily="18" charset="0"/>
                  </a:rPr>
                  <a:t> </a:t>
                </a:r>
                <a:r>
                  <a:rPr lang="en-US" sz="1400" b="1" i="1" dirty="0" err="1">
                    <a:solidFill>
                      <a:srgbClr val="FFFFFF"/>
                    </a:solidFill>
                    <a:latin typeface="Times New Roman" panose="02020603050405020304" pitchFamily="18" charset="0"/>
                    <a:cs typeface="Times New Roman" panose="02020603050405020304" pitchFamily="18" charset="0"/>
                  </a:rPr>
                  <a:t>thức</a:t>
                </a:r>
                <a:r>
                  <a:rPr lang="en-US" sz="1400" b="1" i="1" dirty="0">
                    <a:solidFill>
                      <a:srgbClr val="FFFFFF"/>
                    </a:solidFill>
                    <a:latin typeface="Times New Roman" panose="02020603050405020304" pitchFamily="18" charset="0"/>
                    <a:cs typeface="Times New Roman" panose="02020603050405020304" pitchFamily="18" charset="0"/>
                  </a:rPr>
                  <a:t> </a:t>
                </a:r>
                <a:r>
                  <a:rPr lang="en-US" sz="1400" b="1" i="1" dirty="0" err="1">
                    <a:solidFill>
                      <a:srgbClr val="FFFFFF"/>
                    </a:solidFill>
                    <a:latin typeface="Times New Roman" panose="02020603050405020304" pitchFamily="18" charset="0"/>
                    <a:cs typeface="Times New Roman" panose="02020603050405020304" pitchFamily="18" charset="0"/>
                  </a:rPr>
                  <a:t>và</a:t>
                </a:r>
                <a:r>
                  <a:rPr lang="en-US" sz="1400" b="1" i="1" dirty="0">
                    <a:solidFill>
                      <a:srgbClr val="FFFFFF"/>
                    </a:solidFill>
                    <a:latin typeface="Times New Roman" panose="02020603050405020304" pitchFamily="18" charset="0"/>
                    <a:cs typeface="Times New Roman" panose="02020603050405020304" pitchFamily="18" charset="0"/>
                  </a:rPr>
                  <a:t> </a:t>
                </a:r>
                <a:r>
                  <a:rPr lang="en-US" sz="1400" b="1" i="1" dirty="0" err="1">
                    <a:solidFill>
                      <a:srgbClr val="FFFFFF"/>
                    </a:solidFill>
                    <a:latin typeface="Times New Roman" panose="02020603050405020304" pitchFamily="18" charset="0"/>
                    <a:cs typeface="Times New Roman" panose="02020603050405020304" pitchFamily="18" charset="0"/>
                  </a:rPr>
                  <a:t>luyện</a:t>
                </a:r>
                <a:r>
                  <a:rPr lang="en-US" sz="1400" b="1" i="1" dirty="0">
                    <a:solidFill>
                      <a:srgbClr val="FFFFFF"/>
                    </a:solidFill>
                    <a:latin typeface="Times New Roman" panose="02020603050405020304" pitchFamily="18" charset="0"/>
                    <a:cs typeface="Times New Roman" panose="02020603050405020304" pitchFamily="18" charset="0"/>
                  </a:rPr>
                  <a:t> </a:t>
                </a:r>
                <a:r>
                  <a:rPr lang="en-US" sz="1400" b="1" i="1" dirty="0" err="1">
                    <a:solidFill>
                      <a:srgbClr val="FFFFFF"/>
                    </a:solidFill>
                    <a:latin typeface="Times New Roman" panose="02020603050405020304" pitchFamily="18" charset="0"/>
                    <a:cs typeface="Times New Roman" panose="02020603050405020304" pitchFamily="18" charset="0"/>
                  </a:rPr>
                  <a:t>tập</a:t>
                </a:r>
                <a:endParaRPr lang="en-US" sz="1400" b="1" i="1" dirty="0">
                  <a:solidFill>
                    <a:srgbClr val="FFFFFF"/>
                  </a:solidFill>
                  <a:latin typeface="Times New Roman" panose="02020603050405020304" pitchFamily="18" charset="0"/>
                  <a:cs typeface="Times New Roman" panose="02020603050405020304" pitchFamily="18" charset="0"/>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Google Shape;1037;p5">
            <a:extLst>
              <a:ext uri="{FF2B5EF4-FFF2-40B4-BE49-F238E27FC236}">
                <a16:creationId xmlns:a16="http://schemas.microsoft.com/office/drawing/2014/main" id="{7FA0A59B-414C-4558-AA5E-FAAAE4908D43}"/>
              </a:ext>
            </a:extLst>
          </p:cNvPr>
          <p:cNvSpPr txBox="1"/>
          <p:nvPr/>
        </p:nvSpPr>
        <p:spPr>
          <a:xfrm>
            <a:off x="2141540" y="983765"/>
            <a:ext cx="9278943" cy="477009"/>
          </a:xfrm>
          <a:prstGeom prst="rect">
            <a:avLst/>
          </a:prstGeom>
          <a:noFill/>
          <a:ln>
            <a:noFill/>
          </a:ln>
        </p:spPr>
        <p:txBody>
          <a:bodyPr spcFirstLastPara="1" wrap="square" lIns="91416" tIns="45698" rIns="91416" bIns="45698" anchor="t" anchorCtr="0">
            <a:spAutoFit/>
          </a:bodyPr>
          <a:lstStyle/>
          <a:p>
            <a:pPr algn="just">
              <a:lnSpc>
                <a:spcPts val="3000"/>
              </a:lnSpc>
            </a:pPr>
            <a:r>
              <a:rPr lang="en-US" sz="3200" b="1">
                <a:solidFill>
                  <a:schemeClr val="tx1"/>
                </a:solidFill>
                <a:latin typeface="Times New Roman" pitchFamily="18" charset="0"/>
                <a:cs typeface="Times New Roman" pitchFamily="18" charset="0"/>
              </a:rPr>
              <a:t>Giải thích nghĩa của từ “già” trong các trường hợp:</a:t>
            </a:r>
            <a:endParaRPr sz="3200" dirty="0">
              <a:solidFill>
                <a:schemeClr val="tx1"/>
              </a:solidFill>
              <a:latin typeface="Times New Roman" pitchFamily="18" charset="0"/>
              <a:cs typeface="Times New Roman" pitchFamily="18" charset="0"/>
            </a:endParaRPr>
          </a:p>
        </p:txBody>
      </p:sp>
      <p:sp>
        <p:nvSpPr>
          <p:cNvPr id="21" name="Google Shape;1037;p5">
            <a:extLst>
              <a:ext uri="{FF2B5EF4-FFF2-40B4-BE49-F238E27FC236}">
                <a16:creationId xmlns:a16="http://schemas.microsoft.com/office/drawing/2014/main" id="{856905CC-C177-4C3C-84CF-BA9BFD3F59BE}"/>
              </a:ext>
            </a:extLst>
          </p:cNvPr>
          <p:cNvSpPr txBox="1"/>
          <p:nvPr/>
        </p:nvSpPr>
        <p:spPr>
          <a:xfrm>
            <a:off x="1422711" y="1860233"/>
            <a:ext cx="8102289" cy="107717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16" tIns="45698" rIns="91416" bIns="45698" anchor="t" anchorCtr="0">
            <a:spAutoFit/>
          </a:bodyPr>
          <a:lstStyle/>
          <a:p>
            <a:pPr algn="just">
              <a:tabLst>
                <a:tab pos="1386840" algn="l"/>
              </a:tabLst>
            </a:pPr>
            <a:r>
              <a:rPr lang="en-US" sz="3200">
                <a:latin typeface="Times New Roman" panose="02020603050405020304" pitchFamily="18" charset="0"/>
                <a:ea typeface="Calibri" panose="020F0502020204030204" pitchFamily="34" charset="0"/>
              </a:rPr>
              <a:t>a. Trong “một người nghệ nhân già” </a:t>
            </a:r>
            <a:r>
              <a:rPr lang="en-US" sz="3200">
                <a:latin typeface="Times New Roman" panose="02020603050405020304" pitchFamily="18" charset="0"/>
                <a:ea typeface="Calibri" panose="020F0502020204030204" pitchFamily="34" charset="0"/>
                <a:sym typeface="Wingdings" panose="05000000000000000000" pitchFamily="2" charset="2"/>
              </a:rPr>
              <a:t></a:t>
            </a:r>
            <a:r>
              <a:rPr lang="en-US" sz="3200">
                <a:latin typeface="Times New Roman" panose="02020603050405020304" pitchFamily="18" charset="0"/>
                <a:ea typeface="Calibri" panose="020F0502020204030204" pitchFamily="34" charset="0"/>
              </a:rPr>
              <a:t> nghĩa gốc, chỉ người lớn tuổi. (Già là “không trẻ”)</a:t>
            </a:r>
          </a:p>
        </p:txBody>
      </p:sp>
      <p:sp>
        <p:nvSpPr>
          <p:cNvPr id="22" name="Google Shape;1037;p5">
            <a:extLst>
              <a:ext uri="{FF2B5EF4-FFF2-40B4-BE49-F238E27FC236}">
                <a16:creationId xmlns:a16="http://schemas.microsoft.com/office/drawing/2014/main" id="{3B70F96B-B0E0-4C96-96E3-EAEBB52EC614}"/>
              </a:ext>
            </a:extLst>
          </p:cNvPr>
          <p:cNvSpPr txBox="1"/>
          <p:nvPr/>
        </p:nvSpPr>
        <p:spPr>
          <a:xfrm>
            <a:off x="3886200" y="3276730"/>
            <a:ext cx="7010401" cy="107717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16" tIns="45698" rIns="91416" bIns="45698" anchor="t" anchorCtr="0">
            <a:spAutoFit/>
          </a:bodyPr>
          <a:lstStyle/>
          <a:p>
            <a:pPr algn="just">
              <a:tabLst>
                <a:tab pos="1386840" algn="l"/>
              </a:tabLst>
            </a:pPr>
            <a:r>
              <a:rPr lang="en-US" sz="3200">
                <a:latin typeface="Times New Roman" panose="02020603050405020304" pitchFamily="18" charset="0"/>
                <a:ea typeface="Calibri" panose="020F0502020204030204" pitchFamily="34" charset="0"/>
              </a:rPr>
              <a:t>b. Trong “rừng già” </a:t>
            </a:r>
            <a:r>
              <a:rPr lang="en-US" sz="3200">
                <a:latin typeface="Times New Roman" panose="02020603050405020304" pitchFamily="18" charset="0"/>
                <a:ea typeface="Calibri" panose="020F0502020204030204" pitchFamily="34" charset="0"/>
                <a:sym typeface="Wingdings" panose="05000000000000000000" pitchFamily="2" charset="2"/>
              </a:rPr>
              <a:t></a:t>
            </a:r>
            <a:r>
              <a:rPr lang="en-US" sz="3200">
                <a:latin typeface="Times New Roman" panose="02020603050405020304" pitchFamily="18" charset="0"/>
                <a:ea typeface="Calibri" panose="020F0502020204030204" pitchFamily="34" charset="0"/>
              </a:rPr>
              <a:t> nghĩa chuyển, chỉ rừng lâu năm (Rừng già là rừng lâu năm).</a:t>
            </a:r>
          </a:p>
        </p:txBody>
      </p:sp>
      <p:sp>
        <p:nvSpPr>
          <p:cNvPr id="23" name="Google Shape;1037;p5">
            <a:extLst>
              <a:ext uri="{FF2B5EF4-FFF2-40B4-BE49-F238E27FC236}">
                <a16:creationId xmlns:a16="http://schemas.microsoft.com/office/drawing/2014/main" id="{AAE54888-2536-40A2-B717-D63ADF276F0A}"/>
              </a:ext>
            </a:extLst>
          </p:cNvPr>
          <p:cNvSpPr txBox="1"/>
          <p:nvPr/>
        </p:nvSpPr>
        <p:spPr>
          <a:xfrm>
            <a:off x="1524000" y="4754984"/>
            <a:ext cx="7543800" cy="1569616"/>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16" tIns="45698" rIns="91416" bIns="45698" anchor="t" anchorCtr="0">
            <a:spAutoFit/>
          </a:bodyPr>
          <a:lstStyle/>
          <a:p>
            <a:pPr algn="just">
              <a:tabLst>
                <a:tab pos="1386840" algn="l"/>
              </a:tabLst>
            </a:pPr>
            <a:r>
              <a:rPr lang="en-US" sz="3200">
                <a:latin typeface="Times New Roman" panose="02020603050405020304" pitchFamily="18" charset="0"/>
                <a:ea typeface="Calibri" panose="020F0502020204030204" pitchFamily="34" charset="0"/>
              </a:rPr>
              <a:t>c. Trong “cười già” mang nghĩa chuyển chỉ sự vang lớn của tiếng cười. (Cười già là cười sặc sụa).</a:t>
            </a:r>
          </a:p>
        </p:txBody>
      </p:sp>
    </p:spTree>
    <p:extLst>
      <p:ext uri="{BB962C8B-B14F-4D97-AF65-F5344CB8AC3E}">
        <p14:creationId xmlns:p14="http://schemas.microsoft.com/office/powerpoint/2010/main" val="40069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barn(inVertical)">
                                      <p:cBhvr>
                                        <p:cTn id="7" dur="500"/>
                                        <p:tgtEl>
                                          <p:spTgt spid="10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8"/>
            </p:par>
          </p:childTnLst>
        </p:cTn>
      </p:par>
    </p:tnLst>
    <p:bldLst>
      <p:bldP spid="1037" grpId="0"/>
      <p:bldP spid="20" grpId="0"/>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445237" y="257317"/>
            <a:ext cx="7010401" cy="477009"/>
          </a:xfrm>
          <a:prstGeom prst="rect">
            <a:avLst/>
          </a:prstGeom>
          <a:noFill/>
          <a:ln>
            <a:noFill/>
          </a:ln>
        </p:spPr>
        <p:txBody>
          <a:bodyPr spcFirstLastPara="1" wrap="square" lIns="91416" tIns="45698" rIns="91416" bIns="45698"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Bài</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200" b="1" i="0" u="none" strike="noStrike" kern="0" cap="none" spc="0" normalizeH="0" baseline="0" noProof="0" err="1">
                <a:ln>
                  <a:noFill/>
                </a:ln>
                <a:solidFill>
                  <a:srgbClr val="FF0000"/>
                </a:solidFill>
                <a:effectLst/>
                <a:uLnTx/>
                <a:uFillTx/>
                <a:latin typeface="Times New Roman" pitchFamily="18" charset="0"/>
                <a:cs typeface="Times New Roman" pitchFamily="18" charset="0"/>
                <a:sym typeface="Arial"/>
              </a:rPr>
              <a:t>tập</a:t>
            </a:r>
            <a:r>
              <a:rPr kumimoji="0" lang="en-US" sz="32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 2: </a:t>
            </a:r>
            <a:endParaRPr kumimoji="0"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grpSp>
        <p:nvGrpSpPr>
          <p:cNvPr id="10" name="Group 9"/>
          <p:cNvGrpSpPr/>
          <p:nvPr/>
        </p:nvGrpSpPr>
        <p:grpSpPr>
          <a:xfrm>
            <a:off x="0" y="0"/>
            <a:ext cx="2057588" cy="1215898"/>
            <a:chOff x="438457" y="21019"/>
            <a:chExt cx="2057588" cy="1215898"/>
          </a:xfrm>
        </p:grpSpPr>
        <p:grpSp>
          <p:nvGrpSpPr>
            <p:cNvPr id="13" name="Group 12"/>
            <p:cNvGrpSpPr/>
            <p:nvPr/>
          </p:nvGrpSpPr>
          <p:grpSpPr>
            <a:xfrm>
              <a:off x="1094718" y="498253"/>
              <a:ext cx="1401327" cy="738664"/>
              <a:chOff x="5507432" y="3370815"/>
              <a:chExt cx="3674668" cy="2066340"/>
            </a:xfrm>
          </p:grpSpPr>
          <p:grpSp>
            <p:nvGrpSpPr>
              <p:cNvPr id="15" name="组合 1483"/>
              <p:cNvGrpSpPr/>
              <p:nvPr/>
            </p:nvGrpSpPr>
            <p:grpSpPr>
              <a:xfrm>
                <a:off x="5507432" y="3371212"/>
                <a:ext cx="3674668" cy="1857615"/>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6" name="TextBox 15"/>
              <p:cNvSpPr txBox="1"/>
              <p:nvPr/>
            </p:nvSpPr>
            <p:spPr>
              <a:xfrm>
                <a:off x="5809663" y="3370815"/>
                <a:ext cx="3292841" cy="20663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Hình</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thành</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kiến</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thức</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và</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luyện</a:t>
                </a:r>
                <a:r>
                  <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1400" b="1" i="1"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tập</a:t>
                </a:r>
                <a:endParaRPr kumimoji="0" lang="en-US" sz="1400" b="1" i="1"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Google Shape;1037;p5">
            <a:extLst>
              <a:ext uri="{FF2B5EF4-FFF2-40B4-BE49-F238E27FC236}">
                <a16:creationId xmlns:a16="http://schemas.microsoft.com/office/drawing/2014/main" id="{7FA0A59B-414C-4558-AA5E-FAAAE4908D43}"/>
              </a:ext>
            </a:extLst>
          </p:cNvPr>
          <p:cNvSpPr txBox="1"/>
          <p:nvPr/>
        </p:nvSpPr>
        <p:spPr>
          <a:xfrm>
            <a:off x="2088890" y="809401"/>
            <a:ext cx="9278943" cy="477009"/>
          </a:xfrm>
          <a:prstGeom prst="rect">
            <a:avLst/>
          </a:prstGeom>
          <a:noFill/>
          <a:ln>
            <a:noFill/>
          </a:ln>
        </p:spPr>
        <p:txBody>
          <a:bodyPr spcFirstLastPara="1" wrap="square" lIns="91416" tIns="45698" rIns="91416" bIns="45698"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Giải thích nghĩa của từ “say” trong các trường hợp:</a:t>
            </a:r>
            <a:endParaRPr kumimoji="0"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21" name="Google Shape;1037;p5">
            <a:extLst>
              <a:ext uri="{FF2B5EF4-FFF2-40B4-BE49-F238E27FC236}">
                <a16:creationId xmlns:a16="http://schemas.microsoft.com/office/drawing/2014/main" id="{856905CC-C177-4C3C-84CF-BA9BFD3F59BE}"/>
              </a:ext>
            </a:extLst>
          </p:cNvPr>
          <p:cNvSpPr txBox="1"/>
          <p:nvPr/>
        </p:nvSpPr>
        <p:spPr>
          <a:xfrm>
            <a:off x="639769" y="1397507"/>
            <a:ext cx="10240340" cy="107717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16" tIns="45698" rIns="91416" bIns="45698" anchor="t" anchorCtr="0">
            <a:spAutoFit/>
          </a:bodyPr>
          <a:lstStyle/>
          <a:p>
            <a:pPr algn="just">
              <a:tabLst>
                <a:tab pos="1386840" algn="l"/>
              </a:tabLst>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a. </a:t>
            </a:r>
            <a:r>
              <a:rPr lang="en-US" sz="3200">
                <a:solidFill>
                  <a:srgbClr val="000000"/>
                </a:solidFill>
                <a:latin typeface="Times New Roman" panose="02020603050405020304" pitchFamily="18" charset="0"/>
                <a:ea typeface="Calibri" panose="020F0502020204030204" pitchFamily="34" charset="0"/>
              </a:rPr>
              <a:t>Trong “say sưa” </a:t>
            </a:r>
            <a:r>
              <a:rPr lang="en-US" sz="320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3200">
                <a:solidFill>
                  <a:srgbClr val="000000"/>
                </a:solidFill>
                <a:latin typeface="Times New Roman" panose="02020603050405020304" pitchFamily="18" charset="0"/>
                <a:ea typeface="Calibri" panose="020F0502020204030204" pitchFamily="34" charset="0"/>
              </a:rPr>
              <a:t> nghĩa chuyển, </a:t>
            </a:r>
            <a:r>
              <a:rPr lang="en-US" sz="3200">
                <a:latin typeface="Times New Roman" panose="02020603050405020304" pitchFamily="18" charset="0"/>
                <a:ea typeface="Calibri" panose="020F0502020204030204" pitchFamily="34" charset="0"/>
              </a:rPr>
              <a:t>chỉ việc tập trung, cuốn hút vào việc nào đó.</a:t>
            </a:r>
            <a:endParaRPr lang="en-US" sz="3200">
              <a:solidFill>
                <a:srgbClr val="000000"/>
              </a:solidFill>
              <a:latin typeface="Times New Roman" panose="02020603050405020304" pitchFamily="18" charset="0"/>
              <a:ea typeface="Calibri" panose="020F0502020204030204" pitchFamily="34" charset="0"/>
            </a:endParaRPr>
          </a:p>
        </p:txBody>
      </p:sp>
      <p:sp>
        <p:nvSpPr>
          <p:cNvPr id="22" name="Google Shape;1037;p5">
            <a:extLst>
              <a:ext uri="{FF2B5EF4-FFF2-40B4-BE49-F238E27FC236}">
                <a16:creationId xmlns:a16="http://schemas.microsoft.com/office/drawing/2014/main" id="{3B70F96B-B0E0-4C96-96E3-EAEBB52EC614}"/>
              </a:ext>
            </a:extLst>
          </p:cNvPr>
          <p:cNvSpPr txBox="1"/>
          <p:nvPr/>
        </p:nvSpPr>
        <p:spPr>
          <a:xfrm>
            <a:off x="639769" y="2676389"/>
            <a:ext cx="10621339" cy="5847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16" tIns="45698" rIns="91416" bIns="45698" anchor="t" anchorCtr="0">
            <a:spAutoFit/>
          </a:bodyPr>
          <a:lstStyle/>
          <a:p>
            <a:pPr lvl="0" algn="just">
              <a:tabLst>
                <a:tab pos="1386840" algn="l"/>
              </a:tabLst>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b. </a:t>
            </a:r>
            <a:r>
              <a:rPr lang="en-US" sz="3200">
                <a:latin typeface="Times New Roman" panose="02020603050405020304" pitchFamily="18" charset="0"/>
                <a:ea typeface="Calibri" panose="020F0502020204030204" pitchFamily="34" charset="0"/>
              </a:rPr>
              <a:t>Trong “say lòng” </a:t>
            </a:r>
            <a:r>
              <a:rPr lang="en-US" sz="3200">
                <a:latin typeface="Times New Roman" panose="02020603050405020304" pitchFamily="18" charset="0"/>
                <a:ea typeface="Calibri" panose="020F0502020204030204" pitchFamily="34" charset="0"/>
                <a:sym typeface="Wingdings" panose="05000000000000000000" pitchFamily="2" charset="2"/>
              </a:rPr>
              <a:t></a:t>
            </a:r>
            <a:r>
              <a:rPr lang="en-US" sz="3200">
                <a:latin typeface="Times New Roman" panose="02020603050405020304" pitchFamily="18" charset="0"/>
                <a:ea typeface="Calibri" panose="020F0502020204030204" pitchFamily="34" charset="0"/>
              </a:rPr>
              <a:t> nghĩa chuyển, chỉ sự mê đắm, thích thú.</a:t>
            </a: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p:txBody>
      </p:sp>
      <p:sp>
        <p:nvSpPr>
          <p:cNvPr id="23" name="Google Shape;1037;p5">
            <a:extLst>
              <a:ext uri="{FF2B5EF4-FFF2-40B4-BE49-F238E27FC236}">
                <a16:creationId xmlns:a16="http://schemas.microsoft.com/office/drawing/2014/main" id="{AAE54888-2536-40A2-B717-D63ADF276F0A}"/>
              </a:ext>
            </a:extLst>
          </p:cNvPr>
          <p:cNvSpPr txBox="1"/>
          <p:nvPr/>
        </p:nvSpPr>
        <p:spPr>
          <a:xfrm>
            <a:off x="656261" y="3360146"/>
            <a:ext cx="10157089" cy="1077174"/>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16" tIns="45698" rIns="91416" bIns="45698" anchor="t" anchorCtr="0">
            <a:spAutoFit/>
          </a:bodyPr>
          <a:lstStyle/>
          <a:p>
            <a:pPr lvl="0" algn="just">
              <a:tabLst>
                <a:tab pos="1386840" algn="l"/>
              </a:tabLst>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c. </a:t>
            </a:r>
            <a:r>
              <a:rPr lang="en-US" sz="3200">
                <a:latin typeface="Times New Roman" panose="02020603050405020304" pitchFamily="18" charset="0"/>
                <a:ea typeface="Calibri" panose="020F0502020204030204" pitchFamily="34" charset="0"/>
              </a:rPr>
              <a:t>Trong “say đắm” </a:t>
            </a:r>
            <a:r>
              <a:rPr lang="en-US" sz="3200">
                <a:latin typeface="Times New Roman" panose="02020603050405020304" pitchFamily="18" charset="0"/>
                <a:ea typeface="Calibri" panose="020F0502020204030204" pitchFamily="34" charset="0"/>
                <a:sym typeface="Wingdings" panose="05000000000000000000" pitchFamily="2" charset="2"/>
              </a:rPr>
              <a:t></a:t>
            </a:r>
            <a:r>
              <a:rPr lang="en-US" sz="3200">
                <a:latin typeface="Times New Roman" panose="02020603050405020304" pitchFamily="18" charset="0"/>
                <a:ea typeface="Calibri" panose="020F0502020204030204" pitchFamily="34" charset="0"/>
              </a:rPr>
              <a:t> nghĩa chuyển, chỉ tâm trạng cực kì yêu thích, mê đắm.</a:t>
            </a: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p:txBody>
      </p:sp>
      <p:sp>
        <p:nvSpPr>
          <p:cNvPr id="19" name="Google Shape;1037;p5">
            <a:extLst>
              <a:ext uri="{FF2B5EF4-FFF2-40B4-BE49-F238E27FC236}">
                <a16:creationId xmlns:a16="http://schemas.microsoft.com/office/drawing/2014/main" id="{B79F6572-FDEE-477E-ABBD-FAE08CB70DB2}"/>
              </a:ext>
            </a:extLst>
          </p:cNvPr>
          <p:cNvSpPr txBox="1"/>
          <p:nvPr/>
        </p:nvSpPr>
        <p:spPr>
          <a:xfrm>
            <a:off x="728658" y="4552241"/>
            <a:ext cx="10734684" cy="2062059"/>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16" tIns="45698" rIns="91416" bIns="45698" anchor="t" anchorCtr="0">
            <a:spAutoFit/>
          </a:bodyPr>
          <a:lstStyle/>
          <a:p>
            <a:pPr algn="just">
              <a:tabLst>
                <a:tab pos="1386840" algn="l"/>
              </a:tabLst>
            </a:pPr>
            <a:r>
              <a:rPr lang="en-US" sz="3200">
                <a:solidFill>
                  <a:srgbClr val="000000"/>
                </a:solidFill>
                <a:latin typeface="Times New Roman" panose="02020603050405020304" pitchFamily="18" charset="0"/>
                <a:ea typeface="Calibri" panose="020F0502020204030204" pitchFamily="34" charset="0"/>
              </a:rPr>
              <a:t>d</a:t>
            </a: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 </a:t>
            </a:r>
            <a:r>
              <a:rPr lang="en-US" sz="3200">
                <a:latin typeface="Times New Roman" panose="02020603050405020304" pitchFamily="18" charset="0"/>
                <a:ea typeface="Calibri" panose="020F0502020204030204" pitchFamily="34" charset="0"/>
              </a:rPr>
              <a:t>Trong “người say” </a:t>
            </a:r>
            <a:r>
              <a:rPr lang="en-US" sz="320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3200">
                <a:solidFill>
                  <a:srgbClr val="000000"/>
                </a:solidFill>
                <a:latin typeface="Times New Roman" panose="02020603050405020304" pitchFamily="18" charset="0"/>
                <a:ea typeface="Calibri" panose="020F0502020204030204" pitchFamily="34" charset="0"/>
              </a:rPr>
              <a:t> nghĩa gốc, chỉ trạng thái ngây ngất, choáng váng, nôn nao do tác động của rượu .</a:t>
            </a:r>
          </a:p>
          <a:p>
            <a:pPr algn="just">
              <a:tabLst>
                <a:tab pos="1386840" algn="l"/>
              </a:tabLst>
            </a:pPr>
            <a:r>
              <a:rPr lang="en-US" sz="3200">
                <a:latin typeface="Times New Roman" panose="02020603050405020304" pitchFamily="18" charset="0"/>
                <a:ea typeface="Calibri" panose="020F0502020204030204" pitchFamily="34" charset="0"/>
              </a:rPr>
              <a:t>+ Trong “hắn say thị” mang nghĩa chuyển chỉ việc yêu thích đến ngất ngây.</a:t>
            </a: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p:txBody>
      </p:sp>
    </p:spTree>
    <p:extLst>
      <p:ext uri="{BB962C8B-B14F-4D97-AF65-F5344CB8AC3E}">
        <p14:creationId xmlns:p14="http://schemas.microsoft.com/office/powerpoint/2010/main" val="3428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barn(inVertical)">
                                      <p:cBhvr>
                                        <p:cTn id="7" dur="500"/>
                                        <p:tgtEl>
                                          <p:spTgt spid="10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33"/>
            </p:par>
          </p:childTnLst>
        </p:cTn>
      </p:par>
    </p:tnLst>
    <p:bldLst>
      <p:bldP spid="1037" grpId="0"/>
      <p:bldP spid="20" grpId="0"/>
      <p:bldP spid="21" grpId="0" animBg="1"/>
      <p:bldP spid="22" grpId="0" animBg="1"/>
      <p:bldP spid="23"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5630f0073b4bf64ea76c1fd39a641a1.png (1160×772) | Hình nền, Hoa,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 y="0"/>
            <a:ext cx="12268200" cy="65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5410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II.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Thực</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4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hành</a:t>
            </a:r>
            <a:endPar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endParaRPr>
          </a:p>
        </p:txBody>
      </p:sp>
      <p:sp>
        <p:nvSpPr>
          <p:cNvPr id="6" name="TextBox 5"/>
          <p:cNvSpPr txBox="1"/>
          <p:nvPr/>
        </p:nvSpPr>
        <p:spPr>
          <a:xfrm>
            <a:off x="152400" y="2133600"/>
            <a:ext cx="12039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2. Cách</a:t>
            </a:r>
            <a:r>
              <a:rPr kumimoji="0" lang="en-US" sz="4800" b="1" i="0" u="none" strike="noStrike" kern="0" cap="none" spc="0" normalizeH="0" noProof="0">
                <a:ln>
                  <a:noFill/>
                </a:ln>
                <a:solidFill>
                  <a:srgbClr val="0070C0"/>
                </a:solidFill>
                <a:effectLst/>
                <a:uLnTx/>
                <a:uFillTx/>
                <a:latin typeface="Times New Roman" pitchFamily="18" charset="0"/>
                <a:cs typeface="Times New Roman" pitchFamily="18" charset="0"/>
                <a:sym typeface="Arial"/>
              </a:rPr>
              <a:t> trình bày tài liệu tham khảo</a:t>
            </a:r>
            <a:endParaRPr kumimoji="0" lang="en-US" sz="4800" b="1"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9535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grpSp>
        <p:nvGrpSpPr>
          <p:cNvPr id="10" name="Group 9"/>
          <p:cNvGrpSpPr/>
          <p:nvPr/>
        </p:nvGrpSpPr>
        <p:grpSpPr>
          <a:xfrm>
            <a:off x="0" y="-164121"/>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utoShape 2" descr="1001 câu hỏi hình ảnh thảo luận cặp đôi để tăng sự thấu hiể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58859"/>
            <a:ext cx="2895602" cy="296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96200" y="714055"/>
            <a:ext cx="4038600"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tabLst>
                <a:tab pos="6120765" algn="r"/>
              </a:tabLst>
            </a:pPr>
            <a:r>
              <a:rPr lang="en-US" sz="2800">
                <a:latin typeface="Times New Roman" panose="02020603050405020304" pitchFamily="18" charset="0"/>
                <a:ea typeface="Times New Roman" panose="02020603050405020304" pitchFamily="18" charset="0"/>
              </a:rPr>
              <a:t>- Nhóm 2,4: Tìm mượn ít nhất 5 đầu sách ở thư viện để làm tài liệu tham khảo cho bài viết về chủ đề Tuổi trẻ khởi nghiệp. Sắp xếp các tài liệu tham khảo đó theo đúng thứ tự.</a:t>
            </a:r>
            <a:endParaRPr lang="en-US" sz="280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6E7116E1-8490-4108-92D7-CB03B605FDE1}"/>
              </a:ext>
            </a:extLst>
          </p:cNvPr>
          <p:cNvSpPr/>
          <p:nvPr/>
        </p:nvSpPr>
        <p:spPr>
          <a:xfrm>
            <a:off x="307975" y="1003747"/>
            <a:ext cx="4038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tabLst>
                <a:tab pos="6120765" algn="r"/>
              </a:tabLst>
            </a:pPr>
            <a:r>
              <a:rPr lang="en-US" sz="2800">
                <a:latin typeface="Times New Roman" panose="02020603050405020304" pitchFamily="18" charset="0"/>
                <a:ea typeface="Times New Roman" panose="02020603050405020304" pitchFamily="18" charset="0"/>
              </a:rPr>
              <a:t>- Nhóm 1,3: Tìm mượn ít nhất 5 đầu sách ở thư viện để làm tài liệu tham khảo cho bài viết về chủ đề Tình yêu. Sắp xếp các tài liệu tham khảo đó theo đúng thứ tự.</a:t>
            </a:r>
            <a:endParaRPr lang="en-US" sz="280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5B5E41B8-7EDA-43F5-83B3-B87573D48A88}"/>
              </a:ext>
            </a:extLst>
          </p:cNvPr>
          <p:cNvSpPr/>
          <p:nvPr/>
        </p:nvSpPr>
        <p:spPr>
          <a:xfrm>
            <a:off x="2819400" y="4168787"/>
            <a:ext cx="693420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tabLst>
                <a:tab pos="6120765" algn="r"/>
              </a:tabLst>
            </a:pPr>
            <a:r>
              <a:rPr lang="en-US" sz="2800">
                <a:latin typeface="Times New Roman" panose="02020603050405020304" pitchFamily="18" charset="0"/>
                <a:ea typeface="Times New Roman" panose="02020603050405020304" pitchFamily="18" charset="0"/>
              </a:rPr>
              <a:t>* Gợi ý: + HV chia nhau tìm sách, sau đó ghi lại tên cuốn sách, tên tác giả, năm xuất bản, nhà xuất bản.</a:t>
            </a:r>
            <a:endParaRPr lang="en-US" sz="2800">
              <a:latin typeface="Times New Roman" panose="02020603050405020304" pitchFamily="18" charset="0"/>
              <a:ea typeface="Calibri" panose="020F0502020204030204" pitchFamily="34" charset="0"/>
            </a:endParaRPr>
          </a:p>
          <a:p>
            <a:pPr algn="just">
              <a:tabLst>
                <a:tab pos="6120765" algn="r"/>
              </a:tabLst>
            </a:pPr>
            <a:r>
              <a:rPr lang="en-US" sz="2800">
                <a:latin typeface="Times New Roman" panose="02020603050405020304" pitchFamily="18" charset="0"/>
                <a:ea typeface="Times New Roman" panose="02020603050405020304" pitchFamily="18" charset="0"/>
              </a:rPr>
              <a:t>+ HV sắp xếp những cuốn sách vừa tìm được theo đúng trình tự mục lục tài liệu tham khảo. </a:t>
            </a:r>
            <a:endParaRPr lang="en-US" sz="2800">
              <a:latin typeface="Times New Roman" panose="02020603050405020304" pitchFamily="18" charset="0"/>
              <a:ea typeface="Calibri" panose="020F0502020204030204" pitchFamily="34" charset="0"/>
            </a:endParaRPr>
          </a:p>
        </p:txBody>
      </p:sp>
      <p:sp>
        <p:nvSpPr>
          <p:cNvPr id="7" name="Oval 6">
            <a:extLst>
              <a:ext uri="{FF2B5EF4-FFF2-40B4-BE49-F238E27FC236}">
                <a16:creationId xmlns:a16="http://schemas.microsoft.com/office/drawing/2014/main" id="{5142C671-8AF7-4F83-8A93-BE7041E0E629}"/>
              </a:ext>
            </a:extLst>
          </p:cNvPr>
          <p:cNvSpPr/>
          <p:nvPr/>
        </p:nvSpPr>
        <p:spPr>
          <a:xfrm flipH="1">
            <a:off x="5715000" y="2133601"/>
            <a:ext cx="76199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10’</a:t>
            </a:r>
          </a:p>
        </p:txBody>
      </p:sp>
    </p:spTree>
    <p:extLst>
      <p:ext uri="{BB962C8B-B14F-4D97-AF65-F5344CB8AC3E}">
        <p14:creationId xmlns:p14="http://schemas.microsoft.com/office/powerpoint/2010/main" val="36425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85999" y="570896"/>
            <a:ext cx="7010401" cy="477009"/>
          </a:xfrm>
          <a:prstGeom prst="rect">
            <a:avLst/>
          </a:prstGeom>
          <a:noFill/>
          <a:ln>
            <a:noFill/>
          </a:ln>
        </p:spPr>
        <p:txBody>
          <a:bodyPr spcFirstLastPara="1" wrap="square" lIns="91416" tIns="45698" rIns="91416" bIns="45698" anchor="t" anchorCtr="0">
            <a:spAutoFit/>
          </a:bodyPr>
          <a:lstStyle/>
          <a:p>
            <a:pPr algn="just">
              <a:lnSpc>
                <a:spcPts val="3000"/>
              </a:lnSpc>
            </a:pPr>
            <a:r>
              <a:rPr lang="en-US" sz="2800" b="1">
                <a:solidFill>
                  <a:srgbClr val="FF0000"/>
                </a:solidFill>
                <a:latin typeface="Times New Roman" pitchFamily="18" charset="0"/>
                <a:cs typeface="Times New Roman" pitchFamily="18" charset="0"/>
              </a:rPr>
              <a:t>Phiếu học tập – Nhóm 1,3</a:t>
            </a:r>
            <a:endParaRPr sz="2800" dirty="0">
              <a:solidFill>
                <a:srgbClr val="FF0000"/>
              </a:solidFill>
              <a:latin typeface="Times New Roman" pitchFamily="18" charset="0"/>
              <a:cs typeface="Times New Roman" pitchFamily="18" charset="0"/>
            </a:endParaRPr>
          </a:p>
        </p:txBody>
      </p:sp>
      <p:grpSp>
        <p:nvGrpSpPr>
          <p:cNvPr id="10" name="Group 9"/>
          <p:cNvGrpSpPr/>
          <p:nvPr/>
        </p:nvGrpSpPr>
        <p:grpSpPr>
          <a:xfrm>
            <a:off x="0" y="0"/>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le 5">
            <a:extLst>
              <a:ext uri="{FF2B5EF4-FFF2-40B4-BE49-F238E27FC236}">
                <a16:creationId xmlns:a16="http://schemas.microsoft.com/office/drawing/2014/main" id="{10588E09-659F-4002-AD32-B7911FD9A165}"/>
              </a:ext>
            </a:extLst>
          </p:cNvPr>
          <p:cNvGraphicFramePr>
            <a:graphicFrameLocks noGrp="1"/>
          </p:cNvGraphicFramePr>
          <p:nvPr>
            <p:extLst>
              <p:ext uri="{D42A27DB-BD31-4B8C-83A1-F6EECF244321}">
                <p14:modId xmlns:p14="http://schemas.microsoft.com/office/powerpoint/2010/main" val="3971542330"/>
              </p:ext>
            </p:extLst>
          </p:nvPr>
        </p:nvGraphicFramePr>
        <p:xfrm>
          <a:off x="1524000" y="1141426"/>
          <a:ext cx="10011739" cy="5097655"/>
        </p:xfrm>
        <a:graphic>
          <a:graphicData uri="http://schemas.openxmlformats.org/drawingml/2006/table">
            <a:tbl>
              <a:tblPr firstRow="1" firstCol="1" bandRow="1"/>
              <a:tblGrid>
                <a:gridCol w="624649">
                  <a:extLst>
                    <a:ext uri="{9D8B030D-6E8A-4147-A177-3AD203B41FA5}">
                      <a16:colId xmlns:a16="http://schemas.microsoft.com/office/drawing/2014/main" val="3611756573"/>
                    </a:ext>
                  </a:extLst>
                </a:gridCol>
                <a:gridCol w="1995408">
                  <a:extLst>
                    <a:ext uri="{9D8B030D-6E8A-4147-A177-3AD203B41FA5}">
                      <a16:colId xmlns:a16="http://schemas.microsoft.com/office/drawing/2014/main" val="677223209"/>
                    </a:ext>
                  </a:extLst>
                </a:gridCol>
                <a:gridCol w="1214595">
                  <a:extLst>
                    <a:ext uri="{9D8B030D-6E8A-4147-A177-3AD203B41FA5}">
                      <a16:colId xmlns:a16="http://schemas.microsoft.com/office/drawing/2014/main" val="2279657156"/>
                    </a:ext>
                  </a:extLst>
                </a:gridCol>
                <a:gridCol w="2839841">
                  <a:extLst>
                    <a:ext uri="{9D8B030D-6E8A-4147-A177-3AD203B41FA5}">
                      <a16:colId xmlns:a16="http://schemas.microsoft.com/office/drawing/2014/main" val="2936604247"/>
                    </a:ext>
                  </a:extLst>
                </a:gridCol>
                <a:gridCol w="1668623">
                  <a:extLst>
                    <a:ext uri="{9D8B030D-6E8A-4147-A177-3AD203B41FA5}">
                      <a16:colId xmlns:a16="http://schemas.microsoft.com/office/drawing/2014/main" val="3743850430"/>
                    </a:ext>
                  </a:extLst>
                </a:gridCol>
                <a:gridCol w="1668623">
                  <a:extLst>
                    <a:ext uri="{9D8B030D-6E8A-4147-A177-3AD203B41FA5}">
                      <a16:colId xmlns:a16="http://schemas.microsoft.com/office/drawing/2014/main" val="1170411636"/>
                    </a:ext>
                  </a:extLst>
                </a:gridCol>
              </a:tblGrid>
              <a:tr h="301839">
                <a:tc gridSpan="6">
                  <a:txBody>
                    <a:bodyPr/>
                    <a:lstStyle/>
                    <a:p>
                      <a:pPr marL="0" marR="0" algn="ctr">
                        <a:spcBef>
                          <a:spcPts val="600"/>
                        </a:spcBef>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 liệu tham khảo cho bài viết về chủ đề Tình yêu</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3548185"/>
                  </a:ext>
                </a:extLst>
              </a:tr>
              <a:tr h="301839">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622097"/>
                  </a:ext>
                </a:extLst>
              </a:tr>
              <a:tr h="817482">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86479"/>
                  </a:ext>
                </a:extLst>
              </a:tr>
              <a:tr h="76524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111942"/>
                  </a:ext>
                </a:extLst>
              </a:tr>
              <a:tr h="782654">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31583"/>
                  </a:ext>
                </a:extLst>
              </a:tr>
              <a:tr h="678171">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299287"/>
                  </a:ext>
                </a:extLst>
              </a:tr>
              <a:tr h="773948">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779242"/>
                  </a:ext>
                </a:extLst>
              </a:tr>
            </a:tbl>
          </a:graphicData>
        </a:graphic>
      </p:graphicFrame>
    </p:spTree>
    <p:extLst>
      <p:ext uri="{BB962C8B-B14F-4D97-AF65-F5344CB8AC3E}">
        <p14:creationId xmlns:p14="http://schemas.microsoft.com/office/powerpoint/2010/main" val="1671624302"/>
      </p:ext>
    </p:extLst>
  </p:cSld>
  <p:clrMapOvr>
    <a:masterClrMapping/>
  </p:clrMapOvr>
  <p:timing>
    <p:tnLst>
      <p:par>
        <p:cTn id="1" dur="indefinite" restart="never" nodeType="tmRoot">
          <p:childTnLst>
            <p:par>
              <p:cTn id="2"/>
            </p:par>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86000" y="418721"/>
            <a:ext cx="7010401" cy="477009"/>
          </a:xfrm>
          <a:prstGeom prst="rect">
            <a:avLst/>
          </a:prstGeom>
          <a:noFill/>
          <a:ln>
            <a:noFill/>
          </a:ln>
        </p:spPr>
        <p:txBody>
          <a:bodyPr spcFirstLastPara="1" wrap="square" lIns="91416" tIns="45698" rIns="91416" bIns="45698"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Phiếu học tập – Nhóm 2,4</a:t>
            </a:r>
            <a:endParaRPr kumimoji="0"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grpSp>
        <p:nvGrpSpPr>
          <p:cNvPr id="10" name="Group 9"/>
          <p:cNvGrpSpPr/>
          <p:nvPr/>
        </p:nvGrpSpPr>
        <p:grpSpPr>
          <a:xfrm>
            <a:off x="0" y="0"/>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a:extLst>
              <a:ext uri="{FF2B5EF4-FFF2-40B4-BE49-F238E27FC236}">
                <a16:creationId xmlns:a16="http://schemas.microsoft.com/office/drawing/2014/main" id="{A85B11E7-3E4A-4D89-86DE-564AF6539A4D}"/>
              </a:ext>
            </a:extLst>
          </p:cNvPr>
          <p:cNvGraphicFramePr>
            <a:graphicFrameLocks noGrp="1"/>
          </p:cNvGraphicFramePr>
          <p:nvPr>
            <p:extLst>
              <p:ext uri="{D42A27DB-BD31-4B8C-83A1-F6EECF244321}">
                <p14:modId xmlns:p14="http://schemas.microsoft.com/office/powerpoint/2010/main" val="2305475818"/>
              </p:ext>
            </p:extLst>
          </p:nvPr>
        </p:nvGraphicFramePr>
        <p:xfrm>
          <a:off x="461962" y="1373106"/>
          <a:ext cx="11201401" cy="4091966"/>
        </p:xfrm>
        <a:graphic>
          <a:graphicData uri="http://schemas.openxmlformats.org/drawingml/2006/table">
            <a:tbl>
              <a:tblPr firstRow="1" firstCol="1" bandRow="1"/>
              <a:tblGrid>
                <a:gridCol w="909638">
                  <a:extLst>
                    <a:ext uri="{9D8B030D-6E8A-4147-A177-3AD203B41FA5}">
                      <a16:colId xmlns:a16="http://schemas.microsoft.com/office/drawing/2014/main" val="1072515715"/>
                    </a:ext>
                  </a:extLst>
                </a:gridCol>
                <a:gridCol w="1757362">
                  <a:extLst>
                    <a:ext uri="{9D8B030D-6E8A-4147-A177-3AD203B41FA5}">
                      <a16:colId xmlns:a16="http://schemas.microsoft.com/office/drawing/2014/main" val="2389157765"/>
                    </a:ext>
                  </a:extLst>
                </a:gridCol>
                <a:gridCol w="990600">
                  <a:extLst>
                    <a:ext uri="{9D8B030D-6E8A-4147-A177-3AD203B41FA5}">
                      <a16:colId xmlns:a16="http://schemas.microsoft.com/office/drawing/2014/main" val="161615344"/>
                    </a:ext>
                  </a:extLst>
                </a:gridCol>
                <a:gridCol w="4419600">
                  <a:extLst>
                    <a:ext uri="{9D8B030D-6E8A-4147-A177-3AD203B41FA5}">
                      <a16:colId xmlns:a16="http://schemas.microsoft.com/office/drawing/2014/main" val="1921452305"/>
                    </a:ext>
                  </a:extLst>
                </a:gridCol>
                <a:gridCol w="1263772">
                  <a:extLst>
                    <a:ext uri="{9D8B030D-6E8A-4147-A177-3AD203B41FA5}">
                      <a16:colId xmlns:a16="http://schemas.microsoft.com/office/drawing/2014/main" val="245780307"/>
                    </a:ext>
                  </a:extLst>
                </a:gridCol>
                <a:gridCol w="1860429">
                  <a:extLst>
                    <a:ext uri="{9D8B030D-6E8A-4147-A177-3AD203B41FA5}">
                      <a16:colId xmlns:a16="http://schemas.microsoft.com/office/drawing/2014/main" val="3917349973"/>
                    </a:ext>
                  </a:extLst>
                </a:gridCol>
              </a:tblGrid>
              <a:tr h="0">
                <a:tc gridSpan="6">
                  <a:txBody>
                    <a:bodyPr/>
                    <a:lstStyle/>
                    <a:p>
                      <a:pPr marL="0" marR="0" algn="ctr">
                        <a:spcBef>
                          <a:spcPts val="600"/>
                        </a:spcBef>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 liệu tham khảo cho bài viết về chủ đề Tuổi trẻ khởi nghiệp</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934179"/>
                  </a:ext>
                </a:extLst>
              </a:tr>
              <a:tr h="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66234"/>
                  </a:ext>
                </a:extLst>
              </a:tr>
              <a:tr h="61438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949484"/>
                  </a:ext>
                </a:extLst>
              </a:tr>
              <a:tr h="76200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95629"/>
                  </a:ext>
                </a:extLst>
              </a:tr>
              <a:tr h="68580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36049"/>
                  </a:ext>
                </a:extLst>
              </a:tr>
              <a:tr h="685800">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102405"/>
                  </a:ext>
                </a:extLst>
              </a:tr>
              <a:tr h="490546">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005209"/>
                  </a:ext>
                </a:extLst>
              </a:tr>
            </a:tbl>
          </a:graphicData>
        </a:graphic>
      </p:graphicFrame>
    </p:spTree>
    <p:extLst>
      <p:ext uri="{BB962C8B-B14F-4D97-AF65-F5344CB8AC3E}">
        <p14:creationId xmlns:p14="http://schemas.microsoft.com/office/powerpoint/2010/main" val="1102437143"/>
      </p:ext>
    </p:extLst>
  </p:cSld>
  <p:clrMapOvr>
    <a:masterClrMapping/>
  </p:clrMapOvr>
  <p:timing>
    <p:tnLst>
      <p:par>
        <p:cTn id="1" dur="indefinite" restart="never" nodeType="tmRoot">
          <p:childTnLst>
            <p:par>
              <p:cTn id="2"/>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grpSp>
        <p:nvGrpSpPr>
          <p:cNvPr id="10" name="Group 9"/>
          <p:cNvGrpSpPr/>
          <p:nvPr/>
        </p:nvGrpSpPr>
        <p:grpSpPr>
          <a:xfrm>
            <a:off x="0" y="0"/>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1295400" y="2514600"/>
            <a:ext cx="8610600" cy="13154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115000"/>
              </a:lnSpc>
              <a:tabLst>
                <a:tab pos="1386840" algn="l"/>
              </a:tabLst>
            </a:pPr>
            <a:r>
              <a:rPr lang="en-US" sz="3600" i="1">
                <a:solidFill>
                  <a:srgbClr val="FF0000"/>
                </a:solidFill>
                <a:latin typeface="Times New Roman"/>
                <a:ea typeface="Times New Roman"/>
                <a:cs typeface="Times New Roman"/>
              </a:rPr>
              <a:t>Các nhóm trình bày kết quả học tập của nhóm mình để cả lớp cùng nhận xét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12902739"/>
      </p:ext>
    </p:extLst>
  </p:cSld>
  <p:clrMapOvr>
    <a:masterClrMapping/>
  </p:clrMapOvr>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khở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0245"/>
            <a:ext cx="6005015" cy="4387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09800"/>
            <a:ext cx="4800600" cy="830997"/>
          </a:xfrm>
          <a:prstGeom prst="rect">
            <a:avLst/>
          </a:prstGeom>
          <a:noFill/>
        </p:spPr>
        <p:txBody>
          <a:bodyPr wrap="square" rtlCol="0">
            <a:spAutoFit/>
          </a:bodyPr>
          <a:lstStyle/>
          <a:p>
            <a:r>
              <a:rPr lang="en-US" sz="4800" b="1" dirty="0" err="1">
                <a:solidFill>
                  <a:srgbClr val="C00000"/>
                </a:solidFill>
                <a:latin typeface="Times New Roman" pitchFamily="18" charset="0"/>
                <a:cs typeface="Times New Roman" pitchFamily="18" charset="0"/>
              </a:rPr>
              <a:t>Khởi</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động</a:t>
            </a:r>
            <a:endParaRPr 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60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092133" y="223457"/>
            <a:ext cx="7010401" cy="477009"/>
          </a:xfrm>
          <a:prstGeom prst="rect">
            <a:avLst/>
          </a:prstGeom>
          <a:noFill/>
          <a:ln>
            <a:noFill/>
          </a:ln>
        </p:spPr>
        <p:txBody>
          <a:bodyPr spcFirstLastPara="1" wrap="square" lIns="91416" tIns="45698" rIns="91416" bIns="45698"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Kết quả</a:t>
            </a:r>
            <a:endParaRPr kumimoji="0"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grpSp>
        <p:nvGrpSpPr>
          <p:cNvPr id="10" name="Group 9"/>
          <p:cNvGrpSpPr/>
          <p:nvPr/>
        </p:nvGrpSpPr>
        <p:grpSpPr>
          <a:xfrm>
            <a:off x="0" y="0"/>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le 5">
            <a:extLst>
              <a:ext uri="{FF2B5EF4-FFF2-40B4-BE49-F238E27FC236}">
                <a16:creationId xmlns:a16="http://schemas.microsoft.com/office/drawing/2014/main" id="{10588E09-659F-4002-AD32-B7911FD9A165}"/>
              </a:ext>
            </a:extLst>
          </p:cNvPr>
          <p:cNvGraphicFramePr>
            <a:graphicFrameLocks noGrp="1"/>
          </p:cNvGraphicFramePr>
          <p:nvPr>
            <p:extLst>
              <p:ext uri="{D42A27DB-BD31-4B8C-83A1-F6EECF244321}">
                <p14:modId xmlns:p14="http://schemas.microsoft.com/office/powerpoint/2010/main" val="1540992486"/>
              </p:ext>
            </p:extLst>
          </p:nvPr>
        </p:nvGraphicFramePr>
        <p:xfrm>
          <a:off x="533400" y="1427763"/>
          <a:ext cx="11277600" cy="4961654"/>
        </p:xfrm>
        <a:graphic>
          <a:graphicData uri="http://schemas.openxmlformats.org/drawingml/2006/table">
            <a:tbl>
              <a:tblPr firstRow="1" firstCol="1" bandRow="1"/>
              <a:tblGrid>
                <a:gridCol w="703628">
                  <a:extLst>
                    <a:ext uri="{9D8B030D-6E8A-4147-A177-3AD203B41FA5}">
                      <a16:colId xmlns:a16="http://schemas.microsoft.com/office/drawing/2014/main" val="3611756573"/>
                    </a:ext>
                  </a:extLst>
                </a:gridCol>
                <a:gridCol w="10573972">
                  <a:extLst>
                    <a:ext uri="{9D8B030D-6E8A-4147-A177-3AD203B41FA5}">
                      <a16:colId xmlns:a16="http://schemas.microsoft.com/office/drawing/2014/main" val="677223209"/>
                    </a:ext>
                  </a:extLst>
                </a:gridCol>
              </a:tblGrid>
              <a:tr h="301839">
                <a:tc gridSpan="2">
                  <a:txBody>
                    <a:bodyPr/>
                    <a:lstStyle/>
                    <a:p>
                      <a:pPr marL="0" marR="0" algn="ctr">
                        <a:spcBef>
                          <a:spcPts val="600"/>
                        </a:spcBef>
                        <a:spcAft>
                          <a:spcPts val="600"/>
                        </a:spcAft>
                      </a:pP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 liệu tham khảo cho bài viết về chủ đề Tình yêu</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83548185"/>
                  </a:ext>
                </a:extLst>
              </a:tr>
              <a:tr h="686374">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 Ph</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ơng Châu, (2015), Dấu chân ngược gió, NXB Hội nhà văn.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86479"/>
                  </a:ext>
                </a:extLst>
              </a:tr>
              <a:tr h="765240">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Hoa Ph</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ợng, Ngọc Hân, (2012), Bí mật tình yêu,  NXB Trẻ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111942"/>
                  </a:ext>
                </a:extLst>
              </a:tr>
              <a:tr h="782654">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First News, (2015), 5 ngôn ngữ tình yêu, NXB Trẻ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31583"/>
                  </a:ext>
                </a:extLst>
              </a:tr>
              <a:tr h="678171">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 Hoa, Hạnh Nguyên (dịch), (2013), Sức mạnh tình yêu, NXB Trẻ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299287"/>
                  </a:ext>
                </a:extLst>
              </a:tr>
              <a:tr h="773948">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Trần Minh Nguyệt, (2013), Trên đỉnh yêu thương, </a:t>
                      </a: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NXB Hội nhà văn</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779242"/>
                  </a:ext>
                </a:extLst>
              </a:tr>
            </a:tbl>
          </a:graphicData>
        </a:graphic>
      </p:graphicFrame>
    </p:spTree>
    <p:extLst>
      <p:ext uri="{BB962C8B-B14F-4D97-AF65-F5344CB8AC3E}">
        <p14:creationId xmlns:p14="http://schemas.microsoft.com/office/powerpoint/2010/main" val="3013924328"/>
      </p:ext>
    </p:extLst>
  </p:cSld>
  <p:clrMapOvr>
    <a:masterClrMapping/>
  </p:clrMapOvr>
  <p:timing>
    <p:tnLst>
      <p:par>
        <p:cTn id="1" dur="indefinite" restart="never" nodeType="tmRoot">
          <p:childTnLst>
            <p:par>
              <p:cTn id="2"/>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1612" y="495822"/>
            <a:ext cx="7010401" cy="477009"/>
          </a:xfrm>
          <a:prstGeom prst="rect">
            <a:avLst/>
          </a:prstGeom>
          <a:noFill/>
          <a:ln>
            <a:noFill/>
          </a:ln>
        </p:spPr>
        <p:txBody>
          <a:bodyPr spcFirstLastPara="1" wrap="square" lIns="91416" tIns="45698" rIns="91416" bIns="45698"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Kết quả</a:t>
            </a:r>
            <a:endParaRPr kumimoji="0"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grpSp>
        <p:nvGrpSpPr>
          <p:cNvPr id="10" name="Group 9"/>
          <p:cNvGrpSpPr/>
          <p:nvPr/>
        </p:nvGrpSpPr>
        <p:grpSpPr>
          <a:xfrm>
            <a:off x="0" y="0"/>
            <a:ext cx="2057588" cy="1141426"/>
            <a:chOff x="438457" y="21019"/>
            <a:chExt cx="2057588" cy="1141426"/>
          </a:xfrm>
        </p:grpSpPr>
        <p:grpSp>
          <p:nvGrpSpPr>
            <p:cNvPr id="15" name="组合 1483"/>
            <p:cNvGrpSpPr/>
            <p:nvPr/>
          </p:nvGrpSpPr>
          <p:grpSpPr>
            <a:xfrm>
              <a:off x="1094718" y="498395"/>
              <a:ext cx="1401327" cy="664050"/>
              <a:chOff x="28079" y="1041053"/>
              <a:chExt cx="7035801" cy="4572000"/>
            </a:xfrm>
          </p:grpSpPr>
          <p:sp>
            <p:nvSpPr>
              <p:cNvPr id="1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pic>
          <p:nvPicPr>
            <p:cNvPr id="1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a:extLst>
              <a:ext uri="{FF2B5EF4-FFF2-40B4-BE49-F238E27FC236}">
                <a16:creationId xmlns:a16="http://schemas.microsoft.com/office/drawing/2014/main" id="{A85B11E7-3E4A-4D89-86DE-564AF6539A4D}"/>
              </a:ext>
            </a:extLst>
          </p:cNvPr>
          <p:cNvGraphicFramePr>
            <a:graphicFrameLocks noGrp="1"/>
          </p:cNvGraphicFramePr>
          <p:nvPr>
            <p:extLst>
              <p:ext uri="{D42A27DB-BD31-4B8C-83A1-F6EECF244321}">
                <p14:modId xmlns:p14="http://schemas.microsoft.com/office/powerpoint/2010/main" val="2493503661"/>
              </p:ext>
            </p:extLst>
          </p:nvPr>
        </p:nvGraphicFramePr>
        <p:xfrm>
          <a:off x="307180" y="1159872"/>
          <a:ext cx="11577640" cy="5364480"/>
        </p:xfrm>
        <a:graphic>
          <a:graphicData uri="http://schemas.openxmlformats.org/drawingml/2006/table">
            <a:tbl>
              <a:tblPr firstRow="1" firstCol="1" bandRow="1"/>
              <a:tblGrid>
                <a:gridCol w="758020">
                  <a:extLst>
                    <a:ext uri="{9D8B030D-6E8A-4147-A177-3AD203B41FA5}">
                      <a16:colId xmlns:a16="http://schemas.microsoft.com/office/drawing/2014/main" val="1072515715"/>
                    </a:ext>
                  </a:extLst>
                </a:gridCol>
                <a:gridCol w="10819620">
                  <a:extLst>
                    <a:ext uri="{9D8B030D-6E8A-4147-A177-3AD203B41FA5}">
                      <a16:colId xmlns:a16="http://schemas.microsoft.com/office/drawing/2014/main" val="2389157765"/>
                    </a:ext>
                  </a:extLst>
                </a:gridCol>
              </a:tblGrid>
              <a:tr h="0">
                <a:tc gridSpan="2">
                  <a:txBody>
                    <a:bodyPr/>
                    <a:lstStyle/>
                    <a:p>
                      <a:pPr marL="0" marR="0" algn="ctr">
                        <a:spcBef>
                          <a:spcPts val="600"/>
                        </a:spcBef>
                        <a:spcAft>
                          <a:spcPts val="600"/>
                        </a:spcAft>
                      </a:pP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 liệu tham khảo cho bài viết về chủ đề Tuổi trẻ khởi nghiệp</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54934179"/>
                  </a:ext>
                </a:extLst>
              </a:tr>
              <a:tr h="445135">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 Alpha Books (dịch), (2017), Để làm nên sự nghiệp: 400 điều bạn không được học ở trường, NXB Lao động.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949484"/>
                  </a:ext>
                </a:extLst>
              </a:tr>
              <a:tr h="445135">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 Thị Cẩm (dịch), (2008), Sức hấp dẫn của nhà quản trị, NXB TP.HCM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035653"/>
                  </a:ext>
                </a:extLst>
              </a:tr>
              <a:tr h="445135">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Nghiêm Huyền (dịch), (2017), Học cách tiêu tiền, NXB Lao động – Xã hội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73333"/>
                  </a:ext>
                </a:extLst>
              </a:tr>
              <a:tr h="445135">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Vũ Minh Nhật (dịch), (2015), Quản lí tài chính cá nhân: để có một túi tiền khỏe mạnh, NXB Lao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88228"/>
                  </a:ext>
                </a:extLst>
              </a:tr>
              <a:tr h="788035">
                <a:tc>
                  <a:txBody>
                    <a:bodyPr/>
                    <a:lstStyle/>
                    <a:p>
                      <a:pPr marL="0" marR="0" algn="ctr">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 S</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(dịch), (2015), Bước đầu khởi nghiệp: hành động, kiên trì, sáng tạo, NXB Thanh Hóa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95629"/>
                  </a:ext>
                </a:extLst>
              </a:tr>
            </a:tbl>
          </a:graphicData>
        </a:graphic>
      </p:graphicFrame>
    </p:spTree>
    <p:extLst>
      <p:ext uri="{BB962C8B-B14F-4D97-AF65-F5344CB8AC3E}">
        <p14:creationId xmlns:p14="http://schemas.microsoft.com/office/powerpoint/2010/main" val="823552984"/>
      </p:ext>
    </p:extLst>
  </p:cSld>
  <p:clrMapOvr>
    <a:masterClrMapping/>
  </p:clrMapOvr>
  <p:timing>
    <p:tnLst>
      <p:par>
        <p:cTn id="1" dur="indefinite" restart="never" nodeType="tmRoot">
          <p:childTnLst>
            <p:par>
              <p:cTn id="2"/>
            </p:par>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37058" y="2893534"/>
            <a:ext cx="7253415" cy="2062099"/>
          </a:xfrm>
          <a:prstGeom prst="rect">
            <a:avLst/>
          </a:prstGeom>
          <a:noFill/>
        </p:spPr>
        <p:txBody>
          <a:bodyPr wrap="square" lIns="91432" tIns="45718" rIns="91432" bIns="45718" rtlCol="0">
            <a:spAutoFit/>
          </a:bodyPr>
          <a:lstStyle/>
          <a:p>
            <a:r>
              <a:rPr lang="en-US" sz="3200">
                <a:latin typeface="Times New Roman" panose="02020603050405020304" pitchFamily="18" charset="0"/>
                <a:ea typeface="SimSun" panose="02010600030101010101" pitchFamily="2" charset="-122"/>
              </a:rPr>
              <a:t>- Ôn lại bài để nắm kiến thức.</a:t>
            </a:r>
            <a:endParaRPr lang="en-US" sz="3200">
              <a:latin typeface="Times New Roman" panose="02020603050405020304" pitchFamily="18" charset="0"/>
              <a:ea typeface="Calibri" panose="020F0502020204030204" pitchFamily="34" charset="0"/>
            </a:endParaRPr>
          </a:p>
          <a:p>
            <a:r>
              <a:rPr lang="en-US" sz="3200">
                <a:latin typeface="Times New Roman" panose="02020603050405020304" pitchFamily="18" charset="0"/>
                <a:ea typeface="SimSun" panose="02010600030101010101" pitchFamily="2" charset="-122"/>
              </a:rPr>
              <a:t>- Làm ở nhà bài tập 3,4, SGK/tr.76</a:t>
            </a:r>
            <a:endParaRPr lang="en-US" sz="3200">
              <a:latin typeface="Times New Roman" panose="02020603050405020304" pitchFamily="18" charset="0"/>
              <a:ea typeface="Calibri" panose="020F0502020204030204" pitchFamily="34" charset="0"/>
            </a:endParaRPr>
          </a:p>
          <a:p>
            <a:r>
              <a:rPr lang="en-US" sz="3200">
                <a:latin typeface="Times New Roman" panose="02020603050405020304" pitchFamily="18" charset="0"/>
                <a:ea typeface="SimSun" panose="02010600030101010101" pitchFamily="2" charset="-122"/>
              </a:rPr>
              <a:t>- Chuẩn bị bài: Viết báo cáo nghiên cứu về một vấn đề tự nhiên hoặc xã hội.</a:t>
            </a:r>
            <a:endParaRPr lang="en-US" sz="3200">
              <a:latin typeface="Times New Roman" panose="02020603050405020304" pitchFamily="18" charset="0"/>
              <a:ea typeface="Calibri" panose="020F0502020204030204" pitchFamily="34" charset="0"/>
            </a:endParaRPr>
          </a:p>
        </p:txBody>
      </p:sp>
      <p:grpSp>
        <p:nvGrpSpPr>
          <p:cNvPr id="6" name="Google Shape;178;p33">
            <a:extLst>
              <a:ext uri="{FF2B5EF4-FFF2-40B4-BE49-F238E27FC236}">
                <a16:creationId xmlns:a16="http://schemas.microsoft.com/office/drawing/2014/main" id="{EAF10180-853F-421F-9DE6-A66A754F0630}"/>
              </a:ext>
            </a:extLst>
          </p:cNvPr>
          <p:cNvGrpSpPr/>
          <p:nvPr/>
        </p:nvGrpSpPr>
        <p:grpSpPr>
          <a:xfrm>
            <a:off x="153923" y="1836701"/>
            <a:ext cx="2608328" cy="3184599"/>
            <a:chOff x="347000" y="2571750"/>
            <a:chExt cx="1767550" cy="2473200"/>
          </a:xfrm>
        </p:grpSpPr>
        <p:sp>
          <p:nvSpPr>
            <p:cNvPr id="7"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8"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9"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0"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11"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2"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13"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4"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5"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16"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17"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18"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9"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0"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21"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2"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3"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4"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5"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6"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7"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8"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9"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0"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1"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2"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3"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4"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5"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6"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69" tIns="68569" rIns="68569" bIns="68569" anchor="ctr" anchorCtr="0">
              <a:noAutofit/>
            </a:bodyPr>
            <a:lstStyle/>
            <a:p>
              <a:pPr>
                <a:buClr>
                  <a:srgbClr val="000000"/>
                </a:buClr>
                <a:defRPr/>
              </a:pPr>
              <a:endParaRPr sz="1100"/>
            </a:p>
          </p:txBody>
        </p:sp>
        <p:sp>
          <p:nvSpPr>
            <p:cNvPr id="37"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8"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9"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0"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1"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2"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3"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4"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5"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6"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7"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8"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9"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0"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1"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2"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3"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4"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grpSp>
      <p:grpSp>
        <p:nvGrpSpPr>
          <p:cNvPr id="55" name="Group 54"/>
          <p:cNvGrpSpPr/>
          <p:nvPr/>
        </p:nvGrpSpPr>
        <p:grpSpPr>
          <a:xfrm>
            <a:off x="4083617" y="366553"/>
            <a:ext cx="5064993" cy="1377791"/>
            <a:chOff x="4114800" y="474427"/>
            <a:chExt cx="5064993" cy="1377791"/>
          </a:xfrm>
        </p:grpSpPr>
        <p:grpSp>
          <p:nvGrpSpPr>
            <p:cNvPr id="56" name="Group 55"/>
            <p:cNvGrpSpPr/>
            <p:nvPr/>
          </p:nvGrpSpPr>
          <p:grpSpPr>
            <a:xfrm>
              <a:off x="4866821" y="895061"/>
              <a:ext cx="4312972" cy="957157"/>
              <a:chOff x="784588" y="577069"/>
              <a:chExt cx="1634600" cy="642222"/>
            </a:xfrm>
          </p:grpSpPr>
          <p:grpSp>
            <p:nvGrpSpPr>
              <p:cNvPr id="58" name="组合 1483"/>
              <p:cNvGrpSpPr/>
              <p:nvPr/>
            </p:nvGrpSpPr>
            <p:grpSpPr>
              <a:xfrm>
                <a:off x="784588" y="577069"/>
                <a:ext cx="1634600" cy="642222"/>
                <a:chOff x="28079" y="1041053"/>
                <a:chExt cx="9272100" cy="4776654"/>
              </a:xfrm>
            </p:grpSpPr>
            <p:sp>
              <p:nvSpPr>
                <p:cNvPr id="60" name="Freeform 422"/>
                <p:cNvSpPr>
                  <a:spLocks/>
                </p:cNvSpPr>
                <p:nvPr/>
              </p:nvSpPr>
              <p:spPr bwMode="auto">
                <a:xfrm>
                  <a:off x="28079" y="1041053"/>
                  <a:ext cx="9272100"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6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59" name="TextBox 58"/>
              <p:cNvSpPr txBox="1"/>
              <p:nvPr/>
            </p:nvSpPr>
            <p:spPr>
              <a:xfrm>
                <a:off x="857654" y="722269"/>
                <a:ext cx="1402085" cy="330413"/>
              </a:xfrm>
              <a:prstGeom prst="rect">
                <a:avLst/>
              </a:prstGeom>
              <a:noFill/>
            </p:spPr>
            <p:txBody>
              <a:bodyPr wrap="square" rtlCol="0">
                <a:spAutoFit/>
              </a:bodyPr>
              <a:lstStyle/>
              <a:p>
                <a:pPr algn="ctr"/>
                <a:r>
                  <a:rPr lang="en-US" sz="2600" b="1" i="1">
                    <a:solidFill>
                      <a:schemeClr val="bg1"/>
                    </a:solidFill>
                    <a:latin typeface="Times New Roman" panose="02020603050405020304" pitchFamily="18" charset="0"/>
                    <a:cs typeface="Times New Roman" panose="02020603050405020304" pitchFamily="18" charset="0"/>
                  </a:rPr>
                  <a:t>DẶN DÒ SAU GIỜ HỌC</a:t>
                </a:r>
                <a:endParaRPr lang="vi-VN" sz="2600" b="1" i="1">
                  <a:solidFill>
                    <a:schemeClr val="bg1"/>
                  </a:solidFill>
                  <a:latin typeface="Times New Roman" panose="02020603050405020304" pitchFamily="18" charset="0"/>
                  <a:cs typeface="Times New Roman" panose="02020603050405020304" pitchFamily="18" charset="0"/>
                </a:endParaRPr>
              </a:p>
            </p:txBody>
          </p:sp>
        </p:grpSp>
        <p:pic>
          <p:nvPicPr>
            <p:cNvPr id="57" name="Picture 4" descr="Đồ hoạ vector miễn phí của Biểu tượ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val="0"/>
              </a:ext>
            </a:extLst>
          </a:blip>
          <a:stretch>
            <a:fillRect/>
          </a:stretch>
        </p:blipFill>
        <p:spPr>
          <a:xfrm>
            <a:off x="9148611" y="288769"/>
            <a:ext cx="2814112" cy="2333811"/>
          </a:xfrm>
          <a:prstGeom prst="rect">
            <a:avLst/>
          </a:prstGeom>
        </p:spPr>
      </p:pic>
    </p:spTree>
    <p:extLst>
      <p:ext uri="{BB962C8B-B14F-4D97-AF65-F5344CB8AC3E}">
        <p14:creationId xmlns:p14="http://schemas.microsoft.com/office/powerpoint/2010/main" val="222583871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762000"/>
            <a:ext cx="5564188" cy="48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600673"/>
      </p:ext>
    </p:extLst>
  </p:cSld>
  <p:clrMapOvr>
    <a:masterClrMapping/>
  </p:clrMapOvr>
  <p:transition spd="med" advClick="0" advTm="0">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7"/>
        <p:cNvGrpSpPr/>
        <p:nvPr/>
      </p:nvGrpSpPr>
      <p:grpSpPr>
        <a:xfrm>
          <a:off x="0" y="0"/>
          <a:ext cx="0" cy="0"/>
          <a:chOff x="0" y="0"/>
          <a:chExt cx="0" cy="0"/>
        </a:xfrm>
      </p:grpSpPr>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endParaRPr sz="1900"/>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endParaRPr sz="1900"/>
          </a:p>
        </p:txBody>
      </p:sp>
      <p:sp>
        <p:nvSpPr>
          <p:cNvPr id="5" name="TextBox 4"/>
          <p:cNvSpPr txBox="1"/>
          <p:nvPr/>
        </p:nvSpPr>
        <p:spPr>
          <a:xfrm>
            <a:off x="685800" y="354602"/>
            <a:ext cx="11125199" cy="3785652"/>
          </a:xfrm>
          <a:prstGeom prst="rect">
            <a:avLst/>
          </a:prstGeom>
          <a:noFill/>
        </p:spPr>
        <p:txBody>
          <a:bodyPr wrap="square" rtlCol="0">
            <a:spAutoFit/>
          </a:bodyPr>
          <a:lstStyle/>
          <a:p>
            <a:pPr algn="just"/>
            <a:r>
              <a:rPr lang="en-US" sz="4000" b="1">
                <a:latin typeface="Times New Roman" panose="02020603050405020304" pitchFamily="18" charset="0"/>
                <a:ea typeface="Times New Roman" panose="02020603050405020304" pitchFamily="18" charset="0"/>
              </a:rPr>
              <a:t>Câu 1: Chọn từ/cụm từ thích hợp nhất để điền vào chỗ trống trong câu dưới đây: </a:t>
            </a:r>
          </a:p>
          <a:p>
            <a:pPr algn="just"/>
            <a:r>
              <a:rPr lang="en-US" sz="4000" i="1">
                <a:latin typeface="Times New Roman" panose="02020603050405020304" pitchFamily="18" charset="0"/>
                <a:ea typeface="Times New Roman" panose="02020603050405020304" pitchFamily="18" charset="0"/>
              </a:rPr>
              <a:t>Nhiều đồng bào chúng ta, để …… cho việc từ bỏ tiếng mẹ đẻ, đã than phiền rằng tiếng nước mình nghèo nàn.</a:t>
            </a:r>
            <a:endParaRPr lang="en-US" sz="4000">
              <a:latin typeface="Times New Roman" panose="02020603050405020304" pitchFamily="18" charset="0"/>
              <a:ea typeface="Calibri" panose="020F0502020204030204" pitchFamily="34" charset="0"/>
            </a:endParaRPr>
          </a:p>
          <a:p>
            <a:pPr algn="just"/>
            <a:endParaRPr lang="en-US" sz="4000">
              <a:latin typeface="Times New Roman" panose="02020603050405020304" pitchFamily="18" charset="0"/>
              <a:ea typeface="Calibri" panose="020F0502020204030204" pitchFamily="34" charset="0"/>
            </a:endParaRPr>
          </a:p>
        </p:txBody>
      </p:sp>
      <p:sp>
        <p:nvSpPr>
          <p:cNvPr id="7" name="Rectangle 6"/>
          <p:cNvSpPr/>
          <p:nvPr/>
        </p:nvSpPr>
        <p:spPr>
          <a:xfrm>
            <a:off x="3581399" y="3276600"/>
            <a:ext cx="7405991" cy="3046988"/>
          </a:xfrm>
          <a:prstGeom prst="rect">
            <a:avLst/>
          </a:prstGeom>
        </p:spPr>
        <p:txBody>
          <a:bodyPr wrap="square">
            <a:spAutoFit/>
          </a:bodyPr>
          <a:lstStyle/>
          <a:p>
            <a:pPr marL="914400" indent="-914400" algn="just">
              <a:buAutoNum type="alphaUcPeriod"/>
            </a:pPr>
            <a:r>
              <a:rPr lang="en-US" sz="4800">
                <a:latin typeface="Times New Roman" panose="02020603050405020304" pitchFamily="18" charset="0"/>
                <a:ea typeface="Times New Roman" panose="02020603050405020304" pitchFamily="18" charset="0"/>
              </a:rPr>
              <a:t>cho rằng	</a:t>
            </a:r>
          </a:p>
          <a:p>
            <a:pPr marL="914400" indent="-914400" algn="just">
              <a:buAutoNum type="alphaUcPeriod"/>
            </a:pPr>
            <a:r>
              <a:rPr lang="en-US" sz="4800">
                <a:latin typeface="Times New Roman" panose="02020603050405020304" pitchFamily="18" charset="0"/>
                <a:ea typeface="Times New Roman" panose="02020603050405020304" pitchFamily="18" charset="0"/>
              </a:rPr>
              <a:t>chứng minh	</a:t>
            </a:r>
          </a:p>
          <a:p>
            <a:pPr marL="914400" indent="-914400" algn="just">
              <a:buAutoNum type="alphaUcPeriod"/>
            </a:pPr>
            <a:r>
              <a:rPr lang="en-US" sz="4800">
                <a:latin typeface="Times New Roman" panose="02020603050405020304" pitchFamily="18" charset="0"/>
                <a:ea typeface="Times New Roman" panose="02020603050405020304" pitchFamily="18" charset="0"/>
              </a:rPr>
              <a:t>biện minh</a:t>
            </a:r>
            <a:r>
              <a:rPr lang="en-US" sz="4800">
                <a:solidFill>
                  <a:srgbClr val="FF0000"/>
                </a:solidFill>
                <a:latin typeface="Times New Roman" panose="02020603050405020304" pitchFamily="18" charset="0"/>
                <a:ea typeface="Times New Roman" panose="02020603050405020304" pitchFamily="18" charset="0"/>
              </a:rPr>
              <a:t>   </a:t>
            </a:r>
            <a:r>
              <a:rPr lang="en-US" sz="4800">
                <a:latin typeface="Times New Roman" panose="02020603050405020304" pitchFamily="18" charset="0"/>
                <a:ea typeface="Times New Roman" panose="02020603050405020304" pitchFamily="18" charset="0"/>
              </a:rPr>
              <a:t>	</a:t>
            </a:r>
          </a:p>
          <a:p>
            <a:pPr marL="914400" indent="-914400" algn="just">
              <a:buAutoNum type="alphaUcPeriod"/>
            </a:pPr>
            <a:r>
              <a:rPr lang="en-US" sz="4800">
                <a:latin typeface="Times New Roman" panose="02020603050405020304" pitchFamily="18" charset="0"/>
                <a:ea typeface="Times New Roman" panose="02020603050405020304" pitchFamily="18" charset="0"/>
              </a:rPr>
              <a:t>quyết định</a:t>
            </a:r>
            <a:endParaRPr lang="en-US" sz="4800">
              <a:latin typeface="Times New Roman" panose="02020603050405020304" pitchFamily="18" charset="0"/>
              <a:ea typeface="Calibri" panose="020F0502020204030204" pitchFamily="34" charset="0"/>
            </a:endParaRPr>
          </a:p>
        </p:txBody>
      </p:sp>
      <p:sp>
        <p:nvSpPr>
          <p:cNvPr id="4" name="Oval 3">
            <a:extLst>
              <a:ext uri="{FF2B5EF4-FFF2-40B4-BE49-F238E27FC236}">
                <a16:creationId xmlns:a16="http://schemas.microsoft.com/office/drawing/2014/main" id="{A7A3F095-5E62-4214-94AC-1A762E8F19FF}"/>
              </a:ext>
            </a:extLst>
          </p:cNvPr>
          <p:cNvSpPr/>
          <p:nvPr/>
        </p:nvSpPr>
        <p:spPr>
          <a:xfrm>
            <a:off x="3581399" y="4876800"/>
            <a:ext cx="609601" cy="68580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0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38"/>
            </p:par>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7"/>
        <p:cNvGrpSpPr/>
        <p:nvPr/>
      </p:nvGrpSpPr>
      <p:grpSpPr>
        <a:xfrm>
          <a:off x="0" y="0"/>
          <a:ext cx="0" cy="0"/>
          <a:chOff x="0" y="0"/>
          <a:chExt cx="0" cy="0"/>
        </a:xfrm>
      </p:grpSpPr>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p:cNvSpPr txBox="1"/>
          <p:nvPr/>
        </p:nvSpPr>
        <p:spPr>
          <a:xfrm>
            <a:off x="685800" y="354602"/>
            <a:ext cx="11125199"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Câu 2: Chọn từ/cụm từ thích hợp nhất để điền vào chỗ trống trong câu dưới đây: </a:t>
            </a:r>
          </a:p>
          <a:p>
            <a:pPr lvl="0" algn="just"/>
            <a:r>
              <a:rPr lang="en-US" sz="4000" i="1">
                <a:latin typeface="Times New Roman" panose="02020603050405020304" pitchFamily="18" charset="0"/>
                <a:ea typeface="Times New Roman" panose="02020603050405020304" pitchFamily="18" charset="0"/>
              </a:rPr>
              <a:t>Công nghệ không phải là phương thuốc chữa bách bệnh cho tất cả các căn bệnh của thế giới, tuy nhiên, việc sử dụng công nghệ một cách ……… có thể tạo ra được một sự khác biệt khổng lồ.</a:t>
            </a: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endParaRPr>
          </a:p>
        </p:txBody>
      </p:sp>
      <p:sp>
        <p:nvSpPr>
          <p:cNvPr id="6" name="TextBox 5">
            <a:extLst>
              <a:ext uri="{FF2B5EF4-FFF2-40B4-BE49-F238E27FC236}">
                <a16:creationId xmlns:a16="http://schemas.microsoft.com/office/drawing/2014/main" id="{87ED1297-5CBE-47B6-ABFD-00A194344D0A}"/>
              </a:ext>
            </a:extLst>
          </p:cNvPr>
          <p:cNvSpPr txBox="1"/>
          <p:nvPr/>
        </p:nvSpPr>
        <p:spPr>
          <a:xfrm>
            <a:off x="1600200" y="4491650"/>
            <a:ext cx="2566728" cy="584775"/>
          </a:xfrm>
          <a:prstGeom prst="rect">
            <a:avLst/>
          </a:prstGeom>
          <a:noFill/>
        </p:spPr>
        <p:txBody>
          <a:bodyPr wrap="none" rtlCol="0">
            <a:spAutoFit/>
          </a:bodyPr>
          <a:lstStyle/>
          <a:p>
            <a:r>
              <a:rPr lang="en-US" sz="3200">
                <a:latin typeface="Times New Roman" panose="02020603050405020304" pitchFamily="18" charset="0"/>
                <a:ea typeface="Times New Roman" panose="02020603050405020304" pitchFamily="18" charset="0"/>
              </a:rPr>
              <a:t>A. thông minh</a:t>
            </a:r>
            <a:endParaRPr lang="en-US" sz="3200"/>
          </a:p>
        </p:txBody>
      </p:sp>
      <p:sp>
        <p:nvSpPr>
          <p:cNvPr id="10" name="TextBox 9">
            <a:extLst>
              <a:ext uri="{FF2B5EF4-FFF2-40B4-BE49-F238E27FC236}">
                <a16:creationId xmlns:a16="http://schemas.microsoft.com/office/drawing/2014/main" id="{9A4515E4-C76E-4ED3-A526-D69BFD7D3EBF}"/>
              </a:ext>
            </a:extLst>
          </p:cNvPr>
          <p:cNvSpPr txBox="1"/>
          <p:nvPr/>
        </p:nvSpPr>
        <p:spPr>
          <a:xfrm>
            <a:off x="5917097" y="4491650"/>
            <a:ext cx="2247731" cy="584775"/>
          </a:xfrm>
          <a:prstGeom prst="rect">
            <a:avLst/>
          </a:prstGeom>
          <a:noFill/>
        </p:spPr>
        <p:txBody>
          <a:bodyPr wrap="none" rtlCol="0">
            <a:spAutoFit/>
          </a:bodyPr>
          <a:lstStyle/>
          <a:p>
            <a:r>
              <a:rPr lang="en-US" sz="3200">
                <a:latin typeface="Times New Roman" panose="02020603050405020304" pitchFamily="18" charset="0"/>
                <a:ea typeface="Times New Roman" panose="02020603050405020304" pitchFamily="18" charset="0"/>
              </a:rPr>
              <a:t>B. Tiết kiệm</a:t>
            </a:r>
            <a:endParaRPr lang="en-US" sz="3200"/>
          </a:p>
        </p:txBody>
      </p:sp>
      <p:sp>
        <p:nvSpPr>
          <p:cNvPr id="11" name="TextBox 10">
            <a:extLst>
              <a:ext uri="{FF2B5EF4-FFF2-40B4-BE49-F238E27FC236}">
                <a16:creationId xmlns:a16="http://schemas.microsoft.com/office/drawing/2014/main" id="{6ACA9454-5FA8-4D98-A31C-857B0AC6F229}"/>
              </a:ext>
            </a:extLst>
          </p:cNvPr>
          <p:cNvSpPr txBox="1"/>
          <p:nvPr/>
        </p:nvSpPr>
        <p:spPr>
          <a:xfrm>
            <a:off x="1723632" y="5328179"/>
            <a:ext cx="2432076" cy="584775"/>
          </a:xfrm>
          <a:prstGeom prst="rect">
            <a:avLst/>
          </a:prstGeom>
          <a:noFill/>
        </p:spPr>
        <p:txBody>
          <a:bodyPr wrap="none" rtlCol="0">
            <a:spAutoFit/>
          </a:bodyPr>
          <a:lstStyle/>
          <a:p>
            <a:r>
              <a:rPr lang="en-US" sz="3200">
                <a:latin typeface="Times New Roman" panose="02020603050405020304" pitchFamily="18" charset="0"/>
                <a:ea typeface="Times New Roman" panose="02020603050405020304" pitchFamily="18" charset="0"/>
              </a:rPr>
              <a:t>C. Đúng cách</a:t>
            </a:r>
            <a:endParaRPr lang="en-US" sz="3200"/>
          </a:p>
        </p:txBody>
      </p:sp>
      <p:sp>
        <p:nvSpPr>
          <p:cNvPr id="12" name="TextBox 11">
            <a:extLst>
              <a:ext uri="{FF2B5EF4-FFF2-40B4-BE49-F238E27FC236}">
                <a16:creationId xmlns:a16="http://schemas.microsoft.com/office/drawing/2014/main" id="{21A63A03-FAFE-460E-A286-85A64350B231}"/>
              </a:ext>
            </a:extLst>
          </p:cNvPr>
          <p:cNvSpPr txBox="1"/>
          <p:nvPr/>
        </p:nvSpPr>
        <p:spPr>
          <a:xfrm>
            <a:off x="5883050" y="5310052"/>
            <a:ext cx="3183885" cy="584775"/>
          </a:xfrm>
          <a:prstGeom prst="rect">
            <a:avLst/>
          </a:prstGeom>
          <a:noFill/>
        </p:spPr>
        <p:txBody>
          <a:bodyPr wrap="none" rtlCol="0">
            <a:spAutoFit/>
          </a:bodyPr>
          <a:lstStyle/>
          <a:p>
            <a:r>
              <a:rPr lang="en-US" sz="3200">
                <a:latin typeface="Times New Roman" panose="02020603050405020304" pitchFamily="18" charset="0"/>
                <a:ea typeface="Times New Roman" panose="02020603050405020304" pitchFamily="18" charset="0"/>
              </a:rPr>
              <a:t>D. Chuyên nghiệp</a:t>
            </a:r>
            <a:endParaRPr lang="en-US" sz="3200"/>
          </a:p>
        </p:txBody>
      </p:sp>
      <p:sp>
        <p:nvSpPr>
          <p:cNvPr id="8" name="Oval 7">
            <a:extLst>
              <a:ext uri="{FF2B5EF4-FFF2-40B4-BE49-F238E27FC236}">
                <a16:creationId xmlns:a16="http://schemas.microsoft.com/office/drawing/2014/main" id="{BF5DC773-804F-4BF0-806B-41B3DD2FC31B}"/>
              </a:ext>
            </a:extLst>
          </p:cNvPr>
          <p:cNvSpPr/>
          <p:nvPr/>
        </p:nvSpPr>
        <p:spPr>
          <a:xfrm>
            <a:off x="1600200" y="4491650"/>
            <a:ext cx="533400"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0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40"/>
            </p:par>
          </p:childTnLst>
        </p:cTn>
      </p:par>
    </p:tnLst>
    <p:bldLst>
      <p:bldP spid="6" grpId="0"/>
      <p:bldP spid="10" grpId="0"/>
      <p:bldP spid="11" grpId="0"/>
      <p:bldP spid="1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5630f0073b4bf64ea76c1fd39a641a1.png (1160×772) | Hình nền, Hoa,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 y="0"/>
            <a:ext cx="12268200" cy="65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5410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Thực</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4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hành</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tiếng</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Việt</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p>
        </p:txBody>
      </p:sp>
      <p:sp>
        <p:nvSpPr>
          <p:cNvPr id="6" name="TextBox 5"/>
          <p:cNvSpPr txBox="1"/>
          <p:nvPr/>
        </p:nvSpPr>
        <p:spPr>
          <a:xfrm>
            <a:off x="-78288" y="2133600"/>
            <a:ext cx="1227028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CÁCH GIẢI THÍCH NGHĨA CỦA TỪ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VÀ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70C0"/>
                </a:solidFill>
                <a:effectLst/>
                <a:uLnTx/>
                <a:uFillTx/>
                <a:latin typeface="Times New Roman" pitchFamily="18" charset="0"/>
                <a:cs typeface="Times New Roman" pitchFamily="18" charset="0"/>
                <a:sym typeface="Arial"/>
              </a:rPr>
              <a:t>CÁCH TRÌNH BÀY TÀI LIỆU THAM KHẢO</a:t>
            </a:r>
            <a:endParaRPr kumimoji="0" lang="en-US" sz="4400" b="1"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5169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410200"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 </a:t>
            </a:r>
            <a:r>
              <a:rPr lang="en-US" sz="4000" b="1" dirty="0" err="1">
                <a:solidFill>
                  <a:srgbClr val="C00000"/>
                </a:solidFill>
                <a:latin typeface="Times New Roman" pitchFamily="18" charset="0"/>
                <a:cs typeface="Times New Roman" pitchFamily="18" charset="0"/>
              </a:rPr>
              <a:t>Lý</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thuyết</a:t>
            </a:r>
            <a:endParaRPr lang="en-US" sz="4000" b="1" dirty="0">
              <a:solidFill>
                <a:srgbClr val="C00000"/>
              </a:solidFill>
              <a:latin typeface="Times New Roman" pitchFamily="18" charset="0"/>
              <a:cs typeface="Times New Roman" pitchFamily="18" charset="0"/>
            </a:endParaRPr>
          </a:p>
        </p:txBody>
      </p:sp>
      <p:sp>
        <p:nvSpPr>
          <p:cNvPr id="6" name="TextBox 5"/>
          <p:cNvSpPr txBox="1"/>
          <p:nvPr/>
        </p:nvSpPr>
        <p:spPr>
          <a:xfrm>
            <a:off x="0" y="671691"/>
            <a:ext cx="12039600" cy="5632311"/>
          </a:xfrm>
          <a:prstGeom prst="rect">
            <a:avLst/>
          </a:prstGeom>
          <a:noFill/>
        </p:spPr>
        <p:txBody>
          <a:bodyPr wrap="square" rtlCol="0">
            <a:spAutoFit/>
          </a:bodyPr>
          <a:lstStyle/>
          <a:p>
            <a:pPr algn="just"/>
            <a:r>
              <a:rPr lang="en-US" sz="4000" b="1">
                <a:latin typeface="Times New Roman" panose="02020603050405020304" pitchFamily="18" charset="0"/>
                <a:ea typeface="Calibri" panose="020F0502020204030204" pitchFamily="34" charset="0"/>
              </a:rPr>
              <a:t>1. Nghĩa của từ và các cách giải thích nghĩa của từ</a:t>
            </a:r>
            <a:endParaRPr lang="en-US" sz="4000">
              <a:latin typeface="Times New Roman" panose="02020603050405020304" pitchFamily="18" charset="0"/>
              <a:ea typeface="Calibri" panose="020F0502020204030204" pitchFamily="34" charset="0"/>
            </a:endParaRPr>
          </a:p>
          <a:p>
            <a:pPr algn="just"/>
            <a:r>
              <a:rPr lang="en-US" sz="4000" b="1">
                <a:latin typeface="Times New Roman" panose="02020603050405020304" pitchFamily="18" charset="0"/>
                <a:ea typeface="Calibri" panose="020F0502020204030204" pitchFamily="34" charset="0"/>
              </a:rPr>
              <a:t>a. Nghĩa của từ</a:t>
            </a:r>
            <a:endParaRPr lang="en-US" sz="4000">
              <a:latin typeface="Times New Roman" panose="02020603050405020304" pitchFamily="18" charset="0"/>
              <a:ea typeface="Calibri" panose="020F0502020204030204" pitchFamily="34" charset="0"/>
            </a:endParaRPr>
          </a:p>
          <a:p>
            <a:pPr algn="just"/>
            <a:r>
              <a:rPr lang="en-US" sz="4000">
                <a:latin typeface="Times New Roman" panose="02020603050405020304" pitchFamily="18" charset="0"/>
                <a:ea typeface="Calibri" panose="020F0502020204030204" pitchFamily="34" charset="0"/>
              </a:rPr>
              <a:t>- Nghĩa của từ là nội dung mà từ biểu thị.</a:t>
            </a:r>
          </a:p>
          <a:p>
            <a:pPr algn="just"/>
            <a:r>
              <a:rPr lang="en-US" sz="4000">
                <a:latin typeface="Times New Roman" panose="02020603050405020304" pitchFamily="18" charset="0"/>
                <a:ea typeface="Calibri" panose="020F0502020204030204" pitchFamily="34" charset="0"/>
              </a:rPr>
              <a:t>- Một từ có thể có một hoặc nhiều nghĩa. Nghĩa của từ nhiều nghĩa gồm nghĩa gốc (nghĩa cơ sở) và nghĩa chuyển (nghĩa phái sinh).</a:t>
            </a:r>
          </a:p>
          <a:p>
            <a:pPr algn="just"/>
            <a:r>
              <a:rPr lang="en-US" sz="4000">
                <a:latin typeface="Times New Roman" panose="02020603050405020304" pitchFamily="18" charset="0"/>
                <a:ea typeface="Calibri" panose="020F0502020204030204" pitchFamily="34" charset="0"/>
              </a:rPr>
              <a:t>- Để xác định nghĩa cụ thể của một từ nhiều nghĩa trong văn bản, ta cần dựa vào ngữ cảnh (hoàn cảnh giao tiếp và các từ ngữ xung quan</a:t>
            </a:r>
            <a:r>
              <a:rPr lang="vi-VN" sz="4000">
                <a:latin typeface="Times New Roman" panose="02020603050405020304" pitchFamily="18" charset="0"/>
                <a:ea typeface="Calibri" panose="020F0502020204030204" pitchFamily="34" charset="0"/>
              </a:rPr>
              <a:t>h</a:t>
            </a:r>
            <a:r>
              <a:rPr lang="en-US" sz="4000">
                <a:latin typeface="Times New Roman" panose="02020603050405020304" pitchFamily="18" charset="0"/>
                <a:ea typeface="Calibri" panose="020F0502020204030204" pitchFamily="34" charset="0"/>
              </a:rPr>
              <a:t> từ ấy</a:t>
            </a:r>
            <a:r>
              <a:rPr lang="vi-VN" sz="4000">
                <a:latin typeface="Times New Roman" panose="02020603050405020304" pitchFamily="18" charset="0"/>
                <a:ea typeface="Calibri" panose="020F0502020204030204" pitchFamily="34" charset="0"/>
              </a:rPr>
              <a:t>.</a:t>
            </a:r>
            <a:endParaRPr lang="en-US" sz="4000">
              <a:latin typeface="Times New Roman" panose="02020603050405020304" pitchFamily="18" charset="0"/>
              <a:ea typeface="Calibri" panose="020F0502020204030204" pitchFamily="34" charset="0"/>
            </a:endParaRPr>
          </a:p>
        </p:txBody>
      </p:sp>
      <p:pic>
        <p:nvPicPr>
          <p:cNvPr id="7" name="Picture 6" descr="Roses Corner Decoration PNG Clipart Picture | Flower border clipart, Flower  border, Flower clipart">
            <a:extLst>
              <a:ext uri="{FF2B5EF4-FFF2-40B4-BE49-F238E27FC236}">
                <a16:creationId xmlns:a16="http://schemas.microsoft.com/office/drawing/2014/main" id="{FEA5DAD2-7F35-49E4-B329-7EBCC075C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677398" y="-76200"/>
            <a:ext cx="2590801" cy="251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85" y="199046"/>
            <a:ext cx="11049000" cy="132343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40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I. Lý thuyết</a:t>
            </a:r>
          </a:p>
          <a:p>
            <a:pPr lvl="0" algn="just">
              <a:defRPr/>
            </a:pPr>
            <a:r>
              <a:rPr lang="en-US" sz="4000" b="1">
                <a:latin typeface="Times New Roman" panose="02020603050405020304" pitchFamily="18" charset="0"/>
                <a:ea typeface="Calibri" panose="020F0502020204030204" pitchFamily="34" charset="0"/>
              </a:rPr>
              <a:t>1. Nghĩa của từ và các cách giải thích nghĩa của từ</a:t>
            </a:r>
            <a:endParaRPr lang="en-US" sz="4000">
              <a:latin typeface="Times New Roman" panose="02020603050405020304" pitchFamily="18" charset="0"/>
              <a:ea typeface="Calibri" panose="020F0502020204030204" pitchFamily="34" charset="0"/>
            </a:endParaRPr>
          </a:p>
        </p:txBody>
      </p:sp>
      <p:sp>
        <p:nvSpPr>
          <p:cNvPr id="6" name="TextBox 5"/>
          <p:cNvSpPr txBox="1"/>
          <p:nvPr/>
        </p:nvSpPr>
        <p:spPr>
          <a:xfrm>
            <a:off x="76200" y="1758822"/>
            <a:ext cx="1203960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b. Các cách giải thích nghĩa của từ </a:t>
            </a: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Giải thích bằng nêu khái niệm mà từ biểu thị.</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Giải thích trực quan.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Giải thích bằng cách đặt từ cần giải thích vào trong một câu cụ thể nhằm xác lập ngữ cảnh sử dụng.</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Giải thích bằng các từ đồng nghĩa, trái nghĩa.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Giải thích bằng cách giải nghĩa các thành tố tạo nên từ đó.</a:t>
            </a:r>
          </a:p>
        </p:txBody>
      </p:sp>
      <p:pic>
        <p:nvPicPr>
          <p:cNvPr id="7" name="Picture 6" descr="Roses Corner Decoration PNG Clipart Picture | Flower border clipart, Flower  border, Flower clipart">
            <a:extLst>
              <a:ext uri="{FF2B5EF4-FFF2-40B4-BE49-F238E27FC236}">
                <a16:creationId xmlns:a16="http://schemas.microsoft.com/office/drawing/2014/main" id="{F629D1F0-2F87-4278-A106-4B99BD832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762999" y="-76200"/>
            <a:ext cx="350520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5630f0073b4bf64ea76c1fd39a641a1.png (1160×772) | Hình nền, Hoa,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 y="0"/>
            <a:ext cx="12268200" cy="65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5410200"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 </a:t>
            </a:r>
            <a:r>
              <a:rPr lang="en-US" sz="4000" b="1" dirty="0" err="1">
                <a:solidFill>
                  <a:srgbClr val="C00000"/>
                </a:solidFill>
                <a:latin typeface="Times New Roman" pitchFamily="18" charset="0"/>
                <a:cs typeface="Times New Roman" pitchFamily="18" charset="0"/>
              </a:rPr>
              <a:t>Lý</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thuyết</a:t>
            </a:r>
            <a:endParaRPr lang="en-US" sz="4000" b="1" dirty="0">
              <a:solidFill>
                <a:srgbClr val="C00000"/>
              </a:solidFill>
              <a:latin typeface="Times New Roman" pitchFamily="18" charset="0"/>
              <a:cs typeface="Times New Roman" pitchFamily="18" charset="0"/>
            </a:endParaRPr>
          </a:p>
        </p:txBody>
      </p:sp>
      <p:sp>
        <p:nvSpPr>
          <p:cNvPr id="6" name="TextBox 5"/>
          <p:cNvSpPr txBox="1"/>
          <p:nvPr/>
        </p:nvSpPr>
        <p:spPr>
          <a:xfrm>
            <a:off x="0" y="610136"/>
            <a:ext cx="12039600" cy="1938992"/>
          </a:xfrm>
          <a:prstGeom prst="rect">
            <a:avLst/>
          </a:prstGeom>
          <a:noFill/>
        </p:spPr>
        <p:txBody>
          <a:bodyPr wrap="square" rtlCol="0">
            <a:spAutoFit/>
          </a:bodyPr>
          <a:lstStyle/>
          <a:p>
            <a:r>
              <a:rPr lang="en-US" sz="4000">
                <a:latin typeface="Times New Roman" pitchFamily="18" charset="0"/>
                <a:cs typeface="Times New Roman" pitchFamily="18" charset="0"/>
              </a:rPr>
              <a:t>Các em chú ý phần mục lục Tài liệu tham khảo của cuốn sách: </a:t>
            </a:r>
            <a:r>
              <a:rPr lang="en-US" sz="4000" i="1">
                <a:solidFill>
                  <a:srgbClr val="FF0000"/>
                </a:solidFill>
                <a:latin typeface="Times New Roman" pitchFamily="18" charset="0"/>
                <a:cs typeface="Times New Roman" pitchFamily="18" charset="0"/>
              </a:rPr>
              <a:t>Văn học Hán Nôm Nam Trung bộ - Diện mạo và đặc điểm</a:t>
            </a:r>
            <a:r>
              <a:rPr lang="en-US" sz="4000">
                <a:latin typeface="Times New Roman" pitchFamily="18" charset="0"/>
                <a:cs typeface="Times New Roman" pitchFamily="18" charset="0"/>
              </a:rPr>
              <a:t> sau đây.</a:t>
            </a:r>
          </a:p>
        </p:txBody>
      </p:sp>
      <p:pic>
        <p:nvPicPr>
          <p:cNvPr id="3" name="Picture 2">
            <a:extLst>
              <a:ext uri="{FF2B5EF4-FFF2-40B4-BE49-F238E27FC236}">
                <a16:creationId xmlns:a16="http://schemas.microsoft.com/office/drawing/2014/main" id="{56A84609-DA2C-40C4-A6B8-95CF355394C5}"/>
              </a:ext>
            </a:extLst>
          </p:cNvPr>
          <p:cNvPicPr>
            <a:picLocks noChangeAspect="1"/>
          </p:cNvPicPr>
          <p:nvPr/>
        </p:nvPicPr>
        <p:blipFill>
          <a:blip r:embed="rId3"/>
          <a:stretch>
            <a:fillRect/>
          </a:stretch>
        </p:blipFill>
        <p:spPr>
          <a:xfrm>
            <a:off x="0" y="-166463"/>
            <a:ext cx="5410200" cy="6858000"/>
          </a:xfrm>
          <a:prstGeom prst="rect">
            <a:avLst/>
          </a:prstGeom>
        </p:spPr>
      </p:pic>
      <p:pic>
        <p:nvPicPr>
          <p:cNvPr id="4" name="Picture 3">
            <a:extLst>
              <a:ext uri="{FF2B5EF4-FFF2-40B4-BE49-F238E27FC236}">
                <a16:creationId xmlns:a16="http://schemas.microsoft.com/office/drawing/2014/main" id="{8E5DD4A1-B7F3-44AA-9389-FA1C62B7EADF}"/>
              </a:ext>
            </a:extLst>
          </p:cNvPr>
          <p:cNvPicPr>
            <a:picLocks noChangeAspect="1"/>
          </p:cNvPicPr>
          <p:nvPr/>
        </p:nvPicPr>
        <p:blipFill>
          <a:blip r:embed="rId4"/>
          <a:stretch>
            <a:fillRect/>
          </a:stretch>
        </p:blipFill>
        <p:spPr>
          <a:xfrm>
            <a:off x="263114" y="-166463"/>
            <a:ext cx="5334000" cy="6858000"/>
          </a:xfrm>
          <a:prstGeom prst="rect">
            <a:avLst/>
          </a:prstGeom>
        </p:spPr>
      </p:pic>
      <p:pic>
        <p:nvPicPr>
          <p:cNvPr id="7" name="Picture 6">
            <a:extLst>
              <a:ext uri="{FF2B5EF4-FFF2-40B4-BE49-F238E27FC236}">
                <a16:creationId xmlns:a16="http://schemas.microsoft.com/office/drawing/2014/main" id="{742A2206-ABB9-4A76-8773-5D8B32891438}"/>
              </a:ext>
            </a:extLst>
          </p:cNvPr>
          <p:cNvPicPr>
            <a:picLocks noChangeAspect="1"/>
          </p:cNvPicPr>
          <p:nvPr/>
        </p:nvPicPr>
        <p:blipFill>
          <a:blip r:embed="rId5"/>
          <a:stretch>
            <a:fillRect/>
          </a:stretch>
        </p:blipFill>
        <p:spPr>
          <a:xfrm>
            <a:off x="5673314" y="76200"/>
            <a:ext cx="5143500" cy="6858000"/>
          </a:xfrm>
          <a:prstGeom prst="rect">
            <a:avLst/>
          </a:prstGeom>
        </p:spPr>
      </p:pic>
    </p:spTree>
    <p:extLst>
      <p:ext uri="{BB962C8B-B14F-4D97-AF65-F5344CB8AC3E}">
        <p14:creationId xmlns:p14="http://schemas.microsoft.com/office/powerpoint/2010/main" val="33488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5630f0073b4bf64ea76c1fd39a641a1.png (1160×772) | Hình nền, Hoa,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 y="0"/>
            <a:ext cx="12268200" cy="65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5410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I.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Lý</a:t>
            </a:r>
            <a:r>
              <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sym typeface="Arial"/>
              </a:rPr>
              <a:t>thuyết</a:t>
            </a:r>
            <a:endParaRPr kumimoji="0" lang="en-US" sz="4000" b="1" i="0" u="none" strike="noStrike" kern="0" cap="none" spc="0" normalizeH="0" baseline="0" noProof="0" dirty="0">
              <a:ln>
                <a:noFill/>
              </a:ln>
              <a:solidFill>
                <a:srgbClr val="C00000"/>
              </a:solidFill>
              <a:effectLst/>
              <a:uLnTx/>
              <a:uFillTx/>
              <a:latin typeface="Times New Roman" pitchFamily="18" charset="0"/>
              <a:cs typeface="Times New Roman" pitchFamily="18" charset="0"/>
              <a:sym typeface="Arial"/>
            </a:endParaRPr>
          </a:p>
        </p:txBody>
      </p:sp>
      <p:sp>
        <p:nvSpPr>
          <p:cNvPr id="6" name="TextBox 5"/>
          <p:cNvSpPr txBox="1"/>
          <p:nvPr/>
        </p:nvSpPr>
        <p:spPr>
          <a:xfrm>
            <a:off x="0" y="610136"/>
            <a:ext cx="120396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Các em chú ý phần mục lục Tài liệu tham khảo của cuốn sách: </a:t>
            </a:r>
            <a:r>
              <a:rPr kumimoji="0" lang="en-US" sz="4000" b="0" i="1"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Văn học Hán Nôm Nam Trung bộ - Diện mạo và đặc điểm</a:t>
            </a:r>
            <a:r>
              <a:rPr kumimoji="0" lang="en-US" sz="40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sau đây.</a:t>
            </a:r>
          </a:p>
        </p:txBody>
      </p:sp>
      <p:sp>
        <p:nvSpPr>
          <p:cNvPr id="2" name="Oval 1">
            <a:extLst>
              <a:ext uri="{FF2B5EF4-FFF2-40B4-BE49-F238E27FC236}">
                <a16:creationId xmlns:a16="http://schemas.microsoft.com/office/drawing/2014/main" id="{CF56BE22-7C3D-42A2-85BA-5A1E1ECA668D}"/>
              </a:ext>
            </a:extLst>
          </p:cNvPr>
          <p:cNvSpPr/>
          <p:nvPr/>
        </p:nvSpPr>
        <p:spPr>
          <a:xfrm>
            <a:off x="4609056" y="3194932"/>
            <a:ext cx="6553200" cy="2943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Từ việc tìm hiểu ví dụ, em hãy rút ra cách trình bày tài liệu tham khảo</a:t>
            </a:r>
          </a:p>
        </p:txBody>
      </p:sp>
      <p:pic>
        <p:nvPicPr>
          <p:cNvPr id="3" name="Picture 2">
            <a:extLst>
              <a:ext uri="{FF2B5EF4-FFF2-40B4-BE49-F238E27FC236}">
                <a16:creationId xmlns:a16="http://schemas.microsoft.com/office/drawing/2014/main" id="{56A84609-DA2C-40C4-A6B8-95CF355394C5}"/>
              </a:ext>
            </a:extLst>
          </p:cNvPr>
          <p:cNvPicPr>
            <a:picLocks noChangeAspect="1"/>
          </p:cNvPicPr>
          <p:nvPr/>
        </p:nvPicPr>
        <p:blipFill>
          <a:blip r:embed="rId3"/>
          <a:stretch>
            <a:fillRect/>
          </a:stretch>
        </p:blipFill>
        <p:spPr>
          <a:xfrm>
            <a:off x="0" y="2549127"/>
            <a:ext cx="3581400" cy="4142409"/>
          </a:xfrm>
          <a:prstGeom prst="rect">
            <a:avLst/>
          </a:prstGeom>
        </p:spPr>
      </p:pic>
    </p:spTree>
    <p:extLst>
      <p:ext uri="{BB962C8B-B14F-4D97-AF65-F5344CB8AC3E}">
        <p14:creationId xmlns:p14="http://schemas.microsoft.com/office/powerpoint/2010/main" val="26120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1538</TotalTime>
  <Words>1456</Words>
  <Application>Microsoft Office PowerPoint</Application>
  <PresentationFormat>Widescreen</PresentationFormat>
  <Paragraphs>169</Paragraphs>
  <Slides>23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Times New Roman</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357</cp:revision>
  <dcterms:created xsi:type="dcterms:W3CDTF">2021-06-11T13:42:10Z</dcterms:created>
  <dcterms:modified xsi:type="dcterms:W3CDTF">2025-04-03T08:13:29Z</dcterms:modified>
</cp:coreProperties>
</file>