
<file path=[Content_Types].xml><?xml version="1.0" encoding="utf-8"?>
<Types xmlns="http://schemas.openxmlformats.org/package/2006/content-types">
  <Default Extension="jfif"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5" r:id="rId9"/>
    <p:sldId id="266" r:id="rId10"/>
    <p:sldId id="274" r:id="rId11"/>
    <p:sldId id="275" r:id="rId12"/>
    <p:sldId id="276" r:id="rId13"/>
    <p:sldId id="277" r:id="rId14"/>
    <p:sldId id="278" r:id="rId15"/>
    <p:sldId id="279" r:id="rId16"/>
    <p:sldId id="280" r:id="rId17"/>
    <p:sldId id="292" r:id="rId18"/>
    <p:sldId id="293" r:id="rId19"/>
    <p:sldId id="294" r:id="rId20"/>
    <p:sldId id="296" r:id="rId21"/>
    <p:sldId id="311" r:id="rId22"/>
    <p:sldId id="306" r:id="rId23"/>
    <p:sldId id="307" r:id="rId24"/>
    <p:sldId id="308" r:id="rId25"/>
    <p:sldId id="309" r:id="rId26"/>
    <p:sldId id="310" r:id="rId2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872">
          <p15:clr>
            <a:srgbClr val="A4A3A4"/>
          </p15:clr>
        </p15:guide>
        <p15:guide id="2" orient="horz" pos="1368">
          <p15:clr>
            <a:srgbClr val="A4A3A4"/>
          </p15:clr>
        </p15:guide>
        <p15:guide id="3" pos="2592">
          <p15:clr>
            <a:srgbClr val="A4A3A4"/>
          </p15:clr>
        </p15:guide>
        <p15:guide id="4" pos="576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2" roundtripDataSignature="AMtx7mhy5fXmervhZqmGNmppz/NrjMRNr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F6BB5E2-FB61-4719-A663-BE4F4F070F4A}">
  <a:tblStyle styleId="{3F6BB5E2-FB61-4719-A663-BE4F4F070F4A}" styleName="Table_0">
    <a:wholeTbl>
      <a:tcTxStyle b="off" i="off">
        <a:font>
          <a:latin typeface="思源黑体 CN Medium"/>
          <a:ea typeface="思源黑体 CN Medium"/>
          <a:cs typeface="思源黑体 CN Medium"/>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8E6E6"/>
          </a:solidFill>
        </a:fill>
      </a:tcStyle>
    </a:wholeTbl>
    <a:band1H>
      <a:tcTxStyle/>
      <a:tcStyle>
        <a:tcBdr/>
        <a:fill>
          <a:solidFill>
            <a:srgbClr val="F0CACA"/>
          </a:solidFill>
        </a:fill>
      </a:tcStyle>
    </a:band1H>
    <a:band2H>
      <a:tcTxStyle/>
      <a:tcStyle>
        <a:tcBdr/>
      </a:tcStyle>
    </a:band2H>
    <a:band1V>
      <a:tcTxStyle/>
      <a:tcStyle>
        <a:tcBdr/>
        <a:fill>
          <a:solidFill>
            <a:srgbClr val="F0CACA"/>
          </a:solidFill>
        </a:fill>
      </a:tcStyle>
    </a:band1V>
    <a:band2V>
      <a:tcTxStyle/>
      <a:tcStyle>
        <a:tcBdr/>
      </a:tcStyle>
    </a:band2V>
    <a:lastCol>
      <a:tcTxStyle b="on" i="off">
        <a:font>
          <a:latin typeface="思源黑体 CN Medium"/>
          <a:ea typeface="思源黑体 CN Medium"/>
          <a:cs typeface="思源黑体 CN Medium"/>
        </a:font>
        <a:schemeClr val="lt1"/>
      </a:tcTxStyle>
      <a:tcStyle>
        <a:tcBdr/>
        <a:fill>
          <a:solidFill>
            <a:schemeClr val="accent1"/>
          </a:solidFill>
        </a:fill>
      </a:tcStyle>
    </a:lastCol>
    <a:firstCol>
      <a:tcTxStyle b="on" i="off">
        <a:font>
          <a:latin typeface="思源黑体 CN Medium"/>
          <a:ea typeface="思源黑体 CN Medium"/>
          <a:cs typeface="思源黑体 CN Medium"/>
        </a:font>
        <a:schemeClr val="lt1"/>
      </a:tcTxStyle>
      <a:tcStyle>
        <a:tcBdr/>
        <a:fill>
          <a:solidFill>
            <a:schemeClr val="accent1"/>
          </a:solidFill>
        </a:fill>
      </a:tcStyle>
    </a:firstCol>
    <a:lastRow>
      <a:tcTxStyle b="on" i="off">
        <a:font>
          <a:latin typeface="思源黑体 CN Medium"/>
          <a:ea typeface="思源黑体 CN Medium"/>
          <a:cs typeface="思源黑体 CN Medium"/>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思源黑体 CN Medium"/>
          <a:ea typeface="思源黑体 CN Medium"/>
          <a:cs typeface="思源黑体 CN Medium"/>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77"/>
      </p:cViewPr>
      <p:guideLst>
        <p:guide orient="horz" pos="1872"/>
        <p:guide orient="horz" pos="1368"/>
        <p:guide pos="2592"/>
        <p:guide pos="57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63"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62"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6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 name="Google Shape;3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8" name="Google Shape;30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 name="Google Shape;34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5" name="Google Shape;485;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94" name="Google Shape;494;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9" name="Google Shape;519;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 name="Google Shape;5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4" name="Google Shape;544;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5" name="Google Shape;485;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24787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p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1" name="Google Shape;821;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p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7" name="Google Shape;837;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p5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6" name="Google Shape;846;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8"/>
        <p:cNvGrpSpPr/>
        <p:nvPr/>
      </p:nvGrpSpPr>
      <p:grpSpPr>
        <a:xfrm>
          <a:off x="0" y="0"/>
          <a:ext cx="0" cy="0"/>
          <a:chOff x="0" y="0"/>
          <a:chExt cx="0" cy="0"/>
        </a:xfrm>
      </p:grpSpPr>
      <p:sp>
        <p:nvSpPr>
          <p:cNvPr id="859" name="Google Shape;859;p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0" name="Google Shape;860;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p5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9" name="Google Shape;869;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 name="Google Shape;7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标题幻灯片" type="title">
  <p:cSld name="TITLE">
    <p:spTree>
      <p:nvGrpSpPr>
        <p:cNvPr id="1" name="Shape 12"/>
        <p:cNvGrpSpPr/>
        <p:nvPr/>
      </p:nvGrpSpPr>
      <p:grpSpPr>
        <a:xfrm>
          <a:off x="0" y="0"/>
          <a:ext cx="0" cy="0"/>
          <a:chOff x="0" y="0"/>
          <a:chExt cx="0" cy="0"/>
        </a:xfrm>
      </p:grpSpPr>
      <p:sp>
        <p:nvSpPr>
          <p:cNvPr id="13" name="Google Shape;13;p5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5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15" name="Google Shape;15;p57"/>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 name="Google Shape;16;p57"/>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7" name="Google Shape;17;p57"/>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Arial"/>
                <a:ea typeface="Arial"/>
                <a:cs typeface="Arial"/>
                <a:sym typeface="Arial"/>
              </a:defRPr>
            </a:lvl1pPr>
            <a:lvl2pPr marL="0" marR="0" lvl="1" indent="0" algn="l" rtl="0">
              <a:spcBef>
                <a:spcPts val="0"/>
              </a:spcBef>
              <a:buNone/>
              <a:defRPr sz="1800" b="0" i="0" u="none" strike="noStrike" cap="none">
                <a:solidFill>
                  <a:schemeClr val="dk1"/>
                </a:solidFill>
                <a:latin typeface="Arial"/>
                <a:ea typeface="Arial"/>
                <a:cs typeface="Arial"/>
                <a:sym typeface="Arial"/>
              </a:defRPr>
            </a:lvl2pPr>
            <a:lvl3pPr marL="0" marR="0" lvl="2" indent="0" algn="l" rtl="0">
              <a:spcBef>
                <a:spcPts val="0"/>
              </a:spcBef>
              <a:buNone/>
              <a:defRPr sz="1800" b="0" i="0" u="none" strike="noStrike" cap="none">
                <a:solidFill>
                  <a:schemeClr val="dk1"/>
                </a:solidFill>
                <a:latin typeface="Arial"/>
                <a:ea typeface="Arial"/>
                <a:cs typeface="Arial"/>
                <a:sym typeface="Arial"/>
              </a:defRPr>
            </a:lvl3pPr>
            <a:lvl4pPr marL="0" marR="0" lvl="3" indent="0" algn="l" rtl="0">
              <a:spcBef>
                <a:spcPts val="0"/>
              </a:spcBef>
              <a:buNone/>
              <a:defRPr sz="1800" b="0" i="0" u="none" strike="noStrike" cap="none">
                <a:solidFill>
                  <a:schemeClr val="dk1"/>
                </a:solidFill>
                <a:latin typeface="Arial"/>
                <a:ea typeface="Arial"/>
                <a:cs typeface="Arial"/>
                <a:sym typeface="Arial"/>
              </a:defRPr>
            </a:lvl4pPr>
            <a:lvl5pPr marL="0" marR="0" lvl="4" indent="0" algn="l" rtl="0">
              <a:spcBef>
                <a:spcPts val="0"/>
              </a:spcBef>
              <a:buNone/>
              <a:defRPr sz="1800" b="0" i="0" u="none" strike="noStrike" cap="none">
                <a:solidFill>
                  <a:schemeClr val="dk1"/>
                </a:solidFill>
                <a:latin typeface="Arial"/>
                <a:ea typeface="Arial"/>
                <a:cs typeface="Arial"/>
                <a:sym typeface="Arial"/>
              </a:defRPr>
            </a:lvl5pPr>
            <a:lvl6pPr marL="0" marR="0" lvl="5" indent="0" algn="l" rtl="0">
              <a:spcBef>
                <a:spcPts val="0"/>
              </a:spcBef>
              <a:buNone/>
              <a:defRPr sz="1800" b="0" i="0" u="none" strike="noStrike" cap="none">
                <a:solidFill>
                  <a:schemeClr val="dk1"/>
                </a:solidFill>
                <a:latin typeface="Arial"/>
                <a:ea typeface="Arial"/>
                <a:cs typeface="Arial"/>
                <a:sym typeface="Arial"/>
              </a:defRPr>
            </a:lvl6pPr>
            <a:lvl7pPr marL="0" marR="0" lvl="6" indent="0" algn="l" rtl="0">
              <a:spcBef>
                <a:spcPts val="0"/>
              </a:spcBef>
              <a:buNone/>
              <a:defRPr sz="1800" b="0" i="0" u="none" strike="noStrike" cap="none">
                <a:solidFill>
                  <a:schemeClr val="dk1"/>
                </a:solidFill>
                <a:latin typeface="Arial"/>
                <a:ea typeface="Arial"/>
                <a:cs typeface="Arial"/>
                <a:sym typeface="Arial"/>
              </a:defRPr>
            </a:lvl7pPr>
            <a:lvl8pPr marL="0" marR="0" lvl="7" indent="0" algn="l" rtl="0">
              <a:spcBef>
                <a:spcPts val="0"/>
              </a:spcBef>
              <a:buNone/>
              <a:defRPr sz="1800" b="0" i="0" u="none" strike="noStrike" cap="none">
                <a:solidFill>
                  <a:schemeClr val="dk1"/>
                </a:solidFill>
                <a:latin typeface="Arial"/>
                <a:ea typeface="Arial"/>
                <a:cs typeface="Arial"/>
                <a:sym typeface="Arial"/>
              </a:defRPr>
            </a:lvl8pPr>
            <a:lvl9pPr marL="0" marR="0" lvl="8" indent="0" algn="l" rtl="0">
              <a:spcBef>
                <a:spcPts val="0"/>
              </a:spcBef>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18"/>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空白">
  <p:cSld name="1_空白">
    <p:bg>
      <p:bgPr>
        <a:solidFill>
          <a:schemeClr val="lt1"/>
        </a:solidFill>
        <a:effectLst/>
      </p:bgPr>
    </p:bg>
    <p:spTree>
      <p:nvGrpSpPr>
        <p:cNvPr id="1" name="Shape 19"/>
        <p:cNvGrpSpPr/>
        <p:nvPr/>
      </p:nvGrpSpPr>
      <p:grpSpPr>
        <a:xfrm>
          <a:off x="0" y="0"/>
          <a:ext cx="0" cy="0"/>
          <a:chOff x="0" y="0"/>
          <a:chExt cx="0" cy="0"/>
        </a:xfrm>
      </p:grpSpPr>
      <p:sp>
        <p:nvSpPr>
          <p:cNvPr id="20" name="Google Shape;20;p59"/>
          <p:cNvSpPr/>
          <p:nvPr/>
        </p:nvSpPr>
        <p:spPr>
          <a:xfrm>
            <a:off x="11225238" y="212276"/>
            <a:ext cx="785265" cy="785260"/>
          </a:xfrm>
          <a:prstGeom prst="ellipse">
            <a:avLst/>
          </a:prstGeom>
          <a:solidFill>
            <a:schemeClr val="accent1"/>
          </a:solidFill>
          <a:ln>
            <a:noFill/>
          </a:ln>
          <a:effectLst>
            <a:outerShdw blurRad="254000" dist="127000" algn="ctr" rotWithShape="0">
              <a:schemeClr val="accent1">
                <a:alpha val="31764"/>
              </a:schemeClr>
            </a:outerShdw>
          </a:effectLst>
        </p:spPr>
        <p:txBody>
          <a:bodyPr spcFirstLastPara="1" wrap="square" lIns="91425" tIns="45700" rIns="91425" bIns="45700" anchor="ctr" anchorCtr="0">
            <a:normAutofit/>
          </a:bodyPr>
          <a:lstStyle/>
          <a:p>
            <a:pPr marL="0" marR="0" lvl="0" indent="0" algn="ctr" rtl="0">
              <a:spcBef>
                <a:spcPts val="0"/>
              </a:spcBef>
              <a:spcAft>
                <a:spcPts val="0"/>
              </a:spcAft>
              <a:buNone/>
            </a:pPr>
            <a:endParaRPr sz="2000" b="1">
              <a:solidFill>
                <a:schemeClr val="lt1"/>
              </a:solidFill>
              <a:latin typeface="Arial"/>
              <a:ea typeface="Arial"/>
              <a:cs typeface="Arial"/>
              <a:sym typeface="Arial"/>
            </a:endParaRPr>
          </a:p>
        </p:txBody>
      </p:sp>
      <p:sp>
        <p:nvSpPr>
          <p:cNvPr id="21" name="Google Shape;21;p59"/>
          <p:cNvSpPr/>
          <p:nvPr/>
        </p:nvSpPr>
        <p:spPr>
          <a:xfrm>
            <a:off x="295797" y="471083"/>
            <a:ext cx="11469774" cy="6144440"/>
          </a:xfrm>
          <a:custGeom>
            <a:avLst/>
            <a:gdLst/>
            <a:ahLst/>
            <a:cxnLst/>
            <a:rect l="l" t="t" r="r" b="b"/>
            <a:pathLst>
              <a:path w="11190515" h="5582843" extrusionOk="0">
                <a:moveTo>
                  <a:pt x="97464" y="0"/>
                </a:moveTo>
                <a:lnTo>
                  <a:pt x="11093051" y="0"/>
                </a:lnTo>
                <a:cubicBezTo>
                  <a:pt x="11146879" y="0"/>
                  <a:pt x="11190515" y="43636"/>
                  <a:pt x="11190515" y="97464"/>
                </a:cubicBezTo>
                <a:lnTo>
                  <a:pt x="11190515" y="152400"/>
                </a:lnTo>
                <a:lnTo>
                  <a:pt x="11190515" y="487311"/>
                </a:lnTo>
                <a:lnTo>
                  <a:pt x="11190515" y="5095532"/>
                </a:lnTo>
                <a:lnTo>
                  <a:pt x="11190515" y="5167085"/>
                </a:lnTo>
                <a:lnTo>
                  <a:pt x="11190515" y="5485379"/>
                </a:lnTo>
                <a:cubicBezTo>
                  <a:pt x="11190515" y="5539207"/>
                  <a:pt x="11146879" y="5582843"/>
                  <a:pt x="11093051" y="5582843"/>
                </a:cubicBezTo>
                <a:lnTo>
                  <a:pt x="97464" y="5582843"/>
                </a:lnTo>
                <a:cubicBezTo>
                  <a:pt x="43636" y="5582843"/>
                  <a:pt x="0" y="5539207"/>
                  <a:pt x="0" y="5485379"/>
                </a:cubicBezTo>
                <a:lnTo>
                  <a:pt x="0" y="5167085"/>
                </a:lnTo>
                <a:lnTo>
                  <a:pt x="0" y="5095532"/>
                </a:lnTo>
                <a:lnTo>
                  <a:pt x="0" y="487312"/>
                </a:lnTo>
                <a:lnTo>
                  <a:pt x="0" y="487311"/>
                </a:lnTo>
                <a:lnTo>
                  <a:pt x="0" y="97464"/>
                </a:lnTo>
                <a:cubicBezTo>
                  <a:pt x="0" y="43636"/>
                  <a:pt x="43636" y="0"/>
                  <a:pt x="97464" y="0"/>
                </a:cubicBezTo>
                <a:close/>
              </a:path>
            </a:pathLst>
          </a:custGeom>
          <a:solidFill>
            <a:schemeClr val="lt1"/>
          </a:solidFill>
          <a:ln>
            <a:noFill/>
          </a:ln>
          <a:effectLst>
            <a:outerShdw blurRad="254000" dist="152400" dir="3900000" algn="ctr" rotWithShape="0">
              <a:srgbClr val="BFBFBF">
                <a:alpha val="24705"/>
              </a:srgbClr>
            </a:outerShdw>
          </a:effectLst>
        </p:spPr>
        <p:txBody>
          <a:bodyPr spcFirstLastPara="1" wrap="square" lIns="91425" tIns="45700" rIns="91425" bIns="45700" anchor="ctr" anchorCtr="0">
            <a:normAutofit/>
          </a:bodyPr>
          <a:lstStyle/>
          <a:p>
            <a:pPr marL="0" marR="0" lvl="0" indent="0" algn="ctr" rtl="0">
              <a:spcBef>
                <a:spcPts val="0"/>
              </a:spcBef>
              <a:spcAft>
                <a:spcPts val="0"/>
              </a:spcAft>
              <a:buNone/>
            </a:pPr>
            <a:endParaRPr sz="2000" b="1">
              <a:solidFill>
                <a:schemeClr val="lt1"/>
              </a:solidFill>
              <a:latin typeface="Arial"/>
              <a:ea typeface="Arial"/>
              <a:cs typeface="Arial"/>
              <a:sym typeface="Arial"/>
            </a:endParaRPr>
          </a:p>
        </p:txBody>
      </p:sp>
      <p:pic>
        <p:nvPicPr>
          <p:cNvPr id="22" name="Google Shape;22;p59" descr="徽标, 图标&#10;&#10;描述已自动生成"/>
          <p:cNvPicPr preferRelativeResize="0"/>
          <p:nvPr/>
        </p:nvPicPr>
        <p:blipFill rotWithShape="1">
          <a:blip r:embed="rId2">
            <a:alphaModFix/>
          </a:blip>
          <a:srcRect/>
          <a:stretch/>
        </p:blipFill>
        <p:spPr>
          <a:xfrm flipH="1">
            <a:off x="-1" y="5733825"/>
            <a:ext cx="3869871" cy="11241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6"/>
          <p:cNvSpPr/>
          <p:nvPr/>
        </p:nvSpPr>
        <p:spPr>
          <a:xfrm>
            <a:off x="0" y="0"/>
            <a:ext cx="12192000" cy="6858000"/>
          </a:xfrm>
          <a:prstGeom prst="rect">
            <a:avLst/>
          </a:prstGeom>
          <a:blipFill rotWithShape="1">
            <a:blip r:embed="rId5">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 name="Google Shape;11;p56" descr="学科网 zxxk.com"/>
          <p:cNvSpPr/>
          <p:nvPr/>
        </p:nvSpPr>
        <p:spPr>
          <a:xfrm>
            <a:off x="838200" y="365125"/>
            <a:ext cx="9525" cy="9525"/>
          </a:xfrm>
          <a:prstGeom prst="rect">
            <a:avLst/>
          </a:prstGeom>
          <a:noFill/>
          <a:ln>
            <a:noFill/>
          </a:ln>
        </p:spPr>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24.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5.jp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9.jp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fif"/></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pic>
        <p:nvPicPr>
          <p:cNvPr id="33" name="Google Shape;33;p1"/>
          <p:cNvPicPr preferRelativeResize="0"/>
          <p:nvPr/>
        </p:nvPicPr>
        <p:blipFill rotWithShape="1">
          <a:blip r:embed="rId3">
            <a:alphaModFix/>
          </a:blip>
          <a:srcRect/>
          <a:stretch/>
        </p:blipFill>
        <p:spPr>
          <a:xfrm>
            <a:off x="0" y="-69859"/>
            <a:ext cx="12192000" cy="6857999"/>
          </a:xfrm>
          <a:prstGeom prst="rect">
            <a:avLst/>
          </a:prstGeom>
          <a:noFill/>
          <a:ln>
            <a:noFill/>
          </a:ln>
        </p:spPr>
      </p:pic>
      <p:pic>
        <p:nvPicPr>
          <p:cNvPr id="34" name="Google Shape;34;p1"/>
          <p:cNvPicPr preferRelativeResize="0"/>
          <p:nvPr/>
        </p:nvPicPr>
        <p:blipFill rotWithShape="1">
          <a:blip r:embed="rId4">
            <a:alphaModFix/>
          </a:blip>
          <a:srcRect/>
          <a:stretch/>
        </p:blipFill>
        <p:spPr>
          <a:xfrm>
            <a:off x="-53249" y="3429000"/>
            <a:ext cx="4690586" cy="3444095"/>
          </a:xfrm>
          <a:prstGeom prst="rect">
            <a:avLst/>
          </a:prstGeom>
          <a:noFill/>
          <a:ln>
            <a:noFill/>
          </a:ln>
        </p:spPr>
      </p:pic>
      <p:pic>
        <p:nvPicPr>
          <p:cNvPr id="35" name="Google Shape;35;p1"/>
          <p:cNvPicPr preferRelativeResize="0"/>
          <p:nvPr/>
        </p:nvPicPr>
        <p:blipFill rotWithShape="1">
          <a:blip r:embed="rId5">
            <a:alphaModFix/>
          </a:blip>
          <a:srcRect/>
          <a:stretch/>
        </p:blipFill>
        <p:spPr>
          <a:xfrm>
            <a:off x="11235126" y="2783452"/>
            <a:ext cx="752294" cy="2846500"/>
          </a:xfrm>
          <a:prstGeom prst="rect">
            <a:avLst/>
          </a:prstGeom>
          <a:noFill/>
          <a:ln>
            <a:noFill/>
          </a:ln>
        </p:spPr>
      </p:pic>
      <p:pic>
        <p:nvPicPr>
          <p:cNvPr id="36" name="Google Shape;36;p1"/>
          <p:cNvPicPr preferRelativeResize="0"/>
          <p:nvPr/>
        </p:nvPicPr>
        <p:blipFill rotWithShape="1">
          <a:blip r:embed="rId6">
            <a:alphaModFix/>
          </a:blip>
          <a:srcRect/>
          <a:stretch/>
        </p:blipFill>
        <p:spPr>
          <a:xfrm>
            <a:off x="391200" y="5344417"/>
            <a:ext cx="10639346" cy="1446259"/>
          </a:xfrm>
          <a:prstGeom prst="rect">
            <a:avLst/>
          </a:prstGeom>
          <a:noFill/>
          <a:ln>
            <a:noFill/>
          </a:ln>
          <a:effectLst>
            <a:outerShdw blurRad="50800" dist="38100" dir="2700000" algn="tl" rotWithShape="0">
              <a:srgbClr val="000000">
                <a:alpha val="40000"/>
              </a:srgbClr>
            </a:outerShdw>
          </a:effectLst>
        </p:spPr>
      </p:pic>
      <p:sp>
        <p:nvSpPr>
          <p:cNvPr id="38" name="Google Shape;38;p1"/>
          <p:cNvSpPr txBox="1"/>
          <p:nvPr/>
        </p:nvSpPr>
        <p:spPr>
          <a:xfrm>
            <a:off x="2884196" y="2350143"/>
            <a:ext cx="6095028" cy="116951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000" dirty="0">
                <a:solidFill>
                  <a:schemeClr val="tx1"/>
                </a:solidFill>
                <a:latin typeface="Times New Roman" panose="02020603050405020304" pitchFamily="18" charset="0"/>
                <a:cs typeface="Times New Roman" panose="02020603050405020304" pitchFamily="18" charset="0"/>
                <a:sym typeface="Arial"/>
              </a:rPr>
              <a:t>THỜI GIAN</a:t>
            </a:r>
            <a:endParaRPr sz="7000" dirty="0">
              <a:solidFill>
                <a:schemeClr val="tx1"/>
              </a:solidFill>
              <a:latin typeface="Times New Roman" panose="02020603050405020304" pitchFamily="18" charset="0"/>
              <a:cs typeface="Times New Roman" panose="02020603050405020304" pitchFamily="18" charset="0"/>
              <a:sym typeface="Arial"/>
            </a:endParaRPr>
          </a:p>
        </p:txBody>
      </p:sp>
      <p:sp>
        <p:nvSpPr>
          <p:cNvPr id="46" name="Google Shape;46;p1"/>
          <p:cNvSpPr/>
          <p:nvPr/>
        </p:nvSpPr>
        <p:spPr>
          <a:xfrm>
            <a:off x="4020495" y="3580939"/>
            <a:ext cx="4009042" cy="664653"/>
          </a:xfrm>
          <a:prstGeom prst="roundRect">
            <a:avLst>
              <a:gd name="adj" fmla="val 50000"/>
            </a:avLst>
          </a:prstGeom>
          <a:solidFill>
            <a:srgbClr val="FA7B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b="1" dirty="0" err="1">
                <a:solidFill>
                  <a:schemeClr val="lt1"/>
                </a:solidFill>
                <a:latin typeface="Times New Roman" panose="02020603050405020304" pitchFamily="18" charset="0"/>
                <a:ea typeface="Microsoft Yahei"/>
                <a:cs typeface="Times New Roman" panose="02020603050405020304" pitchFamily="18" charset="0"/>
                <a:sym typeface="Microsoft Yahei"/>
              </a:rPr>
              <a:t>Văn</a:t>
            </a:r>
            <a:r>
              <a:rPr lang="en-US" sz="3000" b="1" dirty="0">
                <a:solidFill>
                  <a:schemeClr val="lt1"/>
                </a:solidFill>
                <a:latin typeface="Times New Roman" panose="02020603050405020304" pitchFamily="18" charset="0"/>
                <a:ea typeface="Microsoft Yahei"/>
                <a:cs typeface="Times New Roman" panose="02020603050405020304" pitchFamily="18" charset="0"/>
                <a:sym typeface="Microsoft Yahei"/>
              </a:rPr>
              <a:t> Cao</a:t>
            </a:r>
            <a:endParaRPr sz="3000" b="1" dirty="0">
              <a:solidFill>
                <a:schemeClr val="lt1"/>
              </a:solidFill>
              <a:latin typeface="Times New Roman" panose="02020603050405020304" pitchFamily="18" charset="0"/>
              <a:ea typeface="Microsoft Yahei"/>
              <a:cs typeface="Times New Roman" panose="02020603050405020304" pitchFamily="18" charset="0"/>
              <a:sym typeface="Microsoft Yahei"/>
            </a:endParaRPr>
          </a:p>
        </p:txBody>
      </p:sp>
      <p:pic>
        <p:nvPicPr>
          <p:cNvPr id="47" name="Google Shape;47;p1"/>
          <p:cNvPicPr preferRelativeResize="0"/>
          <p:nvPr/>
        </p:nvPicPr>
        <p:blipFill rotWithShape="1">
          <a:blip r:embed="rId7">
            <a:alphaModFix/>
          </a:blip>
          <a:srcRect/>
          <a:stretch/>
        </p:blipFill>
        <p:spPr>
          <a:xfrm>
            <a:off x="9134048" y="535661"/>
            <a:ext cx="1113470" cy="1113470"/>
          </a:xfrm>
          <a:prstGeom prst="rect">
            <a:avLst/>
          </a:prstGeom>
          <a:noFill/>
          <a:ln>
            <a:noFill/>
          </a:ln>
        </p:spPr>
      </p:pic>
      <p:pic>
        <p:nvPicPr>
          <p:cNvPr id="49" name="Google Shape;49;p1" descr="卡通人物&#10;&#10;中度可信度描述已自动生成"/>
          <p:cNvPicPr preferRelativeResize="0"/>
          <p:nvPr/>
        </p:nvPicPr>
        <p:blipFill rotWithShape="1">
          <a:blip r:embed="rId8">
            <a:alphaModFix/>
          </a:blip>
          <a:srcRect/>
          <a:stretch/>
        </p:blipFill>
        <p:spPr>
          <a:xfrm>
            <a:off x="526201" y="2588297"/>
            <a:ext cx="443290" cy="433099"/>
          </a:xfrm>
          <a:prstGeom prst="rect">
            <a:avLst/>
          </a:prstGeom>
          <a:noFill/>
          <a:ln>
            <a:noFill/>
          </a:ln>
        </p:spPr>
      </p:pic>
      <p:sp>
        <p:nvSpPr>
          <p:cNvPr id="5" name="TextBox 4">
            <a:extLst>
              <a:ext uri="{FF2B5EF4-FFF2-40B4-BE49-F238E27FC236}">
                <a16:creationId xmlns:a16="http://schemas.microsoft.com/office/drawing/2014/main" id="{7F182F46-2095-3F39-7194-680BF5951138}"/>
              </a:ext>
            </a:extLst>
          </p:cNvPr>
          <p:cNvSpPr txBox="1"/>
          <p:nvPr/>
        </p:nvSpPr>
        <p:spPr>
          <a:xfrm>
            <a:off x="4261863" y="1671997"/>
            <a:ext cx="2898019" cy="30777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b="1" err="1"/>
              <a:t>Tiết</a:t>
            </a:r>
            <a:r>
              <a:rPr lang="en-US" b="1"/>
              <a:t> 82. </a:t>
            </a:r>
            <a:r>
              <a:rPr lang="en-US" b="1" dirty="0" err="1"/>
              <a:t>Thực</a:t>
            </a:r>
            <a:r>
              <a:rPr lang="en-US" b="1" dirty="0"/>
              <a:t> </a:t>
            </a:r>
            <a:r>
              <a:rPr lang="en-US" b="1" dirty="0" err="1"/>
              <a:t>hành</a:t>
            </a:r>
            <a:r>
              <a:rPr lang="en-US" b="1" dirty="0"/>
              <a:t> </a:t>
            </a:r>
            <a:r>
              <a:rPr lang="en-US" b="1" dirty="0" err="1"/>
              <a:t>đọc</a:t>
            </a:r>
            <a:r>
              <a:rPr lang="en-US" b="1" dirty="0"/>
              <a:t> </a:t>
            </a:r>
            <a:r>
              <a:rPr lang="en-US" b="1" dirty="0" err="1"/>
              <a:t>hiểu</a:t>
            </a:r>
            <a:endParaRPr lang="en-US" b="1" dirty="0"/>
          </a:p>
        </p:txBody>
      </p:sp>
      <p:sp>
        <p:nvSpPr>
          <p:cNvPr id="12" name="Rectangle 11">
            <a:extLst>
              <a:ext uri="{FF2B5EF4-FFF2-40B4-BE49-F238E27FC236}">
                <a16:creationId xmlns:a16="http://schemas.microsoft.com/office/drawing/2014/main" id="{145313C4-8FD8-4F36-9CC3-E308D6BE51FA}"/>
              </a:ext>
            </a:extLst>
          </p:cNvPr>
          <p:cNvSpPr/>
          <p:nvPr/>
        </p:nvSpPr>
        <p:spPr>
          <a:xfrm>
            <a:off x="1324625" y="42478"/>
            <a:ext cx="8220519" cy="584775"/>
          </a:xfrm>
          <a:prstGeom prst="rect">
            <a:avLst/>
          </a:prstGeom>
          <a:noFill/>
        </p:spPr>
        <p:txBody>
          <a:bodyPr wrap="none" lIns="91440" tIns="45720" rIns="91440" bIns="45720">
            <a:spAutoFit/>
          </a:bodyPr>
          <a:lstStyle/>
          <a:p>
            <a:pPr algn="ctr">
              <a:tabLst>
                <a:tab pos="1350645" algn="ctr"/>
                <a:tab pos="4320540" algn="ctr"/>
              </a:tabLst>
            </a:pPr>
            <a:r>
              <a:rPr lang="en-US" sz="3200" b="1">
                <a:latin typeface="Times New Roman" panose="02020603050405020304" pitchFamily="18" charset="0"/>
                <a:ea typeface="Times New Roman" panose="02020603050405020304" pitchFamily="18" charset="0"/>
                <a:cs typeface="Times New Roman" panose="02020603050405020304" pitchFamily="18" charset="0"/>
              </a:rPr>
              <a:t>TRUNG TÂM GDNN – GDTX TUY PHƯỚC</a:t>
            </a:r>
            <a:endParaRPr lang="en-US" sz="32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Google Shape;46;p1">
            <a:extLst>
              <a:ext uri="{FF2B5EF4-FFF2-40B4-BE49-F238E27FC236}">
                <a16:creationId xmlns:a16="http://schemas.microsoft.com/office/drawing/2014/main" id="{05EA2BA9-2E1B-4517-A2A1-D20AF89B8934}"/>
              </a:ext>
            </a:extLst>
          </p:cNvPr>
          <p:cNvSpPr/>
          <p:nvPr/>
        </p:nvSpPr>
        <p:spPr>
          <a:xfrm>
            <a:off x="4622236" y="4595271"/>
            <a:ext cx="5075292" cy="1446258"/>
          </a:xfrm>
          <a:prstGeom prst="roundRect">
            <a:avLst>
              <a:gd name="adj" fmla="val 50000"/>
            </a:avLst>
          </a:prstGeom>
          <a:solidFill>
            <a:srgbClr val="00B050"/>
          </a:solidFill>
          <a:ln>
            <a:noFill/>
          </a:ln>
        </p:spPr>
        <p:txBody>
          <a:bodyPr spcFirstLastPara="1" wrap="square" lIns="91425" tIns="45700" rIns="91425" bIns="45700" anchor="ctr" anchorCtr="0">
            <a:noAutofit/>
          </a:bodyPr>
          <a:lstStyle/>
          <a:p>
            <a:pPr marL="0" marR="0" lvl="0" indent="0" rtl="0">
              <a:spcBef>
                <a:spcPts val="0"/>
              </a:spcBef>
              <a:spcAft>
                <a:spcPts val="0"/>
              </a:spcAft>
              <a:buNone/>
            </a:pPr>
            <a:r>
              <a:rPr lang="en-US" sz="2800" b="1" dirty="0" err="1">
                <a:solidFill>
                  <a:schemeClr val="lt1"/>
                </a:solidFill>
                <a:latin typeface="Times New Roman" panose="02020603050405020304" pitchFamily="18" charset="0"/>
                <a:ea typeface="Microsoft Yahei"/>
                <a:cs typeface="Times New Roman" panose="02020603050405020304" pitchFamily="18" charset="0"/>
                <a:sym typeface="Microsoft Yahei"/>
              </a:rPr>
              <a:t>Giáo</a:t>
            </a:r>
            <a:r>
              <a:rPr lang="en-US" sz="2800" b="1" dirty="0">
                <a:solidFill>
                  <a:schemeClr val="lt1"/>
                </a:solidFill>
                <a:latin typeface="Times New Roman" panose="02020603050405020304" pitchFamily="18" charset="0"/>
                <a:ea typeface="Microsoft Yahei"/>
                <a:cs typeface="Times New Roman" panose="02020603050405020304" pitchFamily="18" charset="0"/>
                <a:sym typeface="Microsoft Yahei"/>
              </a:rPr>
              <a:t> </a:t>
            </a:r>
            <a:r>
              <a:rPr lang="en-US" sz="2800" b="1" dirty="0" err="1">
                <a:solidFill>
                  <a:schemeClr val="lt1"/>
                </a:solidFill>
                <a:latin typeface="Times New Roman" panose="02020603050405020304" pitchFamily="18" charset="0"/>
                <a:ea typeface="Microsoft Yahei"/>
                <a:cs typeface="Times New Roman" panose="02020603050405020304" pitchFamily="18" charset="0"/>
                <a:sym typeface="Microsoft Yahei"/>
              </a:rPr>
              <a:t>viên</a:t>
            </a:r>
            <a:r>
              <a:rPr lang="en-US" sz="2800" b="1" dirty="0">
                <a:solidFill>
                  <a:schemeClr val="lt1"/>
                </a:solidFill>
                <a:latin typeface="Times New Roman" panose="02020603050405020304" pitchFamily="18" charset="0"/>
                <a:ea typeface="Microsoft Yahei"/>
                <a:cs typeface="Times New Roman" panose="02020603050405020304" pitchFamily="18" charset="0"/>
                <a:sym typeface="Microsoft Yahei"/>
              </a:rPr>
              <a:t>: </a:t>
            </a:r>
            <a:r>
              <a:rPr lang="en-US" sz="2800" b="1" dirty="0" err="1">
                <a:solidFill>
                  <a:schemeClr val="lt1"/>
                </a:solidFill>
                <a:latin typeface="Times New Roman" panose="02020603050405020304" pitchFamily="18" charset="0"/>
                <a:ea typeface="Microsoft Yahei"/>
                <a:cs typeface="Times New Roman" panose="02020603050405020304" pitchFamily="18" charset="0"/>
                <a:sym typeface="Microsoft Yahei"/>
              </a:rPr>
              <a:t>Trương</a:t>
            </a:r>
            <a:r>
              <a:rPr lang="en-US" sz="2800" b="1" dirty="0">
                <a:solidFill>
                  <a:schemeClr val="lt1"/>
                </a:solidFill>
                <a:latin typeface="Times New Roman" panose="02020603050405020304" pitchFamily="18" charset="0"/>
                <a:ea typeface="Microsoft Yahei"/>
                <a:cs typeface="Times New Roman" panose="02020603050405020304" pitchFamily="18" charset="0"/>
                <a:sym typeface="Microsoft Yahei"/>
              </a:rPr>
              <a:t> </a:t>
            </a:r>
            <a:r>
              <a:rPr lang="en-US" sz="2800" b="1" dirty="0" err="1">
                <a:solidFill>
                  <a:schemeClr val="lt1"/>
                </a:solidFill>
                <a:latin typeface="Times New Roman" panose="02020603050405020304" pitchFamily="18" charset="0"/>
                <a:ea typeface="Microsoft Yahei"/>
                <a:cs typeface="Times New Roman" panose="02020603050405020304" pitchFamily="18" charset="0"/>
                <a:sym typeface="Microsoft Yahei"/>
              </a:rPr>
              <a:t>Thị</a:t>
            </a:r>
            <a:r>
              <a:rPr lang="en-US" sz="2800" b="1" dirty="0">
                <a:solidFill>
                  <a:schemeClr val="lt1"/>
                </a:solidFill>
                <a:latin typeface="Times New Roman" panose="02020603050405020304" pitchFamily="18" charset="0"/>
                <a:ea typeface="Microsoft Yahei"/>
                <a:cs typeface="Times New Roman" panose="02020603050405020304" pitchFamily="18" charset="0"/>
                <a:sym typeface="Microsoft Yahei"/>
              </a:rPr>
              <a:t> </a:t>
            </a:r>
            <a:r>
              <a:rPr lang="en-US" sz="2800" b="1" dirty="0" err="1">
                <a:solidFill>
                  <a:schemeClr val="lt1"/>
                </a:solidFill>
                <a:latin typeface="Times New Roman" panose="02020603050405020304" pitchFamily="18" charset="0"/>
                <a:ea typeface="Microsoft Yahei"/>
                <a:cs typeface="Times New Roman" panose="02020603050405020304" pitchFamily="18" charset="0"/>
                <a:sym typeface="Microsoft Yahei"/>
              </a:rPr>
              <a:t>Thúy</a:t>
            </a:r>
            <a:endParaRPr lang="en-US" sz="2800" b="1" dirty="0">
              <a:solidFill>
                <a:schemeClr val="lt1"/>
              </a:solidFill>
              <a:latin typeface="Times New Roman" panose="02020603050405020304" pitchFamily="18" charset="0"/>
              <a:ea typeface="Microsoft Yahei"/>
              <a:cs typeface="Times New Roman" panose="02020603050405020304" pitchFamily="18" charset="0"/>
              <a:sym typeface="Microsoft Yahei"/>
            </a:endParaRPr>
          </a:p>
          <a:p>
            <a:pPr marL="0" marR="0" lvl="0" indent="0" rtl="0">
              <a:spcBef>
                <a:spcPts val="0"/>
              </a:spcBef>
              <a:spcAft>
                <a:spcPts val="0"/>
              </a:spcAft>
              <a:buNone/>
            </a:pPr>
            <a:r>
              <a:rPr lang="en-US" sz="2800" b="1" dirty="0">
                <a:solidFill>
                  <a:schemeClr val="lt1"/>
                </a:solidFill>
                <a:latin typeface="Times New Roman" panose="02020603050405020304" pitchFamily="18" charset="0"/>
                <a:ea typeface="Microsoft Yahei"/>
                <a:cs typeface="Times New Roman" panose="02020603050405020304" pitchFamily="18" charset="0"/>
                <a:sym typeface="Microsoft Yahei"/>
              </a:rPr>
              <a:t>Môn: </a:t>
            </a:r>
            <a:r>
              <a:rPr lang="en-US" sz="2800" b="1" dirty="0" err="1">
                <a:solidFill>
                  <a:schemeClr val="lt1"/>
                </a:solidFill>
                <a:latin typeface="Times New Roman" panose="02020603050405020304" pitchFamily="18" charset="0"/>
                <a:ea typeface="Microsoft Yahei"/>
                <a:cs typeface="Times New Roman" panose="02020603050405020304" pitchFamily="18" charset="0"/>
                <a:sym typeface="Microsoft Yahei"/>
              </a:rPr>
              <a:t>Ngữ</a:t>
            </a:r>
            <a:r>
              <a:rPr lang="en-US" sz="2800" b="1" dirty="0">
                <a:solidFill>
                  <a:schemeClr val="lt1"/>
                </a:solidFill>
                <a:latin typeface="Times New Roman" panose="02020603050405020304" pitchFamily="18" charset="0"/>
                <a:ea typeface="Microsoft Yahei"/>
                <a:cs typeface="Times New Roman" panose="02020603050405020304" pitchFamily="18" charset="0"/>
                <a:sym typeface="Microsoft Yahei"/>
              </a:rPr>
              <a:t> </a:t>
            </a:r>
            <a:r>
              <a:rPr lang="en-US" sz="2800" b="1" dirty="0" err="1">
                <a:solidFill>
                  <a:schemeClr val="lt1"/>
                </a:solidFill>
                <a:latin typeface="Times New Roman" panose="02020603050405020304" pitchFamily="18" charset="0"/>
                <a:ea typeface="Microsoft Yahei"/>
                <a:cs typeface="Times New Roman" panose="02020603050405020304" pitchFamily="18" charset="0"/>
                <a:sym typeface="Microsoft Yahei"/>
              </a:rPr>
              <a:t>văn</a:t>
            </a:r>
            <a:r>
              <a:rPr lang="en-US" sz="2800" b="1" dirty="0">
                <a:solidFill>
                  <a:schemeClr val="lt1"/>
                </a:solidFill>
                <a:latin typeface="Times New Roman" panose="02020603050405020304" pitchFamily="18" charset="0"/>
                <a:ea typeface="Microsoft Yahei"/>
                <a:cs typeface="Times New Roman" panose="02020603050405020304" pitchFamily="18" charset="0"/>
                <a:sym typeface="Microsoft Yahei"/>
              </a:rPr>
              <a:t> 12 (CD)</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500"/>
                                        <p:tgtEl>
                                          <p:spTgt spid="36"/>
                                        </p:tgtEl>
                                      </p:cBhvr>
                                    </p:animEffect>
                                  </p:childTnLst>
                                </p:cTn>
                              </p:par>
                            </p:childTnLst>
                          </p:cTn>
                        </p:par>
                        <p:par>
                          <p:cTn id="12" fill="hold">
                            <p:stCondLst>
                              <p:cond delay="1000"/>
                            </p:stCondLst>
                            <p:childTnLst>
                              <p:par>
                                <p:cTn id="13" presetID="10" presetClass="entr" presetSubtype="0" fill="hold" nodeType="afterEffect">
                                  <p:stCondLst>
                                    <p:cond delay="100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childTnLst>
                          </p:cTn>
                        </p:par>
                        <p:par>
                          <p:cTn id="16" fill="hold">
                            <p:stCondLst>
                              <p:cond delay="1500"/>
                            </p:stCondLst>
                            <p:childTnLst>
                              <p:par>
                                <p:cTn id="17" presetID="10" presetClass="entr" presetSubtype="0" fill="hold" nodeType="afterEffect">
                                  <p:stCondLst>
                                    <p:cond delay="150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500"/>
                                        <p:tgtEl>
                                          <p:spTgt spid="47"/>
                                        </p:tgtEl>
                                      </p:cBhvr>
                                    </p:animEffect>
                                  </p:childTnLst>
                                </p:cTn>
                              </p:par>
                            </p:childTnLst>
                          </p:cTn>
                        </p:par>
                        <p:par>
                          <p:cTn id="20" fill="hold">
                            <p:stCondLst>
                              <p:cond delay="3500"/>
                            </p:stCondLst>
                            <p:childTnLst>
                              <p:par>
                                <p:cTn id="21" presetID="23" presetClass="entr" presetSubtype="16" fill="hold" nodeType="after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500"/>
                                        <p:tgtEl>
                                          <p:spTgt spid="46"/>
                                        </p:tgtEl>
                                        <p:attrNameLst>
                                          <p:attrName>ppt_w</p:attrName>
                                        </p:attrNameLst>
                                      </p:cBhvr>
                                      <p:tavLst>
                                        <p:tav tm="0">
                                          <p:val>
                                            <p:strVal val="0"/>
                                          </p:val>
                                        </p:tav>
                                        <p:tav tm="100000">
                                          <p:val>
                                            <p:strVal val="#ppt_w"/>
                                          </p:val>
                                        </p:tav>
                                      </p:tavLst>
                                    </p:anim>
                                    <p:anim calcmode="lin" valueType="num">
                                      <p:cBhvr additive="base">
                                        <p:cTn id="24" dur="500"/>
                                        <p:tgtEl>
                                          <p:spTgt spid="46"/>
                                        </p:tgtEl>
                                        <p:attrNameLst>
                                          <p:attrName>ppt_h</p:attrName>
                                        </p:attrNameLst>
                                      </p:cBhvr>
                                      <p:tavLst>
                                        <p:tav tm="0">
                                          <p:val>
                                            <p:strVal val="0"/>
                                          </p:val>
                                        </p:tav>
                                        <p:tav tm="100000">
                                          <p:val>
                                            <p:strVal val="#ppt_h"/>
                                          </p:val>
                                        </p:tav>
                                      </p:tavLst>
                                    </p:anim>
                                  </p:childTnLst>
                                </p:cTn>
                              </p:par>
                              <p:par>
                                <p:cTn id="25" presetID="2" presetClass="entr" presetSubtype="4" fill="hold" nodeType="with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500"/>
                                        <p:tgtEl>
                                          <p:spTgt spid="49"/>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23" presetClass="entr" presetSubtype="16"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p:tgtEl>
                                          <p:spTgt spid="13"/>
                                        </p:tgtEl>
                                        <p:attrNameLst>
                                          <p:attrName>ppt_w</p:attrName>
                                        </p:attrNameLst>
                                      </p:cBhvr>
                                      <p:tavLst>
                                        <p:tav tm="0">
                                          <p:val>
                                            <p:strVal val="0"/>
                                          </p:val>
                                        </p:tav>
                                        <p:tav tm="100000">
                                          <p:val>
                                            <p:strVal val="#ppt_w"/>
                                          </p:val>
                                        </p:tav>
                                      </p:tavLst>
                                    </p:anim>
                                    <p:anim calcmode="lin" valueType="num">
                                      <p:cBhvr additive="base">
                                        <p:cTn id="32" dur="500"/>
                                        <p:tgtEl>
                                          <p:spTgt spid="1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75" name="Google Shape;275;p19" descr="屏幕上有字&#10;&#10;描述已自动生成"/>
          <p:cNvPicPr preferRelativeResize="0"/>
          <p:nvPr/>
        </p:nvPicPr>
        <p:blipFill rotWithShape="1">
          <a:blip r:embed="rId3">
            <a:alphaModFix/>
          </a:blip>
          <a:srcRect/>
          <a:stretch/>
        </p:blipFill>
        <p:spPr>
          <a:xfrm>
            <a:off x="5914138" y="1694646"/>
            <a:ext cx="4213013" cy="1481602"/>
          </a:xfrm>
          <a:prstGeom prst="rect">
            <a:avLst/>
          </a:prstGeom>
          <a:noFill/>
          <a:ln>
            <a:noFill/>
          </a:ln>
        </p:spPr>
      </p:pic>
      <p:sp>
        <p:nvSpPr>
          <p:cNvPr id="276" name="Google Shape;276;p19"/>
          <p:cNvSpPr/>
          <p:nvPr/>
        </p:nvSpPr>
        <p:spPr>
          <a:xfrm>
            <a:off x="5914138" y="1883181"/>
            <a:ext cx="4039733"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dirty="0" err="1">
                <a:solidFill>
                  <a:schemeClr val="dk1"/>
                </a:solidFill>
                <a:latin typeface="Times New Roman" panose="02020603050405020304" pitchFamily="18" charset="0"/>
                <a:cs typeface="Times New Roman" panose="02020603050405020304" pitchFamily="18" charset="0"/>
                <a:sym typeface="Arial"/>
              </a:rPr>
              <a:t>Nhiệm</a:t>
            </a:r>
            <a:r>
              <a:rPr lang="en-US" sz="2800" b="1" dirty="0">
                <a:solidFill>
                  <a:schemeClr val="dk1"/>
                </a:solidFill>
                <a:latin typeface="Times New Roman" panose="02020603050405020304" pitchFamily="18" charset="0"/>
                <a:cs typeface="Times New Roman" panose="02020603050405020304" pitchFamily="18" charset="0"/>
                <a:sym typeface="Arial"/>
              </a:rPr>
              <a:t> </a:t>
            </a:r>
            <a:r>
              <a:rPr lang="en-US" sz="2800" b="1" dirty="0" err="1">
                <a:solidFill>
                  <a:schemeClr val="dk1"/>
                </a:solidFill>
                <a:latin typeface="Times New Roman" panose="02020603050405020304" pitchFamily="18" charset="0"/>
                <a:cs typeface="Times New Roman" panose="02020603050405020304" pitchFamily="18" charset="0"/>
                <a:sym typeface="Arial"/>
              </a:rPr>
              <a:t>vụ</a:t>
            </a:r>
            <a:r>
              <a:rPr lang="en-US" sz="2800" b="1" dirty="0">
                <a:solidFill>
                  <a:schemeClr val="dk1"/>
                </a:solidFill>
                <a:latin typeface="Times New Roman" panose="02020603050405020304" pitchFamily="18" charset="0"/>
                <a:cs typeface="Times New Roman" panose="02020603050405020304" pitchFamily="18" charset="0"/>
                <a:sym typeface="Arial"/>
              </a:rPr>
              <a:t>: </a:t>
            </a:r>
            <a:endParaRPr dirty="0">
              <a:latin typeface="Times New Roman" panose="02020603050405020304" pitchFamily="18" charset="0"/>
              <a:cs typeface="Times New Roman" panose="02020603050405020304" pitchFamily="18" charset="0"/>
            </a:endParaRPr>
          </a:p>
          <a:p>
            <a:pPr marL="0" marR="0" lvl="0" indent="0" algn="ctr" rtl="0">
              <a:spcBef>
                <a:spcPts val="0"/>
              </a:spcBef>
              <a:spcAft>
                <a:spcPts val="0"/>
              </a:spcAft>
              <a:buNone/>
            </a:pPr>
            <a:r>
              <a:rPr lang="en-US" sz="2800" dirty="0" err="1">
                <a:solidFill>
                  <a:schemeClr val="dk1"/>
                </a:solidFill>
                <a:latin typeface="Times New Roman" panose="02020603050405020304" pitchFamily="18" charset="0"/>
                <a:cs typeface="Times New Roman" panose="02020603050405020304" pitchFamily="18" charset="0"/>
                <a:sym typeface="Arial"/>
              </a:rPr>
              <a:t>Hoàn</a:t>
            </a:r>
            <a:r>
              <a:rPr lang="en-US" sz="2800" dirty="0">
                <a:solidFill>
                  <a:schemeClr val="dk1"/>
                </a:solidFill>
                <a:latin typeface="Times New Roman" panose="02020603050405020304" pitchFamily="18" charset="0"/>
                <a:cs typeface="Times New Roman" panose="02020603050405020304" pitchFamily="18" charset="0"/>
                <a:sym typeface="Arial"/>
              </a:rPr>
              <a:t> </a:t>
            </a:r>
            <a:r>
              <a:rPr lang="en-US" sz="2800" dirty="0" err="1">
                <a:solidFill>
                  <a:schemeClr val="dk1"/>
                </a:solidFill>
                <a:latin typeface="Times New Roman" panose="02020603050405020304" pitchFamily="18" charset="0"/>
                <a:cs typeface="Times New Roman" panose="02020603050405020304" pitchFamily="18" charset="0"/>
                <a:sym typeface="Arial"/>
              </a:rPr>
              <a:t>thành</a:t>
            </a:r>
            <a:r>
              <a:rPr lang="en-US" sz="2800" dirty="0">
                <a:solidFill>
                  <a:schemeClr val="dk1"/>
                </a:solidFill>
                <a:latin typeface="Times New Roman" panose="02020603050405020304" pitchFamily="18" charset="0"/>
                <a:cs typeface="Times New Roman" panose="02020603050405020304" pitchFamily="18" charset="0"/>
                <a:sym typeface="Arial"/>
              </a:rPr>
              <a:t> PHT </a:t>
            </a:r>
            <a:r>
              <a:rPr lang="en-US" sz="2800" dirty="0" err="1">
                <a:solidFill>
                  <a:schemeClr val="dk1"/>
                </a:solidFill>
                <a:latin typeface="Times New Roman" panose="02020603050405020304" pitchFamily="18" charset="0"/>
                <a:cs typeface="Times New Roman" panose="02020603050405020304" pitchFamily="18" charset="0"/>
                <a:sym typeface="Arial"/>
              </a:rPr>
              <a:t>số</a:t>
            </a:r>
            <a:r>
              <a:rPr lang="en-US" sz="2800" dirty="0">
                <a:solidFill>
                  <a:schemeClr val="dk1"/>
                </a:solidFill>
                <a:latin typeface="Times New Roman" panose="02020603050405020304" pitchFamily="18" charset="0"/>
                <a:cs typeface="Times New Roman" panose="02020603050405020304" pitchFamily="18" charset="0"/>
                <a:sym typeface="Arial"/>
              </a:rPr>
              <a:t> 01</a:t>
            </a:r>
            <a:endParaRPr dirty="0">
              <a:latin typeface="Times New Roman" panose="02020603050405020304" pitchFamily="18" charset="0"/>
              <a:cs typeface="Times New Roman" panose="02020603050405020304" pitchFamily="18" charset="0"/>
            </a:endParaRPr>
          </a:p>
        </p:txBody>
      </p:sp>
      <p:pic>
        <p:nvPicPr>
          <p:cNvPr id="277" name="Google Shape;277;p19" descr="卡通人物&#10;&#10;中度可信度描述已自动生成"/>
          <p:cNvPicPr preferRelativeResize="0"/>
          <p:nvPr/>
        </p:nvPicPr>
        <p:blipFill rotWithShape="1">
          <a:blip r:embed="rId4">
            <a:alphaModFix/>
          </a:blip>
          <a:srcRect/>
          <a:stretch/>
        </p:blipFill>
        <p:spPr>
          <a:xfrm>
            <a:off x="786588" y="564029"/>
            <a:ext cx="530308" cy="518117"/>
          </a:xfrm>
          <a:prstGeom prst="rect">
            <a:avLst/>
          </a:prstGeom>
          <a:noFill/>
          <a:ln>
            <a:noFill/>
          </a:ln>
        </p:spPr>
      </p:pic>
      <p:sp>
        <p:nvSpPr>
          <p:cNvPr id="278" name="Google Shape;278;p19"/>
          <p:cNvSpPr txBox="1"/>
          <p:nvPr/>
        </p:nvSpPr>
        <p:spPr>
          <a:xfrm>
            <a:off x="1559181" y="564029"/>
            <a:ext cx="5587207"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rgbClr val="0C0C0C"/>
                </a:solidFill>
                <a:latin typeface="Times New Roman" panose="02020603050405020304" pitchFamily="18" charset="0"/>
                <a:cs typeface="Times New Roman" panose="02020603050405020304" pitchFamily="18" charset="0"/>
                <a:sym typeface="Arial"/>
              </a:rPr>
              <a:t>II. KHÁM PHÁ VĂN BẢN</a:t>
            </a:r>
            <a:endParaRPr sz="3200" b="1" dirty="0">
              <a:solidFill>
                <a:srgbClr val="0C0C0C"/>
              </a:solidFill>
              <a:latin typeface="Times New Roman" panose="02020603050405020304" pitchFamily="18" charset="0"/>
              <a:cs typeface="Times New Roman" panose="02020603050405020304" pitchFamily="18" charset="0"/>
              <a:sym typeface="Arial"/>
            </a:endParaRPr>
          </a:p>
        </p:txBody>
      </p:sp>
      <p:pic>
        <p:nvPicPr>
          <p:cNvPr id="279" name="Google Shape;279;p19"/>
          <p:cNvPicPr preferRelativeResize="0"/>
          <p:nvPr/>
        </p:nvPicPr>
        <p:blipFill rotWithShape="1">
          <a:blip r:embed="rId5">
            <a:alphaModFix/>
          </a:blip>
          <a:srcRect/>
          <a:stretch/>
        </p:blipFill>
        <p:spPr>
          <a:xfrm>
            <a:off x="-57403" y="2498329"/>
            <a:ext cx="3233168" cy="3233168"/>
          </a:xfrm>
          <a:prstGeom prst="rect">
            <a:avLst/>
          </a:prstGeom>
          <a:noFill/>
          <a:ln>
            <a:noFill/>
          </a:ln>
        </p:spPr>
      </p:pic>
      <p:graphicFrame>
        <p:nvGraphicFramePr>
          <p:cNvPr id="280" name="Google Shape;280;p19"/>
          <p:cNvGraphicFramePr/>
          <p:nvPr>
            <p:extLst>
              <p:ext uri="{D42A27DB-BD31-4B8C-83A1-F6EECF244321}">
                <p14:modId xmlns:p14="http://schemas.microsoft.com/office/powerpoint/2010/main" val="3902273254"/>
              </p:ext>
            </p:extLst>
          </p:nvPr>
        </p:nvGraphicFramePr>
        <p:xfrm>
          <a:off x="2781351" y="3176248"/>
          <a:ext cx="8889475" cy="3413760"/>
        </p:xfrm>
        <a:graphic>
          <a:graphicData uri="http://schemas.openxmlformats.org/drawingml/2006/table">
            <a:tbl>
              <a:tblPr firstRow="1" firstCol="1" bandRow="1">
                <a:noFill/>
                <a:tableStyleId>{3F6BB5E2-FB61-4719-A663-BE4F4F070F4A}</a:tableStyleId>
              </a:tblPr>
              <a:tblGrid>
                <a:gridCol w="8889475">
                  <a:extLst>
                    <a:ext uri="{9D8B030D-6E8A-4147-A177-3AD203B41FA5}">
                      <a16:colId xmlns:a16="http://schemas.microsoft.com/office/drawing/2014/main" val="20000"/>
                    </a:ext>
                  </a:extLst>
                </a:gridCol>
              </a:tblGrid>
              <a:tr h="718450">
                <a:tc>
                  <a:txBody>
                    <a:bodyPr/>
                    <a:lstStyle/>
                    <a:p>
                      <a:pPr marL="0" marR="0" lvl="0" indent="0" algn="ctr" rtl="0">
                        <a:lnSpc>
                          <a:spcPct val="100000"/>
                        </a:lnSpc>
                        <a:spcBef>
                          <a:spcPts val="0"/>
                        </a:spcBef>
                        <a:spcAft>
                          <a:spcPts val="0"/>
                        </a:spcAft>
                        <a:buNone/>
                      </a:pPr>
                      <a:r>
                        <a:rPr lang="en-US" sz="280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PHT </a:t>
                      </a:r>
                      <a:r>
                        <a:rPr lang="en-US" sz="280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số</a:t>
                      </a:r>
                      <a:r>
                        <a:rPr lang="en-US" sz="280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01: </a:t>
                      </a:r>
                      <a:endParaRPr dirty="0">
                        <a:latin typeface="Times New Roman" panose="02020603050405020304" pitchFamily="18" charset="0"/>
                        <a:cs typeface="Times New Roman" panose="02020603050405020304" pitchFamily="18" charset="0"/>
                      </a:endParaRPr>
                    </a:p>
                    <a:p>
                      <a:pPr marL="0" marR="0" lvl="0" indent="0" algn="ctr" rtl="0">
                        <a:lnSpc>
                          <a:spcPct val="100000"/>
                        </a:lnSpc>
                        <a:spcBef>
                          <a:spcPts val="0"/>
                        </a:spcBef>
                        <a:spcAft>
                          <a:spcPts val="0"/>
                        </a:spcAft>
                        <a:buNone/>
                      </a:pPr>
                      <a:r>
                        <a:rPr lang="en-US" sz="280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Tìm</a:t>
                      </a:r>
                      <a:r>
                        <a:rPr lang="en-US" sz="280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hiểu</a:t>
                      </a:r>
                      <a:r>
                        <a:rPr lang="en-US" sz="280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sức</a:t>
                      </a:r>
                      <a:r>
                        <a:rPr lang="en-US" sz="280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mạnh</a:t>
                      </a:r>
                      <a:r>
                        <a:rPr lang="en-US" sz="280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tàn</a:t>
                      </a:r>
                      <a:r>
                        <a:rPr lang="en-US" sz="280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phá</a:t>
                      </a:r>
                      <a:r>
                        <a:rPr lang="en-US" sz="280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của</a:t>
                      </a:r>
                      <a:r>
                        <a:rPr lang="en-US" sz="280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thời</a:t>
                      </a:r>
                      <a:r>
                        <a:rPr lang="en-US" sz="280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gian</a:t>
                      </a:r>
                      <a:r>
                        <a:rPr lang="en-US" sz="280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(6 </a:t>
                      </a:r>
                      <a:r>
                        <a:rPr lang="en-US" sz="280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câu</a:t>
                      </a:r>
                      <a:r>
                        <a:rPr lang="en-US" sz="280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thơ</a:t>
                      </a:r>
                      <a:r>
                        <a:rPr lang="en-US" sz="280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đầu</a:t>
                      </a:r>
                      <a:r>
                        <a:rPr lang="en-US" sz="280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a:t>
                      </a:r>
                      <a:endParaRPr sz="2800" u="none" strike="noStrike" cap="none" dirty="0">
                        <a:solidFill>
                          <a:schemeClr val="dk1"/>
                        </a:solidFill>
                        <a:latin typeface="Times New Roman" panose="02020603050405020304" pitchFamily="18" charset="0"/>
                        <a:ea typeface="Arial"/>
                        <a:cs typeface="Times New Roman" panose="02020603050405020304" pitchFamily="18" charset="0"/>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2062900">
                <a:tc>
                  <a:txBody>
                    <a:bodyPr/>
                    <a:lstStyle/>
                    <a:p>
                      <a:pPr marL="0" marR="0" lvl="0" indent="0" algn="l" rtl="0">
                        <a:lnSpc>
                          <a:spcPct val="100000"/>
                        </a:lnSpc>
                        <a:spcBef>
                          <a:spcPts val="0"/>
                        </a:spcBef>
                        <a:spcAft>
                          <a:spcPts val="0"/>
                        </a:spcAft>
                        <a:buNone/>
                      </a:pPr>
                      <a:r>
                        <a:rPr lang="en-US" sz="2800" b="1"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Nhóm</a:t>
                      </a:r>
                      <a:r>
                        <a:rPr lang="en-US" sz="2800" b="1"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1,2: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Dòng</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thơ</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đầu</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tiên</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cho</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thấy</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thời</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gian</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có</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quan</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điểm</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như</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thế</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nào</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về</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thời</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gian</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Mối</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quan</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hệ</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giữa</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thời</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gian</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và</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con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người</a:t>
                      </a:r>
                      <a:endParaRPr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endParaRPr>
                    </a:p>
                    <a:p>
                      <a:pPr marL="0" marR="0" lvl="0" indent="0" algn="l" rtl="0">
                        <a:lnSpc>
                          <a:spcPct val="100000"/>
                        </a:lnSpc>
                        <a:spcBef>
                          <a:spcPts val="0"/>
                        </a:spcBef>
                        <a:spcAft>
                          <a:spcPts val="0"/>
                        </a:spcAft>
                        <a:buNone/>
                      </a:pPr>
                      <a:r>
                        <a:rPr lang="en-US" sz="2800" b="1"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Nhóm</a:t>
                      </a:r>
                      <a:r>
                        <a:rPr lang="en-US" sz="2800" b="1"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3,4: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Thời</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gian</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có</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ảnh</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hưởng</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như</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thế</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nào</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đến</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thế</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giới</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tự</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nhiên</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nói</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chung</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và</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nhân</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vật</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trữ</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tình</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nói</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riêng</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Ảnh</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hưởng</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đó</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đem</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lại</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cảm</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xúc</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gì</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a:t>
                      </a:r>
                      <a:endParaRPr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pic>
        <p:nvPicPr>
          <p:cNvPr id="281" name="Google Shape;281;p19"/>
          <p:cNvPicPr preferRelativeResize="0"/>
          <p:nvPr/>
        </p:nvPicPr>
        <p:blipFill rotWithShape="1">
          <a:blip r:embed="rId6">
            <a:alphaModFix/>
          </a:blip>
          <a:srcRect/>
          <a:stretch/>
        </p:blipFill>
        <p:spPr>
          <a:xfrm>
            <a:off x="2958813" y="1989657"/>
            <a:ext cx="2045616" cy="1150659"/>
          </a:xfrm>
          <a:prstGeom prst="rect">
            <a:avLst/>
          </a:prstGeom>
          <a:noFill/>
          <a:ln>
            <a:noFill/>
          </a:ln>
        </p:spPr>
      </p:pic>
      <p:sp>
        <p:nvSpPr>
          <p:cNvPr id="282" name="Google Shape;282;p19"/>
          <p:cNvSpPr txBox="1"/>
          <p:nvPr/>
        </p:nvSpPr>
        <p:spPr>
          <a:xfrm>
            <a:off x="911967" y="1118078"/>
            <a:ext cx="9856551"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dirty="0">
                <a:solidFill>
                  <a:schemeClr val="dk1"/>
                </a:solidFill>
                <a:latin typeface="Times New Roman" panose="02020603050405020304" pitchFamily="18" charset="0"/>
                <a:cs typeface="Times New Roman" panose="02020603050405020304" pitchFamily="18" charset="0"/>
                <a:sym typeface="Arial"/>
              </a:rPr>
              <a:t>1. </a:t>
            </a:r>
            <a:r>
              <a:rPr lang="en-US" sz="2800" b="1" dirty="0" err="1">
                <a:solidFill>
                  <a:schemeClr val="dk1"/>
                </a:solidFill>
                <a:latin typeface="Times New Roman" panose="02020603050405020304" pitchFamily="18" charset="0"/>
                <a:cs typeface="Times New Roman" panose="02020603050405020304" pitchFamily="18" charset="0"/>
              </a:rPr>
              <a:t>Sức</a:t>
            </a:r>
            <a:r>
              <a:rPr lang="en-US" sz="2800" b="1" dirty="0">
                <a:solidFill>
                  <a:schemeClr val="dk1"/>
                </a:solidFill>
                <a:latin typeface="Times New Roman" panose="02020603050405020304" pitchFamily="18" charset="0"/>
                <a:cs typeface="Times New Roman" panose="02020603050405020304" pitchFamily="18" charset="0"/>
              </a:rPr>
              <a:t> </a:t>
            </a:r>
            <a:r>
              <a:rPr lang="en-US" sz="2800" b="1" dirty="0" err="1">
                <a:solidFill>
                  <a:schemeClr val="dk1"/>
                </a:solidFill>
                <a:latin typeface="Times New Roman" panose="02020603050405020304" pitchFamily="18" charset="0"/>
                <a:cs typeface="Times New Roman" panose="02020603050405020304" pitchFamily="18" charset="0"/>
              </a:rPr>
              <a:t>mạnh</a:t>
            </a:r>
            <a:r>
              <a:rPr lang="en-US" sz="2800" b="1" dirty="0">
                <a:solidFill>
                  <a:schemeClr val="dk1"/>
                </a:solidFill>
                <a:latin typeface="Times New Roman" panose="02020603050405020304" pitchFamily="18" charset="0"/>
                <a:cs typeface="Times New Roman" panose="02020603050405020304" pitchFamily="18" charset="0"/>
              </a:rPr>
              <a:t> </a:t>
            </a:r>
            <a:r>
              <a:rPr lang="en-US" sz="2800" b="1" dirty="0" err="1">
                <a:solidFill>
                  <a:schemeClr val="dk1"/>
                </a:solidFill>
                <a:latin typeface="Times New Roman" panose="02020603050405020304" pitchFamily="18" charset="0"/>
                <a:cs typeface="Times New Roman" panose="02020603050405020304" pitchFamily="18" charset="0"/>
              </a:rPr>
              <a:t>tàn</a:t>
            </a:r>
            <a:r>
              <a:rPr lang="en-US" sz="2800" b="1" dirty="0">
                <a:solidFill>
                  <a:schemeClr val="dk1"/>
                </a:solidFill>
                <a:latin typeface="Times New Roman" panose="02020603050405020304" pitchFamily="18" charset="0"/>
                <a:cs typeface="Times New Roman" panose="02020603050405020304" pitchFamily="18" charset="0"/>
              </a:rPr>
              <a:t> </a:t>
            </a:r>
            <a:r>
              <a:rPr lang="en-US" sz="2800" b="1" dirty="0" err="1">
                <a:solidFill>
                  <a:schemeClr val="dk1"/>
                </a:solidFill>
                <a:latin typeface="Times New Roman" panose="02020603050405020304" pitchFamily="18" charset="0"/>
                <a:cs typeface="Times New Roman" panose="02020603050405020304" pitchFamily="18" charset="0"/>
              </a:rPr>
              <a:t>phá</a:t>
            </a:r>
            <a:r>
              <a:rPr lang="en-US" sz="2800" b="1" dirty="0">
                <a:solidFill>
                  <a:schemeClr val="dk1"/>
                </a:solidFill>
                <a:latin typeface="Times New Roman" panose="02020603050405020304" pitchFamily="18" charset="0"/>
                <a:cs typeface="Times New Roman" panose="02020603050405020304" pitchFamily="18" charset="0"/>
              </a:rPr>
              <a:t> </a:t>
            </a:r>
            <a:r>
              <a:rPr lang="en-US" sz="2800" b="1" dirty="0" err="1">
                <a:solidFill>
                  <a:schemeClr val="dk1"/>
                </a:solidFill>
                <a:latin typeface="Times New Roman" panose="02020603050405020304" pitchFamily="18" charset="0"/>
                <a:cs typeface="Times New Roman" panose="02020603050405020304" pitchFamily="18" charset="0"/>
              </a:rPr>
              <a:t>của</a:t>
            </a:r>
            <a:r>
              <a:rPr lang="en-US" sz="2800" b="1" dirty="0">
                <a:solidFill>
                  <a:schemeClr val="dk1"/>
                </a:solidFill>
                <a:latin typeface="Times New Roman" panose="02020603050405020304" pitchFamily="18" charset="0"/>
                <a:cs typeface="Times New Roman" panose="02020603050405020304" pitchFamily="18" charset="0"/>
              </a:rPr>
              <a:t> </a:t>
            </a:r>
            <a:r>
              <a:rPr lang="en-US" sz="2800" b="1" dirty="0" err="1">
                <a:solidFill>
                  <a:schemeClr val="dk1"/>
                </a:solidFill>
                <a:latin typeface="Times New Roman" panose="02020603050405020304" pitchFamily="18" charset="0"/>
                <a:cs typeface="Times New Roman" panose="02020603050405020304" pitchFamily="18" charset="0"/>
              </a:rPr>
              <a:t>thời</a:t>
            </a:r>
            <a:r>
              <a:rPr lang="en-US" sz="2800" b="1" dirty="0">
                <a:solidFill>
                  <a:schemeClr val="dk1"/>
                </a:solidFill>
                <a:latin typeface="Times New Roman" panose="02020603050405020304" pitchFamily="18" charset="0"/>
                <a:cs typeface="Times New Roman" panose="02020603050405020304" pitchFamily="18" charset="0"/>
              </a:rPr>
              <a:t> </a:t>
            </a:r>
            <a:r>
              <a:rPr lang="en-US" sz="2800" b="1" dirty="0" err="1">
                <a:solidFill>
                  <a:schemeClr val="dk1"/>
                </a:solidFill>
                <a:latin typeface="Times New Roman" panose="02020603050405020304" pitchFamily="18" charset="0"/>
                <a:cs typeface="Times New Roman" panose="02020603050405020304" pitchFamily="18" charset="0"/>
              </a:rPr>
              <a:t>gian</a:t>
            </a:r>
            <a:r>
              <a:rPr lang="en-US" sz="2800" b="1" dirty="0">
                <a:solidFill>
                  <a:schemeClr val="dk1"/>
                </a:solidFill>
                <a:latin typeface="Times New Roman" panose="02020603050405020304" pitchFamily="18" charset="0"/>
                <a:cs typeface="Times New Roman" panose="02020603050405020304" pitchFamily="18" charset="0"/>
              </a:rPr>
              <a:t> (6 </a:t>
            </a:r>
            <a:r>
              <a:rPr lang="en-US" sz="2800" b="1" dirty="0" err="1">
                <a:solidFill>
                  <a:schemeClr val="dk1"/>
                </a:solidFill>
                <a:latin typeface="Times New Roman" panose="02020603050405020304" pitchFamily="18" charset="0"/>
                <a:cs typeface="Times New Roman" panose="02020603050405020304" pitchFamily="18" charset="0"/>
              </a:rPr>
              <a:t>câu</a:t>
            </a:r>
            <a:r>
              <a:rPr lang="en-US" sz="2800" b="1" dirty="0">
                <a:solidFill>
                  <a:schemeClr val="dk1"/>
                </a:solidFill>
                <a:latin typeface="Times New Roman" panose="02020603050405020304" pitchFamily="18" charset="0"/>
                <a:cs typeface="Times New Roman" panose="02020603050405020304" pitchFamily="18" charset="0"/>
              </a:rPr>
              <a:t> </a:t>
            </a:r>
            <a:r>
              <a:rPr lang="en-US" sz="2800" b="1" dirty="0" err="1">
                <a:solidFill>
                  <a:schemeClr val="dk1"/>
                </a:solidFill>
                <a:latin typeface="Times New Roman" panose="02020603050405020304" pitchFamily="18" charset="0"/>
                <a:cs typeface="Times New Roman" panose="02020603050405020304" pitchFamily="18" charset="0"/>
              </a:rPr>
              <a:t>thơ</a:t>
            </a:r>
            <a:r>
              <a:rPr lang="en-US" sz="2800" b="1" dirty="0">
                <a:solidFill>
                  <a:schemeClr val="dk1"/>
                </a:solidFill>
                <a:latin typeface="Times New Roman" panose="02020603050405020304" pitchFamily="18" charset="0"/>
                <a:cs typeface="Times New Roman" panose="02020603050405020304" pitchFamily="18" charset="0"/>
              </a:rPr>
              <a:t> </a:t>
            </a:r>
            <a:r>
              <a:rPr lang="en-US" sz="2800" b="1" dirty="0" err="1">
                <a:solidFill>
                  <a:schemeClr val="dk1"/>
                </a:solidFill>
                <a:latin typeface="Times New Roman" panose="02020603050405020304" pitchFamily="18" charset="0"/>
                <a:cs typeface="Times New Roman" panose="02020603050405020304" pitchFamily="18" charset="0"/>
              </a:rPr>
              <a:t>đầu</a:t>
            </a:r>
            <a:r>
              <a:rPr lang="en-US" sz="2800" b="1" dirty="0">
                <a:solidFill>
                  <a:schemeClr val="dk1"/>
                </a:solidFill>
                <a:latin typeface="Times New Roman" panose="02020603050405020304" pitchFamily="18" charset="0"/>
                <a:cs typeface="Times New Roman" panose="02020603050405020304" pitchFamily="18" charset="0"/>
              </a:rPr>
              <a:t>)</a:t>
            </a:r>
            <a:endParaRPr sz="2800" dirty="0">
              <a:solidFill>
                <a:schemeClr val="dk1"/>
              </a:solidFill>
              <a:latin typeface="Times New Roman" panose="02020603050405020304" pitchFamily="18" charset="0"/>
              <a:cs typeface="Times New Roman" panose="02020603050405020304" pitchFamily="18" charset="0"/>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2"/>
                                        </p:tgtEl>
                                        <p:attrNameLst>
                                          <p:attrName>style.visibility</p:attrName>
                                        </p:attrNameLst>
                                      </p:cBhvr>
                                      <p:to>
                                        <p:strVal val="visible"/>
                                      </p:to>
                                    </p:set>
                                    <p:animEffect transition="in" filter="fade">
                                      <p:cBhvr>
                                        <p:cTn id="7" dur="1000"/>
                                        <p:tgtEl>
                                          <p:spTgt spid="28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5"/>
                                        </p:tgtEl>
                                        <p:attrNameLst>
                                          <p:attrName>style.visibility</p:attrName>
                                        </p:attrNameLst>
                                      </p:cBhvr>
                                      <p:to>
                                        <p:strVal val="visible"/>
                                      </p:to>
                                    </p:set>
                                    <p:animEffect transition="in" filter="fade">
                                      <p:cBhvr>
                                        <p:cTn id="12" dur="500"/>
                                        <p:tgtEl>
                                          <p:spTgt spid="275"/>
                                        </p:tgtEl>
                                      </p:cBhvr>
                                    </p:animEffect>
                                  </p:childTnLst>
                                </p:cTn>
                              </p:par>
                              <p:par>
                                <p:cTn id="13" presetID="10" presetClass="entr" presetSubtype="0" fill="hold" nodeType="withEffect">
                                  <p:stCondLst>
                                    <p:cond delay="600"/>
                                  </p:stCondLst>
                                  <p:childTnLst>
                                    <p:set>
                                      <p:cBhvr>
                                        <p:cTn id="14" dur="1" fill="hold">
                                          <p:stCondLst>
                                            <p:cond delay="0"/>
                                          </p:stCondLst>
                                        </p:cTn>
                                        <p:tgtEl>
                                          <p:spTgt spid="276"/>
                                        </p:tgtEl>
                                        <p:attrNameLst>
                                          <p:attrName>style.visibility</p:attrName>
                                        </p:attrNameLst>
                                      </p:cBhvr>
                                      <p:to>
                                        <p:strVal val="visible"/>
                                      </p:to>
                                    </p:set>
                                    <p:animEffect transition="in" filter="fade">
                                      <p:cBhvr>
                                        <p:cTn id="15" dur="500"/>
                                        <p:tgtEl>
                                          <p:spTgt spid="276"/>
                                        </p:tgtEl>
                                      </p:cBhvr>
                                    </p:animEffect>
                                  </p:childTnLst>
                                </p:cTn>
                              </p:par>
                              <p:par>
                                <p:cTn id="16" presetID="10" presetClass="entr" presetSubtype="0" fill="hold" nodeType="withEffect">
                                  <p:stCondLst>
                                    <p:cond delay="600"/>
                                  </p:stCondLst>
                                  <p:childTnLst>
                                    <p:set>
                                      <p:cBhvr>
                                        <p:cTn id="17" dur="1" fill="hold">
                                          <p:stCondLst>
                                            <p:cond delay="0"/>
                                          </p:stCondLst>
                                        </p:cTn>
                                        <p:tgtEl>
                                          <p:spTgt spid="279"/>
                                        </p:tgtEl>
                                        <p:attrNameLst>
                                          <p:attrName>style.visibility</p:attrName>
                                        </p:attrNameLst>
                                      </p:cBhvr>
                                      <p:to>
                                        <p:strVal val="visible"/>
                                      </p:to>
                                    </p:set>
                                    <p:animEffect transition="in" filter="fade">
                                      <p:cBhvr>
                                        <p:cTn id="18" dur="500"/>
                                        <p:tgtEl>
                                          <p:spTgt spid="279"/>
                                        </p:tgtEl>
                                      </p:cBhvr>
                                    </p:animEffect>
                                  </p:childTnLst>
                                </p:cTn>
                              </p:par>
                              <p:par>
                                <p:cTn id="19" presetID="1" presetClass="entr" presetSubtype="0" fill="hold" nodeType="withEffect">
                                  <p:stCondLst>
                                    <p:cond delay="1200"/>
                                  </p:stCondLst>
                                  <p:childTnLst>
                                    <p:set>
                                      <p:cBhvr>
                                        <p:cTn id="20" dur="1" fill="hold">
                                          <p:stCondLst>
                                            <p:cond delay="0"/>
                                          </p:stCondLst>
                                        </p:cTn>
                                        <p:tgtEl>
                                          <p:spTgt spid="281"/>
                                        </p:tgtEl>
                                        <p:attrNameLst>
                                          <p:attrName>style.visibility</p:attrName>
                                        </p:attrNameLst>
                                      </p:cBhvr>
                                      <p:to>
                                        <p:strVal val="visible"/>
                                      </p:to>
                                    </p:set>
                                  </p:childTnLst>
                                </p:cTn>
                              </p:par>
                              <p:par>
                                <p:cTn id="21" presetID="10" presetClass="entr" presetSubtype="0" fill="hold" nodeType="withEffect">
                                  <p:stCondLst>
                                    <p:cond delay="2000"/>
                                  </p:stCondLst>
                                  <p:childTnLst>
                                    <p:set>
                                      <p:cBhvr>
                                        <p:cTn id="22" dur="1" fill="hold">
                                          <p:stCondLst>
                                            <p:cond delay="0"/>
                                          </p:stCondLst>
                                        </p:cTn>
                                        <p:tgtEl>
                                          <p:spTgt spid="280"/>
                                        </p:tgtEl>
                                        <p:attrNameLst>
                                          <p:attrName>style.visibility</p:attrName>
                                        </p:attrNameLst>
                                      </p:cBhvr>
                                      <p:to>
                                        <p:strVal val="visible"/>
                                      </p:to>
                                    </p:set>
                                    <p:animEffect transition="in" filter="fade">
                                      <p:cBhvr>
                                        <p:cTn id="23" dur="500"/>
                                        <p:tgtEl>
                                          <p:spTgt spid="28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81"/>
                                        </p:tgtEl>
                                        <p:attrNameLst>
                                          <p:attrName>style.visibility</p:attrName>
                                        </p:attrNameLst>
                                      </p:cBhvr>
                                      <p:to>
                                        <p:strVal val="visible"/>
                                      </p:to>
                                    </p:set>
                                    <p:animEffect transition="in" filter="fade">
                                      <p:cBhvr>
                                        <p:cTn id="28" dur="5000"/>
                                        <p:tgtEl>
                                          <p:spTgt spid="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87" name="Google Shape;287;p20" descr="卡通人物&#10;&#10;中度可信度描述已自动生成"/>
          <p:cNvPicPr preferRelativeResize="0"/>
          <p:nvPr/>
        </p:nvPicPr>
        <p:blipFill rotWithShape="1">
          <a:blip r:embed="rId3">
            <a:alphaModFix/>
          </a:blip>
          <a:srcRect/>
          <a:stretch/>
        </p:blipFill>
        <p:spPr>
          <a:xfrm>
            <a:off x="396294" y="630016"/>
            <a:ext cx="530308" cy="518117"/>
          </a:xfrm>
          <a:prstGeom prst="rect">
            <a:avLst/>
          </a:prstGeom>
          <a:noFill/>
          <a:ln>
            <a:noFill/>
          </a:ln>
        </p:spPr>
      </p:pic>
      <p:sp>
        <p:nvSpPr>
          <p:cNvPr id="288" name="Google Shape;288;p20"/>
          <p:cNvSpPr txBox="1"/>
          <p:nvPr/>
        </p:nvSpPr>
        <p:spPr>
          <a:xfrm>
            <a:off x="926602" y="553931"/>
            <a:ext cx="9861372"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dirty="0">
                <a:solidFill>
                  <a:schemeClr val="dk1"/>
                </a:solidFill>
                <a:latin typeface="Times New Roman" panose="02020603050405020304" pitchFamily="18" charset="0"/>
                <a:cs typeface="Times New Roman" panose="02020603050405020304" pitchFamily="18" charset="0"/>
                <a:sym typeface="Arial"/>
              </a:rPr>
              <a:t>1. </a:t>
            </a:r>
            <a:r>
              <a:rPr lang="en-US" sz="2800" b="1" dirty="0" err="1">
                <a:solidFill>
                  <a:schemeClr val="dk1"/>
                </a:solidFill>
                <a:latin typeface="Times New Roman" panose="02020603050405020304" pitchFamily="18" charset="0"/>
                <a:cs typeface="Times New Roman" panose="02020603050405020304" pitchFamily="18" charset="0"/>
                <a:sym typeface="Arial"/>
              </a:rPr>
              <a:t>Sức</a:t>
            </a:r>
            <a:r>
              <a:rPr lang="en-US" sz="2800" b="1" dirty="0">
                <a:solidFill>
                  <a:schemeClr val="dk1"/>
                </a:solidFill>
                <a:latin typeface="Times New Roman" panose="02020603050405020304" pitchFamily="18" charset="0"/>
                <a:cs typeface="Times New Roman" panose="02020603050405020304" pitchFamily="18" charset="0"/>
                <a:sym typeface="Arial"/>
              </a:rPr>
              <a:t> </a:t>
            </a:r>
            <a:r>
              <a:rPr lang="en-US" sz="2800" b="1" dirty="0" err="1">
                <a:solidFill>
                  <a:schemeClr val="dk1"/>
                </a:solidFill>
                <a:latin typeface="Times New Roman" panose="02020603050405020304" pitchFamily="18" charset="0"/>
                <a:cs typeface="Times New Roman" panose="02020603050405020304" pitchFamily="18" charset="0"/>
                <a:sym typeface="Arial"/>
              </a:rPr>
              <a:t>mạnh</a:t>
            </a:r>
            <a:r>
              <a:rPr lang="en-US" sz="2800" b="1" dirty="0">
                <a:solidFill>
                  <a:schemeClr val="dk1"/>
                </a:solidFill>
                <a:latin typeface="Times New Roman" panose="02020603050405020304" pitchFamily="18" charset="0"/>
                <a:cs typeface="Times New Roman" panose="02020603050405020304" pitchFamily="18" charset="0"/>
                <a:sym typeface="Arial"/>
              </a:rPr>
              <a:t> </a:t>
            </a:r>
            <a:r>
              <a:rPr lang="en-US" sz="2800" b="1" dirty="0" err="1">
                <a:solidFill>
                  <a:schemeClr val="dk1"/>
                </a:solidFill>
                <a:latin typeface="Times New Roman" panose="02020603050405020304" pitchFamily="18" charset="0"/>
                <a:cs typeface="Times New Roman" panose="02020603050405020304" pitchFamily="18" charset="0"/>
                <a:sym typeface="Arial"/>
              </a:rPr>
              <a:t>tàn</a:t>
            </a:r>
            <a:r>
              <a:rPr lang="en-US" sz="2800" b="1" dirty="0">
                <a:solidFill>
                  <a:schemeClr val="dk1"/>
                </a:solidFill>
                <a:latin typeface="Times New Roman" panose="02020603050405020304" pitchFamily="18" charset="0"/>
                <a:cs typeface="Times New Roman" panose="02020603050405020304" pitchFamily="18" charset="0"/>
                <a:sym typeface="Arial"/>
              </a:rPr>
              <a:t> </a:t>
            </a:r>
            <a:r>
              <a:rPr lang="en-US" sz="2800" b="1" dirty="0" err="1">
                <a:solidFill>
                  <a:schemeClr val="dk1"/>
                </a:solidFill>
                <a:latin typeface="Times New Roman" panose="02020603050405020304" pitchFamily="18" charset="0"/>
                <a:cs typeface="Times New Roman" panose="02020603050405020304" pitchFamily="18" charset="0"/>
                <a:sym typeface="Arial"/>
              </a:rPr>
              <a:t>phá</a:t>
            </a:r>
            <a:r>
              <a:rPr lang="en-US" sz="2800" b="1" dirty="0">
                <a:solidFill>
                  <a:schemeClr val="dk1"/>
                </a:solidFill>
                <a:latin typeface="Times New Roman" panose="02020603050405020304" pitchFamily="18" charset="0"/>
                <a:cs typeface="Times New Roman" panose="02020603050405020304" pitchFamily="18" charset="0"/>
                <a:sym typeface="Arial"/>
              </a:rPr>
              <a:t> </a:t>
            </a:r>
            <a:r>
              <a:rPr lang="en-US" sz="2800" b="1" dirty="0" err="1">
                <a:solidFill>
                  <a:schemeClr val="dk1"/>
                </a:solidFill>
                <a:latin typeface="Times New Roman" panose="02020603050405020304" pitchFamily="18" charset="0"/>
                <a:cs typeface="Times New Roman" panose="02020603050405020304" pitchFamily="18" charset="0"/>
                <a:sym typeface="Arial"/>
              </a:rPr>
              <a:t>của</a:t>
            </a:r>
            <a:r>
              <a:rPr lang="en-US" sz="2800" b="1" dirty="0">
                <a:solidFill>
                  <a:schemeClr val="dk1"/>
                </a:solidFill>
                <a:latin typeface="Times New Roman" panose="02020603050405020304" pitchFamily="18" charset="0"/>
                <a:cs typeface="Times New Roman" panose="02020603050405020304" pitchFamily="18" charset="0"/>
                <a:sym typeface="Arial"/>
              </a:rPr>
              <a:t> </a:t>
            </a:r>
            <a:r>
              <a:rPr lang="en-US" sz="2800" b="1" dirty="0" err="1">
                <a:solidFill>
                  <a:schemeClr val="dk1"/>
                </a:solidFill>
                <a:latin typeface="Times New Roman" panose="02020603050405020304" pitchFamily="18" charset="0"/>
                <a:cs typeface="Times New Roman" panose="02020603050405020304" pitchFamily="18" charset="0"/>
                <a:sym typeface="Arial"/>
              </a:rPr>
              <a:t>thời</a:t>
            </a:r>
            <a:r>
              <a:rPr lang="en-US" sz="2800" b="1" dirty="0">
                <a:solidFill>
                  <a:schemeClr val="dk1"/>
                </a:solidFill>
                <a:latin typeface="Times New Roman" panose="02020603050405020304" pitchFamily="18" charset="0"/>
                <a:cs typeface="Times New Roman" panose="02020603050405020304" pitchFamily="18" charset="0"/>
                <a:sym typeface="Arial"/>
              </a:rPr>
              <a:t> </a:t>
            </a:r>
            <a:r>
              <a:rPr lang="en-US" sz="2800" b="1" dirty="0" err="1">
                <a:solidFill>
                  <a:schemeClr val="dk1"/>
                </a:solidFill>
                <a:latin typeface="Times New Roman" panose="02020603050405020304" pitchFamily="18" charset="0"/>
                <a:cs typeface="Times New Roman" panose="02020603050405020304" pitchFamily="18" charset="0"/>
                <a:sym typeface="Arial"/>
              </a:rPr>
              <a:t>gian</a:t>
            </a:r>
            <a:r>
              <a:rPr lang="en-US" sz="2800" b="1" dirty="0">
                <a:solidFill>
                  <a:schemeClr val="dk1"/>
                </a:solidFill>
                <a:latin typeface="Times New Roman" panose="02020603050405020304" pitchFamily="18" charset="0"/>
                <a:cs typeface="Times New Roman" panose="02020603050405020304" pitchFamily="18" charset="0"/>
                <a:sym typeface="Arial"/>
              </a:rPr>
              <a:t> (6 </a:t>
            </a:r>
            <a:r>
              <a:rPr lang="en-US" sz="2800" b="1" dirty="0" err="1">
                <a:solidFill>
                  <a:schemeClr val="dk1"/>
                </a:solidFill>
                <a:latin typeface="Times New Roman" panose="02020603050405020304" pitchFamily="18" charset="0"/>
                <a:cs typeface="Times New Roman" panose="02020603050405020304" pitchFamily="18" charset="0"/>
                <a:sym typeface="Arial"/>
              </a:rPr>
              <a:t>câu</a:t>
            </a:r>
            <a:r>
              <a:rPr lang="en-US" sz="2800" b="1" dirty="0">
                <a:solidFill>
                  <a:schemeClr val="dk1"/>
                </a:solidFill>
                <a:latin typeface="Times New Roman" panose="02020603050405020304" pitchFamily="18" charset="0"/>
                <a:cs typeface="Times New Roman" panose="02020603050405020304" pitchFamily="18" charset="0"/>
                <a:sym typeface="Arial"/>
              </a:rPr>
              <a:t> </a:t>
            </a:r>
            <a:r>
              <a:rPr lang="en-US" sz="2800" b="1" dirty="0" err="1">
                <a:solidFill>
                  <a:schemeClr val="dk1"/>
                </a:solidFill>
                <a:latin typeface="Times New Roman" panose="02020603050405020304" pitchFamily="18" charset="0"/>
                <a:cs typeface="Times New Roman" panose="02020603050405020304" pitchFamily="18" charset="0"/>
                <a:sym typeface="Arial"/>
              </a:rPr>
              <a:t>thơ</a:t>
            </a:r>
            <a:r>
              <a:rPr lang="en-US" sz="2800" b="1" dirty="0">
                <a:solidFill>
                  <a:schemeClr val="dk1"/>
                </a:solidFill>
                <a:latin typeface="Times New Roman" panose="02020603050405020304" pitchFamily="18" charset="0"/>
                <a:cs typeface="Times New Roman" panose="02020603050405020304" pitchFamily="18" charset="0"/>
                <a:sym typeface="Arial"/>
              </a:rPr>
              <a:t> </a:t>
            </a:r>
            <a:r>
              <a:rPr lang="en-US" sz="2800" b="1" dirty="0" err="1">
                <a:solidFill>
                  <a:schemeClr val="dk1"/>
                </a:solidFill>
                <a:latin typeface="Times New Roman" panose="02020603050405020304" pitchFamily="18" charset="0"/>
                <a:cs typeface="Times New Roman" panose="02020603050405020304" pitchFamily="18" charset="0"/>
                <a:sym typeface="Arial"/>
              </a:rPr>
              <a:t>đầu</a:t>
            </a:r>
            <a:r>
              <a:rPr lang="en-US" sz="2800" b="1" dirty="0">
                <a:solidFill>
                  <a:schemeClr val="dk1"/>
                </a:solidFill>
                <a:latin typeface="Times New Roman" panose="02020603050405020304" pitchFamily="18" charset="0"/>
                <a:cs typeface="Times New Roman" panose="02020603050405020304" pitchFamily="18" charset="0"/>
                <a:sym typeface="Arial"/>
              </a:rPr>
              <a:t>)</a:t>
            </a:r>
            <a:endParaRPr sz="2800" dirty="0">
              <a:solidFill>
                <a:schemeClr val="dk1"/>
              </a:solidFill>
              <a:latin typeface="Times New Roman" panose="02020603050405020304" pitchFamily="18" charset="0"/>
              <a:cs typeface="Times New Roman" panose="02020603050405020304" pitchFamily="18" charset="0"/>
              <a:sym typeface="Arial"/>
            </a:endParaRPr>
          </a:p>
        </p:txBody>
      </p:sp>
      <p:pic>
        <p:nvPicPr>
          <p:cNvPr id="8" name="Google Shape;304;p21">
            <a:extLst>
              <a:ext uri="{FF2B5EF4-FFF2-40B4-BE49-F238E27FC236}">
                <a16:creationId xmlns:a16="http://schemas.microsoft.com/office/drawing/2014/main" id="{ABFE4A26-5667-40D8-99F9-18D405192FDB}"/>
              </a:ext>
            </a:extLst>
          </p:cNvPr>
          <p:cNvPicPr preferRelativeResize="0"/>
          <p:nvPr/>
        </p:nvPicPr>
        <p:blipFill rotWithShape="1">
          <a:blip r:embed="rId4">
            <a:alphaModFix/>
          </a:blip>
          <a:srcRect/>
          <a:stretch/>
        </p:blipFill>
        <p:spPr>
          <a:xfrm>
            <a:off x="10297551" y="4023360"/>
            <a:ext cx="2320487" cy="2390700"/>
          </a:xfrm>
          <a:prstGeom prst="rect">
            <a:avLst/>
          </a:prstGeom>
          <a:noFill/>
          <a:ln>
            <a:noFill/>
          </a:ln>
        </p:spPr>
      </p:pic>
      <p:sp>
        <p:nvSpPr>
          <p:cNvPr id="10" name="Hộp Văn bản 9">
            <a:extLst>
              <a:ext uri="{FF2B5EF4-FFF2-40B4-BE49-F238E27FC236}">
                <a16:creationId xmlns:a16="http://schemas.microsoft.com/office/drawing/2014/main" id="{68081691-6F3E-4B54-833C-213AEC8DE086}"/>
              </a:ext>
            </a:extLst>
          </p:cNvPr>
          <p:cNvSpPr txBox="1"/>
          <p:nvPr/>
        </p:nvSpPr>
        <p:spPr>
          <a:xfrm>
            <a:off x="2110154" y="1237958"/>
            <a:ext cx="7353888" cy="3229217"/>
          </a:xfrm>
          <a:prstGeom prst="rect">
            <a:avLst/>
          </a:prstGeom>
          <a:noFill/>
        </p:spPr>
        <p:txBody>
          <a:bodyPr wrap="square">
            <a:spAutoFit/>
          </a:bodyPr>
          <a:lstStyle/>
          <a:p>
            <a:pPr algn="just" fontAlgn="base">
              <a:lnSpc>
                <a:spcPct val="110000"/>
              </a:lnSpc>
              <a:spcAft>
                <a:spcPts val="800"/>
              </a:spcAft>
            </a:pPr>
            <a:r>
              <a:rPr lang="en-US" sz="2500" b="1"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500" b="1"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Dòng</a:t>
            </a:r>
            <a:r>
              <a:rPr lang="en-US" sz="2500" b="1"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500" b="1"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thơ</a:t>
            </a:r>
            <a:r>
              <a:rPr lang="en-US" sz="2500" b="1"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500" b="1"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đầu</a:t>
            </a:r>
            <a:r>
              <a:rPr lang="en-US" sz="25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a:t>
            </a:r>
          </a:p>
          <a:p>
            <a:pPr algn="just" fontAlgn="base">
              <a:lnSpc>
                <a:spcPct val="110000"/>
              </a:lnSpc>
              <a:spcAft>
                <a:spcPts val="800"/>
              </a:spcAft>
            </a:pP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i="1" dirty="0">
                <a:effectLst/>
                <a:latin typeface="Times New Roman" panose="02020603050405020304" pitchFamily="18" charset="0"/>
                <a:ea typeface="Arial" panose="020B0604020202020204" pitchFamily="34" charset="0"/>
                <a:cs typeface="Times New Roman" panose="02020603050405020304" pitchFamily="18" charset="0"/>
              </a:rPr>
              <a:t>“</a:t>
            </a:r>
            <a:r>
              <a:rPr lang="en-US" sz="2500" i="1" dirty="0" err="1">
                <a:effectLst/>
                <a:latin typeface="Times New Roman" panose="02020603050405020304" pitchFamily="18" charset="0"/>
                <a:ea typeface="Arial" panose="020B0604020202020204" pitchFamily="34" charset="0"/>
                <a:cs typeface="Times New Roman" panose="02020603050405020304" pitchFamily="18" charset="0"/>
              </a:rPr>
              <a:t>Thời</a:t>
            </a:r>
            <a:r>
              <a:rPr lang="en-US" sz="25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i="1" dirty="0" err="1">
                <a:effectLst/>
                <a:latin typeface="Times New Roman" panose="02020603050405020304" pitchFamily="18" charset="0"/>
                <a:ea typeface="Arial" panose="020B0604020202020204" pitchFamily="34" charset="0"/>
                <a:cs typeface="Times New Roman" panose="02020603050405020304" pitchFamily="18" charset="0"/>
              </a:rPr>
              <a:t>gian</a:t>
            </a:r>
            <a:r>
              <a:rPr lang="en-US" sz="2500" i="1" dirty="0">
                <a:effectLst/>
                <a:latin typeface="Times New Roman" panose="02020603050405020304" pitchFamily="18" charset="0"/>
                <a:ea typeface="Arial" panose="020B0604020202020204" pitchFamily="34" charset="0"/>
                <a:cs typeface="Times New Roman" panose="02020603050405020304" pitchFamily="18" charset="0"/>
              </a:rPr>
              <a:t> qua </a:t>
            </a:r>
            <a:r>
              <a:rPr lang="en-US" sz="2500" i="1" dirty="0" err="1">
                <a:effectLst/>
                <a:latin typeface="Times New Roman" panose="02020603050405020304" pitchFamily="18" charset="0"/>
                <a:ea typeface="Arial" panose="020B0604020202020204" pitchFamily="34" charset="0"/>
                <a:cs typeface="Times New Roman" panose="02020603050405020304" pitchFamily="18" charset="0"/>
              </a:rPr>
              <a:t>kẽ</a:t>
            </a:r>
            <a:r>
              <a:rPr lang="en-US" sz="25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i="1" dirty="0" err="1">
                <a:effectLst/>
                <a:latin typeface="Times New Roman" panose="02020603050405020304" pitchFamily="18" charset="0"/>
                <a:ea typeface="Arial" panose="020B0604020202020204" pitchFamily="34" charset="0"/>
                <a:cs typeface="Times New Roman" panose="02020603050405020304" pitchFamily="18" charset="0"/>
              </a:rPr>
              <a:t>tay</a:t>
            </a:r>
            <a:r>
              <a:rPr lang="en-US" sz="2500" i="1" dirty="0">
                <a:effectLst/>
                <a:latin typeface="Times New Roman" panose="02020603050405020304" pitchFamily="18" charset="0"/>
                <a:ea typeface="Arial" panose="020B0604020202020204" pitchFamily="34" charset="0"/>
                <a:cs typeface="Times New Roman" panose="02020603050405020304" pitchFamily="18" charset="0"/>
              </a:rPr>
              <a:t>”</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hình</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dung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thời</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gian</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như</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dòng</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trôi</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chảy</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không</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ngừng</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con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người</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dù</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muốn</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cũng</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không</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thể</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níu</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kéo</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và</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nắm</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giữ</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được</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thời</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gian</a:t>
            </a:r>
            <a:r>
              <a:rPr lang="en-US" sz="25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vi-VN" sz="25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fontAlgn="base">
              <a:lnSpc>
                <a:spcPct val="110000"/>
              </a:lnSpc>
              <a:spcAft>
                <a:spcPts val="800"/>
              </a:spcAft>
            </a:pPr>
            <a:r>
              <a:rPr lang="en-US" sz="2500" dirty="0">
                <a:effectLst/>
                <a:latin typeface="Times New Roman" panose="02020603050405020304" pitchFamily="18" charset="0"/>
                <a:ea typeface="Arial" panose="020B0604020202020204" pitchFamily="34" charset="0"/>
                <a:cs typeface="Times New Roman" panose="02020603050405020304" pitchFamily="18" charset="0"/>
                <a:sym typeface="Wingdings" panose="05000000000000000000" pitchFamily="2" charset="2"/>
              </a:rPr>
              <a:t></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Thời</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gian</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là</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một</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thực</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thể</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sống</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động</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hữu</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hình</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nhưng</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mong</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manh</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ngắn</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ngủi</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khách</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quan</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với</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mọi</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mong</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muốn</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của</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con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người</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endParaRPr lang="vi-VN" sz="25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 name="Google Shape;301;p21">
            <a:extLst>
              <a:ext uri="{FF2B5EF4-FFF2-40B4-BE49-F238E27FC236}">
                <a16:creationId xmlns:a16="http://schemas.microsoft.com/office/drawing/2014/main" id="{78289D36-2AD6-4B8D-A768-890859B9501D}"/>
              </a:ext>
            </a:extLst>
          </p:cNvPr>
          <p:cNvPicPr preferRelativeResize="0"/>
          <p:nvPr/>
        </p:nvPicPr>
        <p:blipFill rotWithShape="1">
          <a:blip r:embed="rId5">
            <a:alphaModFix/>
          </a:blip>
          <a:srcRect/>
          <a:stretch/>
        </p:blipFill>
        <p:spPr>
          <a:xfrm>
            <a:off x="10311114" y="497385"/>
            <a:ext cx="1582894" cy="85604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6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7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pic>
        <p:nvPicPr>
          <p:cNvPr id="297" name="Google Shape;297;p21" descr="卡通人物&#10;&#10;中度可信度描述已自动生成"/>
          <p:cNvPicPr preferRelativeResize="0"/>
          <p:nvPr/>
        </p:nvPicPr>
        <p:blipFill rotWithShape="1">
          <a:blip r:embed="rId3">
            <a:alphaModFix/>
          </a:blip>
          <a:srcRect/>
          <a:stretch/>
        </p:blipFill>
        <p:spPr>
          <a:xfrm>
            <a:off x="396294" y="483881"/>
            <a:ext cx="530308" cy="518117"/>
          </a:xfrm>
          <a:prstGeom prst="rect">
            <a:avLst/>
          </a:prstGeom>
          <a:noFill/>
          <a:ln>
            <a:noFill/>
          </a:ln>
        </p:spPr>
      </p:pic>
      <p:sp>
        <p:nvSpPr>
          <p:cNvPr id="298" name="Google Shape;298;p21"/>
          <p:cNvSpPr txBox="1"/>
          <p:nvPr/>
        </p:nvSpPr>
        <p:spPr>
          <a:xfrm>
            <a:off x="926602" y="497385"/>
            <a:ext cx="9905276"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vi-VN" sz="2800" b="1" dirty="0">
                <a:solidFill>
                  <a:schemeClr val="dk1"/>
                </a:solidFill>
                <a:latin typeface="Times New Roman" panose="02020603050405020304" pitchFamily="18" charset="0"/>
                <a:cs typeface="Times New Roman" panose="02020603050405020304" pitchFamily="18" charset="0"/>
                <a:sym typeface="Arial"/>
              </a:rPr>
              <a:t>1. </a:t>
            </a:r>
            <a:r>
              <a:rPr lang="vi-VN" sz="2800" b="1" dirty="0" err="1">
                <a:solidFill>
                  <a:schemeClr val="dk1"/>
                </a:solidFill>
                <a:latin typeface="Times New Roman" panose="02020603050405020304" pitchFamily="18" charset="0"/>
                <a:cs typeface="Times New Roman" panose="02020603050405020304" pitchFamily="18" charset="0"/>
                <a:sym typeface="Arial"/>
              </a:rPr>
              <a:t>Sức</a:t>
            </a:r>
            <a:r>
              <a:rPr lang="vi-VN" sz="2800" b="1" dirty="0">
                <a:solidFill>
                  <a:schemeClr val="dk1"/>
                </a:solidFill>
                <a:latin typeface="Times New Roman" panose="02020603050405020304" pitchFamily="18" charset="0"/>
                <a:cs typeface="Times New Roman" panose="02020603050405020304" pitchFamily="18" charset="0"/>
                <a:sym typeface="Arial"/>
              </a:rPr>
              <a:t> </a:t>
            </a:r>
            <a:r>
              <a:rPr lang="vi-VN" sz="2800" b="1" dirty="0" err="1">
                <a:solidFill>
                  <a:schemeClr val="dk1"/>
                </a:solidFill>
                <a:latin typeface="Times New Roman" panose="02020603050405020304" pitchFamily="18" charset="0"/>
                <a:cs typeface="Times New Roman" panose="02020603050405020304" pitchFamily="18" charset="0"/>
                <a:sym typeface="Arial"/>
              </a:rPr>
              <a:t>mạnh</a:t>
            </a:r>
            <a:r>
              <a:rPr lang="vi-VN" sz="2800" b="1" dirty="0">
                <a:solidFill>
                  <a:schemeClr val="dk1"/>
                </a:solidFill>
                <a:latin typeface="Times New Roman" panose="02020603050405020304" pitchFamily="18" charset="0"/>
                <a:cs typeface="Times New Roman" panose="02020603050405020304" pitchFamily="18" charset="0"/>
                <a:sym typeface="Arial"/>
              </a:rPr>
              <a:t> </a:t>
            </a:r>
            <a:r>
              <a:rPr lang="vi-VN" sz="2800" b="1" dirty="0" err="1">
                <a:solidFill>
                  <a:schemeClr val="dk1"/>
                </a:solidFill>
                <a:latin typeface="Times New Roman" panose="02020603050405020304" pitchFamily="18" charset="0"/>
                <a:cs typeface="Times New Roman" panose="02020603050405020304" pitchFamily="18" charset="0"/>
                <a:sym typeface="Arial"/>
              </a:rPr>
              <a:t>tàn</a:t>
            </a:r>
            <a:r>
              <a:rPr lang="vi-VN" sz="2800" b="1" dirty="0">
                <a:solidFill>
                  <a:schemeClr val="dk1"/>
                </a:solidFill>
                <a:latin typeface="Times New Roman" panose="02020603050405020304" pitchFamily="18" charset="0"/>
                <a:cs typeface="Times New Roman" panose="02020603050405020304" pitchFamily="18" charset="0"/>
                <a:sym typeface="Arial"/>
              </a:rPr>
              <a:t> </a:t>
            </a:r>
            <a:r>
              <a:rPr lang="vi-VN" sz="2800" b="1" dirty="0" err="1">
                <a:solidFill>
                  <a:schemeClr val="dk1"/>
                </a:solidFill>
                <a:latin typeface="Times New Roman" panose="02020603050405020304" pitchFamily="18" charset="0"/>
                <a:cs typeface="Times New Roman" panose="02020603050405020304" pitchFamily="18" charset="0"/>
                <a:sym typeface="Arial"/>
              </a:rPr>
              <a:t>phá</a:t>
            </a:r>
            <a:r>
              <a:rPr lang="vi-VN" sz="2800" b="1" dirty="0">
                <a:solidFill>
                  <a:schemeClr val="dk1"/>
                </a:solidFill>
                <a:latin typeface="Times New Roman" panose="02020603050405020304" pitchFamily="18" charset="0"/>
                <a:cs typeface="Times New Roman" panose="02020603050405020304" pitchFamily="18" charset="0"/>
                <a:sym typeface="Arial"/>
              </a:rPr>
              <a:t> </a:t>
            </a:r>
            <a:r>
              <a:rPr lang="vi-VN" sz="2800" b="1" dirty="0" err="1">
                <a:solidFill>
                  <a:schemeClr val="dk1"/>
                </a:solidFill>
                <a:latin typeface="Times New Roman" panose="02020603050405020304" pitchFamily="18" charset="0"/>
                <a:cs typeface="Times New Roman" panose="02020603050405020304" pitchFamily="18" charset="0"/>
                <a:sym typeface="Arial"/>
              </a:rPr>
              <a:t>của</a:t>
            </a:r>
            <a:r>
              <a:rPr lang="vi-VN" sz="2800" b="1" dirty="0">
                <a:solidFill>
                  <a:schemeClr val="dk1"/>
                </a:solidFill>
                <a:latin typeface="Times New Roman" panose="02020603050405020304" pitchFamily="18" charset="0"/>
                <a:cs typeface="Times New Roman" panose="02020603050405020304" pitchFamily="18" charset="0"/>
                <a:sym typeface="Arial"/>
              </a:rPr>
              <a:t> </a:t>
            </a:r>
            <a:r>
              <a:rPr lang="vi-VN" sz="2800" b="1" dirty="0" err="1">
                <a:solidFill>
                  <a:schemeClr val="dk1"/>
                </a:solidFill>
                <a:latin typeface="Times New Roman" panose="02020603050405020304" pitchFamily="18" charset="0"/>
                <a:cs typeface="Times New Roman" panose="02020603050405020304" pitchFamily="18" charset="0"/>
                <a:sym typeface="Arial"/>
              </a:rPr>
              <a:t>thời</a:t>
            </a:r>
            <a:r>
              <a:rPr lang="vi-VN" sz="2800" b="1" dirty="0">
                <a:solidFill>
                  <a:schemeClr val="dk1"/>
                </a:solidFill>
                <a:latin typeface="Times New Roman" panose="02020603050405020304" pitchFamily="18" charset="0"/>
                <a:cs typeface="Times New Roman" panose="02020603050405020304" pitchFamily="18" charset="0"/>
                <a:sym typeface="Arial"/>
              </a:rPr>
              <a:t> gian (6 câu thơ </a:t>
            </a:r>
            <a:r>
              <a:rPr lang="vi-VN" sz="2800" b="1" dirty="0" err="1">
                <a:solidFill>
                  <a:schemeClr val="dk1"/>
                </a:solidFill>
                <a:latin typeface="Times New Roman" panose="02020603050405020304" pitchFamily="18" charset="0"/>
                <a:cs typeface="Times New Roman" panose="02020603050405020304" pitchFamily="18" charset="0"/>
                <a:sym typeface="Arial"/>
              </a:rPr>
              <a:t>đầu</a:t>
            </a:r>
            <a:r>
              <a:rPr lang="vi-VN" sz="2800" b="1" dirty="0">
                <a:solidFill>
                  <a:schemeClr val="dk1"/>
                </a:solidFill>
                <a:latin typeface="Times New Roman" panose="02020603050405020304" pitchFamily="18" charset="0"/>
                <a:cs typeface="Times New Roman" panose="02020603050405020304" pitchFamily="18" charset="0"/>
                <a:sym typeface="Arial"/>
              </a:rPr>
              <a:t>)</a:t>
            </a:r>
            <a:endParaRPr lang="vi-VN" sz="2800" dirty="0">
              <a:solidFill>
                <a:schemeClr val="dk1"/>
              </a:solidFill>
              <a:latin typeface="Times New Roman" panose="02020603050405020304" pitchFamily="18" charset="0"/>
              <a:cs typeface="Times New Roman" panose="02020603050405020304" pitchFamily="18" charset="0"/>
              <a:sym typeface="Arial"/>
            </a:endParaRPr>
          </a:p>
        </p:txBody>
      </p:sp>
      <p:pic>
        <p:nvPicPr>
          <p:cNvPr id="301" name="Google Shape;301;p21"/>
          <p:cNvPicPr preferRelativeResize="0"/>
          <p:nvPr/>
        </p:nvPicPr>
        <p:blipFill rotWithShape="1">
          <a:blip r:embed="rId4">
            <a:alphaModFix/>
          </a:blip>
          <a:srcRect/>
          <a:stretch/>
        </p:blipFill>
        <p:spPr>
          <a:xfrm>
            <a:off x="10311114" y="497385"/>
            <a:ext cx="1582894" cy="856048"/>
          </a:xfrm>
          <a:prstGeom prst="rect">
            <a:avLst/>
          </a:prstGeom>
          <a:noFill/>
          <a:ln>
            <a:noFill/>
          </a:ln>
        </p:spPr>
      </p:pic>
      <p:pic>
        <p:nvPicPr>
          <p:cNvPr id="11" name="Google Shape;304;p21">
            <a:extLst>
              <a:ext uri="{FF2B5EF4-FFF2-40B4-BE49-F238E27FC236}">
                <a16:creationId xmlns:a16="http://schemas.microsoft.com/office/drawing/2014/main" id="{543B46DE-E36E-4DD4-A594-312F9CF35D5F}"/>
              </a:ext>
            </a:extLst>
          </p:cNvPr>
          <p:cNvPicPr preferRelativeResize="0"/>
          <p:nvPr/>
        </p:nvPicPr>
        <p:blipFill rotWithShape="1">
          <a:blip r:embed="rId5">
            <a:alphaModFix/>
          </a:blip>
          <a:srcRect/>
          <a:stretch/>
        </p:blipFill>
        <p:spPr>
          <a:xfrm>
            <a:off x="10030265" y="3601329"/>
            <a:ext cx="2726106" cy="2993266"/>
          </a:xfrm>
          <a:prstGeom prst="rect">
            <a:avLst/>
          </a:prstGeom>
          <a:noFill/>
          <a:ln>
            <a:noFill/>
          </a:ln>
        </p:spPr>
      </p:pic>
      <p:sp>
        <p:nvSpPr>
          <p:cNvPr id="13" name="Hộp Văn bản 12">
            <a:extLst>
              <a:ext uri="{FF2B5EF4-FFF2-40B4-BE49-F238E27FC236}">
                <a16:creationId xmlns:a16="http://schemas.microsoft.com/office/drawing/2014/main" id="{927A9B28-0C42-411E-B109-4F72A683A2D6}"/>
              </a:ext>
            </a:extLst>
          </p:cNvPr>
          <p:cNvSpPr txBox="1"/>
          <p:nvPr/>
        </p:nvSpPr>
        <p:spPr>
          <a:xfrm>
            <a:off x="647114" y="1353433"/>
            <a:ext cx="11246894" cy="3929666"/>
          </a:xfrm>
          <a:prstGeom prst="rect">
            <a:avLst/>
          </a:prstGeom>
          <a:noFill/>
        </p:spPr>
        <p:txBody>
          <a:bodyPr wrap="square">
            <a:spAutoFit/>
          </a:bodyPr>
          <a:lstStyle/>
          <a:p>
            <a:pPr algn="just" fontAlgn="base">
              <a:lnSpc>
                <a:spcPct val="110000"/>
              </a:lnSpc>
              <a:spcAft>
                <a:spcPts val="800"/>
              </a:spcAft>
            </a:pPr>
            <a:r>
              <a:rPr lang="en-US"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14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b="1"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Năm</a:t>
            </a:r>
            <a:r>
              <a:rPr lang="en-US" sz="2200" b="1"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b="1"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dòng</a:t>
            </a:r>
            <a:r>
              <a:rPr lang="en-US" sz="2200" b="1"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b="1"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thơ</a:t>
            </a:r>
            <a:r>
              <a:rPr lang="en-US" sz="2200" b="1"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b="1"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tiếp</a:t>
            </a:r>
            <a:r>
              <a:rPr lang="en-US" sz="2200" b="1"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b="1"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theo</a:t>
            </a:r>
            <a:r>
              <a:rPr lang="en-US" sz="22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vi-VN" sz="2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fontAlgn="base">
              <a:lnSpc>
                <a:spcPct val="110000"/>
              </a:lnSpc>
              <a:spcAft>
                <a:spcPts val="800"/>
              </a:spcAft>
            </a:pP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Hình</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ảnh</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chiếc</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lá</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khô</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gợi</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cảm</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nhận</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về</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sự</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suy</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tàn</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khô</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héo</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mất</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dần</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sức</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sống</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Thời</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gian</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khiến</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cho</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sự</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sống</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và</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cái</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đẹp</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cũng</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tàn</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phai</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a:t>
            </a:r>
            <a:endParaRPr lang="vi-VN" sz="2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fontAlgn="base">
              <a:lnSpc>
                <a:spcPct val="110000"/>
              </a:lnSpc>
              <a:spcAft>
                <a:spcPts val="800"/>
              </a:spcAft>
            </a:pPr>
            <a:r>
              <a:rPr lang="en-US" sz="2200" dirty="0">
                <a:effectLst/>
                <a:latin typeface="Times New Roman" panose="02020603050405020304" pitchFamily="18" charset="0"/>
                <a:ea typeface="Arial" panose="020B0604020202020204" pitchFamily="34" charset="0"/>
                <a:cs typeface="Times New Roman" panose="02020603050405020304" pitchFamily="18" charset="0"/>
                <a:sym typeface="Wingdings" panose="05000000000000000000" pitchFamily="2" charset="2"/>
              </a:rPr>
              <a:t></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Thời</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gian</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êm</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đềm</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nhẹ</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nhàng</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nhưng</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có</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sức</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tàn</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phá</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khủng</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khiếp</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đến</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cuộc</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sống</a:t>
            </a:r>
            <a:endParaRPr lang="vi-VN" sz="2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fontAlgn="base">
              <a:lnSpc>
                <a:spcPct val="110000"/>
              </a:lnSpc>
              <a:spcAft>
                <a:spcPts val="800"/>
              </a:spcAft>
            </a:pPr>
            <a:r>
              <a:rPr lang="en-US" sz="22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Động</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tự</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rơi</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tách</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riêng</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thành</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câu</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nghệ</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thuật</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so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sánh</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i="1" dirty="0" err="1">
                <a:effectLst/>
                <a:latin typeface="Times New Roman" panose="02020603050405020304" pitchFamily="18" charset="0"/>
                <a:ea typeface="Arial" panose="020B0604020202020204" pitchFamily="34" charset="0"/>
                <a:cs typeface="Times New Roman" panose="02020603050405020304" pitchFamily="18" charset="0"/>
              </a:rPr>
              <a:t>như</a:t>
            </a:r>
            <a:r>
              <a:rPr lang="en-US" sz="22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i="1" dirty="0" err="1">
                <a:effectLst/>
                <a:latin typeface="Times New Roman" panose="02020603050405020304" pitchFamily="18" charset="0"/>
                <a:ea typeface="Arial" panose="020B0604020202020204" pitchFamily="34" charset="0"/>
                <a:cs typeface="Times New Roman" panose="02020603050405020304" pitchFamily="18" charset="0"/>
              </a:rPr>
              <a:t>tiếng</a:t>
            </a:r>
            <a:r>
              <a:rPr lang="en-US" sz="22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i="1" dirty="0" err="1">
                <a:effectLst/>
                <a:latin typeface="Times New Roman" panose="02020603050405020304" pitchFamily="18" charset="0"/>
                <a:ea typeface="Arial" panose="020B0604020202020204" pitchFamily="34" charset="0"/>
                <a:cs typeface="Times New Roman" panose="02020603050405020304" pitchFamily="18" charset="0"/>
              </a:rPr>
              <a:t>sỏi</a:t>
            </a:r>
            <a:r>
              <a:rPr lang="en-US" sz="22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i="1" dirty="0" err="1">
                <a:effectLst/>
                <a:latin typeface="Times New Roman" panose="02020603050405020304" pitchFamily="18" charset="0"/>
                <a:ea typeface="Arial" panose="020B0604020202020204" pitchFamily="34" charset="0"/>
                <a:cs typeface="Times New Roman" panose="02020603050405020304" pitchFamily="18" charset="0"/>
              </a:rPr>
              <a:t>trong</a:t>
            </a:r>
            <a:r>
              <a:rPr lang="en-US" sz="22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i="1" dirty="0" err="1">
                <a:effectLst/>
                <a:latin typeface="Times New Roman" panose="02020603050405020304" pitchFamily="18" charset="0"/>
                <a:ea typeface="Arial" panose="020B0604020202020204" pitchFamily="34" charset="0"/>
                <a:cs typeface="Times New Roman" panose="02020603050405020304" pitchFamily="18" charset="0"/>
              </a:rPr>
              <a:t>lòng</a:t>
            </a:r>
            <a:r>
              <a:rPr lang="en-US" sz="22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i="1" dirty="0" err="1">
                <a:effectLst/>
                <a:latin typeface="Times New Roman" panose="02020603050405020304" pitchFamily="18" charset="0"/>
                <a:ea typeface="Arial" panose="020B0604020202020204" pitchFamily="34" charset="0"/>
                <a:cs typeface="Times New Roman" panose="02020603050405020304" pitchFamily="18" charset="0"/>
              </a:rPr>
              <a:t>giếng</a:t>
            </a:r>
            <a:r>
              <a:rPr lang="en-US" sz="22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i="1" dirty="0" err="1">
                <a:effectLst/>
                <a:latin typeface="Times New Roman" panose="02020603050405020304" pitchFamily="18" charset="0"/>
                <a:ea typeface="Arial" panose="020B0604020202020204" pitchFamily="34" charset="0"/>
                <a:cs typeface="Times New Roman" panose="02020603050405020304" pitchFamily="18" charset="0"/>
              </a:rPr>
              <a:t>cạn</a:t>
            </a:r>
            <a:r>
              <a:rPr lang="en-US" sz="2200" i="1" dirty="0">
                <a:effectLst/>
                <a:latin typeface="Times New Roman" panose="02020603050405020304" pitchFamily="18" charset="0"/>
                <a:ea typeface="Arial" panose="020B0604020202020204" pitchFamily="34" charset="0"/>
                <a:cs typeface="Times New Roman" panose="02020603050405020304" pitchFamily="18" charset="0"/>
              </a:rPr>
              <a:t>”</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gợi</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sự</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chuyển</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động</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vô</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âm</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của</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thời</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gian</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kéo</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theo</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sự</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chìm</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dần</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vào</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quên</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lãng</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vào</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tĩnh</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lặng</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của</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mọi</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kí</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ức</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đẹp</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a:t>
            </a:r>
            <a:endParaRPr lang="vi-VN" sz="2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fontAlgn="base">
              <a:lnSpc>
                <a:spcPct val="110000"/>
              </a:lnSpc>
              <a:spcAft>
                <a:spcPts val="800"/>
              </a:spcAft>
            </a:pP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Các</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từ</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i="1" dirty="0" err="1">
                <a:effectLst/>
                <a:latin typeface="Times New Roman" panose="02020603050405020304" pitchFamily="18" charset="0"/>
                <a:ea typeface="Arial" panose="020B0604020202020204" pitchFamily="34" charset="0"/>
                <a:cs typeface="Times New Roman" panose="02020603050405020304" pitchFamily="18" charset="0"/>
              </a:rPr>
              <a:t>khô</a:t>
            </a:r>
            <a:r>
              <a:rPr lang="en-US" sz="22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i="1" dirty="0" err="1">
                <a:effectLst/>
                <a:latin typeface="Times New Roman" panose="02020603050405020304" pitchFamily="18" charset="0"/>
                <a:ea typeface="Arial" panose="020B0604020202020204" pitchFamily="34" charset="0"/>
                <a:cs typeface="Times New Roman" panose="02020603050405020304" pitchFamily="18" charset="0"/>
              </a:rPr>
              <a:t>rơi</a:t>
            </a:r>
            <a:r>
              <a:rPr lang="en-US" sz="22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i="1" dirty="0" err="1">
                <a:effectLst/>
                <a:latin typeface="Times New Roman" panose="02020603050405020304" pitchFamily="18" charset="0"/>
                <a:ea typeface="Arial" panose="020B0604020202020204" pitchFamily="34" charset="0"/>
                <a:cs typeface="Times New Roman" panose="02020603050405020304" pitchFamily="18" charset="0"/>
              </a:rPr>
              <a:t>cạn</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cùng</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1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trường</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nghĩa</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gợi</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ra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sự</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tàn</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úa</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chia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lìa</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cạn</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kiệt</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sức</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sống</a:t>
            </a:r>
            <a:endParaRPr lang="vi-VN" sz="2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fontAlgn="base">
              <a:lnSpc>
                <a:spcPct val="110000"/>
              </a:lnSpc>
              <a:spcAft>
                <a:spcPts val="800"/>
              </a:spcAft>
            </a:pPr>
            <a:r>
              <a:rPr lang="en-US" sz="2200" dirty="0">
                <a:effectLst/>
                <a:latin typeface="Times New Roman" panose="02020603050405020304" pitchFamily="18" charset="0"/>
                <a:ea typeface="Arial" panose="020B0604020202020204" pitchFamily="34" charset="0"/>
                <a:cs typeface="Times New Roman" panose="02020603050405020304" pitchFamily="18" charset="0"/>
                <a:sym typeface="Wingdings" panose="05000000000000000000" pitchFamily="2" charset="2"/>
              </a:rPr>
              <a:t></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Cảm</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giác</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hẫng</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hụt</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mất</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mát</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thảng</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thốt</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tiếc</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nuối</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của</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con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người</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trước</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sự</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tàn</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phá</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của</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thời</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gian</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a:t>
            </a:r>
            <a:endParaRPr lang="vi-VN"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700"/>
                                  </p:stCondLst>
                                  <p:childTnLst>
                                    <p:set>
                                      <p:cBhvr>
                                        <p:cTn id="6" dur="1" fill="hold">
                                          <p:stCondLst>
                                            <p:cond delay="0"/>
                                          </p:stCondLst>
                                        </p:cTn>
                                        <p:tgtEl>
                                          <p:spTgt spid="301"/>
                                        </p:tgtEl>
                                        <p:attrNameLst>
                                          <p:attrName>style.visibility</p:attrName>
                                        </p:attrNameLst>
                                      </p:cBhvr>
                                      <p:to>
                                        <p:strVal val="visible"/>
                                      </p:to>
                                    </p:set>
                                    <p:animEffect transition="in" filter="fade">
                                      <p:cBhvr>
                                        <p:cTn id="7" dur="500"/>
                                        <p:tgtEl>
                                          <p:spTgt spid="301"/>
                                        </p:tgtEl>
                                      </p:cBhvr>
                                    </p:animEffect>
                                  </p:childTnLst>
                                </p:cTn>
                              </p:par>
                              <p:par>
                                <p:cTn id="8" presetID="10" presetClass="entr" presetSubtype="0" fill="hold" nodeType="withEffect">
                                  <p:stCondLst>
                                    <p:cond delay="6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pic>
        <p:nvPicPr>
          <p:cNvPr id="310" name="Google Shape;310;p22" descr="卡通人物&#10;&#10;中度可信度描述已自动生成"/>
          <p:cNvPicPr preferRelativeResize="0"/>
          <p:nvPr/>
        </p:nvPicPr>
        <p:blipFill rotWithShape="1">
          <a:blip r:embed="rId3">
            <a:alphaModFix/>
          </a:blip>
          <a:srcRect/>
          <a:stretch/>
        </p:blipFill>
        <p:spPr>
          <a:xfrm>
            <a:off x="396294" y="406857"/>
            <a:ext cx="530308" cy="518117"/>
          </a:xfrm>
          <a:prstGeom prst="rect">
            <a:avLst/>
          </a:prstGeom>
          <a:noFill/>
          <a:ln>
            <a:noFill/>
          </a:ln>
        </p:spPr>
      </p:pic>
      <p:sp>
        <p:nvSpPr>
          <p:cNvPr id="311" name="Google Shape;311;p22"/>
          <p:cNvSpPr txBox="1"/>
          <p:nvPr/>
        </p:nvSpPr>
        <p:spPr>
          <a:xfrm>
            <a:off x="926602" y="378910"/>
            <a:ext cx="10602582" cy="58473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vi-VN" sz="3200" b="1" dirty="0">
                <a:solidFill>
                  <a:schemeClr val="dk1"/>
                </a:solidFill>
                <a:latin typeface="Times New Roman" panose="02020603050405020304" pitchFamily="18" charset="0"/>
                <a:cs typeface="Times New Roman" panose="02020603050405020304" pitchFamily="18" charset="0"/>
                <a:sym typeface="Arial"/>
              </a:rPr>
              <a:t>1. </a:t>
            </a:r>
            <a:r>
              <a:rPr lang="vi-VN" sz="3200" b="1" dirty="0" err="1">
                <a:solidFill>
                  <a:schemeClr val="dk1"/>
                </a:solidFill>
                <a:latin typeface="Times New Roman" panose="02020603050405020304" pitchFamily="18" charset="0"/>
                <a:cs typeface="Times New Roman" panose="02020603050405020304" pitchFamily="18" charset="0"/>
                <a:sym typeface="Arial"/>
              </a:rPr>
              <a:t>Sức</a:t>
            </a:r>
            <a:r>
              <a:rPr lang="vi-VN" sz="3200" b="1" dirty="0">
                <a:solidFill>
                  <a:schemeClr val="dk1"/>
                </a:solidFill>
                <a:latin typeface="Times New Roman" panose="02020603050405020304" pitchFamily="18" charset="0"/>
                <a:cs typeface="Times New Roman" panose="02020603050405020304" pitchFamily="18" charset="0"/>
                <a:sym typeface="Arial"/>
              </a:rPr>
              <a:t> </a:t>
            </a:r>
            <a:r>
              <a:rPr lang="vi-VN" sz="3200" b="1" dirty="0" err="1">
                <a:solidFill>
                  <a:schemeClr val="dk1"/>
                </a:solidFill>
                <a:latin typeface="Times New Roman" panose="02020603050405020304" pitchFamily="18" charset="0"/>
                <a:cs typeface="Times New Roman" panose="02020603050405020304" pitchFamily="18" charset="0"/>
                <a:sym typeface="Arial"/>
              </a:rPr>
              <a:t>mạnh</a:t>
            </a:r>
            <a:r>
              <a:rPr lang="vi-VN" sz="3200" b="1" dirty="0">
                <a:solidFill>
                  <a:schemeClr val="dk1"/>
                </a:solidFill>
                <a:latin typeface="Times New Roman" panose="02020603050405020304" pitchFamily="18" charset="0"/>
                <a:cs typeface="Times New Roman" panose="02020603050405020304" pitchFamily="18" charset="0"/>
                <a:sym typeface="Arial"/>
              </a:rPr>
              <a:t> </a:t>
            </a:r>
            <a:r>
              <a:rPr lang="vi-VN" sz="3200" b="1" dirty="0" err="1">
                <a:solidFill>
                  <a:schemeClr val="dk1"/>
                </a:solidFill>
                <a:latin typeface="Times New Roman" panose="02020603050405020304" pitchFamily="18" charset="0"/>
                <a:cs typeface="Times New Roman" panose="02020603050405020304" pitchFamily="18" charset="0"/>
                <a:sym typeface="Arial"/>
              </a:rPr>
              <a:t>tàn</a:t>
            </a:r>
            <a:r>
              <a:rPr lang="vi-VN" sz="3200" b="1" dirty="0">
                <a:solidFill>
                  <a:schemeClr val="dk1"/>
                </a:solidFill>
                <a:latin typeface="Times New Roman" panose="02020603050405020304" pitchFamily="18" charset="0"/>
                <a:cs typeface="Times New Roman" panose="02020603050405020304" pitchFamily="18" charset="0"/>
                <a:sym typeface="Arial"/>
              </a:rPr>
              <a:t> </a:t>
            </a:r>
            <a:r>
              <a:rPr lang="vi-VN" sz="3200" b="1" dirty="0" err="1">
                <a:solidFill>
                  <a:schemeClr val="dk1"/>
                </a:solidFill>
                <a:latin typeface="Times New Roman" panose="02020603050405020304" pitchFamily="18" charset="0"/>
                <a:cs typeface="Times New Roman" panose="02020603050405020304" pitchFamily="18" charset="0"/>
                <a:sym typeface="Arial"/>
              </a:rPr>
              <a:t>phá</a:t>
            </a:r>
            <a:r>
              <a:rPr lang="vi-VN" sz="3200" b="1" dirty="0">
                <a:solidFill>
                  <a:schemeClr val="dk1"/>
                </a:solidFill>
                <a:latin typeface="Times New Roman" panose="02020603050405020304" pitchFamily="18" charset="0"/>
                <a:cs typeface="Times New Roman" panose="02020603050405020304" pitchFamily="18" charset="0"/>
                <a:sym typeface="Arial"/>
              </a:rPr>
              <a:t> </a:t>
            </a:r>
            <a:r>
              <a:rPr lang="vi-VN" sz="3200" b="1" dirty="0" err="1">
                <a:solidFill>
                  <a:schemeClr val="dk1"/>
                </a:solidFill>
                <a:latin typeface="Times New Roman" panose="02020603050405020304" pitchFamily="18" charset="0"/>
                <a:cs typeface="Times New Roman" panose="02020603050405020304" pitchFamily="18" charset="0"/>
                <a:sym typeface="Arial"/>
              </a:rPr>
              <a:t>của</a:t>
            </a:r>
            <a:r>
              <a:rPr lang="vi-VN" sz="3200" b="1" dirty="0">
                <a:solidFill>
                  <a:schemeClr val="dk1"/>
                </a:solidFill>
                <a:latin typeface="Times New Roman" panose="02020603050405020304" pitchFamily="18" charset="0"/>
                <a:cs typeface="Times New Roman" panose="02020603050405020304" pitchFamily="18" charset="0"/>
                <a:sym typeface="Arial"/>
              </a:rPr>
              <a:t> </a:t>
            </a:r>
            <a:r>
              <a:rPr lang="vi-VN" sz="3200" b="1" dirty="0" err="1">
                <a:solidFill>
                  <a:schemeClr val="dk1"/>
                </a:solidFill>
                <a:latin typeface="Times New Roman" panose="02020603050405020304" pitchFamily="18" charset="0"/>
                <a:cs typeface="Times New Roman" panose="02020603050405020304" pitchFamily="18" charset="0"/>
                <a:sym typeface="Arial"/>
              </a:rPr>
              <a:t>thời</a:t>
            </a:r>
            <a:r>
              <a:rPr lang="vi-VN" sz="3200" b="1" dirty="0">
                <a:solidFill>
                  <a:schemeClr val="dk1"/>
                </a:solidFill>
                <a:latin typeface="Times New Roman" panose="02020603050405020304" pitchFamily="18" charset="0"/>
                <a:cs typeface="Times New Roman" panose="02020603050405020304" pitchFamily="18" charset="0"/>
                <a:sym typeface="Arial"/>
              </a:rPr>
              <a:t> gian (6 câu thơ </a:t>
            </a:r>
            <a:r>
              <a:rPr lang="vi-VN" sz="3200" b="1" dirty="0" err="1">
                <a:solidFill>
                  <a:schemeClr val="dk1"/>
                </a:solidFill>
                <a:latin typeface="Times New Roman" panose="02020603050405020304" pitchFamily="18" charset="0"/>
                <a:cs typeface="Times New Roman" panose="02020603050405020304" pitchFamily="18" charset="0"/>
                <a:sym typeface="Arial"/>
              </a:rPr>
              <a:t>đầu</a:t>
            </a:r>
            <a:r>
              <a:rPr lang="vi-VN" sz="3200" b="1" dirty="0">
                <a:solidFill>
                  <a:schemeClr val="dk1"/>
                </a:solidFill>
                <a:latin typeface="Times New Roman" panose="02020603050405020304" pitchFamily="18" charset="0"/>
                <a:cs typeface="Times New Roman" panose="02020603050405020304" pitchFamily="18" charset="0"/>
                <a:sym typeface="Arial"/>
              </a:rPr>
              <a:t>)</a:t>
            </a:r>
            <a:endParaRPr lang="vi-VN" sz="3200" dirty="0">
              <a:solidFill>
                <a:schemeClr val="dk1"/>
              </a:solidFill>
              <a:latin typeface="Times New Roman" panose="02020603050405020304" pitchFamily="18" charset="0"/>
              <a:cs typeface="Times New Roman" panose="02020603050405020304" pitchFamily="18" charset="0"/>
              <a:sym typeface="Arial"/>
            </a:endParaRPr>
          </a:p>
        </p:txBody>
      </p:sp>
      <p:sp>
        <p:nvSpPr>
          <p:cNvPr id="313" name="Google Shape;313;p22"/>
          <p:cNvSpPr/>
          <p:nvPr/>
        </p:nvSpPr>
        <p:spPr>
          <a:xfrm>
            <a:off x="4414902" y="1205765"/>
            <a:ext cx="3688715" cy="594202"/>
          </a:xfrm>
          <a:prstGeom prst="roundRect">
            <a:avLst>
              <a:gd name="adj" fmla="val 50000"/>
            </a:avLst>
          </a:prstGeom>
          <a:gradFill>
            <a:gsLst>
              <a:gs pos="0">
                <a:srgbClr val="F05861"/>
              </a:gs>
              <a:gs pos="64000">
                <a:srgbClr val="C1111B"/>
              </a:gs>
              <a:gs pos="100000">
                <a:srgbClr val="C1111B"/>
              </a:gs>
            </a:gsLst>
            <a:lin ang="5400000" scaled="0"/>
          </a:gradFill>
          <a:ln>
            <a:noFill/>
          </a:ln>
          <a:effectLst>
            <a:outerShdw blurRad="254000" dist="101600" dir="5400000" algn="ctr" rotWithShape="0">
              <a:srgbClr val="C00000">
                <a:alpha val="22745"/>
              </a:srgbClr>
            </a:outerShdw>
          </a:effectLst>
        </p:spPr>
        <p:txBody>
          <a:bodyPr spcFirstLastPara="1" wrap="square" lIns="0" tIns="0" rIns="0" bIns="0" anchor="ctr" anchorCtr="0">
            <a:noAutofit/>
          </a:bodyPr>
          <a:lstStyle/>
          <a:p>
            <a:pPr marL="38100" marR="0" lvl="0" indent="0" algn="just" rtl="0">
              <a:spcBef>
                <a:spcPts val="0"/>
              </a:spcBef>
              <a:spcAft>
                <a:spcPts val="0"/>
              </a:spcAft>
              <a:buNone/>
            </a:pPr>
            <a:r>
              <a:rPr lang="en-US" sz="2800" b="1" dirty="0">
                <a:solidFill>
                  <a:schemeClr val="lt1"/>
                </a:solidFill>
              </a:rPr>
              <a:t>  =&gt; </a:t>
            </a:r>
            <a:r>
              <a:rPr lang="en-US" sz="2800" b="1" dirty="0" err="1">
                <a:solidFill>
                  <a:schemeClr val="lt1"/>
                </a:solidFill>
                <a:latin typeface="Arial"/>
                <a:ea typeface="Arial"/>
                <a:cs typeface="Arial"/>
                <a:sym typeface="Arial"/>
              </a:rPr>
              <a:t>Tiểu</a:t>
            </a:r>
            <a:r>
              <a:rPr lang="en-US" sz="2800" b="1" dirty="0">
                <a:solidFill>
                  <a:schemeClr val="lt1"/>
                </a:solidFill>
                <a:latin typeface="Arial"/>
                <a:ea typeface="Arial"/>
                <a:cs typeface="Arial"/>
                <a:sym typeface="Arial"/>
              </a:rPr>
              <a:t> </a:t>
            </a:r>
            <a:r>
              <a:rPr lang="en-US" sz="2800" b="1" dirty="0" err="1">
                <a:solidFill>
                  <a:schemeClr val="lt1"/>
                </a:solidFill>
                <a:latin typeface="Arial"/>
                <a:ea typeface="Arial"/>
                <a:cs typeface="Arial"/>
                <a:sym typeface="Arial"/>
              </a:rPr>
              <a:t>kết</a:t>
            </a:r>
            <a:r>
              <a:rPr lang="en-US" sz="2800" b="1" dirty="0">
                <a:solidFill>
                  <a:schemeClr val="lt1"/>
                </a:solidFill>
                <a:latin typeface="Arial"/>
                <a:ea typeface="Arial"/>
                <a:cs typeface="Arial"/>
                <a:sym typeface="Arial"/>
              </a:rPr>
              <a:t>: </a:t>
            </a:r>
            <a:endParaRPr sz="2800" b="1" dirty="0">
              <a:solidFill>
                <a:schemeClr val="lt1"/>
              </a:solidFill>
              <a:latin typeface="Arial"/>
              <a:ea typeface="Arial"/>
              <a:cs typeface="Arial"/>
              <a:sym typeface="Arial"/>
            </a:endParaRPr>
          </a:p>
        </p:txBody>
      </p:sp>
      <p:pic>
        <p:nvPicPr>
          <p:cNvPr id="314" name="Google Shape;314;p22"/>
          <p:cNvPicPr preferRelativeResize="0"/>
          <p:nvPr/>
        </p:nvPicPr>
        <p:blipFill rotWithShape="1">
          <a:blip r:embed="rId4">
            <a:alphaModFix/>
          </a:blip>
          <a:srcRect/>
          <a:stretch/>
        </p:blipFill>
        <p:spPr>
          <a:xfrm>
            <a:off x="1238547" y="1799966"/>
            <a:ext cx="4989346" cy="5058033"/>
          </a:xfrm>
          <a:prstGeom prst="rect">
            <a:avLst/>
          </a:prstGeom>
          <a:noFill/>
          <a:ln>
            <a:noFill/>
          </a:ln>
        </p:spPr>
      </p:pic>
      <p:pic>
        <p:nvPicPr>
          <p:cNvPr id="315" name="Google Shape;315;p22"/>
          <p:cNvPicPr preferRelativeResize="0"/>
          <p:nvPr/>
        </p:nvPicPr>
        <p:blipFill rotWithShape="1">
          <a:blip r:embed="rId5">
            <a:alphaModFix/>
          </a:blip>
          <a:srcRect/>
          <a:stretch/>
        </p:blipFill>
        <p:spPr>
          <a:xfrm>
            <a:off x="6684078" y="1929895"/>
            <a:ext cx="4989346" cy="4798174"/>
          </a:xfrm>
          <a:prstGeom prst="rect">
            <a:avLst/>
          </a:prstGeom>
          <a:noFill/>
          <a:ln>
            <a:noFill/>
          </a:ln>
        </p:spPr>
      </p:pic>
      <p:sp>
        <p:nvSpPr>
          <p:cNvPr id="316" name="Google Shape;316;p22"/>
          <p:cNvSpPr txBox="1"/>
          <p:nvPr/>
        </p:nvSpPr>
        <p:spPr>
          <a:xfrm>
            <a:off x="1973886" y="3889422"/>
            <a:ext cx="3537408" cy="3000781"/>
          </a:xfrm>
          <a:prstGeom prst="rect">
            <a:avLst/>
          </a:prstGeom>
          <a:noFill/>
          <a:ln>
            <a:noFill/>
          </a:ln>
        </p:spPr>
        <p:txBody>
          <a:bodyPr spcFirstLastPara="1" wrap="square" lIns="91425" tIns="45700" rIns="91425" bIns="45700" anchor="t" anchorCtr="0">
            <a:spAutoFit/>
          </a:bodyPr>
          <a:lstStyle/>
          <a:p>
            <a:pPr marL="38100" algn="ctr"/>
            <a:r>
              <a:rPr lang="en-US" sz="2300" i="1" dirty="0">
                <a:latin typeface="Times New Roman" panose="02020603050405020304" pitchFamily="18" charset="0"/>
                <a:cs typeface="Times New Roman" panose="02020603050405020304" pitchFamily="18" charset="0"/>
              </a:rPr>
              <a:t>6 </a:t>
            </a:r>
            <a:r>
              <a:rPr lang="en-US" sz="2300" i="1" dirty="0" err="1">
                <a:latin typeface="Times New Roman" panose="02020603050405020304" pitchFamily="18" charset="0"/>
                <a:cs typeface="Times New Roman" panose="02020603050405020304" pitchFamily="18" charset="0"/>
              </a:rPr>
              <a:t>câu</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thơ</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mang</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triết</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lí</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sâu</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sắc</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về</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thời</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gian</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trong</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sự</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bất</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lực</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và</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tiếc</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nuối</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của</a:t>
            </a:r>
            <a:r>
              <a:rPr lang="en-US" sz="2300" i="1" dirty="0">
                <a:latin typeface="Times New Roman" panose="02020603050405020304" pitchFamily="18" charset="0"/>
                <a:cs typeface="Times New Roman" panose="02020603050405020304" pitchFamily="18" charset="0"/>
              </a:rPr>
              <a:t> con </a:t>
            </a:r>
            <a:r>
              <a:rPr lang="en-US" sz="2300" i="1" dirty="0" err="1">
                <a:latin typeface="Times New Roman" panose="02020603050405020304" pitchFamily="18" charset="0"/>
                <a:cs typeface="Times New Roman" panose="02020603050405020304" pitchFamily="18" charset="0"/>
              </a:rPr>
              <a:t>người</a:t>
            </a:r>
            <a:r>
              <a:rPr lang="en-US" sz="2300" i="1" dirty="0">
                <a:latin typeface="Times New Roman" panose="02020603050405020304" pitchFamily="18" charset="0"/>
                <a:cs typeface="Times New Roman" panose="02020603050405020304" pitchFamily="18" charset="0"/>
              </a:rPr>
              <a:t> – </a:t>
            </a:r>
            <a:r>
              <a:rPr lang="en-US" sz="2300" i="1" dirty="0" err="1">
                <a:latin typeface="Times New Roman" panose="02020603050405020304" pitchFamily="18" charset="0"/>
                <a:cs typeface="Times New Roman" panose="02020603050405020304" pitchFamily="18" charset="0"/>
              </a:rPr>
              <a:t>cảnh</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tỉnh</a:t>
            </a:r>
            <a:r>
              <a:rPr lang="en-US" sz="2300" i="1" dirty="0">
                <a:latin typeface="Times New Roman" panose="02020603050405020304" pitchFamily="18" charset="0"/>
                <a:cs typeface="Times New Roman" panose="02020603050405020304" pitchFamily="18" charset="0"/>
              </a:rPr>
              <a:t> con </a:t>
            </a:r>
            <a:r>
              <a:rPr lang="en-US" sz="2300" i="1" dirty="0" err="1">
                <a:latin typeface="Times New Roman" panose="02020603050405020304" pitchFamily="18" charset="0"/>
                <a:cs typeface="Times New Roman" panose="02020603050405020304" pitchFamily="18" charset="0"/>
              </a:rPr>
              <a:t>người</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biết</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trân</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quý</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thời</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gian</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và</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sự</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sống</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của</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chính</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mình</a:t>
            </a:r>
            <a:endParaRPr lang="vi-VN" sz="2300" dirty="0">
              <a:latin typeface="Times New Roman" panose="02020603050405020304" pitchFamily="18" charset="0"/>
              <a:cs typeface="Times New Roman" panose="02020603050405020304" pitchFamily="18" charset="0"/>
            </a:endParaRPr>
          </a:p>
          <a:p>
            <a:pPr marL="38100" marR="0" lvl="0" indent="0" algn="ctr" rtl="0">
              <a:spcBef>
                <a:spcPts val="0"/>
              </a:spcBef>
              <a:spcAft>
                <a:spcPts val="0"/>
              </a:spcAft>
              <a:buNone/>
            </a:pPr>
            <a:endParaRPr sz="2800" b="1" dirty="0">
              <a:solidFill>
                <a:schemeClr val="dk1"/>
              </a:solidFill>
              <a:latin typeface="Arial"/>
              <a:ea typeface="Arial"/>
              <a:cs typeface="Arial"/>
              <a:sym typeface="Arial"/>
            </a:endParaRPr>
          </a:p>
        </p:txBody>
      </p:sp>
      <p:sp>
        <p:nvSpPr>
          <p:cNvPr id="317" name="Google Shape;317;p22"/>
          <p:cNvSpPr txBox="1"/>
          <p:nvPr/>
        </p:nvSpPr>
        <p:spPr>
          <a:xfrm>
            <a:off x="7701015" y="3673976"/>
            <a:ext cx="3305456" cy="256989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300" dirty="0">
                <a:solidFill>
                  <a:schemeClr val="dk1"/>
                </a:solidFill>
                <a:latin typeface="Times New Roman" panose="02020603050405020304" pitchFamily="18" charset="0"/>
                <a:cs typeface="Times New Roman" panose="02020603050405020304" pitchFamily="18" charset="0"/>
                <a:sym typeface="Arial"/>
              </a:rPr>
              <a:t> </a:t>
            </a:r>
          </a:p>
          <a:p>
            <a:pPr marL="0" marR="0" lvl="0" indent="0" algn="ctr" rtl="0">
              <a:spcBef>
                <a:spcPts val="0"/>
              </a:spcBef>
              <a:spcAft>
                <a:spcPts val="0"/>
              </a:spcAft>
              <a:buNone/>
            </a:pPr>
            <a:r>
              <a:rPr lang="en-US" sz="2300" dirty="0" err="1">
                <a:solidFill>
                  <a:schemeClr val="dk1"/>
                </a:solidFill>
                <a:latin typeface="Times New Roman" panose="02020603050405020304" pitchFamily="18" charset="0"/>
                <a:cs typeface="Times New Roman" panose="02020603050405020304" pitchFamily="18" charset="0"/>
                <a:sym typeface="Arial"/>
              </a:rPr>
              <a:t>Sử</a:t>
            </a:r>
            <a:r>
              <a:rPr lang="en-US" sz="2300" dirty="0">
                <a:solidFill>
                  <a:schemeClr val="dk1"/>
                </a:solidFill>
                <a:latin typeface="Times New Roman" panose="02020603050405020304" pitchFamily="18" charset="0"/>
                <a:cs typeface="Times New Roman" panose="02020603050405020304" pitchFamily="18" charset="0"/>
                <a:sym typeface="Arial"/>
              </a:rPr>
              <a:t> </a:t>
            </a:r>
            <a:r>
              <a:rPr lang="en-US" sz="2300" dirty="0" err="1">
                <a:solidFill>
                  <a:schemeClr val="dk1"/>
                </a:solidFill>
                <a:latin typeface="Times New Roman" panose="02020603050405020304" pitchFamily="18" charset="0"/>
                <a:cs typeface="Times New Roman" panose="02020603050405020304" pitchFamily="18" charset="0"/>
                <a:sym typeface="Arial"/>
              </a:rPr>
              <a:t>dụng</a:t>
            </a:r>
            <a:r>
              <a:rPr lang="en-US" sz="2300" dirty="0">
                <a:solidFill>
                  <a:schemeClr val="dk1"/>
                </a:solidFill>
                <a:latin typeface="Times New Roman" panose="02020603050405020304" pitchFamily="18" charset="0"/>
                <a:cs typeface="Times New Roman" panose="02020603050405020304" pitchFamily="18" charset="0"/>
                <a:sym typeface="Arial"/>
              </a:rPr>
              <a:t> </a:t>
            </a:r>
            <a:r>
              <a:rPr lang="en-US" sz="2300" dirty="0" err="1">
                <a:solidFill>
                  <a:schemeClr val="dk1"/>
                </a:solidFill>
                <a:latin typeface="Times New Roman" panose="02020603050405020304" pitchFamily="18" charset="0"/>
                <a:cs typeface="Times New Roman" panose="02020603050405020304" pitchFamily="18" charset="0"/>
                <a:sym typeface="Arial"/>
              </a:rPr>
              <a:t>các</a:t>
            </a:r>
            <a:r>
              <a:rPr lang="en-US" sz="2300" dirty="0">
                <a:solidFill>
                  <a:schemeClr val="dk1"/>
                </a:solidFill>
                <a:latin typeface="Times New Roman" panose="02020603050405020304" pitchFamily="18" charset="0"/>
                <a:cs typeface="Times New Roman" panose="02020603050405020304" pitchFamily="18" charset="0"/>
                <a:sym typeface="Arial"/>
              </a:rPr>
              <a:t> </a:t>
            </a:r>
            <a:r>
              <a:rPr lang="en-US" sz="2300" dirty="0" err="1">
                <a:solidFill>
                  <a:schemeClr val="dk1"/>
                </a:solidFill>
                <a:latin typeface="Times New Roman" panose="02020603050405020304" pitchFamily="18" charset="0"/>
                <a:cs typeface="Times New Roman" panose="02020603050405020304" pitchFamily="18" charset="0"/>
                <a:sym typeface="Arial"/>
              </a:rPr>
              <a:t>biện</a:t>
            </a:r>
            <a:r>
              <a:rPr lang="en-US" sz="2300" dirty="0">
                <a:solidFill>
                  <a:schemeClr val="dk1"/>
                </a:solidFill>
                <a:latin typeface="Times New Roman" panose="02020603050405020304" pitchFamily="18" charset="0"/>
                <a:cs typeface="Times New Roman" panose="02020603050405020304" pitchFamily="18" charset="0"/>
                <a:sym typeface="Arial"/>
              </a:rPr>
              <a:t> </a:t>
            </a:r>
            <a:r>
              <a:rPr lang="en-US" sz="2300" dirty="0" err="1">
                <a:solidFill>
                  <a:schemeClr val="dk1"/>
                </a:solidFill>
                <a:latin typeface="Times New Roman" panose="02020603050405020304" pitchFamily="18" charset="0"/>
                <a:cs typeface="Times New Roman" panose="02020603050405020304" pitchFamily="18" charset="0"/>
                <a:sym typeface="Arial"/>
              </a:rPr>
              <a:t>pháp</a:t>
            </a:r>
            <a:r>
              <a:rPr lang="en-US" sz="2300" dirty="0">
                <a:solidFill>
                  <a:schemeClr val="dk1"/>
                </a:solidFill>
                <a:latin typeface="Times New Roman" panose="02020603050405020304" pitchFamily="18" charset="0"/>
                <a:cs typeface="Times New Roman" panose="02020603050405020304" pitchFamily="18" charset="0"/>
                <a:sym typeface="Arial"/>
              </a:rPr>
              <a:t> so </a:t>
            </a:r>
            <a:r>
              <a:rPr lang="en-US" sz="2300" dirty="0" err="1">
                <a:solidFill>
                  <a:schemeClr val="dk1"/>
                </a:solidFill>
                <a:latin typeface="Times New Roman" panose="02020603050405020304" pitchFamily="18" charset="0"/>
                <a:cs typeface="Times New Roman" panose="02020603050405020304" pitchFamily="18" charset="0"/>
                <a:sym typeface="Arial"/>
              </a:rPr>
              <a:t>sánh</a:t>
            </a:r>
            <a:r>
              <a:rPr lang="en-US" sz="2300" dirty="0">
                <a:solidFill>
                  <a:schemeClr val="dk1"/>
                </a:solidFill>
                <a:latin typeface="Times New Roman" panose="02020603050405020304" pitchFamily="18" charset="0"/>
                <a:cs typeface="Times New Roman" panose="02020603050405020304" pitchFamily="18" charset="0"/>
                <a:sym typeface="Arial"/>
              </a:rPr>
              <a:t>, </a:t>
            </a:r>
            <a:r>
              <a:rPr lang="en-US" sz="2300" dirty="0" err="1">
                <a:solidFill>
                  <a:schemeClr val="dk1"/>
                </a:solidFill>
                <a:latin typeface="Times New Roman" panose="02020603050405020304" pitchFamily="18" charset="0"/>
                <a:cs typeface="Times New Roman" panose="02020603050405020304" pitchFamily="18" charset="0"/>
                <a:sym typeface="Arial"/>
              </a:rPr>
              <a:t>động</a:t>
            </a:r>
            <a:r>
              <a:rPr lang="en-US" sz="2300" dirty="0">
                <a:solidFill>
                  <a:schemeClr val="dk1"/>
                </a:solidFill>
                <a:latin typeface="Times New Roman" panose="02020603050405020304" pitchFamily="18" charset="0"/>
                <a:cs typeface="Times New Roman" panose="02020603050405020304" pitchFamily="18" charset="0"/>
                <a:sym typeface="Arial"/>
              </a:rPr>
              <a:t> </a:t>
            </a:r>
            <a:r>
              <a:rPr lang="en-US" sz="2300" dirty="0" err="1">
                <a:solidFill>
                  <a:schemeClr val="dk1"/>
                </a:solidFill>
                <a:latin typeface="Times New Roman" panose="02020603050405020304" pitchFamily="18" charset="0"/>
                <a:cs typeface="Times New Roman" panose="02020603050405020304" pitchFamily="18" charset="0"/>
                <a:sym typeface="Arial"/>
              </a:rPr>
              <a:t>từ</a:t>
            </a:r>
            <a:r>
              <a:rPr lang="en-US" sz="2300" dirty="0">
                <a:solidFill>
                  <a:schemeClr val="dk1"/>
                </a:solidFill>
                <a:latin typeface="Times New Roman" panose="02020603050405020304" pitchFamily="18" charset="0"/>
                <a:cs typeface="Times New Roman" panose="02020603050405020304" pitchFamily="18" charset="0"/>
                <a:sym typeface="Arial"/>
              </a:rPr>
              <a:t>, </a:t>
            </a:r>
            <a:r>
              <a:rPr lang="en-US" sz="2300" dirty="0" err="1">
                <a:solidFill>
                  <a:schemeClr val="dk1"/>
                </a:solidFill>
                <a:latin typeface="Times New Roman" panose="02020603050405020304" pitchFamily="18" charset="0"/>
                <a:cs typeface="Times New Roman" panose="02020603050405020304" pitchFamily="18" charset="0"/>
                <a:sym typeface="Arial"/>
              </a:rPr>
              <a:t>từ</a:t>
            </a:r>
            <a:r>
              <a:rPr lang="en-US" sz="2300" dirty="0">
                <a:solidFill>
                  <a:schemeClr val="dk1"/>
                </a:solidFill>
                <a:latin typeface="Times New Roman" panose="02020603050405020304" pitchFamily="18" charset="0"/>
                <a:cs typeface="Times New Roman" panose="02020603050405020304" pitchFamily="18" charset="0"/>
                <a:sym typeface="Arial"/>
              </a:rPr>
              <a:t> </a:t>
            </a:r>
            <a:r>
              <a:rPr lang="en-US" sz="2300" dirty="0" err="1">
                <a:solidFill>
                  <a:schemeClr val="dk1"/>
                </a:solidFill>
                <a:latin typeface="Times New Roman" panose="02020603050405020304" pitchFamily="18" charset="0"/>
                <a:cs typeface="Times New Roman" panose="02020603050405020304" pitchFamily="18" charset="0"/>
                <a:sym typeface="Arial"/>
              </a:rPr>
              <a:t>đơn</a:t>
            </a:r>
            <a:r>
              <a:rPr lang="en-US" sz="2300" dirty="0">
                <a:solidFill>
                  <a:schemeClr val="dk1"/>
                </a:solidFill>
                <a:latin typeface="Times New Roman" panose="02020603050405020304" pitchFamily="18" charset="0"/>
                <a:cs typeface="Times New Roman" panose="02020603050405020304" pitchFamily="18" charset="0"/>
                <a:sym typeface="Arial"/>
              </a:rPr>
              <a:t> </a:t>
            </a:r>
            <a:r>
              <a:rPr lang="en-US" sz="2300" dirty="0" err="1">
                <a:solidFill>
                  <a:schemeClr val="dk1"/>
                </a:solidFill>
                <a:latin typeface="Times New Roman" panose="02020603050405020304" pitchFamily="18" charset="0"/>
                <a:cs typeface="Times New Roman" panose="02020603050405020304" pitchFamily="18" charset="0"/>
                <a:sym typeface="Arial"/>
              </a:rPr>
              <a:t>làm</a:t>
            </a:r>
            <a:r>
              <a:rPr lang="en-US" sz="2300" dirty="0">
                <a:solidFill>
                  <a:schemeClr val="dk1"/>
                </a:solidFill>
                <a:latin typeface="Times New Roman" panose="02020603050405020304" pitchFamily="18" charset="0"/>
                <a:cs typeface="Times New Roman" panose="02020603050405020304" pitchFamily="18" charset="0"/>
                <a:sym typeface="Arial"/>
              </a:rPr>
              <a:t> </a:t>
            </a:r>
            <a:r>
              <a:rPr lang="en-US" sz="2300" dirty="0" err="1">
                <a:solidFill>
                  <a:schemeClr val="dk1"/>
                </a:solidFill>
                <a:latin typeface="Times New Roman" panose="02020603050405020304" pitchFamily="18" charset="0"/>
                <a:cs typeface="Times New Roman" panose="02020603050405020304" pitchFamily="18" charset="0"/>
                <a:sym typeface="Arial"/>
              </a:rPr>
              <a:t>cho</a:t>
            </a:r>
            <a:r>
              <a:rPr lang="en-US" sz="2300" dirty="0">
                <a:solidFill>
                  <a:schemeClr val="dk1"/>
                </a:solidFill>
                <a:latin typeface="Times New Roman" panose="02020603050405020304" pitchFamily="18" charset="0"/>
                <a:cs typeface="Times New Roman" panose="02020603050405020304" pitchFamily="18" charset="0"/>
                <a:sym typeface="Arial"/>
              </a:rPr>
              <a:t> </a:t>
            </a:r>
            <a:r>
              <a:rPr lang="en-US" sz="2300" dirty="0" err="1">
                <a:solidFill>
                  <a:schemeClr val="dk1"/>
                </a:solidFill>
                <a:latin typeface="Times New Roman" panose="02020603050405020304" pitchFamily="18" charset="0"/>
                <a:cs typeface="Times New Roman" panose="02020603050405020304" pitchFamily="18" charset="0"/>
                <a:sym typeface="Arial"/>
              </a:rPr>
              <a:t>câu</a:t>
            </a:r>
            <a:r>
              <a:rPr lang="en-US" sz="2300" dirty="0">
                <a:solidFill>
                  <a:schemeClr val="dk1"/>
                </a:solidFill>
                <a:latin typeface="Times New Roman" panose="02020603050405020304" pitchFamily="18" charset="0"/>
                <a:cs typeface="Times New Roman" panose="02020603050405020304" pitchFamily="18" charset="0"/>
                <a:sym typeface="Arial"/>
              </a:rPr>
              <a:t> </a:t>
            </a:r>
            <a:r>
              <a:rPr lang="en-US" sz="2300" dirty="0" err="1">
                <a:solidFill>
                  <a:schemeClr val="dk1"/>
                </a:solidFill>
                <a:latin typeface="Times New Roman" panose="02020603050405020304" pitchFamily="18" charset="0"/>
                <a:cs typeface="Times New Roman" panose="02020603050405020304" pitchFamily="18" charset="0"/>
                <a:sym typeface="Arial"/>
              </a:rPr>
              <a:t>thơ</a:t>
            </a:r>
            <a:r>
              <a:rPr lang="en-US" sz="2300" dirty="0">
                <a:solidFill>
                  <a:schemeClr val="dk1"/>
                </a:solidFill>
                <a:latin typeface="Times New Roman" panose="02020603050405020304" pitchFamily="18" charset="0"/>
                <a:cs typeface="Times New Roman" panose="02020603050405020304" pitchFamily="18" charset="0"/>
                <a:sym typeface="Arial"/>
              </a:rPr>
              <a:t> </a:t>
            </a:r>
            <a:r>
              <a:rPr lang="en-US" sz="2300" dirty="0" err="1">
                <a:solidFill>
                  <a:schemeClr val="dk1"/>
                </a:solidFill>
                <a:latin typeface="Times New Roman" panose="02020603050405020304" pitchFamily="18" charset="0"/>
                <a:cs typeface="Times New Roman" panose="02020603050405020304" pitchFamily="18" charset="0"/>
                <a:sym typeface="Arial"/>
              </a:rPr>
              <a:t>gợi</a:t>
            </a:r>
            <a:r>
              <a:rPr lang="en-US" sz="2300" dirty="0">
                <a:solidFill>
                  <a:schemeClr val="dk1"/>
                </a:solidFill>
                <a:latin typeface="Times New Roman" panose="02020603050405020304" pitchFamily="18" charset="0"/>
                <a:cs typeface="Times New Roman" panose="02020603050405020304" pitchFamily="18" charset="0"/>
                <a:sym typeface="Arial"/>
              </a:rPr>
              <a:t> </a:t>
            </a:r>
            <a:r>
              <a:rPr lang="en-US" sz="2300" dirty="0" err="1">
                <a:solidFill>
                  <a:schemeClr val="dk1"/>
                </a:solidFill>
                <a:latin typeface="Times New Roman" panose="02020603050405020304" pitchFamily="18" charset="0"/>
                <a:cs typeface="Times New Roman" panose="02020603050405020304" pitchFamily="18" charset="0"/>
                <a:sym typeface="Arial"/>
              </a:rPr>
              <a:t>hình</a:t>
            </a:r>
            <a:r>
              <a:rPr lang="en-US" sz="2300" dirty="0">
                <a:solidFill>
                  <a:schemeClr val="dk1"/>
                </a:solidFill>
                <a:latin typeface="Times New Roman" panose="02020603050405020304" pitchFamily="18" charset="0"/>
                <a:cs typeface="Times New Roman" panose="02020603050405020304" pitchFamily="18" charset="0"/>
                <a:sym typeface="Arial"/>
              </a:rPr>
              <a:t>, </a:t>
            </a:r>
            <a:r>
              <a:rPr lang="en-US" sz="2300" dirty="0" err="1">
                <a:solidFill>
                  <a:schemeClr val="dk1"/>
                </a:solidFill>
                <a:latin typeface="Times New Roman" panose="02020603050405020304" pitchFamily="18" charset="0"/>
                <a:cs typeface="Times New Roman" panose="02020603050405020304" pitchFamily="18" charset="0"/>
                <a:sym typeface="Arial"/>
              </a:rPr>
              <a:t>gợi</a:t>
            </a:r>
            <a:r>
              <a:rPr lang="en-US" sz="2300" dirty="0">
                <a:solidFill>
                  <a:schemeClr val="dk1"/>
                </a:solidFill>
                <a:latin typeface="Times New Roman" panose="02020603050405020304" pitchFamily="18" charset="0"/>
                <a:cs typeface="Times New Roman" panose="02020603050405020304" pitchFamily="18" charset="0"/>
                <a:sym typeface="Arial"/>
              </a:rPr>
              <a:t> </a:t>
            </a:r>
            <a:r>
              <a:rPr lang="en-US" sz="2300" dirty="0" err="1">
                <a:solidFill>
                  <a:schemeClr val="dk1"/>
                </a:solidFill>
                <a:latin typeface="Times New Roman" panose="02020603050405020304" pitchFamily="18" charset="0"/>
                <a:cs typeface="Times New Roman" panose="02020603050405020304" pitchFamily="18" charset="0"/>
                <a:sym typeface="Arial"/>
              </a:rPr>
              <a:t>cảm</a:t>
            </a:r>
            <a:r>
              <a:rPr lang="en-US" sz="2300" dirty="0">
                <a:solidFill>
                  <a:schemeClr val="dk1"/>
                </a:solidFill>
                <a:latin typeface="Times New Roman" panose="02020603050405020304" pitchFamily="18" charset="0"/>
                <a:cs typeface="Times New Roman" panose="02020603050405020304" pitchFamily="18" charset="0"/>
                <a:sym typeface="Arial"/>
              </a:rPr>
              <a:t>, </a:t>
            </a:r>
            <a:r>
              <a:rPr lang="en-US" sz="2300" dirty="0" err="1">
                <a:solidFill>
                  <a:schemeClr val="dk1"/>
                </a:solidFill>
                <a:latin typeface="Times New Roman" panose="02020603050405020304" pitchFamily="18" charset="0"/>
                <a:cs typeface="Times New Roman" panose="02020603050405020304" pitchFamily="18" charset="0"/>
                <a:sym typeface="Arial"/>
              </a:rPr>
              <a:t>thể</a:t>
            </a:r>
            <a:r>
              <a:rPr lang="en-US" sz="2300" dirty="0">
                <a:solidFill>
                  <a:schemeClr val="dk1"/>
                </a:solidFill>
                <a:latin typeface="Times New Roman" panose="02020603050405020304" pitchFamily="18" charset="0"/>
                <a:cs typeface="Times New Roman" panose="02020603050405020304" pitchFamily="18" charset="0"/>
                <a:sym typeface="Arial"/>
              </a:rPr>
              <a:t> </a:t>
            </a:r>
            <a:r>
              <a:rPr lang="en-US" sz="2300" dirty="0" err="1">
                <a:solidFill>
                  <a:schemeClr val="dk1"/>
                </a:solidFill>
                <a:latin typeface="Times New Roman" panose="02020603050405020304" pitchFamily="18" charset="0"/>
                <a:cs typeface="Times New Roman" panose="02020603050405020304" pitchFamily="18" charset="0"/>
                <a:sym typeface="Arial"/>
              </a:rPr>
              <a:t>hiện</a:t>
            </a:r>
            <a:r>
              <a:rPr lang="en-US" sz="2300" dirty="0">
                <a:solidFill>
                  <a:schemeClr val="dk1"/>
                </a:solidFill>
                <a:latin typeface="Times New Roman" panose="02020603050405020304" pitchFamily="18" charset="0"/>
                <a:cs typeface="Times New Roman" panose="02020603050405020304" pitchFamily="18" charset="0"/>
                <a:sym typeface="Arial"/>
              </a:rPr>
              <a:t> </a:t>
            </a:r>
            <a:r>
              <a:rPr lang="en-US" sz="2300" dirty="0" err="1">
                <a:solidFill>
                  <a:schemeClr val="dk1"/>
                </a:solidFill>
                <a:latin typeface="Times New Roman" panose="02020603050405020304" pitchFamily="18" charset="0"/>
                <a:cs typeface="Times New Roman" panose="02020603050405020304" pitchFamily="18" charset="0"/>
                <a:sym typeface="Arial"/>
              </a:rPr>
              <a:t>được</a:t>
            </a:r>
            <a:r>
              <a:rPr lang="en-US" sz="2300" dirty="0">
                <a:solidFill>
                  <a:schemeClr val="dk1"/>
                </a:solidFill>
                <a:latin typeface="Times New Roman" panose="02020603050405020304" pitchFamily="18" charset="0"/>
                <a:cs typeface="Times New Roman" panose="02020603050405020304" pitchFamily="18" charset="0"/>
                <a:sym typeface="Arial"/>
              </a:rPr>
              <a:t> </a:t>
            </a:r>
            <a:r>
              <a:rPr lang="en-US" sz="2300" dirty="0" err="1">
                <a:solidFill>
                  <a:schemeClr val="dk1"/>
                </a:solidFill>
                <a:latin typeface="Times New Roman" panose="02020603050405020304" pitchFamily="18" charset="0"/>
                <a:cs typeface="Times New Roman" panose="02020603050405020304" pitchFamily="18" charset="0"/>
                <a:sym typeface="Arial"/>
              </a:rPr>
              <a:t>tâm</a:t>
            </a:r>
            <a:r>
              <a:rPr lang="en-US" sz="2300" dirty="0">
                <a:solidFill>
                  <a:schemeClr val="dk1"/>
                </a:solidFill>
                <a:latin typeface="Times New Roman" panose="02020603050405020304" pitchFamily="18" charset="0"/>
                <a:cs typeface="Times New Roman" panose="02020603050405020304" pitchFamily="18" charset="0"/>
                <a:sym typeface="Arial"/>
              </a:rPr>
              <a:t> </a:t>
            </a:r>
            <a:r>
              <a:rPr lang="en-US" sz="2300" dirty="0" err="1">
                <a:solidFill>
                  <a:schemeClr val="dk1"/>
                </a:solidFill>
                <a:latin typeface="Times New Roman" panose="02020603050405020304" pitchFamily="18" charset="0"/>
                <a:cs typeface="Times New Roman" panose="02020603050405020304" pitchFamily="18" charset="0"/>
                <a:sym typeface="Arial"/>
              </a:rPr>
              <a:t>trạng</a:t>
            </a:r>
            <a:r>
              <a:rPr lang="en-US" sz="2300" dirty="0">
                <a:solidFill>
                  <a:schemeClr val="dk1"/>
                </a:solidFill>
                <a:latin typeface="Times New Roman" panose="02020603050405020304" pitchFamily="18" charset="0"/>
                <a:cs typeface="Times New Roman" panose="02020603050405020304" pitchFamily="18" charset="0"/>
                <a:sym typeface="Arial"/>
              </a:rPr>
              <a:t> </a:t>
            </a:r>
            <a:r>
              <a:rPr lang="en-US" sz="2300" dirty="0" err="1">
                <a:solidFill>
                  <a:schemeClr val="dk1"/>
                </a:solidFill>
                <a:latin typeface="Times New Roman" panose="02020603050405020304" pitchFamily="18" charset="0"/>
                <a:cs typeface="Times New Roman" panose="02020603050405020304" pitchFamily="18" charset="0"/>
                <a:sym typeface="Arial"/>
              </a:rPr>
              <a:t>của</a:t>
            </a:r>
            <a:r>
              <a:rPr lang="en-US" sz="2300" dirty="0">
                <a:solidFill>
                  <a:schemeClr val="dk1"/>
                </a:solidFill>
                <a:latin typeface="Times New Roman" panose="02020603050405020304" pitchFamily="18" charset="0"/>
                <a:cs typeface="Times New Roman" panose="02020603050405020304" pitchFamily="18" charset="0"/>
                <a:sym typeface="Arial"/>
              </a:rPr>
              <a:t> </a:t>
            </a:r>
            <a:r>
              <a:rPr lang="en-US" sz="2300" dirty="0" err="1">
                <a:solidFill>
                  <a:schemeClr val="dk1"/>
                </a:solidFill>
                <a:latin typeface="Times New Roman" panose="02020603050405020304" pitchFamily="18" charset="0"/>
                <a:cs typeface="Times New Roman" panose="02020603050405020304" pitchFamily="18" charset="0"/>
                <a:sym typeface="Arial"/>
              </a:rPr>
              <a:t>nhân</a:t>
            </a:r>
            <a:r>
              <a:rPr lang="en-US" sz="2300" dirty="0">
                <a:solidFill>
                  <a:schemeClr val="dk1"/>
                </a:solidFill>
                <a:latin typeface="Times New Roman" panose="02020603050405020304" pitchFamily="18" charset="0"/>
                <a:cs typeface="Times New Roman" panose="02020603050405020304" pitchFamily="18" charset="0"/>
                <a:sym typeface="Arial"/>
              </a:rPr>
              <a:t> </a:t>
            </a:r>
            <a:r>
              <a:rPr lang="en-US" sz="2300" dirty="0" err="1">
                <a:solidFill>
                  <a:schemeClr val="dk1"/>
                </a:solidFill>
                <a:latin typeface="Times New Roman" panose="02020603050405020304" pitchFamily="18" charset="0"/>
                <a:cs typeface="Times New Roman" panose="02020603050405020304" pitchFamily="18" charset="0"/>
                <a:sym typeface="Arial"/>
              </a:rPr>
              <a:t>vật</a:t>
            </a:r>
            <a:r>
              <a:rPr lang="en-US" sz="2300" dirty="0">
                <a:solidFill>
                  <a:schemeClr val="dk1"/>
                </a:solidFill>
                <a:latin typeface="Times New Roman" panose="02020603050405020304" pitchFamily="18" charset="0"/>
                <a:cs typeface="Times New Roman" panose="02020603050405020304" pitchFamily="18" charset="0"/>
                <a:sym typeface="Arial"/>
              </a:rPr>
              <a:t> </a:t>
            </a:r>
            <a:r>
              <a:rPr lang="en-US" sz="2300" dirty="0" err="1">
                <a:solidFill>
                  <a:schemeClr val="dk1"/>
                </a:solidFill>
                <a:latin typeface="Times New Roman" panose="02020603050405020304" pitchFamily="18" charset="0"/>
                <a:cs typeface="Times New Roman" panose="02020603050405020304" pitchFamily="18" charset="0"/>
                <a:sym typeface="Arial"/>
              </a:rPr>
              <a:t>trữ</a:t>
            </a:r>
            <a:r>
              <a:rPr lang="en-US" sz="2300" dirty="0">
                <a:solidFill>
                  <a:schemeClr val="dk1"/>
                </a:solidFill>
                <a:latin typeface="Times New Roman" panose="02020603050405020304" pitchFamily="18" charset="0"/>
                <a:cs typeface="Times New Roman" panose="02020603050405020304" pitchFamily="18" charset="0"/>
                <a:sym typeface="Arial"/>
              </a:rPr>
              <a:t> </a:t>
            </a:r>
            <a:r>
              <a:rPr lang="en-US" sz="2300" dirty="0" err="1">
                <a:solidFill>
                  <a:schemeClr val="dk1"/>
                </a:solidFill>
                <a:latin typeface="Times New Roman" panose="02020603050405020304" pitchFamily="18" charset="0"/>
                <a:cs typeface="Times New Roman" panose="02020603050405020304" pitchFamily="18" charset="0"/>
                <a:sym typeface="Arial"/>
              </a:rPr>
              <a:t>tình</a:t>
            </a:r>
            <a:r>
              <a:rPr lang="en-US" sz="2300" dirty="0">
                <a:solidFill>
                  <a:schemeClr val="dk1"/>
                </a:solidFill>
                <a:latin typeface="Times New Roman" panose="02020603050405020304" pitchFamily="18" charset="0"/>
                <a:cs typeface="Times New Roman" panose="02020603050405020304" pitchFamily="18" charset="0"/>
                <a:sym typeface="Arial"/>
              </a:rPr>
              <a:t>.</a:t>
            </a:r>
            <a:endParaRPr sz="2300" dirty="0">
              <a:solidFill>
                <a:schemeClr val="dk1"/>
              </a:solidFill>
              <a:latin typeface="Times New Roman" panose="02020603050405020304" pitchFamily="18" charset="0"/>
              <a:cs typeface="Times New Roman" panose="02020603050405020304" pitchFamily="18" charset="0"/>
              <a:sym typeface="Arial"/>
            </a:endParaRPr>
          </a:p>
        </p:txBody>
      </p:sp>
      <p:sp>
        <p:nvSpPr>
          <p:cNvPr id="318" name="Google Shape;318;p22"/>
          <p:cNvSpPr/>
          <p:nvPr/>
        </p:nvSpPr>
        <p:spPr>
          <a:xfrm>
            <a:off x="5967479" y="4417639"/>
            <a:ext cx="1219200" cy="759445"/>
          </a:xfrm>
          <a:prstGeom prst="leftRightArrow">
            <a:avLst>
              <a:gd name="adj1" fmla="val 50000"/>
              <a:gd name="adj2" fmla="val 50000"/>
            </a:avLst>
          </a:prstGeom>
          <a:solidFill>
            <a:schemeClr val="accent1"/>
          </a:solidFill>
          <a:ln w="12700" cap="flat" cmpd="sng">
            <a:solidFill>
              <a:srgbClr val="9C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1" name="Google Shape;301;p21">
            <a:extLst>
              <a:ext uri="{FF2B5EF4-FFF2-40B4-BE49-F238E27FC236}">
                <a16:creationId xmlns:a16="http://schemas.microsoft.com/office/drawing/2014/main" id="{CB9D7010-7058-4F84-BA22-4B4DFBFC42B7}"/>
              </a:ext>
            </a:extLst>
          </p:cNvPr>
          <p:cNvPicPr preferRelativeResize="0"/>
          <p:nvPr/>
        </p:nvPicPr>
        <p:blipFill rotWithShape="1">
          <a:blip r:embed="rId6">
            <a:alphaModFix/>
          </a:blip>
          <a:srcRect/>
          <a:stretch/>
        </p:blipFill>
        <p:spPr>
          <a:xfrm>
            <a:off x="10173761" y="378910"/>
            <a:ext cx="1582894" cy="85604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3"/>
                                        </p:tgtEl>
                                        <p:attrNameLst>
                                          <p:attrName>style.visibility</p:attrName>
                                        </p:attrNameLst>
                                      </p:cBhvr>
                                      <p:to>
                                        <p:strVal val="visible"/>
                                      </p:to>
                                    </p:set>
                                    <p:animEffect transition="in" filter="fade">
                                      <p:cBhvr>
                                        <p:cTn id="7" dur="500"/>
                                        <p:tgtEl>
                                          <p:spTgt spid="3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4"/>
                                        </p:tgtEl>
                                        <p:attrNameLst>
                                          <p:attrName>style.visibility</p:attrName>
                                        </p:attrNameLst>
                                      </p:cBhvr>
                                      <p:to>
                                        <p:strVal val="visible"/>
                                      </p:to>
                                    </p:set>
                                    <p:animEffect transition="in" filter="fade">
                                      <p:cBhvr>
                                        <p:cTn id="12" dur="500"/>
                                        <p:tgtEl>
                                          <p:spTgt spid="314"/>
                                        </p:tgtEl>
                                      </p:cBhvr>
                                    </p:animEffect>
                                  </p:childTnLst>
                                </p:cTn>
                              </p:par>
                              <p:par>
                                <p:cTn id="13" presetID="10" presetClass="entr" presetSubtype="0" fill="hold" nodeType="withEffect">
                                  <p:stCondLst>
                                    <p:cond delay="0"/>
                                  </p:stCondLst>
                                  <p:childTnLst>
                                    <p:set>
                                      <p:cBhvr>
                                        <p:cTn id="14" dur="1" fill="hold">
                                          <p:stCondLst>
                                            <p:cond delay="0"/>
                                          </p:stCondLst>
                                        </p:cTn>
                                        <p:tgtEl>
                                          <p:spTgt spid="316"/>
                                        </p:tgtEl>
                                        <p:attrNameLst>
                                          <p:attrName>style.visibility</p:attrName>
                                        </p:attrNameLst>
                                      </p:cBhvr>
                                      <p:to>
                                        <p:strVal val="visible"/>
                                      </p:to>
                                    </p:set>
                                    <p:animEffect transition="in" filter="fade">
                                      <p:cBhvr>
                                        <p:cTn id="15" dur="500"/>
                                        <p:tgtEl>
                                          <p:spTgt spid="3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15"/>
                                        </p:tgtEl>
                                        <p:attrNameLst>
                                          <p:attrName>style.visibility</p:attrName>
                                        </p:attrNameLst>
                                      </p:cBhvr>
                                      <p:to>
                                        <p:strVal val="visible"/>
                                      </p:to>
                                    </p:set>
                                    <p:animEffect transition="in" filter="fade">
                                      <p:cBhvr>
                                        <p:cTn id="20" dur="500"/>
                                        <p:tgtEl>
                                          <p:spTgt spid="315"/>
                                        </p:tgtEl>
                                      </p:cBhvr>
                                    </p:animEffect>
                                  </p:childTnLst>
                                </p:cTn>
                              </p:par>
                              <p:par>
                                <p:cTn id="21" presetID="10" presetClass="entr" presetSubtype="0" fill="hold" nodeType="withEffect">
                                  <p:stCondLst>
                                    <p:cond delay="0"/>
                                  </p:stCondLst>
                                  <p:childTnLst>
                                    <p:set>
                                      <p:cBhvr>
                                        <p:cTn id="22" dur="1" fill="hold">
                                          <p:stCondLst>
                                            <p:cond delay="0"/>
                                          </p:stCondLst>
                                        </p:cTn>
                                        <p:tgtEl>
                                          <p:spTgt spid="317"/>
                                        </p:tgtEl>
                                        <p:attrNameLst>
                                          <p:attrName>style.visibility</p:attrName>
                                        </p:attrNameLst>
                                      </p:cBhvr>
                                      <p:to>
                                        <p:strVal val="visible"/>
                                      </p:to>
                                    </p:set>
                                    <p:animEffect transition="in" filter="fade">
                                      <p:cBhvr>
                                        <p:cTn id="23" dur="500"/>
                                        <p:tgtEl>
                                          <p:spTgt spid="317"/>
                                        </p:tgtEl>
                                      </p:cBhvr>
                                    </p:animEffect>
                                  </p:childTnLst>
                                </p:cTn>
                              </p:par>
                              <p:par>
                                <p:cTn id="24" presetID="10" presetClass="entr" presetSubtype="0" fill="hold" nodeType="withEffect">
                                  <p:stCondLst>
                                    <p:cond delay="800"/>
                                  </p:stCondLst>
                                  <p:childTnLst>
                                    <p:set>
                                      <p:cBhvr>
                                        <p:cTn id="25" dur="1" fill="hold">
                                          <p:stCondLst>
                                            <p:cond delay="0"/>
                                          </p:stCondLst>
                                        </p:cTn>
                                        <p:tgtEl>
                                          <p:spTgt spid="318"/>
                                        </p:tgtEl>
                                        <p:attrNameLst>
                                          <p:attrName>style.visibility</p:attrName>
                                        </p:attrNameLst>
                                      </p:cBhvr>
                                      <p:to>
                                        <p:strVal val="visible"/>
                                      </p:to>
                                    </p:set>
                                    <p:animEffect transition="in" filter="fade">
                                      <p:cBhvr>
                                        <p:cTn id="26" dur="500"/>
                                        <p:tgtEl>
                                          <p:spTgt spid="318"/>
                                        </p:tgtEl>
                                      </p:cBhvr>
                                    </p:animEffect>
                                  </p:childTnLst>
                                </p:cTn>
                              </p:par>
                              <p:par>
                                <p:cTn id="27" presetID="10" presetClass="entr" presetSubtype="0" fill="hold" nodeType="withEffect">
                                  <p:stCondLst>
                                    <p:cond delay="70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pic>
        <p:nvPicPr>
          <p:cNvPr id="323" name="Google Shape;323;p23" descr="卡通人物&#10;&#10;中度可信度描述已自动生成"/>
          <p:cNvPicPr preferRelativeResize="0"/>
          <p:nvPr/>
        </p:nvPicPr>
        <p:blipFill rotWithShape="1">
          <a:blip r:embed="rId3">
            <a:alphaModFix/>
          </a:blip>
          <a:srcRect/>
          <a:stretch/>
        </p:blipFill>
        <p:spPr>
          <a:xfrm>
            <a:off x="344667" y="543475"/>
            <a:ext cx="530308" cy="518117"/>
          </a:xfrm>
          <a:prstGeom prst="rect">
            <a:avLst/>
          </a:prstGeom>
          <a:noFill/>
          <a:ln>
            <a:noFill/>
          </a:ln>
        </p:spPr>
      </p:pic>
      <p:sp>
        <p:nvSpPr>
          <p:cNvPr id="324" name="Google Shape;324;p23"/>
          <p:cNvSpPr txBox="1"/>
          <p:nvPr/>
        </p:nvSpPr>
        <p:spPr>
          <a:xfrm>
            <a:off x="874976" y="619160"/>
            <a:ext cx="10428564" cy="1077178"/>
          </a:xfrm>
          <a:prstGeom prst="rect">
            <a:avLst/>
          </a:prstGeom>
          <a:noFill/>
          <a:ln>
            <a:noFill/>
          </a:ln>
        </p:spPr>
        <p:txBody>
          <a:bodyPr spcFirstLastPara="1" wrap="square" lIns="91425" tIns="45700" rIns="91425" bIns="45700" anchor="t" anchorCtr="0">
            <a:spAutoFit/>
          </a:bodyPr>
          <a:lstStyle/>
          <a:p>
            <a:pPr lvl="0" algn="just"/>
            <a:r>
              <a:rPr lang="vi-VN" sz="3200" b="1" dirty="0">
                <a:solidFill>
                  <a:schemeClr val="dk1"/>
                </a:solidFill>
                <a:latin typeface="Times New Roman" panose="02020603050405020304" pitchFamily="18" charset="0"/>
                <a:cs typeface="Times New Roman" panose="02020603050405020304" pitchFamily="18" charset="0"/>
              </a:rPr>
              <a:t>2. </a:t>
            </a:r>
            <a:r>
              <a:rPr lang="vi-VN" sz="3200" b="1" dirty="0" err="1">
                <a:solidFill>
                  <a:schemeClr val="dk1"/>
                </a:solidFill>
                <a:latin typeface="Times New Roman" panose="02020603050405020304" pitchFamily="18" charset="0"/>
                <a:cs typeface="Times New Roman" panose="02020603050405020304" pitchFamily="18" charset="0"/>
              </a:rPr>
              <a:t>Những</a:t>
            </a:r>
            <a:r>
              <a:rPr lang="vi-VN" sz="3200" b="1" dirty="0">
                <a:solidFill>
                  <a:schemeClr val="dk1"/>
                </a:solidFill>
                <a:latin typeface="Times New Roman" panose="02020603050405020304" pitchFamily="18" charset="0"/>
                <a:cs typeface="Times New Roman" panose="02020603050405020304" pitchFamily="18" charset="0"/>
              </a:rPr>
              <a:t> </a:t>
            </a:r>
            <a:r>
              <a:rPr lang="vi-VN" sz="3200" b="1" dirty="0" err="1">
                <a:solidFill>
                  <a:schemeClr val="dk1"/>
                </a:solidFill>
                <a:latin typeface="Times New Roman" panose="02020603050405020304" pitchFamily="18" charset="0"/>
                <a:cs typeface="Times New Roman" panose="02020603050405020304" pitchFamily="18" charset="0"/>
              </a:rPr>
              <a:t>điều</a:t>
            </a:r>
            <a:r>
              <a:rPr lang="vi-VN" sz="3200" b="1" dirty="0">
                <a:solidFill>
                  <a:schemeClr val="dk1"/>
                </a:solidFill>
                <a:latin typeface="Times New Roman" panose="02020603050405020304" pitchFamily="18" charset="0"/>
                <a:cs typeface="Times New Roman" panose="02020603050405020304" pitchFamily="18" charset="0"/>
              </a:rPr>
              <a:t> </a:t>
            </a:r>
            <a:r>
              <a:rPr lang="vi-VN" sz="3200" b="1" dirty="0" err="1">
                <a:solidFill>
                  <a:schemeClr val="dk1"/>
                </a:solidFill>
                <a:latin typeface="Times New Roman" panose="02020603050405020304" pitchFamily="18" charset="0"/>
                <a:cs typeface="Times New Roman" panose="02020603050405020304" pitchFamily="18" charset="0"/>
              </a:rPr>
              <a:t>bất</a:t>
            </a:r>
            <a:r>
              <a:rPr lang="vi-VN" sz="3200" b="1" dirty="0">
                <a:solidFill>
                  <a:schemeClr val="dk1"/>
                </a:solidFill>
                <a:latin typeface="Times New Roman" panose="02020603050405020304" pitchFamily="18" charset="0"/>
                <a:cs typeface="Times New Roman" panose="02020603050405020304" pitchFamily="18" charset="0"/>
              </a:rPr>
              <a:t> </a:t>
            </a:r>
            <a:r>
              <a:rPr lang="vi-VN" sz="3200" b="1" dirty="0" err="1">
                <a:solidFill>
                  <a:schemeClr val="dk1"/>
                </a:solidFill>
                <a:latin typeface="Times New Roman" panose="02020603050405020304" pitchFamily="18" charset="0"/>
                <a:cs typeface="Times New Roman" panose="02020603050405020304" pitchFamily="18" charset="0"/>
              </a:rPr>
              <a:t>chấp</a:t>
            </a:r>
            <a:r>
              <a:rPr lang="vi-VN" sz="3200" b="1" dirty="0">
                <a:solidFill>
                  <a:schemeClr val="dk1"/>
                </a:solidFill>
                <a:latin typeface="Times New Roman" panose="02020603050405020304" pitchFamily="18" charset="0"/>
                <a:cs typeface="Times New Roman" panose="02020603050405020304" pitchFamily="18" charset="0"/>
              </a:rPr>
              <a:t> quy </a:t>
            </a:r>
            <a:r>
              <a:rPr lang="vi-VN" sz="3200" b="1" dirty="0" err="1">
                <a:solidFill>
                  <a:schemeClr val="dk1"/>
                </a:solidFill>
                <a:latin typeface="Times New Roman" panose="02020603050405020304" pitchFamily="18" charset="0"/>
                <a:cs typeface="Times New Roman" panose="02020603050405020304" pitchFamily="18" charset="0"/>
              </a:rPr>
              <a:t>luật</a:t>
            </a:r>
            <a:r>
              <a:rPr lang="vi-VN" sz="3200" b="1" dirty="0">
                <a:solidFill>
                  <a:schemeClr val="dk1"/>
                </a:solidFill>
                <a:latin typeface="Times New Roman" panose="02020603050405020304" pitchFamily="18" charset="0"/>
                <a:cs typeface="Times New Roman" panose="02020603050405020304" pitchFamily="18" charset="0"/>
              </a:rPr>
              <a:t> </a:t>
            </a:r>
            <a:r>
              <a:rPr lang="vi-VN" sz="3200" b="1" dirty="0" err="1">
                <a:solidFill>
                  <a:schemeClr val="dk1"/>
                </a:solidFill>
                <a:latin typeface="Times New Roman" panose="02020603050405020304" pitchFamily="18" charset="0"/>
                <a:cs typeface="Times New Roman" panose="02020603050405020304" pitchFamily="18" charset="0"/>
              </a:rPr>
              <a:t>của</a:t>
            </a:r>
            <a:r>
              <a:rPr lang="vi-VN" sz="3200" b="1" dirty="0">
                <a:solidFill>
                  <a:schemeClr val="dk1"/>
                </a:solidFill>
                <a:latin typeface="Times New Roman" panose="02020603050405020304" pitchFamily="18" charset="0"/>
                <a:cs typeface="Times New Roman" panose="02020603050405020304" pitchFamily="18" charset="0"/>
              </a:rPr>
              <a:t> </a:t>
            </a:r>
            <a:r>
              <a:rPr lang="vi-VN" sz="3200" b="1" dirty="0" err="1">
                <a:solidFill>
                  <a:schemeClr val="dk1"/>
                </a:solidFill>
                <a:latin typeface="Times New Roman" panose="02020603050405020304" pitchFamily="18" charset="0"/>
                <a:cs typeface="Times New Roman" panose="02020603050405020304" pitchFamily="18" charset="0"/>
              </a:rPr>
              <a:t>thời</a:t>
            </a:r>
            <a:r>
              <a:rPr lang="vi-VN" sz="3200" b="1" dirty="0">
                <a:solidFill>
                  <a:schemeClr val="dk1"/>
                </a:solidFill>
                <a:latin typeface="Times New Roman" panose="02020603050405020304" pitchFamily="18" charset="0"/>
                <a:cs typeface="Times New Roman" panose="02020603050405020304" pitchFamily="18" charset="0"/>
              </a:rPr>
              <a:t> gian </a:t>
            </a:r>
          </a:p>
          <a:p>
            <a:pPr lvl="0" algn="just"/>
            <a:r>
              <a:rPr lang="vi-VN" sz="3200" b="1" dirty="0">
                <a:solidFill>
                  <a:schemeClr val="dk1"/>
                </a:solidFill>
                <a:latin typeface="Times New Roman" panose="02020603050405020304" pitchFamily="18" charset="0"/>
                <a:cs typeface="Times New Roman" panose="02020603050405020304" pitchFamily="18" charset="0"/>
              </a:rPr>
              <a:t>                        (6 câu thơ </a:t>
            </a:r>
            <a:r>
              <a:rPr lang="vi-VN" sz="3200" b="1" dirty="0" err="1">
                <a:solidFill>
                  <a:schemeClr val="dk1"/>
                </a:solidFill>
                <a:latin typeface="Times New Roman" panose="02020603050405020304" pitchFamily="18" charset="0"/>
                <a:cs typeface="Times New Roman" panose="02020603050405020304" pitchFamily="18" charset="0"/>
              </a:rPr>
              <a:t>cuối</a:t>
            </a:r>
            <a:r>
              <a:rPr lang="vi-VN" sz="3200" b="1" dirty="0">
                <a:solidFill>
                  <a:schemeClr val="dk1"/>
                </a:solidFill>
                <a:latin typeface="Times New Roman" panose="02020603050405020304" pitchFamily="18" charset="0"/>
                <a:cs typeface="Times New Roman" panose="02020603050405020304" pitchFamily="18" charset="0"/>
              </a:rPr>
              <a:t>)</a:t>
            </a:r>
            <a:endParaRPr lang="vi-VN" sz="3200" dirty="0">
              <a:solidFill>
                <a:schemeClr val="dk1"/>
              </a:solidFill>
              <a:latin typeface="Times New Roman" panose="02020603050405020304" pitchFamily="18" charset="0"/>
              <a:cs typeface="Times New Roman" panose="02020603050405020304" pitchFamily="18" charset="0"/>
            </a:endParaRPr>
          </a:p>
        </p:txBody>
      </p:sp>
      <p:pic>
        <p:nvPicPr>
          <p:cNvPr id="325" name="Google Shape;325;p23"/>
          <p:cNvPicPr preferRelativeResize="0"/>
          <p:nvPr/>
        </p:nvPicPr>
        <p:blipFill rotWithShape="1">
          <a:blip r:embed="rId4">
            <a:alphaModFix/>
          </a:blip>
          <a:srcRect/>
          <a:stretch/>
        </p:blipFill>
        <p:spPr>
          <a:xfrm>
            <a:off x="10381957" y="227703"/>
            <a:ext cx="1465376" cy="1667777"/>
          </a:xfrm>
          <a:prstGeom prst="rect">
            <a:avLst/>
          </a:prstGeom>
          <a:noFill/>
          <a:ln>
            <a:noFill/>
          </a:ln>
        </p:spPr>
      </p:pic>
      <p:pic>
        <p:nvPicPr>
          <p:cNvPr id="8" name="Google Shape;281;p19">
            <a:extLst>
              <a:ext uri="{FF2B5EF4-FFF2-40B4-BE49-F238E27FC236}">
                <a16:creationId xmlns:a16="http://schemas.microsoft.com/office/drawing/2014/main" id="{92F07B40-AB22-4EA2-B001-D4A874A3FDC2}"/>
              </a:ext>
            </a:extLst>
          </p:cNvPr>
          <p:cNvPicPr preferRelativeResize="0"/>
          <p:nvPr/>
        </p:nvPicPr>
        <p:blipFill rotWithShape="1">
          <a:blip r:embed="rId5">
            <a:alphaModFix/>
          </a:blip>
          <a:srcRect/>
          <a:stretch/>
        </p:blipFill>
        <p:spPr>
          <a:xfrm>
            <a:off x="874975" y="1772023"/>
            <a:ext cx="2045616" cy="1150659"/>
          </a:xfrm>
          <a:prstGeom prst="rect">
            <a:avLst/>
          </a:prstGeom>
          <a:noFill/>
          <a:ln>
            <a:noFill/>
          </a:ln>
        </p:spPr>
      </p:pic>
      <p:pic>
        <p:nvPicPr>
          <p:cNvPr id="9" name="Google Shape;275;p19" descr="屏幕上有字&#10;&#10;描述已自动生成">
            <a:extLst>
              <a:ext uri="{FF2B5EF4-FFF2-40B4-BE49-F238E27FC236}">
                <a16:creationId xmlns:a16="http://schemas.microsoft.com/office/drawing/2014/main" id="{18ED3759-A573-46E8-8498-AE91DE3FEA68}"/>
              </a:ext>
            </a:extLst>
          </p:cNvPr>
          <p:cNvPicPr preferRelativeResize="0"/>
          <p:nvPr/>
        </p:nvPicPr>
        <p:blipFill rotWithShape="1">
          <a:blip r:embed="rId6">
            <a:alphaModFix/>
          </a:blip>
          <a:srcRect/>
          <a:stretch/>
        </p:blipFill>
        <p:spPr>
          <a:xfrm>
            <a:off x="6168944" y="1350407"/>
            <a:ext cx="4213013" cy="1481602"/>
          </a:xfrm>
          <a:prstGeom prst="rect">
            <a:avLst/>
          </a:prstGeom>
          <a:noFill/>
          <a:ln>
            <a:noFill/>
          </a:ln>
        </p:spPr>
      </p:pic>
      <p:sp>
        <p:nvSpPr>
          <p:cNvPr id="12" name="Hộp Văn bản 11">
            <a:extLst>
              <a:ext uri="{FF2B5EF4-FFF2-40B4-BE49-F238E27FC236}">
                <a16:creationId xmlns:a16="http://schemas.microsoft.com/office/drawing/2014/main" id="{7D966B0D-D8DB-40E1-965A-E70E52EC90C0}"/>
              </a:ext>
            </a:extLst>
          </p:cNvPr>
          <p:cNvSpPr txBox="1"/>
          <p:nvPr/>
        </p:nvSpPr>
        <p:spPr>
          <a:xfrm>
            <a:off x="6443004" y="1350408"/>
            <a:ext cx="3221502" cy="1384995"/>
          </a:xfrm>
          <a:prstGeom prst="rect">
            <a:avLst/>
          </a:prstGeom>
          <a:noFill/>
        </p:spPr>
        <p:txBody>
          <a:bodyPr wrap="square">
            <a:spAutoFit/>
          </a:bodyPr>
          <a:lstStyle/>
          <a:p>
            <a:pPr marL="0" marR="0" lvl="0" indent="0" algn="ctr" rtl="0">
              <a:spcBef>
                <a:spcPts val="0"/>
              </a:spcBef>
              <a:spcAft>
                <a:spcPts val="0"/>
              </a:spcAft>
              <a:buNone/>
            </a:pPr>
            <a:r>
              <a:rPr lang="en-US" sz="2800" b="1" dirty="0" err="1">
                <a:solidFill>
                  <a:schemeClr val="dk1"/>
                </a:solidFill>
                <a:latin typeface="Times New Roman" panose="02020603050405020304" pitchFamily="18" charset="0"/>
                <a:cs typeface="Times New Roman" panose="02020603050405020304" pitchFamily="18" charset="0"/>
                <a:sym typeface="Arial"/>
              </a:rPr>
              <a:t>Nhiệm</a:t>
            </a:r>
            <a:r>
              <a:rPr lang="en-US" sz="2800" b="1" dirty="0">
                <a:solidFill>
                  <a:schemeClr val="dk1"/>
                </a:solidFill>
                <a:latin typeface="Times New Roman" panose="02020603050405020304" pitchFamily="18" charset="0"/>
                <a:cs typeface="Times New Roman" panose="02020603050405020304" pitchFamily="18" charset="0"/>
                <a:sym typeface="Arial"/>
              </a:rPr>
              <a:t> </a:t>
            </a:r>
            <a:r>
              <a:rPr lang="en-US" sz="2800" b="1" dirty="0" err="1">
                <a:solidFill>
                  <a:schemeClr val="dk1"/>
                </a:solidFill>
                <a:latin typeface="Times New Roman" panose="02020603050405020304" pitchFamily="18" charset="0"/>
                <a:cs typeface="Times New Roman" panose="02020603050405020304" pitchFamily="18" charset="0"/>
                <a:sym typeface="Arial"/>
              </a:rPr>
              <a:t>vụ</a:t>
            </a:r>
            <a:r>
              <a:rPr lang="en-US" sz="2800" b="1" dirty="0">
                <a:solidFill>
                  <a:schemeClr val="dk1"/>
                </a:solidFill>
                <a:latin typeface="Times New Roman" panose="02020603050405020304" pitchFamily="18" charset="0"/>
                <a:cs typeface="Times New Roman" panose="02020603050405020304" pitchFamily="18" charset="0"/>
                <a:sym typeface="Arial"/>
              </a:rPr>
              <a:t>: </a:t>
            </a:r>
            <a:endParaRPr lang="en-US" sz="2800" dirty="0">
              <a:latin typeface="Times New Roman" panose="02020603050405020304" pitchFamily="18" charset="0"/>
              <a:cs typeface="Times New Roman" panose="02020603050405020304" pitchFamily="18" charset="0"/>
            </a:endParaRPr>
          </a:p>
          <a:p>
            <a:pPr marL="0" marR="0" lvl="0" indent="0" algn="ctr" rtl="0">
              <a:spcBef>
                <a:spcPts val="0"/>
              </a:spcBef>
              <a:spcAft>
                <a:spcPts val="0"/>
              </a:spcAft>
              <a:buNone/>
            </a:pPr>
            <a:r>
              <a:rPr lang="en-US" sz="2800" dirty="0" err="1">
                <a:solidFill>
                  <a:schemeClr val="dk1"/>
                </a:solidFill>
                <a:latin typeface="Times New Roman" panose="02020603050405020304" pitchFamily="18" charset="0"/>
                <a:cs typeface="Times New Roman" panose="02020603050405020304" pitchFamily="18" charset="0"/>
                <a:sym typeface="Arial"/>
              </a:rPr>
              <a:t>Hoàn</a:t>
            </a:r>
            <a:r>
              <a:rPr lang="en-US" sz="2800" dirty="0">
                <a:solidFill>
                  <a:schemeClr val="dk1"/>
                </a:solidFill>
                <a:latin typeface="Times New Roman" panose="02020603050405020304" pitchFamily="18" charset="0"/>
                <a:cs typeface="Times New Roman" panose="02020603050405020304" pitchFamily="18" charset="0"/>
                <a:sym typeface="Arial"/>
              </a:rPr>
              <a:t> </a:t>
            </a:r>
            <a:r>
              <a:rPr lang="en-US" sz="2800" dirty="0" err="1">
                <a:solidFill>
                  <a:schemeClr val="dk1"/>
                </a:solidFill>
                <a:latin typeface="Times New Roman" panose="02020603050405020304" pitchFamily="18" charset="0"/>
                <a:cs typeface="Times New Roman" panose="02020603050405020304" pitchFamily="18" charset="0"/>
                <a:sym typeface="Arial"/>
              </a:rPr>
              <a:t>thành</a:t>
            </a:r>
            <a:r>
              <a:rPr lang="en-US" sz="2800" dirty="0">
                <a:solidFill>
                  <a:schemeClr val="dk1"/>
                </a:solidFill>
                <a:latin typeface="Times New Roman" panose="02020603050405020304" pitchFamily="18" charset="0"/>
                <a:cs typeface="Times New Roman" panose="02020603050405020304" pitchFamily="18" charset="0"/>
                <a:sym typeface="Arial"/>
              </a:rPr>
              <a:t> PHT </a:t>
            </a:r>
            <a:r>
              <a:rPr lang="en-US" sz="2800" dirty="0" err="1">
                <a:solidFill>
                  <a:schemeClr val="dk1"/>
                </a:solidFill>
                <a:latin typeface="Times New Roman" panose="02020603050405020304" pitchFamily="18" charset="0"/>
                <a:cs typeface="Times New Roman" panose="02020603050405020304" pitchFamily="18" charset="0"/>
                <a:sym typeface="Arial"/>
              </a:rPr>
              <a:t>số</a:t>
            </a:r>
            <a:r>
              <a:rPr lang="en-US" sz="2800" dirty="0">
                <a:solidFill>
                  <a:schemeClr val="dk1"/>
                </a:solidFill>
                <a:latin typeface="Times New Roman" panose="02020603050405020304" pitchFamily="18" charset="0"/>
                <a:cs typeface="Times New Roman" panose="02020603050405020304" pitchFamily="18" charset="0"/>
                <a:sym typeface="Arial"/>
              </a:rPr>
              <a:t> 02</a:t>
            </a:r>
            <a:endParaRPr lang="en-US" sz="2800" dirty="0">
              <a:latin typeface="Times New Roman" panose="02020603050405020304" pitchFamily="18" charset="0"/>
              <a:cs typeface="Times New Roman" panose="02020603050405020304" pitchFamily="18" charset="0"/>
            </a:endParaRPr>
          </a:p>
        </p:txBody>
      </p:sp>
      <p:graphicFrame>
        <p:nvGraphicFramePr>
          <p:cNvPr id="5" name="Bảng 4">
            <a:extLst>
              <a:ext uri="{FF2B5EF4-FFF2-40B4-BE49-F238E27FC236}">
                <a16:creationId xmlns:a16="http://schemas.microsoft.com/office/drawing/2014/main" id="{C8FD0158-4E60-4EB2-A50B-AF4C51C869CC}"/>
              </a:ext>
            </a:extLst>
          </p:cNvPr>
          <p:cNvGraphicFramePr>
            <a:graphicFrameLocks noGrp="1"/>
          </p:cNvGraphicFramePr>
          <p:nvPr>
            <p:extLst>
              <p:ext uri="{D42A27DB-BD31-4B8C-83A1-F6EECF244321}">
                <p14:modId xmlns:p14="http://schemas.microsoft.com/office/powerpoint/2010/main" val="1531772900"/>
              </p:ext>
            </p:extLst>
          </p:nvPr>
        </p:nvGraphicFramePr>
        <p:xfrm>
          <a:off x="2658794" y="2998368"/>
          <a:ext cx="9188538" cy="3674958"/>
        </p:xfrm>
        <a:graphic>
          <a:graphicData uri="http://schemas.openxmlformats.org/drawingml/2006/table">
            <a:tbl>
              <a:tblPr firstRow="1" firstCol="1" bandRow="1">
                <a:noFill/>
                <a:tableStyleId>{3F6BB5E2-FB61-4719-A663-BE4F4F070F4A}</a:tableStyleId>
              </a:tblPr>
              <a:tblGrid>
                <a:gridCol w="9188538">
                  <a:extLst>
                    <a:ext uri="{9D8B030D-6E8A-4147-A177-3AD203B41FA5}">
                      <a16:colId xmlns:a16="http://schemas.microsoft.com/office/drawing/2014/main" val="3089063032"/>
                    </a:ext>
                  </a:extLst>
                </a:gridCol>
              </a:tblGrid>
              <a:tr h="982057">
                <a:tc>
                  <a:txBody>
                    <a:bodyPr/>
                    <a:lstStyle/>
                    <a:p>
                      <a:pPr marL="0" marR="0" lvl="0" indent="0" algn="ctr" rtl="0">
                        <a:lnSpc>
                          <a:spcPct val="100000"/>
                        </a:lnSpc>
                        <a:spcBef>
                          <a:spcPts val="0"/>
                        </a:spcBef>
                        <a:spcAft>
                          <a:spcPts val="0"/>
                        </a:spcAft>
                        <a:buNone/>
                      </a:pPr>
                      <a:r>
                        <a:rPr lang="en-US" sz="280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PHT </a:t>
                      </a:r>
                      <a:r>
                        <a:rPr lang="en-US" sz="280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số</a:t>
                      </a:r>
                      <a:r>
                        <a:rPr lang="en-US" sz="280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02: </a:t>
                      </a:r>
                      <a:endParaRPr dirty="0">
                        <a:latin typeface="Times New Roman" panose="02020603050405020304" pitchFamily="18" charset="0"/>
                        <a:cs typeface="Times New Roman" panose="02020603050405020304" pitchFamily="18" charset="0"/>
                      </a:endParaRPr>
                    </a:p>
                    <a:p>
                      <a:pPr marL="0" marR="0" lvl="0" indent="0" algn="ctr" rtl="0">
                        <a:lnSpc>
                          <a:spcPct val="100000"/>
                        </a:lnSpc>
                        <a:spcBef>
                          <a:spcPts val="0"/>
                        </a:spcBef>
                        <a:spcAft>
                          <a:spcPts val="0"/>
                        </a:spcAft>
                        <a:buNone/>
                      </a:pPr>
                      <a:r>
                        <a:rPr lang="en-US" sz="280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Tìm</a:t>
                      </a:r>
                      <a:r>
                        <a:rPr lang="en-US" sz="280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hiểu</a:t>
                      </a:r>
                      <a:r>
                        <a:rPr lang="en-US" sz="280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sức</a:t>
                      </a:r>
                      <a:r>
                        <a:rPr lang="en-US" sz="280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mạnh</a:t>
                      </a:r>
                      <a:r>
                        <a:rPr lang="en-US" sz="280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tàn</a:t>
                      </a:r>
                      <a:r>
                        <a:rPr lang="en-US" sz="280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phá</a:t>
                      </a:r>
                      <a:r>
                        <a:rPr lang="en-US" sz="280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của</a:t>
                      </a:r>
                      <a:r>
                        <a:rPr lang="en-US" sz="280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thời</a:t>
                      </a:r>
                      <a:r>
                        <a:rPr lang="en-US" sz="280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gian</a:t>
                      </a:r>
                      <a:r>
                        <a:rPr lang="en-US" sz="280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(6 </a:t>
                      </a:r>
                      <a:r>
                        <a:rPr lang="en-US" sz="280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câu</a:t>
                      </a:r>
                      <a:r>
                        <a:rPr lang="en-US" sz="280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thơ</a:t>
                      </a:r>
                      <a:r>
                        <a:rPr lang="en-US" sz="280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đầu</a:t>
                      </a:r>
                      <a:r>
                        <a:rPr lang="en-US" sz="280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a:t>
                      </a:r>
                      <a:endParaRPr sz="2800" u="none" strike="noStrike" cap="none" dirty="0">
                        <a:solidFill>
                          <a:schemeClr val="dk1"/>
                        </a:solidFill>
                        <a:latin typeface="Times New Roman" panose="02020603050405020304" pitchFamily="18" charset="0"/>
                        <a:ea typeface="Arial"/>
                        <a:cs typeface="Times New Roman" panose="02020603050405020304" pitchFamily="18" charset="0"/>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29877580"/>
                  </a:ext>
                </a:extLst>
              </a:tr>
              <a:tr h="2692901">
                <a:tc>
                  <a:txBody>
                    <a:bodyPr/>
                    <a:lstStyle/>
                    <a:p>
                      <a:pPr marL="0" marR="0" lvl="0" indent="0" algn="l" rtl="0">
                        <a:lnSpc>
                          <a:spcPct val="100000"/>
                        </a:lnSpc>
                        <a:spcBef>
                          <a:spcPts val="0"/>
                        </a:spcBef>
                        <a:spcAft>
                          <a:spcPts val="0"/>
                        </a:spcAft>
                        <a:buNone/>
                      </a:pPr>
                      <a:r>
                        <a:rPr lang="en-US" sz="2800" b="1"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Nhóm</a:t>
                      </a:r>
                      <a:r>
                        <a:rPr lang="en-US" sz="2800" b="1"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1,2: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Hình</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ảnh</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câu</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thơ</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bài</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hát</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tượng</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trưng</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cho</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điều</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gì</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Việc</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lặp</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lại</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các</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từ</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riêng</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còn</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xanh</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cho</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thấy</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suy</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nghĩ</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của</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tác</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giả</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về</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mối</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tương</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quan</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giữa</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thời</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gian</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và</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ý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nghĩa</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của</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những</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hình</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ảnh</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đó</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như</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thế</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nào</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a:t>
                      </a:r>
                    </a:p>
                    <a:p>
                      <a:pPr marL="0" marR="0" lvl="0" indent="0" algn="l" rtl="0">
                        <a:lnSpc>
                          <a:spcPct val="100000"/>
                        </a:lnSpc>
                        <a:spcBef>
                          <a:spcPts val="0"/>
                        </a:spcBef>
                        <a:spcAft>
                          <a:spcPts val="0"/>
                        </a:spcAft>
                        <a:buNone/>
                      </a:pPr>
                      <a:r>
                        <a:rPr lang="en-US" sz="2800" b="1"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Nhóm</a:t>
                      </a:r>
                      <a:r>
                        <a:rPr lang="en-US" sz="2800" b="1"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3,4: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Em</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hiểu</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dụng</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ý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của</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nhà</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thơ</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trong</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hai</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dòng</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thơ</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cuối</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như</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thế</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nào</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Hãy</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giải</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thích</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cách</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hiểu</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của</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em</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a:t>
                      </a:r>
                      <a:endParaRPr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410299080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fade">
                                      <p:cBhvr>
                                        <p:cTn id="7" dur="1000"/>
                                        <p:tgtEl>
                                          <p:spTgt spid="324"/>
                                        </p:tgtEl>
                                      </p:cBhvr>
                                    </p:animEffect>
                                  </p:childTnLst>
                                </p:cTn>
                              </p:par>
                            </p:childTnLst>
                          </p:cTn>
                        </p:par>
                        <p:par>
                          <p:cTn id="8" fill="hold">
                            <p:stCondLst>
                              <p:cond delay="1000"/>
                            </p:stCondLst>
                            <p:childTnLst>
                              <p:par>
                                <p:cTn id="9" presetID="10" presetClass="entr" presetSubtype="0" fill="hold" nodeType="afterEffect">
                                  <p:stCondLst>
                                    <p:cond delay="75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500"/>
                                        <p:tgtEl>
                                          <p:spTgt spid="325"/>
                                        </p:tgtEl>
                                      </p:cBhvr>
                                    </p:animEffect>
                                  </p:childTnLst>
                                </p:cTn>
                              </p:par>
                              <p:par>
                                <p:cTn id="12" presetID="1" presetClass="entr" presetSubtype="0" fill="hold" nodeType="withEffect">
                                  <p:stCondLst>
                                    <p:cond delay="120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pic>
        <p:nvPicPr>
          <p:cNvPr id="333" name="Google Shape;333;p24" descr="卡通人物&#10;&#10;中度可信度描述已自动生成"/>
          <p:cNvPicPr preferRelativeResize="0"/>
          <p:nvPr/>
        </p:nvPicPr>
        <p:blipFill rotWithShape="1">
          <a:blip r:embed="rId3">
            <a:alphaModFix/>
          </a:blip>
          <a:srcRect/>
          <a:stretch/>
        </p:blipFill>
        <p:spPr>
          <a:xfrm>
            <a:off x="786588" y="564029"/>
            <a:ext cx="530308" cy="518117"/>
          </a:xfrm>
          <a:prstGeom prst="rect">
            <a:avLst/>
          </a:prstGeom>
          <a:noFill/>
          <a:ln>
            <a:noFill/>
          </a:ln>
        </p:spPr>
      </p:pic>
      <p:sp>
        <p:nvSpPr>
          <p:cNvPr id="334" name="Google Shape;334;p24"/>
          <p:cNvSpPr txBox="1"/>
          <p:nvPr/>
        </p:nvSpPr>
        <p:spPr>
          <a:xfrm>
            <a:off x="1446988" y="619160"/>
            <a:ext cx="10388167" cy="1569620"/>
          </a:xfrm>
          <a:prstGeom prst="rect">
            <a:avLst/>
          </a:prstGeom>
          <a:noFill/>
          <a:ln>
            <a:noFill/>
          </a:ln>
        </p:spPr>
        <p:txBody>
          <a:bodyPr spcFirstLastPara="1" wrap="square" lIns="91425" tIns="45700" rIns="91425" bIns="45700" anchor="t" anchorCtr="0">
            <a:spAutoFit/>
          </a:bodyPr>
          <a:lstStyle/>
          <a:p>
            <a:pPr lvl="0" algn="just"/>
            <a:r>
              <a:rPr lang="en-US" sz="2800" b="1" dirty="0">
                <a:solidFill>
                  <a:schemeClr val="dk1"/>
                </a:solidFill>
                <a:latin typeface="Arial"/>
                <a:ea typeface="Arial"/>
                <a:cs typeface="Arial"/>
                <a:sym typeface="Arial"/>
              </a:rPr>
              <a:t>2. </a:t>
            </a:r>
            <a:r>
              <a:rPr lang="vi-VN" sz="2800" b="1" dirty="0" err="1">
                <a:solidFill>
                  <a:schemeClr val="dk1"/>
                </a:solidFill>
                <a:latin typeface="Times New Roman" panose="02020603050405020304" pitchFamily="18" charset="0"/>
                <a:cs typeface="Times New Roman" panose="02020603050405020304" pitchFamily="18" charset="0"/>
              </a:rPr>
              <a:t>Những</a:t>
            </a:r>
            <a:r>
              <a:rPr lang="vi-VN" sz="2800" b="1" dirty="0">
                <a:solidFill>
                  <a:schemeClr val="dk1"/>
                </a:solidFill>
                <a:latin typeface="Times New Roman" panose="02020603050405020304" pitchFamily="18" charset="0"/>
                <a:cs typeface="Times New Roman" panose="02020603050405020304" pitchFamily="18" charset="0"/>
              </a:rPr>
              <a:t> </a:t>
            </a:r>
            <a:r>
              <a:rPr lang="vi-VN" sz="2800" b="1" dirty="0" err="1">
                <a:solidFill>
                  <a:schemeClr val="dk1"/>
                </a:solidFill>
                <a:latin typeface="Times New Roman" panose="02020603050405020304" pitchFamily="18" charset="0"/>
                <a:cs typeface="Times New Roman" panose="02020603050405020304" pitchFamily="18" charset="0"/>
              </a:rPr>
              <a:t>điều</a:t>
            </a:r>
            <a:r>
              <a:rPr lang="vi-VN" sz="2800" b="1" dirty="0">
                <a:solidFill>
                  <a:schemeClr val="dk1"/>
                </a:solidFill>
                <a:latin typeface="Times New Roman" panose="02020603050405020304" pitchFamily="18" charset="0"/>
                <a:cs typeface="Times New Roman" panose="02020603050405020304" pitchFamily="18" charset="0"/>
              </a:rPr>
              <a:t> </a:t>
            </a:r>
            <a:r>
              <a:rPr lang="vi-VN" sz="2800" b="1" dirty="0" err="1">
                <a:solidFill>
                  <a:schemeClr val="dk1"/>
                </a:solidFill>
                <a:latin typeface="Times New Roman" panose="02020603050405020304" pitchFamily="18" charset="0"/>
                <a:cs typeface="Times New Roman" panose="02020603050405020304" pitchFamily="18" charset="0"/>
              </a:rPr>
              <a:t>bất</a:t>
            </a:r>
            <a:r>
              <a:rPr lang="vi-VN" sz="2800" b="1" dirty="0">
                <a:solidFill>
                  <a:schemeClr val="dk1"/>
                </a:solidFill>
                <a:latin typeface="Times New Roman" panose="02020603050405020304" pitchFamily="18" charset="0"/>
                <a:cs typeface="Times New Roman" panose="02020603050405020304" pitchFamily="18" charset="0"/>
              </a:rPr>
              <a:t> </a:t>
            </a:r>
            <a:r>
              <a:rPr lang="vi-VN" sz="2800" b="1" dirty="0" err="1">
                <a:solidFill>
                  <a:schemeClr val="dk1"/>
                </a:solidFill>
                <a:latin typeface="Times New Roman" panose="02020603050405020304" pitchFamily="18" charset="0"/>
                <a:cs typeface="Times New Roman" panose="02020603050405020304" pitchFamily="18" charset="0"/>
              </a:rPr>
              <a:t>chấp</a:t>
            </a:r>
            <a:r>
              <a:rPr lang="vi-VN" sz="2800" b="1" dirty="0">
                <a:solidFill>
                  <a:schemeClr val="dk1"/>
                </a:solidFill>
                <a:latin typeface="Times New Roman" panose="02020603050405020304" pitchFamily="18" charset="0"/>
                <a:cs typeface="Times New Roman" panose="02020603050405020304" pitchFamily="18" charset="0"/>
              </a:rPr>
              <a:t> quy </a:t>
            </a:r>
            <a:r>
              <a:rPr lang="vi-VN" sz="2800" b="1" dirty="0" err="1">
                <a:solidFill>
                  <a:schemeClr val="dk1"/>
                </a:solidFill>
                <a:latin typeface="Times New Roman" panose="02020603050405020304" pitchFamily="18" charset="0"/>
                <a:cs typeface="Times New Roman" panose="02020603050405020304" pitchFamily="18" charset="0"/>
              </a:rPr>
              <a:t>luật</a:t>
            </a:r>
            <a:r>
              <a:rPr lang="vi-VN" sz="2800" b="1" dirty="0">
                <a:solidFill>
                  <a:schemeClr val="dk1"/>
                </a:solidFill>
                <a:latin typeface="Times New Roman" panose="02020603050405020304" pitchFamily="18" charset="0"/>
                <a:cs typeface="Times New Roman" panose="02020603050405020304" pitchFamily="18" charset="0"/>
              </a:rPr>
              <a:t> </a:t>
            </a:r>
            <a:r>
              <a:rPr lang="vi-VN" sz="2800" b="1" dirty="0" err="1">
                <a:solidFill>
                  <a:schemeClr val="dk1"/>
                </a:solidFill>
                <a:latin typeface="Times New Roman" panose="02020603050405020304" pitchFamily="18" charset="0"/>
                <a:cs typeface="Times New Roman" panose="02020603050405020304" pitchFamily="18" charset="0"/>
              </a:rPr>
              <a:t>của</a:t>
            </a:r>
            <a:r>
              <a:rPr lang="vi-VN" sz="2800" b="1" dirty="0">
                <a:solidFill>
                  <a:schemeClr val="dk1"/>
                </a:solidFill>
                <a:latin typeface="Times New Roman" panose="02020603050405020304" pitchFamily="18" charset="0"/>
                <a:cs typeface="Times New Roman" panose="02020603050405020304" pitchFamily="18" charset="0"/>
              </a:rPr>
              <a:t> </a:t>
            </a:r>
            <a:r>
              <a:rPr lang="vi-VN" sz="2800" b="1" dirty="0" err="1">
                <a:solidFill>
                  <a:schemeClr val="dk1"/>
                </a:solidFill>
                <a:latin typeface="Times New Roman" panose="02020603050405020304" pitchFamily="18" charset="0"/>
                <a:cs typeface="Times New Roman" panose="02020603050405020304" pitchFamily="18" charset="0"/>
              </a:rPr>
              <a:t>thời</a:t>
            </a:r>
            <a:r>
              <a:rPr lang="vi-VN" sz="2800" b="1" dirty="0">
                <a:solidFill>
                  <a:schemeClr val="dk1"/>
                </a:solidFill>
                <a:latin typeface="Times New Roman" panose="02020603050405020304" pitchFamily="18" charset="0"/>
                <a:cs typeface="Times New Roman" panose="02020603050405020304" pitchFamily="18" charset="0"/>
              </a:rPr>
              <a:t> gian </a:t>
            </a:r>
          </a:p>
          <a:p>
            <a:pPr lvl="0" algn="just"/>
            <a:r>
              <a:rPr lang="vi-VN" sz="2800" b="1" dirty="0">
                <a:solidFill>
                  <a:schemeClr val="dk1"/>
                </a:solidFill>
                <a:latin typeface="Times New Roman" panose="02020603050405020304" pitchFamily="18" charset="0"/>
                <a:cs typeface="Times New Roman" panose="02020603050405020304" pitchFamily="18" charset="0"/>
              </a:rPr>
              <a:t>                        (6 câu thơ </a:t>
            </a:r>
            <a:r>
              <a:rPr lang="vi-VN" sz="2800" b="1" dirty="0" err="1">
                <a:solidFill>
                  <a:schemeClr val="dk1"/>
                </a:solidFill>
                <a:latin typeface="Times New Roman" panose="02020603050405020304" pitchFamily="18" charset="0"/>
                <a:cs typeface="Times New Roman" panose="02020603050405020304" pitchFamily="18" charset="0"/>
              </a:rPr>
              <a:t>cuối</a:t>
            </a:r>
            <a:r>
              <a:rPr lang="vi-VN" sz="2800" b="1" dirty="0">
                <a:solidFill>
                  <a:schemeClr val="dk1"/>
                </a:solidFill>
                <a:latin typeface="Times New Roman" panose="02020603050405020304" pitchFamily="18" charset="0"/>
                <a:cs typeface="Times New Roman" panose="02020603050405020304" pitchFamily="18" charset="0"/>
              </a:rPr>
              <a:t>)</a:t>
            </a:r>
            <a:endParaRPr lang="vi-VN" sz="2800" dirty="0">
              <a:solidFill>
                <a:schemeClr val="dk1"/>
              </a:solidFill>
              <a:latin typeface="Times New Roman" panose="02020603050405020304" pitchFamily="18" charset="0"/>
              <a:cs typeface="Times New Roman" panose="02020603050405020304" pitchFamily="18" charset="0"/>
            </a:endParaRPr>
          </a:p>
          <a:p>
            <a:pPr marL="0" marR="0" lvl="0" indent="0" algn="just" rtl="0">
              <a:spcBef>
                <a:spcPts val="0"/>
              </a:spcBef>
              <a:spcAft>
                <a:spcPts val="0"/>
              </a:spcAft>
              <a:buNone/>
            </a:pPr>
            <a:endParaRPr sz="4000" dirty="0">
              <a:solidFill>
                <a:schemeClr val="dk1"/>
              </a:solidFill>
              <a:latin typeface="Arial"/>
              <a:ea typeface="Arial"/>
              <a:cs typeface="Arial"/>
              <a:sym typeface="Arial"/>
            </a:endParaRPr>
          </a:p>
        </p:txBody>
      </p:sp>
      <p:pic>
        <p:nvPicPr>
          <p:cNvPr id="335" name="Google Shape;335;p24"/>
          <p:cNvPicPr preferRelativeResize="0"/>
          <p:nvPr/>
        </p:nvPicPr>
        <p:blipFill rotWithShape="1">
          <a:blip r:embed="rId4">
            <a:alphaModFix/>
          </a:blip>
          <a:srcRect/>
          <a:stretch/>
        </p:blipFill>
        <p:spPr>
          <a:xfrm>
            <a:off x="10340568" y="209551"/>
            <a:ext cx="1621696" cy="1537862"/>
          </a:xfrm>
          <a:prstGeom prst="rect">
            <a:avLst/>
          </a:prstGeom>
          <a:noFill/>
          <a:ln>
            <a:noFill/>
          </a:ln>
        </p:spPr>
      </p:pic>
      <p:pic>
        <p:nvPicPr>
          <p:cNvPr id="341" name="Google Shape;341;p24"/>
          <p:cNvPicPr preferRelativeResize="0"/>
          <p:nvPr/>
        </p:nvPicPr>
        <p:blipFill rotWithShape="1">
          <a:blip r:embed="rId5">
            <a:alphaModFix/>
          </a:blip>
          <a:srcRect/>
          <a:stretch/>
        </p:blipFill>
        <p:spPr>
          <a:xfrm>
            <a:off x="10621108" y="5148774"/>
            <a:ext cx="1214047" cy="1499675"/>
          </a:xfrm>
          <a:prstGeom prst="rect">
            <a:avLst/>
          </a:prstGeom>
          <a:noFill/>
          <a:ln>
            <a:noFill/>
          </a:ln>
        </p:spPr>
      </p:pic>
      <p:sp>
        <p:nvSpPr>
          <p:cNvPr id="13" name="Hộp Văn bản 12">
            <a:extLst>
              <a:ext uri="{FF2B5EF4-FFF2-40B4-BE49-F238E27FC236}">
                <a16:creationId xmlns:a16="http://schemas.microsoft.com/office/drawing/2014/main" id="{6CD65E1C-86EC-4D9C-90DF-D00AA73B13C8}"/>
              </a:ext>
            </a:extLst>
          </p:cNvPr>
          <p:cNvSpPr txBox="1"/>
          <p:nvPr/>
        </p:nvSpPr>
        <p:spPr>
          <a:xfrm>
            <a:off x="1446988" y="1747413"/>
            <a:ext cx="9174120" cy="4178195"/>
          </a:xfrm>
          <a:prstGeom prst="rect">
            <a:avLst/>
          </a:prstGeom>
          <a:noFill/>
        </p:spPr>
        <p:txBody>
          <a:bodyPr wrap="square">
            <a:spAutoFit/>
          </a:bodyPr>
          <a:lstStyle/>
          <a:p>
            <a:pPr algn="just" fontAlgn="base">
              <a:lnSpc>
                <a:spcPct val="110000"/>
              </a:lnSpc>
              <a:spcAft>
                <a:spcPts val="800"/>
              </a:spcAft>
            </a:pPr>
            <a:r>
              <a:rPr lang="en-US" sz="25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a:t>
            </a:r>
            <a:r>
              <a:rPr lang="en-US"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5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Bốn</a:t>
            </a:r>
            <a:r>
              <a:rPr lang="en-US" sz="25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5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câu</a:t>
            </a:r>
            <a:r>
              <a:rPr lang="en-US" sz="25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5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đầu</a:t>
            </a:r>
            <a:r>
              <a:rPr lang="en-US" sz="25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vi-VN" sz="25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fontAlgn="base">
              <a:lnSpc>
                <a:spcPct val="110000"/>
              </a:lnSpc>
              <a:spcAft>
                <a:spcPts val="800"/>
              </a:spcAft>
            </a:pP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Hình</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ảnh</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biểu</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tượng</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i="1" dirty="0" err="1">
                <a:effectLst/>
                <a:latin typeface="Times New Roman" panose="02020603050405020304" pitchFamily="18" charset="0"/>
                <a:ea typeface="Arial" panose="020B0604020202020204" pitchFamily="34" charset="0"/>
                <a:cs typeface="Times New Roman" panose="02020603050405020304" pitchFamily="18" charset="0"/>
              </a:rPr>
              <a:t>câu</a:t>
            </a:r>
            <a:r>
              <a:rPr lang="en-US" sz="25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i="1" dirty="0" err="1">
                <a:effectLst/>
                <a:latin typeface="Times New Roman" panose="02020603050405020304" pitchFamily="18" charset="0"/>
                <a:ea typeface="Arial" panose="020B0604020202020204" pitchFamily="34" charset="0"/>
                <a:cs typeface="Times New Roman" panose="02020603050405020304" pitchFamily="18" charset="0"/>
              </a:rPr>
              <a:t>thơ</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i="1" dirty="0" err="1">
                <a:effectLst/>
                <a:latin typeface="Times New Roman" panose="02020603050405020304" pitchFamily="18" charset="0"/>
                <a:ea typeface="Arial" panose="020B0604020202020204" pitchFamily="34" charset="0"/>
                <a:cs typeface="Times New Roman" panose="02020603050405020304" pitchFamily="18" charset="0"/>
              </a:rPr>
              <a:t>bài</a:t>
            </a:r>
            <a:r>
              <a:rPr lang="en-US" sz="25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i="1" dirty="0" err="1">
                <a:effectLst/>
                <a:latin typeface="Times New Roman" panose="02020603050405020304" pitchFamily="18" charset="0"/>
                <a:ea typeface="Arial" panose="020B0604020202020204" pitchFamily="34" charset="0"/>
                <a:cs typeface="Times New Roman" panose="02020603050405020304" pitchFamily="18" charset="0"/>
              </a:rPr>
              <a:t>hát</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chỉ</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những</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sáng</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tạo</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nghệ</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thuật</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và</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sự</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động</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lòng</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của</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trái</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tim</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con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người</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a:t>
            </a:r>
            <a:endParaRPr lang="vi-VN" sz="25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fontAlgn="base">
              <a:lnSpc>
                <a:spcPct val="110000"/>
              </a:lnSpc>
              <a:spcAft>
                <a:spcPts val="800"/>
              </a:spcAft>
            </a:pP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Điệp</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từ</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i="1" dirty="0" err="1">
                <a:effectLst/>
                <a:latin typeface="Times New Roman" panose="02020603050405020304" pitchFamily="18" charset="0"/>
                <a:ea typeface="Arial" panose="020B0604020202020204" pitchFamily="34" charset="0"/>
                <a:cs typeface="Times New Roman" panose="02020603050405020304" pitchFamily="18" charset="0"/>
              </a:rPr>
              <a:t>riêng</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điệp</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ngữ</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i="1" dirty="0" err="1">
                <a:effectLst/>
                <a:latin typeface="Times New Roman" panose="02020603050405020304" pitchFamily="18" charset="0"/>
                <a:ea typeface="Arial" panose="020B0604020202020204" pitchFamily="34" charset="0"/>
                <a:cs typeface="Times New Roman" panose="02020603050405020304" pitchFamily="18" charset="0"/>
              </a:rPr>
              <a:t>còn</a:t>
            </a:r>
            <a:r>
              <a:rPr lang="en-US" sz="25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i="1" dirty="0" err="1">
                <a:effectLst/>
                <a:latin typeface="Times New Roman" panose="02020603050405020304" pitchFamily="18" charset="0"/>
                <a:ea typeface="Arial" panose="020B0604020202020204" pitchFamily="34" charset="0"/>
                <a:cs typeface="Times New Roman" panose="02020603050405020304" pitchFamily="18" charset="0"/>
              </a:rPr>
              <a:t>xanh</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(2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lần</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khẳng</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định</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sự</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tươi</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mới</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trong</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trẻo</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tràn</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đầy</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sức</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sống</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của</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sáng</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tạo</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nghệ</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thuật</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thách</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thức</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thời</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gian</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a:t>
            </a:r>
            <a:endParaRPr lang="vi-VN" sz="25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fontAlgn="base">
              <a:lnSpc>
                <a:spcPct val="110000"/>
              </a:lnSpc>
              <a:spcAft>
                <a:spcPts val="800"/>
              </a:spcAft>
            </a:pPr>
            <a:r>
              <a:rPr lang="en-US" sz="2500" dirty="0">
                <a:effectLst/>
                <a:latin typeface="Times New Roman" panose="02020603050405020304" pitchFamily="18" charset="0"/>
                <a:ea typeface="Arial" panose="020B0604020202020204" pitchFamily="34" charset="0"/>
                <a:cs typeface="Times New Roman" panose="02020603050405020304" pitchFamily="18" charset="0"/>
                <a:sym typeface="Wingdings" panose="05000000000000000000" pitchFamily="2" charset="2"/>
              </a:rPr>
              <a:t></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Sự</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khác</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biệt</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của</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hai</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hình</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ảnh</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trên</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với</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hình</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ảnh</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những</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chiếc</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lá</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(ở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sáu</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dòng</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thơ</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đầu</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một</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bên</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là</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cái</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đẹp</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và</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sự</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bất</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diệt</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một</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bên</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là</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sự</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hủy</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hoại</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và</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tàn</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phai</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để</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khẳng</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định</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cái</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đẹp</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trường</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tồn</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của</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nghệ</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thuật</a:t>
            </a:r>
            <a:endParaRPr lang="vi-VN" sz="25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750"/>
                                  </p:stCondLst>
                                  <p:childTnLst>
                                    <p:set>
                                      <p:cBhvr>
                                        <p:cTn id="6" dur="1" fill="hold">
                                          <p:stCondLst>
                                            <p:cond delay="0"/>
                                          </p:stCondLst>
                                        </p:cTn>
                                        <p:tgtEl>
                                          <p:spTgt spid="335"/>
                                        </p:tgtEl>
                                        <p:attrNameLst>
                                          <p:attrName>style.visibility</p:attrName>
                                        </p:attrNameLst>
                                      </p:cBhvr>
                                      <p:to>
                                        <p:strVal val="visible"/>
                                      </p:to>
                                    </p:set>
                                    <p:animEffect transition="in" filter="fade">
                                      <p:cBhvr>
                                        <p:cTn id="7" dur="500"/>
                                        <p:tgtEl>
                                          <p:spTgt spid="3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pic>
        <p:nvPicPr>
          <p:cNvPr id="347" name="Google Shape;347;p25"/>
          <p:cNvPicPr preferRelativeResize="0"/>
          <p:nvPr/>
        </p:nvPicPr>
        <p:blipFill rotWithShape="1">
          <a:blip r:embed="rId3">
            <a:alphaModFix/>
          </a:blip>
          <a:srcRect/>
          <a:stretch/>
        </p:blipFill>
        <p:spPr>
          <a:xfrm>
            <a:off x="10297551" y="4684541"/>
            <a:ext cx="1751172" cy="1927273"/>
          </a:xfrm>
          <a:prstGeom prst="rect">
            <a:avLst/>
          </a:prstGeom>
          <a:noFill/>
          <a:ln>
            <a:noFill/>
          </a:ln>
        </p:spPr>
      </p:pic>
      <p:pic>
        <p:nvPicPr>
          <p:cNvPr id="348" name="Google Shape;348;p25" descr="卡通人物&#10;&#10;中度可信度描述已自动生成"/>
          <p:cNvPicPr preferRelativeResize="0"/>
          <p:nvPr/>
        </p:nvPicPr>
        <p:blipFill rotWithShape="1">
          <a:blip r:embed="rId4">
            <a:alphaModFix/>
          </a:blip>
          <a:srcRect/>
          <a:stretch/>
        </p:blipFill>
        <p:spPr>
          <a:xfrm>
            <a:off x="505234" y="521826"/>
            <a:ext cx="530308" cy="518117"/>
          </a:xfrm>
          <a:prstGeom prst="rect">
            <a:avLst/>
          </a:prstGeom>
          <a:noFill/>
          <a:ln>
            <a:noFill/>
          </a:ln>
        </p:spPr>
      </p:pic>
      <p:sp>
        <p:nvSpPr>
          <p:cNvPr id="9" name="Hộp Văn bản 8">
            <a:extLst>
              <a:ext uri="{FF2B5EF4-FFF2-40B4-BE49-F238E27FC236}">
                <a16:creationId xmlns:a16="http://schemas.microsoft.com/office/drawing/2014/main" id="{836140FE-2651-415A-A469-B45FF80AC7E4}"/>
              </a:ext>
            </a:extLst>
          </p:cNvPr>
          <p:cNvSpPr txBox="1"/>
          <p:nvPr/>
        </p:nvSpPr>
        <p:spPr>
          <a:xfrm>
            <a:off x="1202186" y="422031"/>
            <a:ext cx="9787628" cy="5652573"/>
          </a:xfrm>
          <a:prstGeom prst="rect">
            <a:avLst/>
          </a:prstGeom>
          <a:noFill/>
        </p:spPr>
        <p:txBody>
          <a:bodyPr wrap="square">
            <a:spAutoFit/>
          </a:bodyPr>
          <a:lstStyle/>
          <a:p>
            <a:pPr algn="just" fontAlgn="base">
              <a:lnSpc>
                <a:spcPct val="110000"/>
              </a:lnSpc>
              <a:spcAft>
                <a:spcPts val="800"/>
              </a:spcAft>
            </a:pPr>
            <a:r>
              <a:rPr lang="en-US" sz="25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5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Hai </a:t>
            </a:r>
            <a:r>
              <a:rPr lang="en-US" sz="25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câu</a:t>
            </a:r>
            <a:r>
              <a:rPr lang="en-US" sz="25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5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thơ</a:t>
            </a:r>
            <a:r>
              <a:rPr lang="en-US" sz="25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5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cuối</a:t>
            </a:r>
            <a:r>
              <a:rPr lang="en-US" sz="25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vi-VN" sz="25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fontAlgn="base">
              <a:lnSpc>
                <a:spcPct val="110000"/>
              </a:lnSpc>
              <a:spcAft>
                <a:spcPts val="800"/>
              </a:spcAft>
            </a:pP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i="1" dirty="0" err="1">
                <a:effectLst/>
                <a:latin typeface="Times New Roman" panose="02020603050405020304" pitchFamily="18" charset="0"/>
                <a:ea typeface="Arial" panose="020B0604020202020204" pitchFamily="34" charset="0"/>
                <a:cs typeface="Times New Roman" panose="02020603050405020304" pitchFamily="18" charset="0"/>
              </a:rPr>
              <a:t>Đôi</a:t>
            </a:r>
            <a:r>
              <a:rPr lang="en-US" sz="25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i="1" dirty="0" err="1">
                <a:effectLst/>
                <a:latin typeface="Times New Roman" panose="02020603050405020304" pitchFamily="18" charset="0"/>
                <a:ea typeface="Arial" panose="020B0604020202020204" pitchFamily="34" charset="0"/>
                <a:cs typeface="Times New Roman" panose="02020603050405020304" pitchFamily="18" charset="0"/>
              </a:rPr>
              <a:t>mắt</a:t>
            </a:r>
            <a:r>
              <a:rPr lang="en-US" sz="25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i="1" dirty="0" err="1">
                <a:effectLst/>
                <a:latin typeface="Times New Roman" panose="02020603050405020304" pitchFamily="18" charset="0"/>
                <a:ea typeface="Arial" panose="020B0604020202020204" pitchFamily="34" charset="0"/>
                <a:cs typeface="Times New Roman" panose="02020603050405020304" pitchFamily="18" charset="0"/>
              </a:rPr>
              <a:t>em</a:t>
            </a:r>
            <a:r>
              <a:rPr lang="en-US" sz="25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Hình</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ảnh</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hoán</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dụ</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chỉ</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vẻ</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đẹp</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của</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con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người</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của</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tình</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yêu</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gần</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gũi</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thân</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thuộc</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mà</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vẫn</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đầy</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ý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nghĩa</a:t>
            </a:r>
            <a:endParaRPr lang="vi-VN" sz="25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fontAlgn="base">
              <a:lnSpc>
                <a:spcPct val="110000"/>
              </a:lnSpc>
              <a:spcAft>
                <a:spcPts val="800"/>
              </a:spcAft>
            </a:pPr>
            <a:r>
              <a:rPr lang="en-US" sz="25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Nghệ</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thuật</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so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sánh</a:t>
            </a:r>
            <a:r>
              <a:rPr lang="en-US" sz="2500" i="1" dirty="0">
                <a:effectLst/>
                <a:latin typeface="Times New Roman" panose="02020603050405020304" pitchFamily="18" charset="0"/>
                <a:ea typeface="Arial" panose="020B0604020202020204" pitchFamily="34" charset="0"/>
                <a:cs typeface="Times New Roman" panose="02020603050405020304" pitchFamily="18" charset="0"/>
              </a:rPr>
              <a:t> +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hình</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ảnh</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i="1" dirty="0">
                <a:effectLst/>
                <a:latin typeface="Times New Roman" panose="02020603050405020304" pitchFamily="18" charset="0"/>
                <a:ea typeface="Arial" panose="020B0604020202020204" pitchFamily="34" charset="0"/>
                <a:cs typeface="Times New Roman" panose="02020603050405020304" pitchFamily="18" charset="0"/>
              </a:rPr>
              <a:t>Hai </a:t>
            </a:r>
            <a:r>
              <a:rPr lang="en-US" sz="2500" i="1" dirty="0" err="1">
                <a:effectLst/>
                <a:latin typeface="Times New Roman" panose="02020603050405020304" pitchFamily="18" charset="0"/>
                <a:ea typeface="Arial" panose="020B0604020202020204" pitchFamily="34" charset="0"/>
                <a:cs typeface="Times New Roman" panose="02020603050405020304" pitchFamily="18" charset="0"/>
              </a:rPr>
              <a:t>giếng</a:t>
            </a:r>
            <a:r>
              <a:rPr lang="en-US" sz="25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i="1" dirty="0" err="1">
                <a:effectLst/>
                <a:latin typeface="Times New Roman" panose="02020603050405020304" pitchFamily="18" charset="0"/>
                <a:ea typeface="Arial" panose="020B0604020202020204" pitchFamily="34" charset="0"/>
                <a:cs typeface="Times New Roman" panose="02020603050405020304" pitchFamily="18" charset="0"/>
              </a:rPr>
              <a:t>nước</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tràn</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đầy</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trong</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lành</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dạt</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dào</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sức</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sống</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có</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sức</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mạnh</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làm</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dịu</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mát</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chữa</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lành</a:t>
            </a:r>
            <a:endParaRPr lang="vi-VN" sz="25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fontAlgn="base">
              <a:lnSpc>
                <a:spcPct val="110000"/>
              </a:lnSpc>
              <a:spcAft>
                <a:spcPts val="800"/>
              </a:spcAft>
            </a:pP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Cách</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ngắt</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nhịp</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tạo</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hiệu</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ứng</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vòng</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tròn</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thể</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hiện</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cảm</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xúc</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say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mê</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chìm</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đắm</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tin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tưởng</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a:t>
            </a:r>
            <a:endParaRPr lang="vi-VN" sz="25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fontAlgn="base">
              <a:lnSpc>
                <a:spcPct val="110000"/>
              </a:lnSpc>
              <a:spcAft>
                <a:spcPts val="800"/>
              </a:spcAft>
            </a:pPr>
            <a:r>
              <a:rPr lang="en-US" sz="2500" dirty="0">
                <a:effectLst/>
                <a:latin typeface="Times New Roman" panose="02020603050405020304" pitchFamily="18" charset="0"/>
                <a:ea typeface="Arial" panose="020B0604020202020204" pitchFamily="34" charset="0"/>
                <a:cs typeface="Times New Roman" panose="02020603050405020304" pitchFamily="18" charset="0"/>
                <a:sym typeface="Wingdings" panose="05000000000000000000" pitchFamily="2" charset="2"/>
              </a:rPr>
              <a:t></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Phát</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hiện</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và</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khẳng</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định</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tin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tưởng</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vào</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sức</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sống</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của</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vẻ</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đẹp</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con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người</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của</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tình</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yêu</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chân</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chính</a:t>
            </a:r>
            <a:endParaRPr lang="vi-VN" sz="25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fontAlgn="base">
              <a:lnSpc>
                <a:spcPct val="110000"/>
              </a:lnSpc>
              <a:spcAft>
                <a:spcPts val="800"/>
              </a:spcAft>
            </a:pP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a:latin typeface="Times New Roman" panose="02020603050405020304" pitchFamily="18" charset="0"/>
                <a:ea typeface="Arial" panose="020B0604020202020204" pitchFamily="34" charset="0"/>
                <a:cs typeface="Times New Roman" panose="02020603050405020304" pitchFamily="18" charset="0"/>
              </a:rPr>
              <a:t>=&gt; </a:t>
            </a:r>
            <a:r>
              <a:rPr lang="en-US" sz="2500" i="1" dirty="0" err="1">
                <a:effectLst/>
                <a:latin typeface="Times New Roman" panose="02020603050405020304" pitchFamily="18" charset="0"/>
                <a:ea typeface="Arial" panose="020B0604020202020204" pitchFamily="34" charset="0"/>
                <a:cs typeface="Times New Roman" panose="02020603050405020304" pitchFamily="18" charset="0"/>
              </a:rPr>
              <a:t>Những</a:t>
            </a:r>
            <a:r>
              <a:rPr lang="en-US" sz="25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i="1" dirty="0" err="1">
                <a:effectLst/>
                <a:latin typeface="Times New Roman" panose="02020603050405020304" pitchFamily="18" charset="0"/>
                <a:ea typeface="Arial" panose="020B0604020202020204" pitchFamily="34" charset="0"/>
                <a:cs typeface="Times New Roman" panose="02020603050405020304" pitchFamily="18" charset="0"/>
              </a:rPr>
              <a:t>câu</a:t>
            </a:r>
            <a:r>
              <a:rPr lang="en-US" sz="25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i="1" dirty="0" err="1">
                <a:effectLst/>
                <a:latin typeface="Times New Roman" panose="02020603050405020304" pitchFamily="18" charset="0"/>
                <a:ea typeface="Arial" panose="020B0604020202020204" pitchFamily="34" charset="0"/>
                <a:cs typeface="Times New Roman" panose="02020603050405020304" pitchFamily="18" charset="0"/>
              </a:rPr>
              <a:t>thơ</a:t>
            </a:r>
            <a:r>
              <a:rPr lang="en-US" sz="25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i="1" dirty="0" err="1">
                <a:effectLst/>
                <a:latin typeface="Times New Roman" panose="02020603050405020304" pitchFamily="18" charset="0"/>
                <a:ea typeface="Arial" panose="020B0604020202020204" pitchFamily="34" charset="0"/>
                <a:cs typeface="Times New Roman" panose="02020603050405020304" pitchFamily="18" charset="0"/>
              </a:rPr>
              <a:t>như</a:t>
            </a:r>
            <a:r>
              <a:rPr lang="en-US" sz="25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i="1" dirty="0" err="1">
                <a:effectLst/>
                <a:latin typeface="Times New Roman" panose="02020603050405020304" pitchFamily="18" charset="0"/>
                <a:ea typeface="Arial" panose="020B0604020202020204" pitchFamily="34" charset="0"/>
                <a:cs typeface="Times New Roman" panose="02020603050405020304" pitchFamily="18" charset="0"/>
              </a:rPr>
              <a:t>lời</a:t>
            </a:r>
            <a:r>
              <a:rPr lang="en-US" sz="25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i="1" dirty="0" err="1">
                <a:effectLst/>
                <a:latin typeface="Times New Roman" panose="02020603050405020304" pitchFamily="18" charset="0"/>
                <a:ea typeface="Arial" panose="020B0604020202020204" pitchFamily="34" charset="0"/>
                <a:cs typeface="Times New Roman" panose="02020603050405020304" pitchFamily="18" charset="0"/>
              </a:rPr>
              <a:t>khẳng</a:t>
            </a:r>
            <a:r>
              <a:rPr lang="en-US" sz="25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i="1" dirty="0" err="1">
                <a:effectLst/>
                <a:latin typeface="Times New Roman" panose="02020603050405020304" pitchFamily="18" charset="0"/>
                <a:ea typeface="Arial" panose="020B0604020202020204" pitchFamily="34" charset="0"/>
                <a:cs typeface="Times New Roman" panose="02020603050405020304" pitchFamily="18" charset="0"/>
              </a:rPr>
              <a:t>định</a:t>
            </a:r>
            <a:r>
              <a:rPr lang="en-US" sz="25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i="1" dirty="0" err="1">
                <a:effectLst/>
                <a:latin typeface="Times New Roman" panose="02020603050405020304" pitchFamily="18" charset="0"/>
                <a:ea typeface="Arial" panose="020B0604020202020204" pitchFamily="34" charset="0"/>
                <a:cs typeface="Times New Roman" panose="02020603050405020304" pitchFamily="18" charset="0"/>
              </a:rPr>
              <a:t>sức</a:t>
            </a:r>
            <a:r>
              <a:rPr lang="en-US" sz="25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i="1" dirty="0" err="1">
                <a:effectLst/>
                <a:latin typeface="Times New Roman" panose="02020603050405020304" pitchFamily="18" charset="0"/>
                <a:ea typeface="Arial" panose="020B0604020202020204" pitchFamily="34" charset="0"/>
                <a:cs typeface="Times New Roman" panose="02020603050405020304" pitchFamily="18" charset="0"/>
              </a:rPr>
              <a:t>sống</a:t>
            </a:r>
            <a:r>
              <a:rPr lang="en-US" sz="25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i="1" dirty="0" err="1">
                <a:effectLst/>
                <a:latin typeface="Times New Roman" panose="02020603050405020304" pitchFamily="18" charset="0"/>
                <a:ea typeface="Arial" panose="020B0604020202020204" pitchFamily="34" charset="0"/>
                <a:cs typeface="Times New Roman" panose="02020603050405020304" pitchFamily="18" charset="0"/>
              </a:rPr>
              <a:t>vĩnh</a:t>
            </a:r>
            <a:r>
              <a:rPr lang="en-US" sz="25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i="1" dirty="0" err="1">
                <a:effectLst/>
                <a:latin typeface="Times New Roman" panose="02020603050405020304" pitchFamily="18" charset="0"/>
                <a:ea typeface="Arial" panose="020B0604020202020204" pitchFamily="34" charset="0"/>
                <a:cs typeface="Times New Roman" panose="02020603050405020304" pitchFamily="18" charset="0"/>
              </a:rPr>
              <a:t>cửu</a:t>
            </a:r>
            <a:r>
              <a:rPr lang="en-US" sz="25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i="1" dirty="0" err="1">
                <a:effectLst/>
                <a:latin typeface="Times New Roman" panose="02020603050405020304" pitchFamily="18" charset="0"/>
                <a:ea typeface="Arial" panose="020B0604020202020204" pitchFamily="34" charset="0"/>
                <a:cs typeface="Times New Roman" panose="02020603050405020304" pitchFamily="18" charset="0"/>
              </a:rPr>
              <a:t>của</a:t>
            </a:r>
            <a:r>
              <a:rPr lang="en-US" sz="25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i="1" dirty="0" err="1">
                <a:effectLst/>
                <a:latin typeface="Times New Roman" panose="02020603050405020304" pitchFamily="18" charset="0"/>
                <a:ea typeface="Arial" panose="020B0604020202020204" pitchFamily="34" charset="0"/>
                <a:cs typeface="Times New Roman" panose="02020603050405020304" pitchFamily="18" charset="0"/>
              </a:rPr>
              <a:t>những</a:t>
            </a:r>
            <a:r>
              <a:rPr lang="en-US" sz="25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i="1" dirty="0" err="1">
                <a:effectLst/>
                <a:latin typeface="Times New Roman" panose="02020603050405020304" pitchFamily="18" charset="0"/>
                <a:ea typeface="Arial" panose="020B0604020202020204" pitchFamily="34" charset="0"/>
                <a:cs typeface="Times New Roman" panose="02020603050405020304" pitchFamily="18" charset="0"/>
              </a:rPr>
              <a:t>giá</a:t>
            </a:r>
            <a:r>
              <a:rPr lang="en-US" sz="25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i="1" dirty="0" err="1">
                <a:effectLst/>
                <a:latin typeface="Times New Roman" panose="02020603050405020304" pitchFamily="18" charset="0"/>
                <a:ea typeface="Arial" panose="020B0604020202020204" pitchFamily="34" charset="0"/>
                <a:cs typeface="Times New Roman" panose="02020603050405020304" pitchFamily="18" charset="0"/>
              </a:rPr>
              <a:t>trị</a:t>
            </a:r>
            <a:r>
              <a:rPr lang="en-US" sz="25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i="1" dirty="0" err="1">
                <a:effectLst/>
                <a:latin typeface="Times New Roman" panose="02020603050405020304" pitchFamily="18" charset="0"/>
                <a:ea typeface="Arial" panose="020B0604020202020204" pitchFamily="34" charset="0"/>
                <a:cs typeface="Times New Roman" panose="02020603050405020304" pitchFamily="18" charset="0"/>
              </a:rPr>
              <a:t>nghệ</a:t>
            </a:r>
            <a:r>
              <a:rPr lang="en-US" sz="2500" i="1" dirty="0">
                <a:effectLst/>
                <a:latin typeface="Times New Roman" panose="02020603050405020304" pitchFamily="18" charset="0"/>
                <a:ea typeface="Arial" panose="020B0604020202020204" pitchFamily="34" charset="0"/>
              </a:rPr>
              <a:t> </a:t>
            </a:r>
            <a:r>
              <a:rPr lang="en-US" sz="2500" i="1" dirty="0" err="1">
                <a:effectLst/>
                <a:latin typeface="Times New Roman" panose="02020603050405020304" pitchFamily="18" charset="0"/>
                <a:ea typeface="Arial" panose="020B0604020202020204" pitchFamily="34" charset="0"/>
              </a:rPr>
              <a:t>thuật</a:t>
            </a:r>
            <a:r>
              <a:rPr lang="en-US" sz="2500" i="1" dirty="0">
                <a:effectLst/>
                <a:latin typeface="Times New Roman" panose="02020603050405020304" pitchFamily="18" charset="0"/>
                <a:ea typeface="Arial" panose="020B0604020202020204" pitchFamily="34" charset="0"/>
              </a:rPr>
              <a:t> </a:t>
            </a:r>
            <a:r>
              <a:rPr lang="en-US" sz="2500" i="1" dirty="0" err="1">
                <a:effectLst/>
                <a:latin typeface="Times New Roman" panose="02020603050405020304" pitchFamily="18" charset="0"/>
                <a:ea typeface="Arial" panose="020B0604020202020204" pitchFamily="34" charset="0"/>
              </a:rPr>
              <a:t>và</a:t>
            </a:r>
            <a:r>
              <a:rPr lang="en-US" sz="2500" i="1" dirty="0">
                <a:effectLst/>
                <a:latin typeface="Times New Roman" panose="02020603050405020304" pitchFamily="18" charset="0"/>
                <a:ea typeface="Arial" panose="020B0604020202020204" pitchFamily="34" charset="0"/>
              </a:rPr>
              <a:t> </a:t>
            </a:r>
            <a:r>
              <a:rPr lang="en-US" sz="2500" i="1" dirty="0" err="1">
                <a:effectLst/>
                <a:latin typeface="Times New Roman" panose="02020603050405020304" pitchFamily="18" charset="0"/>
                <a:ea typeface="Arial" panose="020B0604020202020204" pitchFamily="34" charset="0"/>
              </a:rPr>
              <a:t>tình</a:t>
            </a:r>
            <a:r>
              <a:rPr lang="en-US" sz="2500" i="1" dirty="0">
                <a:effectLst/>
                <a:latin typeface="Times New Roman" panose="02020603050405020304" pitchFamily="18" charset="0"/>
                <a:ea typeface="Arial" panose="020B0604020202020204" pitchFamily="34" charset="0"/>
              </a:rPr>
              <a:t> </a:t>
            </a:r>
            <a:r>
              <a:rPr lang="en-US" sz="2500" i="1" dirty="0" err="1">
                <a:effectLst/>
                <a:latin typeface="Times New Roman" panose="02020603050405020304" pitchFamily="18" charset="0"/>
                <a:ea typeface="Arial" panose="020B0604020202020204" pitchFamily="34" charset="0"/>
              </a:rPr>
              <a:t>yêu</a:t>
            </a:r>
            <a:r>
              <a:rPr lang="en-US" sz="2500" i="1" dirty="0">
                <a:effectLst/>
                <a:latin typeface="Times New Roman" panose="02020603050405020304" pitchFamily="18" charset="0"/>
                <a:ea typeface="Arial" panose="020B0604020202020204" pitchFamily="34" charset="0"/>
              </a:rPr>
              <a:t> </a:t>
            </a:r>
            <a:r>
              <a:rPr lang="en-US" sz="2500" i="1" dirty="0" err="1">
                <a:effectLst/>
                <a:latin typeface="Times New Roman" panose="02020603050405020304" pitchFamily="18" charset="0"/>
                <a:ea typeface="Arial" panose="020B0604020202020204" pitchFamily="34" charset="0"/>
              </a:rPr>
              <a:t>trước</a:t>
            </a:r>
            <a:r>
              <a:rPr lang="en-US" sz="2500" i="1" dirty="0">
                <a:effectLst/>
                <a:latin typeface="Times New Roman" panose="02020603050405020304" pitchFamily="18" charset="0"/>
                <a:ea typeface="Arial" panose="020B0604020202020204" pitchFamily="34" charset="0"/>
              </a:rPr>
              <a:t> </a:t>
            </a:r>
            <a:r>
              <a:rPr lang="en-US" sz="2500" i="1" dirty="0" err="1">
                <a:effectLst/>
                <a:latin typeface="Times New Roman" panose="02020603050405020304" pitchFamily="18" charset="0"/>
                <a:ea typeface="Arial" panose="020B0604020202020204" pitchFamily="34" charset="0"/>
              </a:rPr>
              <a:t>sự</a:t>
            </a:r>
            <a:r>
              <a:rPr lang="en-US" sz="2500" i="1" dirty="0">
                <a:effectLst/>
                <a:latin typeface="Times New Roman" panose="02020603050405020304" pitchFamily="18" charset="0"/>
                <a:ea typeface="Arial" panose="020B0604020202020204" pitchFamily="34" charset="0"/>
              </a:rPr>
              <a:t> </a:t>
            </a:r>
            <a:r>
              <a:rPr lang="en-US" sz="2500" i="1" dirty="0" err="1">
                <a:effectLst/>
                <a:latin typeface="Times New Roman" panose="02020603050405020304" pitchFamily="18" charset="0"/>
                <a:ea typeface="Arial" panose="020B0604020202020204" pitchFamily="34" charset="0"/>
              </a:rPr>
              <a:t>tàn</a:t>
            </a:r>
            <a:r>
              <a:rPr lang="en-US" sz="2500" i="1" dirty="0">
                <a:effectLst/>
                <a:latin typeface="Times New Roman" panose="02020603050405020304" pitchFamily="18" charset="0"/>
                <a:ea typeface="Arial" panose="020B0604020202020204" pitchFamily="34" charset="0"/>
              </a:rPr>
              <a:t> </a:t>
            </a:r>
            <a:r>
              <a:rPr lang="en-US" sz="2500" i="1" dirty="0" err="1">
                <a:effectLst/>
                <a:latin typeface="Times New Roman" panose="02020603050405020304" pitchFamily="18" charset="0"/>
                <a:ea typeface="Arial" panose="020B0604020202020204" pitchFamily="34" charset="0"/>
              </a:rPr>
              <a:t>phá</a:t>
            </a:r>
            <a:r>
              <a:rPr lang="en-US" sz="2500" i="1" dirty="0">
                <a:effectLst/>
                <a:latin typeface="Times New Roman" panose="02020603050405020304" pitchFamily="18" charset="0"/>
                <a:ea typeface="Arial" panose="020B0604020202020204" pitchFamily="34" charset="0"/>
              </a:rPr>
              <a:t> </a:t>
            </a:r>
            <a:r>
              <a:rPr lang="en-US" sz="2500" i="1" dirty="0" err="1">
                <a:effectLst/>
                <a:latin typeface="Times New Roman" panose="02020603050405020304" pitchFamily="18" charset="0"/>
                <a:ea typeface="Arial" panose="020B0604020202020204" pitchFamily="34" charset="0"/>
              </a:rPr>
              <a:t>của</a:t>
            </a:r>
            <a:r>
              <a:rPr lang="en-US" sz="2500" i="1" dirty="0">
                <a:effectLst/>
                <a:latin typeface="Times New Roman" panose="02020603050405020304" pitchFamily="18" charset="0"/>
                <a:ea typeface="Arial" panose="020B0604020202020204" pitchFamily="34" charset="0"/>
              </a:rPr>
              <a:t> </a:t>
            </a:r>
            <a:r>
              <a:rPr lang="en-US" sz="2500" i="1" dirty="0" err="1">
                <a:effectLst/>
                <a:latin typeface="Times New Roman" panose="02020603050405020304" pitchFamily="18" charset="0"/>
                <a:ea typeface="Arial" panose="020B0604020202020204" pitchFamily="34" charset="0"/>
              </a:rPr>
              <a:t>thời</a:t>
            </a:r>
            <a:r>
              <a:rPr lang="en-US" sz="2500" i="1" dirty="0">
                <a:effectLst/>
                <a:latin typeface="Times New Roman" panose="02020603050405020304" pitchFamily="18" charset="0"/>
                <a:ea typeface="Arial" panose="020B0604020202020204" pitchFamily="34" charset="0"/>
              </a:rPr>
              <a:t> </a:t>
            </a:r>
            <a:r>
              <a:rPr lang="en-US" sz="2500" i="1" dirty="0" err="1">
                <a:effectLst/>
                <a:latin typeface="Times New Roman" panose="02020603050405020304" pitchFamily="18" charset="0"/>
                <a:ea typeface="Arial" panose="020B0604020202020204" pitchFamily="34" charset="0"/>
              </a:rPr>
              <a:t>gian</a:t>
            </a:r>
            <a:r>
              <a:rPr lang="en-US" sz="2500" i="1" dirty="0">
                <a:effectLst/>
                <a:latin typeface="Times New Roman" panose="02020603050405020304" pitchFamily="18" charset="0"/>
                <a:ea typeface="Arial" panose="020B0604020202020204" pitchFamily="34" charset="0"/>
              </a:rPr>
              <a:t> – </a:t>
            </a:r>
            <a:r>
              <a:rPr lang="en-US" sz="2500" i="1" dirty="0" err="1">
                <a:effectLst/>
                <a:latin typeface="Times New Roman" panose="02020603050405020304" pitchFamily="18" charset="0"/>
                <a:ea typeface="Arial" panose="020B0604020202020204" pitchFamily="34" charset="0"/>
              </a:rPr>
              <a:t>Thông</a:t>
            </a:r>
            <a:r>
              <a:rPr lang="en-US" sz="2500" i="1" dirty="0">
                <a:effectLst/>
                <a:latin typeface="Times New Roman" panose="02020603050405020304" pitchFamily="18" charset="0"/>
                <a:ea typeface="Arial" panose="020B0604020202020204" pitchFamily="34" charset="0"/>
              </a:rPr>
              <a:t> </a:t>
            </a:r>
            <a:r>
              <a:rPr lang="en-US" sz="2500" i="1" dirty="0" err="1">
                <a:effectLst/>
                <a:latin typeface="Times New Roman" panose="02020603050405020304" pitchFamily="18" charset="0"/>
                <a:ea typeface="Arial" panose="020B0604020202020204" pitchFamily="34" charset="0"/>
              </a:rPr>
              <a:t>điệp</a:t>
            </a:r>
            <a:r>
              <a:rPr lang="en-US" sz="2500" i="1" dirty="0">
                <a:effectLst/>
                <a:latin typeface="Times New Roman" panose="02020603050405020304" pitchFamily="18" charset="0"/>
                <a:ea typeface="Arial" panose="020B0604020202020204" pitchFamily="34" charset="0"/>
              </a:rPr>
              <a:t> </a:t>
            </a:r>
            <a:r>
              <a:rPr lang="en-US" sz="2500" i="1" dirty="0" err="1">
                <a:effectLst/>
                <a:latin typeface="Times New Roman" panose="02020603050405020304" pitchFamily="18" charset="0"/>
                <a:ea typeface="Arial" panose="020B0604020202020204" pitchFamily="34" charset="0"/>
              </a:rPr>
              <a:t>nhân</a:t>
            </a:r>
            <a:r>
              <a:rPr lang="en-US" sz="2500" i="1" dirty="0">
                <a:effectLst/>
                <a:latin typeface="Times New Roman" panose="02020603050405020304" pitchFamily="18" charset="0"/>
                <a:ea typeface="Arial" panose="020B0604020202020204" pitchFamily="34" charset="0"/>
              </a:rPr>
              <a:t> </a:t>
            </a:r>
            <a:r>
              <a:rPr lang="en-US" sz="2500" i="1" dirty="0" err="1">
                <a:effectLst/>
                <a:latin typeface="Times New Roman" panose="02020603050405020304" pitchFamily="18" charset="0"/>
                <a:ea typeface="Arial" panose="020B0604020202020204" pitchFamily="34" charset="0"/>
              </a:rPr>
              <a:t>văn</a:t>
            </a:r>
            <a:r>
              <a:rPr lang="en-US" sz="2500" i="1" dirty="0">
                <a:effectLst/>
                <a:latin typeface="Times New Roman" panose="02020603050405020304" pitchFamily="18" charset="0"/>
                <a:ea typeface="Arial" panose="020B0604020202020204" pitchFamily="34" charset="0"/>
              </a:rPr>
              <a:t> </a:t>
            </a:r>
            <a:r>
              <a:rPr lang="en-US" sz="2500" i="1" dirty="0" err="1">
                <a:effectLst/>
                <a:latin typeface="Times New Roman" panose="02020603050405020304" pitchFamily="18" charset="0"/>
                <a:ea typeface="Arial" panose="020B0604020202020204" pitchFamily="34" charset="0"/>
              </a:rPr>
              <a:t>sâu</a:t>
            </a:r>
            <a:r>
              <a:rPr lang="en-US" sz="2500" i="1" dirty="0">
                <a:effectLst/>
                <a:latin typeface="Times New Roman" panose="02020603050405020304" pitchFamily="18" charset="0"/>
                <a:ea typeface="Arial" panose="020B0604020202020204" pitchFamily="34" charset="0"/>
              </a:rPr>
              <a:t> </a:t>
            </a:r>
            <a:r>
              <a:rPr lang="en-US" sz="2500" i="1" dirty="0" err="1">
                <a:effectLst/>
                <a:latin typeface="Times New Roman" panose="02020603050405020304" pitchFamily="18" charset="0"/>
                <a:ea typeface="Arial" panose="020B0604020202020204" pitchFamily="34" charset="0"/>
              </a:rPr>
              <a:t>sắc</a:t>
            </a:r>
            <a:r>
              <a:rPr lang="en-US" sz="2500" i="1" dirty="0">
                <a:effectLst/>
                <a:latin typeface="Times New Roman" panose="02020603050405020304" pitchFamily="18" charset="0"/>
                <a:ea typeface="Arial" panose="020B0604020202020204" pitchFamily="34" charset="0"/>
              </a:rPr>
              <a:t> </a:t>
            </a:r>
            <a:r>
              <a:rPr lang="en-US" sz="2500" i="1" dirty="0" err="1">
                <a:effectLst/>
                <a:latin typeface="Times New Roman" panose="02020603050405020304" pitchFamily="18" charset="0"/>
                <a:ea typeface="Arial" panose="020B0604020202020204" pitchFamily="34" charset="0"/>
              </a:rPr>
              <a:t>đem</a:t>
            </a:r>
            <a:r>
              <a:rPr lang="en-US" sz="2500" i="1" dirty="0">
                <a:effectLst/>
                <a:latin typeface="Times New Roman" panose="02020603050405020304" pitchFamily="18" charset="0"/>
                <a:ea typeface="Arial" panose="020B0604020202020204" pitchFamily="34" charset="0"/>
              </a:rPr>
              <a:t> </a:t>
            </a:r>
            <a:r>
              <a:rPr lang="en-US" sz="2500" i="1" dirty="0" err="1">
                <a:effectLst/>
                <a:latin typeface="Times New Roman" panose="02020603050405020304" pitchFamily="18" charset="0"/>
                <a:ea typeface="Arial" panose="020B0604020202020204" pitchFamily="34" charset="0"/>
              </a:rPr>
              <a:t>đến</a:t>
            </a:r>
            <a:r>
              <a:rPr lang="en-US" sz="2500" i="1" dirty="0">
                <a:effectLst/>
                <a:latin typeface="Times New Roman" panose="02020603050405020304" pitchFamily="18" charset="0"/>
                <a:ea typeface="Arial" panose="020B0604020202020204" pitchFamily="34" charset="0"/>
              </a:rPr>
              <a:t> </a:t>
            </a:r>
            <a:r>
              <a:rPr lang="en-US" sz="2500" i="1" dirty="0" err="1">
                <a:effectLst/>
                <a:latin typeface="Times New Roman" panose="02020603050405020304" pitchFamily="18" charset="0"/>
                <a:ea typeface="Arial" panose="020B0604020202020204" pitchFamily="34" charset="0"/>
              </a:rPr>
              <a:t>niềm</a:t>
            </a:r>
            <a:r>
              <a:rPr lang="en-US" sz="2500" i="1" dirty="0">
                <a:effectLst/>
                <a:latin typeface="Times New Roman" panose="02020603050405020304" pitchFamily="18" charset="0"/>
                <a:ea typeface="Arial" panose="020B0604020202020204" pitchFamily="34" charset="0"/>
              </a:rPr>
              <a:t> tin </a:t>
            </a:r>
            <a:r>
              <a:rPr lang="en-US" sz="2500" i="1" dirty="0" err="1">
                <a:effectLst/>
                <a:latin typeface="Times New Roman" panose="02020603050405020304" pitchFamily="18" charset="0"/>
                <a:ea typeface="Arial" panose="020B0604020202020204" pitchFamily="34" charset="0"/>
              </a:rPr>
              <a:t>vào</a:t>
            </a:r>
            <a:r>
              <a:rPr lang="en-US" sz="2500" i="1" dirty="0">
                <a:effectLst/>
                <a:latin typeface="Times New Roman" panose="02020603050405020304" pitchFamily="18" charset="0"/>
                <a:ea typeface="Arial" panose="020B0604020202020204" pitchFamily="34" charset="0"/>
              </a:rPr>
              <a:t> </a:t>
            </a:r>
            <a:r>
              <a:rPr lang="en-US" sz="2500" i="1" dirty="0" err="1">
                <a:effectLst/>
                <a:latin typeface="Times New Roman" panose="02020603050405020304" pitchFamily="18" charset="0"/>
                <a:ea typeface="Arial" panose="020B0604020202020204" pitchFamily="34" charset="0"/>
              </a:rPr>
              <a:t>cuộc</a:t>
            </a:r>
            <a:r>
              <a:rPr lang="en-US" sz="2500" i="1" dirty="0">
                <a:effectLst/>
                <a:latin typeface="Times New Roman" panose="02020603050405020304" pitchFamily="18" charset="0"/>
                <a:ea typeface="Arial" panose="020B0604020202020204" pitchFamily="34" charset="0"/>
              </a:rPr>
              <a:t> </a:t>
            </a:r>
            <a:r>
              <a:rPr lang="en-US" sz="2500" i="1" dirty="0" err="1">
                <a:effectLst/>
                <a:latin typeface="Times New Roman" panose="02020603050405020304" pitchFamily="18" charset="0"/>
                <a:ea typeface="Arial" panose="020B0604020202020204" pitchFamily="34" charset="0"/>
              </a:rPr>
              <a:t>sống</a:t>
            </a:r>
            <a:r>
              <a:rPr lang="en-US" sz="2500" i="1" dirty="0">
                <a:effectLst/>
                <a:latin typeface="Times New Roman" panose="02020603050405020304" pitchFamily="18" charset="0"/>
                <a:ea typeface="Arial" panose="020B0604020202020204" pitchFamily="34" charset="0"/>
              </a:rPr>
              <a:t>, </a:t>
            </a:r>
            <a:r>
              <a:rPr lang="en-US" sz="2500" i="1" dirty="0" err="1">
                <a:effectLst/>
                <a:latin typeface="Times New Roman" panose="02020603050405020304" pitchFamily="18" charset="0"/>
                <a:ea typeface="Arial" panose="020B0604020202020204" pitchFamily="34" charset="0"/>
              </a:rPr>
              <a:t>tình</a:t>
            </a:r>
            <a:r>
              <a:rPr lang="en-US" sz="2500" i="1" dirty="0">
                <a:effectLst/>
                <a:latin typeface="Times New Roman" panose="02020603050405020304" pitchFamily="18" charset="0"/>
                <a:ea typeface="Arial" panose="020B0604020202020204" pitchFamily="34" charset="0"/>
              </a:rPr>
              <a:t> </a:t>
            </a:r>
            <a:r>
              <a:rPr lang="en-US" sz="2500" i="1" dirty="0" err="1">
                <a:effectLst/>
                <a:latin typeface="Times New Roman" panose="02020603050405020304" pitchFamily="18" charset="0"/>
                <a:ea typeface="Arial" panose="020B0604020202020204" pitchFamily="34" charset="0"/>
              </a:rPr>
              <a:t>yêu</a:t>
            </a:r>
            <a:r>
              <a:rPr lang="en-US" sz="2500" i="1" dirty="0">
                <a:effectLst/>
                <a:latin typeface="Times New Roman" panose="02020603050405020304" pitchFamily="18" charset="0"/>
                <a:ea typeface="Arial" panose="020B0604020202020204" pitchFamily="34" charset="0"/>
              </a:rPr>
              <a:t>.</a:t>
            </a:r>
            <a:endParaRPr lang="vi-VN" sz="2500"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pic>
        <p:nvPicPr>
          <p:cNvPr id="487" name="Google Shape;487;p37" descr="卡通人物&#10;&#10;中度可信度描述已自动生成"/>
          <p:cNvPicPr preferRelativeResize="0"/>
          <p:nvPr/>
        </p:nvPicPr>
        <p:blipFill rotWithShape="1">
          <a:blip r:embed="rId3">
            <a:alphaModFix/>
          </a:blip>
          <a:srcRect/>
          <a:stretch/>
        </p:blipFill>
        <p:spPr>
          <a:xfrm>
            <a:off x="786588" y="564029"/>
            <a:ext cx="530308" cy="518117"/>
          </a:xfrm>
          <a:prstGeom prst="rect">
            <a:avLst/>
          </a:prstGeom>
          <a:noFill/>
          <a:ln>
            <a:noFill/>
          </a:ln>
        </p:spPr>
      </p:pic>
      <p:sp>
        <p:nvSpPr>
          <p:cNvPr id="488" name="Google Shape;488;p37"/>
          <p:cNvSpPr txBox="1"/>
          <p:nvPr/>
        </p:nvSpPr>
        <p:spPr>
          <a:xfrm>
            <a:off x="1517876" y="564029"/>
            <a:ext cx="358869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rgbClr val="0C0C0C"/>
                </a:solidFill>
                <a:latin typeface="Times New Roman" panose="02020603050405020304" pitchFamily="18" charset="0"/>
                <a:cs typeface="Times New Roman" panose="02020603050405020304" pitchFamily="18" charset="0"/>
                <a:sym typeface="Arial"/>
              </a:rPr>
              <a:t>III. TỔNG KẾT</a:t>
            </a:r>
            <a:endParaRPr sz="3200" b="1" dirty="0">
              <a:solidFill>
                <a:srgbClr val="0C0C0C"/>
              </a:solidFill>
              <a:latin typeface="Times New Roman" panose="02020603050405020304" pitchFamily="18" charset="0"/>
              <a:cs typeface="Times New Roman" panose="02020603050405020304" pitchFamily="18" charset="0"/>
              <a:sym typeface="Arial"/>
            </a:endParaRPr>
          </a:p>
        </p:txBody>
      </p:sp>
      <p:pic>
        <p:nvPicPr>
          <p:cNvPr id="489" name="Google Shape;489;p37"/>
          <p:cNvPicPr preferRelativeResize="0"/>
          <p:nvPr/>
        </p:nvPicPr>
        <p:blipFill rotWithShape="1">
          <a:blip r:embed="rId4">
            <a:alphaModFix/>
          </a:blip>
          <a:srcRect/>
          <a:stretch/>
        </p:blipFill>
        <p:spPr>
          <a:xfrm>
            <a:off x="4282245" y="243784"/>
            <a:ext cx="7431026" cy="5447825"/>
          </a:xfrm>
          <a:prstGeom prst="rect">
            <a:avLst/>
          </a:prstGeom>
          <a:noFill/>
          <a:ln>
            <a:noFill/>
          </a:ln>
        </p:spPr>
      </p:pic>
      <p:pic>
        <p:nvPicPr>
          <p:cNvPr id="490" name="Google Shape;490;p37"/>
          <p:cNvPicPr preferRelativeResize="0"/>
          <p:nvPr/>
        </p:nvPicPr>
        <p:blipFill rotWithShape="1">
          <a:blip r:embed="rId5">
            <a:alphaModFix/>
          </a:blip>
          <a:srcRect/>
          <a:stretch/>
        </p:blipFill>
        <p:spPr>
          <a:xfrm>
            <a:off x="993140" y="1979930"/>
            <a:ext cx="4815840" cy="3129280"/>
          </a:xfrm>
          <a:prstGeom prst="rect">
            <a:avLst/>
          </a:prstGeom>
          <a:noFill/>
          <a:ln>
            <a:noFill/>
          </a:ln>
        </p:spPr>
      </p:pic>
      <p:sp>
        <p:nvSpPr>
          <p:cNvPr id="491" name="Google Shape;491;p37"/>
          <p:cNvSpPr txBox="1"/>
          <p:nvPr/>
        </p:nvSpPr>
        <p:spPr>
          <a:xfrm>
            <a:off x="6096000" y="2317402"/>
            <a:ext cx="4211826" cy="138499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i="1" dirty="0">
                <a:solidFill>
                  <a:schemeClr val="dk1"/>
                </a:solidFill>
                <a:latin typeface="Arial"/>
                <a:ea typeface="Arial"/>
                <a:cs typeface="Arial"/>
                <a:sym typeface="Arial"/>
              </a:rPr>
              <a:t>? </a:t>
            </a:r>
            <a:r>
              <a:rPr lang="en-US" sz="2800" b="1" i="1" dirty="0" err="1">
                <a:solidFill>
                  <a:schemeClr val="dk1"/>
                </a:solidFill>
                <a:latin typeface="Times New Roman" panose="02020603050405020304" pitchFamily="18" charset="0"/>
                <a:cs typeface="Times New Roman" panose="02020603050405020304" pitchFamily="18" charset="0"/>
                <a:sym typeface="Arial"/>
              </a:rPr>
              <a:t>Nhận</a:t>
            </a:r>
            <a:r>
              <a:rPr lang="en-US" sz="2800" b="1" i="1" dirty="0">
                <a:solidFill>
                  <a:schemeClr val="dk1"/>
                </a:solidFill>
                <a:latin typeface="Times New Roman" panose="02020603050405020304" pitchFamily="18" charset="0"/>
                <a:cs typeface="Times New Roman" panose="02020603050405020304" pitchFamily="18" charset="0"/>
                <a:sym typeface="Arial"/>
              </a:rPr>
              <a:t> </a:t>
            </a:r>
            <a:r>
              <a:rPr lang="en-US" sz="2800" b="1" i="1" dirty="0" err="1">
                <a:solidFill>
                  <a:schemeClr val="dk1"/>
                </a:solidFill>
                <a:latin typeface="Times New Roman" panose="02020603050405020304" pitchFamily="18" charset="0"/>
                <a:cs typeface="Times New Roman" panose="02020603050405020304" pitchFamily="18" charset="0"/>
                <a:sym typeface="Arial"/>
              </a:rPr>
              <a:t>xét</a:t>
            </a:r>
            <a:r>
              <a:rPr lang="en-US" sz="2800" b="1" i="1" dirty="0">
                <a:solidFill>
                  <a:schemeClr val="dk1"/>
                </a:solidFill>
                <a:latin typeface="Times New Roman" panose="02020603050405020304" pitchFamily="18" charset="0"/>
                <a:cs typeface="Times New Roman" panose="02020603050405020304" pitchFamily="18" charset="0"/>
                <a:sym typeface="Arial"/>
              </a:rPr>
              <a:t> </a:t>
            </a:r>
            <a:r>
              <a:rPr lang="en-US" sz="2800" b="1" i="1" dirty="0" err="1">
                <a:solidFill>
                  <a:schemeClr val="dk1"/>
                </a:solidFill>
                <a:latin typeface="Times New Roman" panose="02020603050405020304" pitchFamily="18" charset="0"/>
                <a:cs typeface="Times New Roman" panose="02020603050405020304" pitchFamily="18" charset="0"/>
                <a:sym typeface="Arial"/>
              </a:rPr>
              <a:t>những</a:t>
            </a:r>
            <a:r>
              <a:rPr lang="en-US" sz="2800" b="1" i="1" dirty="0">
                <a:solidFill>
                  <a:schemeClr val="dk1"/>
                </a:solidFill>
                <a:latin typeface="Times New Roman" panose="02020603050405020304" pitchFamily="18" charset="0"/>
                <a:cs typeface="Times New Roman" panose="02020603050405020304" pitchFamily="18" charset="0"/>
                <a:sym typeface="Arial"/>
              </a:rPr>
              <a:t> </a:t>
            </a:r>
            <a:r>
              <a:rPr lang="en-US" sz="2800" b="1" i="1" dirty="0" err="1">
                <a:solidFill>
                  <a:schemeClr val="dk1"/>
                </a:solidFill>
                <a:latin typeface="Times New Roman" panose="02020603050405020304" pitchFamily="18" charset="0"/>
                <a:cs typeface="Times New Roman" panose="02020603050405020304" pitchFamily="18" charset="0"/>
                <a:sym typeface="Arial"/>
              </a:rPr>
              <a:t>nét</a:t>
            </a:r>
            <a:r>
              <a:rPr lang="en-US" sz="2800" b="1" i="1" dirty="0">
                <a:solidFill>
                  <a:schemeClr val="dk1"/>
                </a:solidFill>
                <a:latin typeface="Times New Roman" panose="02020603050405020304" pitchFamily="18" charset="0"/>
                <a:cs typeface="Times New Roman" panose="02020603050405020304" pitchFamily="18" charset="0"/>
                <a:sym typeface="Arial"/>
              </a:rPr>
              <a:t> </a:t>
            </a:r>
            <a:r>
              <a:rPr lang="en-US" sz="2800" b="1" i="1" dirty="0" err="1">
                <a:solidFill>
                  <a:schemeClr val="dk1"/>
                </a:solidFill>
                <a:latin typeface="Times New Roman" panose="02020603050405020304" pitchFamily="18" charset="0"/>
                <a:cs typeface="Times New Roman" panose="02020603050405020304" pitchFamily="18" charset="0"/>
                <a:sym typeface="Arial"/>
              </a:rPr>
              <a:t>đặc</a:t>
            </a:r>
            <a:r>
              <a:rPr lang="en-US" sz="2800" b="1" i="1" dirty="0">
                <a:solidFill>
                  <a:schemeClr val="dk1"/>
                </a:solidFill>
                <a:latin typeface="Times New Roman" panose="02020603050405020304" pitchFamily="18" charset="0"/>
                <a:cs typeface="Times New Roman" panose="02020603050405020304" pitchFamily="18" charset="0"/>
                <a:sym typeface="Arial"/>
              </a:rPr>
              <a:t> </a:t>
            </a:r>
            <a:r>
              <a:rPr lang="en-US" sz="2800" b="1" i="1" dirty="0" err="1">
                <a:solidFill>
                  <a:schemeClr val="dk1"/>
                </a:solidFill>
                <a:latin typeface="Times New Roman" panose="02020603050405020304" pitchFamily="18" charset="0"/>
                <a:cs typeface="Times New Roman" panose="02020603050405020304" pitchFamily="18" charset="0"/>
                <a:sym typeface="Arial"/>
              </a:rPr>
              <a:t>sắc</a:t>
            </a:r>
            <a:r>
              <a:rPr lang="en-US" sz="2800" b="1" i="1" dirty="0">
                <a:solidFill>
                  <a:schemeClr val="dk1"/>
                </a:solidFill>
                <a:latin typeface="Times New Roman" panose="02020603050405020304" pitchFamily="18" charset="0"/>
                <a:cs typeface="Times New Roman" panose="02020603050405020304" pitchFamily="18" charset="0"/>
                <a:sym typeface="Arial"/>
              </a:rPr>
              <a:t> </a:t>
            </a:r>
            <a:r>
              <a:rPr lang="en-US" sz="2800" b="1" i="1" dirty="0" err="1">
                <a:solidFill>
                  <a:schemeClr val="dk1"/>
                </a:solidFill>
                <a:latin typeface="Times New Roman" panose="02020603050405020304" pitchFamily="18" charset="0"/>
                <a:cs typeface="Times New Roman" panose="02020603050405020304" pitchFamily="18" charset="0"/>
                <a:sym typeface="Arial"/>
              </a:rPr>
              <a:t>về</a:t>
            </a:r>
            <a:r>
              <a:rPr lang="en-US" sz="2800" b="1" i="1" dirty="0">
                <a:solidFill>
                  <a:schemeClr val="dk1"/>
                </a:solidFill>
                <a:latin typeface="Times New Roman" panose="02020603050405020304" pitchFamily="18" charset="0"/>
                <a:cs typeface="Times New Roman" panose="02020603050405020304" pitchFamily="18" charset="0"/>
                <a:sym typeface="Arial"/>
              </a:rPr>
              <a:t> </a:t>
            </a:r>
            <a:r>
              <a:rPr lang="en-US" sz="2800" b="1" i="1" dirty="0" err="1">
                <a:solidFill>
                  <a:schemeClr val="dk1"/>
                </a:solidFill>
                <a:latin typeface="Times New Roman" panose="02020603050405020304" pitchFamily="18" charset="0"/>
                <a:cs typeface="Times New Roman" panose="02020603050405020304" pitchFamily="18" charset="0"/>
                <a:sym typeface="Arial"/>
              </a:rPr>
              <a:t>nghệ</a:t>
            </a:r>
            <a:r>
              <a:rPr lang="en-US" sz="2800" b="1" i="1" dirty="0">
                <a:solidFill>
                  <a:schemeClr val="dk1"/>
                </a:solidFill>
                <a:latin typeface="Times New Roman" panose="02020603050405020304" pitchFamily="18" charset="0"/>
                <a:cs typeface="Times New Roman" panose="02020603050405020304" pitchFamily="18" charset="0"/>
                <a:sym typeface="Arial"/>
              </a:rPr>
              <a:t> </a:t>
            </a:r>
            <a:r>
              <a:rPr lang="en-US" sz="2800" b="1" i="1" dirty="0" err="1">
                <a:solidFill>
                  <a:schemeClr val="dk1"/>
                </a:solidFill>
                <a:latin typeface="Times New Roman" panose="02020603050405020304" pitchFamily="18" charset="0"/>
                <a:cs typeface="Times New Roman" panose="02020603050405020304" pitchFamily="18" charset="0"/>
                <a:sym typeface="Arial"/>
              </a:rPr>
              <a:t>thuật</a:t>
            </a:r>
            <a:r>
              <a:rPr lang="en-US" sz="2800" b="1" i="1" dirty="0">
                <a:solidFill>
                  <a:schemeClr val="dk1"/>
                </a:solidFill>
                <a:latin typeface="Times New Roman" panose="02020603050405020304" pitchFamily="18" charset="0"/>
                <a:cs typeface="Times New Roman" panose="02020603050405020304" pitchFamily="18" charset="0"/>
                <a:sym typeface="Arial"/>
              </a:rPr>
              <a:t> </a:t>
            </a:r>
            <a:r>
              <a:rPr lang="en-US" sz="2800" b="1" i="1" dirty="0" err="1">
                <a:solidFill>
                  <a:schemeClr val="dk1"/>
                </a:solidFill>
                <a:latin typeface="Times New Roman" panose="02020603050405020304" pitchFamily="18" charset="0"/>
                <a:cs typeface="Times New Roman" panose="02020603050405020304" pitchFamily="18" charset="0"/>
                <a:sym typeface="Arial"/>
              </a:rPr>
              <a:t>và</a:t>
            </a:r>
            <a:r>
              <a:rPr lang="en-US" sz="2800" b="1" i="1" dirty="0">
                <a:solidFill>
                  <a:schemeClr val="dk1"/>
                </a:solidFill>
                <a:latin typeface="Times New Roman" panose="02020603050405020304" pitchFamily="18" charset="0"/>
                <a:cs typeface="Times New Roman" panose="02020603050405020304" pitchFamily="18" charset="0"/>
                <a:sym typeface="Arial"/>
              </a:rPr>
              <a:t> </a:t>
            </a:r>
            <a:r>
              <a:rPr lang="en-US" sz="2800" b="1" i="1" dirty="0" err="1">
                <a:solidFill>
                  <a:schemeClr val="dk1"/>
                </a:solidFill>
                <a:latin typeface="Times New Roman" panose="02020603050405020304" pitchFamily="18" charset="0"/>
                <a:cs typeface="Times New Roman" panose="02020603050405020304" pitchFamily="18" charset="0"/>
                <a:sym typeface="Arial"/>
              </a:rPr>
              <a:t>nội</a:t>
            </a:r>
            <a:r>
              <a:rPr lang="en-US" sz="2800" b="1" i="1" dirty="0">
                <a:solidFill>
                  <a:schemeClr val="dk1"/>
                </a:solidFill>
                <a:latin typeface="Times New Roman" panose="02020603050405020304" pitchFamily="18" charset="0"/>
                <a:cs typeface="Times New Roman" panose="02020603050405020304" pitchFamily="18" charset="0"/>
                <a:sym typeface="Arial"/>
              </a:rPr>
              <a:t> dung </a:t>
            </a:r>
            <a:r>
              <a:rPr lang="en-US" sz="2800" b="1" i="1" dirty="0" err="1">
                <a:solidFill>
                  <a:schemeClr val="dk1"/>
                </a:solidFill>
                <a:latin typeface="Times New Roman" panose="02020603050405020304" pitchFamily="18" charset="0"/>
                <a:cs typeface="Times New Roman" panose="02020603050405020304" pitchFamily="18" charset="0"/>
                <a:sym typeface="Arial"/>
              </a:rPr>
              <a:t>của</a:t>
            </a:r>
            <a:r>
              <a:rPr lang="en-US" sz="2800" b="1" i="1" dirty="0">
                <a:solidFill>
                  <a:schemeClr val="dk1"/>
                </a:solidFill>
                <a:latin typeface="Times New Roman" panose="02020603050405020304" pitchFamily="18" charset="0"/>
                <a:cs typeface="Times New Roman" panose="02020603050405020304" pitchFamily="18" charset="0"/>
                <a:sym typeface="Arial"/>
              </a:rPr>
              <a:t> </a:t>
            </a:r>
            <a:r>
              <a:rPr lang="en-US" sz="2800" b="1" i="1" dirty="0" err="1">
                <a:solidFill>
                  <a:schemeClr val="dk1"/>
                </a:solidFill>
                <a:latin typeface="Times New Roman" panose="02020603050405020304" pitchFamily="18" charset="0"/>
                <a:cs typeface="Times New Roman" panose="02020603050405020304" pitchFamily="18" charset="0"/>
                <a:sym typeface="Arial"/>
              </a:rPr>
              <a:t>bài</a:t>
            </a:r>
            <a:r>
              <a:rPr lang="en-US" sz="2800" b="1" i="1" dirty="0">
                <a:solidFill>
                  <a:schemeClr val="dk1"/>
                </a:solidFill>
                <a:latin typeface="Times New Roman" panose="02020603050405020304" pitchFamily="18" charset="0"/>
                <a:cs typeface="Times New Roman" panose="02020603050405020304" pitchFamily="18" charset="0"/>
                <a:sym typeface="Arial"/>
              </a:rPr>
              <a:t> </a:t>
            </a:r>
            <a:r>
              <a:rPr lang="en-US" sz="2800" b="1" i="1" dirty="0" err="1">
                <a:solidFill>
                  <a:schemeClr val="dk1"/>
                </a:solidFill>
                <a:latin typeface="Times New Roman" panose="02020603050405020304" pitchFamily="18" charset="0"/>
                <a:cs typeface="Times New Roman" panose="02020603050405020304" pitchFamily="18" charset="0"/>
                <a:sym typeface="Arial"/>
              </a:rPr>
              <a:t>thơ</a:t>
            </a:r>
            <a:r>
              <a:rPr lang="en-US" sz="2800" b="1" i="1" dirty="0">
                <a:solidFill>
                  <a:schemeClr val="dk1"/>
                </a:solidFill>
                <a:latin typeface="Times New Roman" panose="02020603050405020304" pitchFamily="18" charset="0"/>
                <a:cs typeface="Times New Roman" panose="02020603050405020304" pitchFamily="18" charset="0"/>
                <a:sym typeface="Arial"/>
              </a:rPr>
              <a:t>.</a:t>
            </a:r>
            <a:endParaRPr sz="2800" b="1" dirty="0">
              <a:solidFill>
                <a:schemeClr val="dk1"/>
              </a:solidFill>
              <a:latin typeface="Times New Roman" panose="02020603050405020304" pitchFamily="18" charset="0"/>
              <a:cs typeface="Times New Roman" panose="02020603050405020304" pitchFamily="18" charset="0"/>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0"/>
                                        </p:tgtEl>
                                        <p:attrNameLst>
                                          <p:attrName>style.visibility</p:attrName>
                                        </p:attrNameLst>
                                      </p:cBhvr>
                                      <p:to>
                                        <p:strVal val="visible"/>
                                      </p:to>
                                    </p:set>
                                    <p:animEffect transition="in" filter="fade">
                                      <p:cBhvr>
                                        <p:cTn id="7" dur="500"/>
                                        <p:tgtEl>
                                          <p:spTgt spid="490"/>
                                        </p:tgtEl>
                                      </p:cBhvr>
                                    </p:animEffect>
                                  </p:childTnLst>
                                </p:cTn>
                              </p:par>
                              <p:par>
                                <p:cTn id="8" presetID="10" presetClass="entr" presetSubtype="0" fill="hold" nodeType="withEffect">
                                  <p:stCondLst>
                                    <p:cond delay="0"/>
                                  </p:stCondLst>
                                  <p:childTnLst>
                                    <p:set>
                                      <p:cBhvr>
                                        <p:cTn id="9" dur="1" fill="hold">
                                          <p:stCondLst>
                                            <p:cond delay="0"/>
                                          </p:stCondLst>
                                        </p:cTn>
                                        <p:tgtEl>
                                          <p:spTgt spid="489"/>
                                        </p:tgtEl>
                                        <p:attrNameLst>
                                          <p:attrName>style.visibility</p:attrName>
                                        </p:attrNameLst>
                                      </p:cBhvr>
                                      <p:to>
                                        <p:strVal val="visible"/>
                                      </p:to>
                                    </p:set>
                                    <p:animEffect transition="in" filter="fade">
                                      <p:cBhvr>
                                        <p:cTn id="10" dur="500"/>
                                        <p:tgtEl>
                                          <p:spTgt spid="489"/>
                                        </p:tgtEl>
                                      </p:cBhvr>
                                    </p:animEffect>
                                  </p:childTnLst>
                                </p:cTn>
                              </p:par>
                              <p:par>
                                <p:cTn id="11" presetID="10" presetClass="entr" presetSubtype="0" fill="hold" nodeType="withEffect">
                                  <p:stCondLst>
                                    <p:cond delay="0"/>
                                  </p:stCondLst>
                                  <p:childTnLst>
                                    <p:set>
                                      <p:cBhvr>
                                        <p:cTn id="12" dur="1" fill="hold">
                                          <p:stCondLst>
                                            <p:cond delay="0"/>
                                          </p:stCondLst>
                                        </p:cTn>
                                        <p:tgtEl>
                                          <p:spTgt spid="491"/>
                                        </p:tgtEl>
                                        <p:attrNameLst>
                                          <p:attrName>style.visibility</p:attrName>
                                        </p:attrNameLst>
                                      </p:cBhvr>
                                      <p:to>
                                        <p:strVal val="visible"/>
                                      </p:to>
                                    </p:set>
                                    <p:animEffect transition="in" filter="fade">
                                      <p:cBhvr>
                                        <p:cTn id="13" dur="500"/>
                                        <p:tgtEl>
                                          <p:spTgt spid="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pic>
        <p:nvPicPr>
          <p:cNvPr id="496" name="Google Shape;496;p38" descr="卡通人物&#10;&#10;中度可信度描述已自动生成"/>
          <p:cNvPicPr preferRelativeResize="0"/>
          <p:nvPr/>
        </p:nvPicPr>
        <p:blipFill rotWithShape="1">
          <a:blip r:embed="rId3">
            <a:alphaModFix/>
          </a:blip>
          <a:srcRect/>
          <a:stretch/>
        </p:blipFill>
        <p:spPr>
          <a:xfrm>
            <a:off x="786588" y="564029"/>
            <a:ext cx="530308" cy="518117"/>
          </a:xfrm>
          <a:prstGeom prst="rect">
            <a:avLst/>
          </a:prstGeom>
          <a:noFill/>
          <a:ln>
            <a:noFill/>
          </a:ln>
        </p:spPr>
      </p:pic>
      <p:sp>
        <p:nvSpPr>
          <p:cNvPr id="497" name="Google Shape;497;p38"/>
          <p:cNvSpPr txBox="1"/>
          <p:nvPr/>
        </p:nvSpPr>
        <p:spPr>
          <a:xfrm>
            <a:off x="2924645" y="504731"/>
            <a:ext cx="5009533"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rgbClr val="0C0C0C"/>
                </a:solidFill>
                <a:latin typeface="Times New Roman" panose="02020603050405020304" pitchFamily="18" charset="0"/>
                <a:cs typeface="Times New Roman" panose="02020603050405020304" pitchFamily="18" charset="0"/>
                <a:sym typeface="Arial"/>
              </a:rPr>
              <a:t>1. </a:t>
            </a:r>
            <a:r>
              <a:rPr lang="en-US" sz="3200" b="1" dirty="0" err="1">
                <a:solidFill>
                  <a:srgbClr val="0C0C0C"/>
                </a:solidFill>
                <a:latin typeface="Times New Roman" panose="02020603050405020304" pitchFamily="18" charset="0"/>
                <a:cs typeface="Times New Roman" panose="02020603050405020304" pitchFamily="18" charset="0"/>
                <a:sym typeface="Arial"/>
              </a:rPr>
              <a:t>Đặc</a:t>
            </a:r>
            <a:r>
              <a:rPr lang="en-US" sz="3200" b="1" dirty="0">
                <a:solidFill>
                  <a:srgbClr val="0C0C0C"/>
                </a:solidFill>
                <a:latin typeface="Times New Roman" panose="02020603050405020304" pitchFamily="18" charset="0"/>
                <a:cs typeface="Times New Roman" panose="02020603050405020304" pitchFamily="18" charset="0"/>
                <a:sym typeface="Arial"/>
              </a:rPr>
              <a:t> </a:t>
            </a:r>
            <a:r>
              <a:rPr lang="en-US" sz="3200" b="1" dirty="0" err="1">
                <a:solidFill>
                  <a:srgbClr val="0C0C0C"/>
                </a:solidFill>
                <a:latin typeface="Times New Roman" panose="02020603050405020304" pitchFamily="18" charset="0"/>
                <a:cs typeface="Times New Roman" panose="02020603050405020304" pitchFamily="18" charset="0"/>
                <a:sym typeface="Arial"/>
              </a:rPr>
              <a:t>sắc</a:t>
            </a:r>
            <a:r>
              <a:rPr lang="en-US" sz="3200" b="1" dirty="0">
                <a:solidFill>
                  <a:srgbClr val="0C0C0C"/>
                </a:solidFill>
                <a:latin typeface="Times New Roman" panose="02020603050405020304" pitchFamily="18" charset="0"/>
                <a:cs typeface="Times New Roman" panose="02020603050405020304" pitchFamily="18" charset="0"/>
                <a:sym typeface="Arial"/>
              </a:rPr>
              <a:t> </a:t>
            </a:r>
            <a:r>
              <a:rPr lang="en-US" sz="3200" b="1" dirty="0" err="1">
                <a:solidFill>
                  <a:srgbClr val="0C0C0C"/>
                </a:solidFill>
                <a:latin typeface="Times New Roman" panose="02020603050405020304" pitchFamily="18" charset="0"/>
                <a:cs typeface="Times New Roman" panose="02020603050405020304" pitchFamily="18" charset="0"/>
                <a:sym typeface="Arial"/>
              </a:rPr>
              <a:t>nghệ</a:t>
            </a:r>
            <a:r>
              <a:rPr lang="en-US" sz="3200" b="1" dirty="0">
                <a:solidFill>
                  <a:srgbClr val="0C0C0C"/>
                </a:solidFill>
                <a:latin typeface="Times New Roman" panose="02020603050405020304" pitchFamily="18" charset="0"/>
                <a:cs typeface="Times New Roman" panose="02020603050405020304" pitchFamily="18" charset="0"/>
                <a:sym typeface="Arial"/>
              </a:rPr>
              <a:t> </a:t>
            </a:r>
            <a:r>
              <a:rPr lang="en-US" sz="3200" b="1" dirty="0" err="1">
                <a:solidFill>
                  <a:srgbClr val="0C0C0C"/>
                </a:solidFill>
                <a:latin typeface="Times New Roman" panose="02020603050405020304" pitchFamily="18" charset="0"/>
                <a:cs typeface="Times New Roman" panose="02020603050405020304" pitchFamily="18" charset="0"/>
                <a:sym typeface="Arial"/>
              </a:rPr>
              <a:t>thuật</a:t>
            </a:r>
            <a:endParaRPr sz="3200" b="1" dirty="0">
              <a:solidFill>
                <a:srgbClr val="0C0C0C"/>
              </a:solidFill>
              <a:latin typeface="Times New Roman" panose="02020603050405020304" pitchFamily="18" charset="0"/>
              <a:cs typeface="Times New Roman" panose="02020603050405020304" pitchFamily="18" charset="0"/>
              <a:sym typeface="Arial"/>
            </a:endParaRPr>
          </a:p>
        </p:txBody>
      </p:sp>
      <p:grpSp>
        <p:nvGrpSpPr>
          <p:cNvPr id="498" name="Google Shape;498;p38"/>
          <p:cNvGrpSpPr/>
          <p:nvPr/>
        </p:nvGrpSpPr>
        <p:grpSpPr>
          <a:xfrm>
            <a:off x="-5050417" y="129562"/>
            <a:ext cx="16873579" cy="7293488"/>
            <a:chOff x="-6126981" y="-937410"/>
            <a:chExt cx="16873579" cy="7293488"/>
          </a:xfrm>
        </p:grpSpPr>
        <p:sp>
          <p:nvSpPr>
            <p:cNvPr id="499" name="Google Shape;499;p38"/>
            <p:cNvSpPr/>
            <p:nvPr/>
          </p:nvSpPr>
          <p:spPr>
            <a:xfrm>
              <a:off x="-6126981" y="-937410"/>
              <a:ext cx="7293488" cy="7293488"/>
            </a:xfrm>
            <a:prstGeom prst="blockArc">
              <a:avLst>
                <a:gd name="adj1" fmla="val 18900000"/>
                <a:gd name="adj2" fmla="val 2700000"/>
                <a:gd name="adj3" fmla="val 296"/>
              </a:avLst>
            </a:prstGeom>
            <a:noFill/>
            <a:ln w="12700" cap="flat" cmpd="sng">
              <a:solidFill>
                <a:srgbClr val="AA000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8"/>
            <p:cNvSpPr/>
            <p:nvPr/>
          </p:nvSpPr>
          <p:spPr>
            <a:xfrm>
              <a:off x="610504" y="416587"/>
              <a:ext cx="10067529" cy="83360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8"/>
            <p:cNvSpPr txBox="1"/>
            <p:nvPr/>
          </p:nvSpPr>
          <p:spPr>
            <a:xfrm>
              <a:off x="610504" y="416587"/>
              <a:ext cx="10067529" cy="833607"/>
            </a:xfrm>
            <a:prstGeom prst="rect">
              <a:avLst/>
            </a:prstGeom>
            <a:noFill/>
            <a:ln>
              <a:noFill/>
            </a:ln>
          </p:spPr>
          <p:txBody>
            <a:bodyPr spcFirstLastPara="1" wrap="square" lIns="661675" tIns="71100" rIns="71100" bIns="71100" anchor="ctr" anchorCtr="0">
              <a:noAutofit/>
            </a:bodyPr>
            <a:lstStyle/>
            <a:p>
              <a:pPr marL="0" marR="0" lvl="0" indent="0" algn="l" rtl="0">
                <a:lnSpc>
                  <a:spcPct val="90000"/>
                </a:lnSpc>
                <a:spcBef>
                  <a:spcPts val="0"/>
                </a:spcBef>
                <a:spcAft>
                  <a:spcPts val="0"/>
                </a:spcAft>
                <a:buClr>
                  <a:schemeClr val="lt1"/>
                </a:buClr>
                <a:buSzPts val="2800"/>
                <a:buFont typeface="Arial"/>
                <a:buNone/>
              </a:pPr>
              <a:r>
                <a:rPr lang="en-US" sz="2500" dirty="0" err="1">
                  <a:solidFill>
                    <a:schemeClr val="lt1"/>
                  </a:solidFill>
                  <a:latin typeface="Times New Roman" panose="02020603050405020304" pitchFamily="18" charset="0"/>
                  <a:cs typeface="Times New Roman" panose="02020603050405020304" pitchFamily="18" charset="0"/>
                </a:rPr>
                <a:t>Bài</a:t>
              </a:r>
              <a:r>
                <a:rPr lang="en-US" sz="2500" dirty="0">
                  <a:solidFill>
                    <a:schemeClr val="lt1"/>
                  </a:solidFill>
                  <a:latin typeface="Times New Roman" panose="02020603050405020304" pitchFamily="18" charset="0"/>
                  <a:cs typeface="Times New Roman" panose="02020603050405020304" pitchFamily="18" charset="0"/>
                </a:rPr>
                <a:t> </a:t>
              </a:r>
              <a:r>
                <a:rPr lang="en-US" sz="2500" dirty="0" err="1">
                  <a:solidFill>
                    <a:schemeClr val="lt1"/>
                  </a:solidFill>
                  <a:latin typeface="Times New Roman" panose="02020603050405020304" pitchFamily="18" charset="0"/>
                  <a:cs typeface="Times New Roman" panose="02020603050405020304" pitchFamily="18" charset="0"/>
                </a:rPr>
                <a:t>thơ</a:t>
              </a:r>
              <a:r>
                <a:rPr lang="en-US" sz="2500" dirty="0">
                  <a:solidFill>
                    <a:schemeClr val="lt1"/>
                  </a:solidFill>
                  <a:latin typeface="Times New Roman" panose="02020603050405020304" pitchFamily="18" charset="0"/>
                  <a:cs typeface="Times New Roman" panose="02020603050405020304" pitchFamily="18" charset="0"/>
                </a:rPr>
                <a:t> </a:t>
              </a:r>
              <a:r>
                <a:rPr lang="en-US" sz="2500" dirty="0" err="1">
                  <a:solidFill>
                    <a:schemeClr val="lt1"/>
                  </a:solidFill>
                  <a:latin typeface="Times New Roman" panose="02020603050405020304" pitchFamily="18" charset="0"/>
                  <a:cs typeface="Times New Roman" panose="02020603050405020304" pitchFamily="18" charset="0"/>
                </a:rPr>
                <a:t>viết</a:t>
              </a:r>
              <a:r>
                <a:rPr lang="en-US" sz="2500" dirty="0">
                  <a:solidFill>
                    <a:schemeClr val="lt1"/>
                  </a:solidFill>
                  <a:latin typeface="Times New Roman" panose="02020603050405020304" pitchFamily="18" charset="0"/>
                  <a:cs typeface="Times New Roman" panose="02020603050405020304" pitchFamily="18" charset="0"/>
                </a:rPr>
                <a:t> </a:t>
              </a:r>
              <a:r>
                <a:rPr lang="en-US" sz="2500" dirty="0" err="1">
                  <a:solidFill>
                    <a:schemeClr val="lt1"/>
                  </a:solidFill>
                  <a:latin typeface="Times New Roman" panose="02020603050405020304" pitchFamily="18" charset="0"/>
                  <a:cs typeface="Times New Roman" panose="02020603050405020304" pitchFamily="18" charset="0"/>
                </a:rPr>
                <a:t>theo</a:t>
              </a:r>
              <a:r>
                <a:rPr lang="en-US" sz="2500" dirty="0">
                  <a:solidFill>
                    <a:schemeClr val="lt1"/>
                  </a:solidFill>
                  <a:latin typeface="Times New Roman" panose="02020603050405020304" pitchFamily="18" charset="0"/>
                  <a:cs typeface="Times New Roman" panose="02020603050405020304" pitchFamily="18" charset="0"/>
                </a:rPr>
                <a:t> </a:t>
              </a:r>
              <a:r>
                <a:rPr lang="en-US" sz="2500" dirty="0" err="1">
                  <a:solidFill>
                    <a:schemeClr val="lt1"/>
                  </a:solidFill>
                  <a:latin typeface="Times New Roman" panose="02020603050405020304" pitchFamily="18" charset="0"/>
                  <a:cs typeface="Times New Roman" panose="02020603050405020304" pitchFamily="18" charset="0"/>
                </a:rPr>
                <a:t>thể</a:t>
              </a:r>
              <a:r>
                <a:rPr lang="en-US" sz="2500" dirty="0">
                  <a:solidFill>
                    <a:schemeClr val="lt1"/>
                  </a:solidFill>
                  <a:latin typeface="Times New Roman" panose="02020603050405020304" pitchFamily="18" charset="0"/>
                  <a:cs typeface="Times New Roman" panose="02020603050405020304" pitchFamily="18" charset="0"/>
                </a:rPr>
                <a:t> </a:t>
              </a:r>
              <a:r>
                <a:rPr lang="en-US" sz="2500" dirty="0" err="1">
                  <a:solidFill>
                    <a:schemeClr val="lt1"/>
                  </a:solidFill>
                  <a:latin typeface="Times New Roman" panose="02020603050405020304" pitchFamily="18" charset="0"/>
                  <a:cs typeface="Times New Roman" panose="02020603050405020304" pitchFamily="18" charset="0"/>
                </a:rPr>
                <a:t>thơ</a:t>
              </a:r>
              <a:r>
                <a:rPr lang="en-US" sz="2500" dirty="0">
                  <a:solidFill>
                    <a:schemeClr val="lt1"/>
                  </a:solidFill>
                  <a:latin typeface="Times New Roman" panose="02020603050405020304" pitchFamily="18" charset="0"/>
                  <a:cs typeface="Times New Roman" panose="02020603050405020304" pitchFamily="18" charset="0"/>
                </a:rPr>
                <a:t> </a:t>
              </a:r>
              <a:r>
                <a:rPr lang="en-US" sz="2500" dirty="0" err="1">
                  <a:solidFill>
                    <a:schemeClr val="lt1"/>
                  </a:solidFill>
                  <a:latin typeface="Times New Roman" panose="02020603050405020304" pitchFamily="18" charset="0"/>
                  <a:cs typeface="Times New Roman" panose="02020603050405020304" pitchFamily="18" charset="0"/>
                </a:rPr>
                <a:t>tự</a:t>
              </a:r>
              <a:r>
                <a:rPr lang="en-US" sz="2500" dirty="0">
                  <a:solidFill>
                    <a:schemeClr val="lt1"/>
                  </a:solidFill>
                  <a:latin typeface="Times New Roman" panose="02020603050405020304" pitchFamily="18" charset="0"/>
                  <a:cs typeface="Times New Roman" panose="02020603050405020304" pitchFamily="18" charset="0"/>
                </a:rPr>
                <a:t> do, </a:t>
              </a:r>
              <a:r>
                <a:rPr lang="en-US" sz="2500" dirty="0" err="1">
                  <a:solidFill>
                    <a:schemeClr val="lt1"/>
                  </a:solidFill>
                  <a:latin typeface="Times New Roman" panose="02020603050405020304" pitchFamily="18" charset="0"/>
                  <a:cs typeface="Times New Roman" panose="02020603050405020304" pitchFamily="18" charset="0"/>
                </a:rPr>
                <a:t>gần</a:t>
              </a:r>
              <a:r>
                <a:rPr lang="en-US" sz="2500" dirty="0">
                  <a:solidFill>
                    <a:schemeClr val="lt1"/>
                  </a:solidFill>
                  <a:latin typeface="Times New Roman" panose="02020603050405020304" pitchFamily="18" charset="0"/>
                  <a:cs typeface="Times New Roman" panose="02020603050405020304" pitchFamily="18" charset="0"/>
                </a:rPr>
                <a:t> </a:t>
              </a:r>
              <a:r>
                <a:rPr lang="en-US" sz="2500" dirty="0" err="1">
                  <a:solidFill>
                    <a:schemeClr val="lt1"/>
                  </a:solidFill>
                  <a:latin typeface="Times New Roman" panose="02020603050405020304" pitchFamily="18" charset="0"/>
                  <a:cs typeface="Times New Roman" panose="02020603050405020304" pitchFamily="18" charset="0"/>
                </a:rPr>
                <a:t>như</a:t>
              </a:r>
              <a:r>
                <a:rPr lang="en-US" sz="2500" dirty="0">
                  <a:solidFill>
                    <a:schemeClr val="lt1"/>
                  </a:solidFill>
                  <a:latin typeface="Times New Roman" panose="02020603050405020304" pitchFamily="18" charset="0"/>
                  <a:cs typeface="Times New Roman" panose="02020603050405020304" pitchFamily="18" charset="0"/>
                </a:rPr>
                <a:t> </a:t>
              </a:r>
              <a:r>
                <a:rPr lang="en-US" sz="2500" dirty="0" err="1">
                  <a:solidFill>
                    <a:schemeClr val="lt1"/>
                  </a:solidFill>
                  <a:latin typeface="Times New Roman" panose="02020603050405020304" pitchFamily="18" charset="0"/>
                  <a:cs typeface="Times New Roman" panose="02020603050405020304" pitchFamily="18" charset="0"/>
                </a:rPr>
                <a:t>không</a:t>
              </a:r>
              <a:r>
                <a:rPr lang="en-US" sz="2500" dirty="0">
                  <a:solidFill>
                    <a:schemeClr val="lt1"/>
                  </a:solidFill>
                  <a:latin typeface="Times New Roman" panose="02020603050405020304" pitchFamily="18" charset="0"/>
                  <a:cs typeface="Times New Roman" panose="02020603050405020304" pitchFamily="18" charset="0"/>
                </a:rPr>
                <a:t> </a:t>
              </a:r>
              <a:r>
                <a:rPr lang="en-US" sz="2500" dirty="0" err="1">
                  <a:solidFill>
                    <a:schemeClr val="lt1"/>
                  </a:solidFill>
                  <a:latin typeface="Times New Roman" panose="02020603050405020304" pitchFamily="18" charset="0"/>
                  <a:cs typeface="Times New Roman" panose="02020603050405020304" pitchFamily="18" charset="0"/>
                </a:rPr>
                <a:t>có</a:t>
              </a:r>
              <a:r>
                <a:rPr lang="en-US" sz="2500" dirty="0">
                  <a:solidFill>
                    <a:schemeClr val="lt1"/>
                  </a:solidFill>
                  <a:latin typeface="Times New Roman" panose="02020603050405020304" pitchFamily="18" charset="0"/>
                  <a:cs typeface="Times New Roman" panose="02020603050405020304" pitchFamily="18" charset="0"/>
                </a:rPr>
                <a:t> </a:t>
              </a:r>
              <a:r>
                <a:rPr lang="en-US" sz="2500" dirty="0" err="1">
                  <a:solidFill>
                    <a:schemeClr val="lt1"/>
                  </a:solidFill>
                  <a:latin typeface="Times New Roman" panose="02020603050405020304" pitchFamily="18" charset="0"/>
                  <a:cs typeface="Times New Roman" panose="02020603050405020304" pitchFamily="18" charset="0"/>
                </a:rPr>
                <a:t>vần</a:t>
              </a:r>
              <a:r>
                <a:rPr lang="en-US" sz="2500" dirty="0">
                  <a:solidFill>
                    <a:schemeClr val="lt1"/>
                  </a:solidFill>
                  <a:latin typeface="Times New Roman" panose="02020603050405020304" pitchFamily="18" charset="0"/>
                  <a:cs typeface="Times New Roman" panose="02020603050405020304" pitchFamily="18" charset="0"/>
                </a:rPr>
                <a:t>, </a:t>
              </a:r>
              <a:r>
                <a:rPr lang="en-US" sz="2500" dirty="0" err="1">
                  <a:solidFill>
                    <a:schemeClr val="lt1"/>
                  </a:solidFill>
                  <a:latin typeface="Times New Roman" panose="02020603050405020304" pitchFamily="18" charset="0"/>
                  <a:cs typeface="Times New Roman" panose="02020603050405020304" pitchFamily="18" charset="0"/>
                </a:rPr>
                <a:t>nhịp</a:t>
              </a:r>
              <a:r>
                <a:rPr lang="en-US" sz="2500" dirty="0">
                  <a:solidFill>
                    <a:schemeClr val="lt1"/>
                  </a:solidFill>
                  <a:latin typeface="Times New Roman" panose="02020603050405020304" pitchFamily="18" charset="0"/>
                  <a:cs typeface="Times New Roman" panose="02020603050405020304" pitchFamily="18" charset="0"/>
                </a:rPr>
                <a:t> </a:t>
              </a:r>
              <a:r>
                <a:rPr lang="en-US" sz="2500" dirty="0" err="1">
                  <a:solidFill>
                    <a:schemeClr val="lt1"/>
                  </a:solidFill>
                  <a:latin typeface="Times New Roman" panose="02020603050405020304" pitchFamily="18" charset="0"/>
                  <a:cs typeface="Times New Roman" panose="02020603050405020304" pitchFamily="18" charset="0"/>
                </a:rPr>
                <a:t>điệu</a:t>
              </a:r>
              <a:r>
                <a:rPr lang="en-US" sz="2500" dirty="0">
                  <a:solidFill>
                    <a:schemeClr val="lt1"/>
                  </a:solidFill>
                  <a:latin typeface="Times New Roman" panose="02020603050405020304" pitchFamily="18" charset="0"/>
                  <a:cs typeface="Times New Roman" panose="02020603050405020304" pitchFamily="18" charset="0"/>
                </a:rPr>
                <a:t> </a:t>
              </a:r>
              <a:r>
                <a:rPr lang="en-US" sz="2500" dirty="0" err="1">
                  <a:solidFill>
                    <a:schemeClr val="lt1"/>
                  </a:solidFill>
                  <a:latin typeface="Times New Roman" panose="02020603050405020304" pitchFamily="18" charset="0"/>
                  <a:cs typeface="Times New Roman" panose="02020603050405020304" pitchFamily="18" charset="0"/>
                </a:rPr>
                <a:t>chậm</a:t>
              </a:r>
              <a:r>
                <a:rPr lang="en-US" sz="2500" dirty="0">
                  <a:solidFill>
                    <a:schemeClr val="lt1"/>
                  </a:solidFill>
                  <a:latin typeface="Times New Roman" panose="02020603050405020304" pitchFamily="18" charset="0"/>
                  <a:cs typeface="Times New Roman" panose="02020603050405020304" pitchFamily="18" charset="0"/>
                </a:rPr>
                <a:t> </a:t>
              </a:r>
              <a:r>
                <a:rPr lang="en-US" sz="2500" dirty="0" err="1">
                  <a:solidFill>
                    <a:schemeClr val="lt1"/>
                  </a:solidFill>
                  <a:latin typeface="Times New Roman" panose="02020603050405020304" pitchFamily="18" charset="0"/>
                  <a:cs typeface="Times New Roman" panose="02020603050405020304" pitchFamily="18" charset="0"/>
                </a:rPr>
                <a:t>rãi</a:t>
              </a:r>
              <a:r>
                <a:rPr lang="en-US" sz="2500" dirty="0">
                  <a:solidFill>
                    <a:schemeClr val="lt1"/>
                  </a:solidFill>
                  <a:latin typeface="Times New Roman" panose="02020603050405020304" pitchFamily="18" charset="0"/>
                  <a:cs typeface="Times New Roman" panose="02020603050405020304" pitchFamily="18" charset="0"/>
                </a:rPr>
                <a:t> </a:t>
              </a:r>
              <a:r>
                <a:rPr lang="en-US" sz="2500" dirty="0" err="1">
                  <a:solidFill>
                    <a:schemeClr val="lt1"/>
                  </a:solidFill>
                  <a:latin typeface="Times New Roman" panose="02020603050405020304" pitchFamily="18" charset="0"/>
                  <a:cs typeface="Times New Roman" panose="02020603050405020304" pitchFamily="18" charset="0"/>
                </a:rPr>
                <a:t>khiến</a:t>
              </a:r>
              <a:r>
                <a:rPr lang="en-US" sz="2500" dirty="0">
                  <a:solidFill>
                    <a:schemeClr val="lt1"/>
                  </a:solidFill>
                  <a:latin typeface="Times New Roman" panose="02020603050405020304" pitchFamily="18" charset="0"/>
                  <a:cs typeface="Times New Roman" panose="02020603050405020304" pitchFamily="18" charset="0"/>
                </a:rPr>
                <a:t> </a:t>
              </a:r>
              <a:r>
                <a:rPr lang="en-US" sz="2500" dirty="0" err="1">
                  <a:solidFill>
                    <a:schemeClr val="lt1"/>
                  </a:solidFill>
                  <a:latin typeface="Times New Roman" panose="02020603050405020304" pitchFamily="18" charset="0"/>
                  <a:cs typeface="Times New Roman" panose="02020603050405020304" pitchFamily="18" charset="0"/>
                </a:rPr>
                <a:t>bài</a:t>
              </a:r>
              <a:r>
                <a:rPr lang="en-US" sz="2500" dirty="0">
                  <a:solidFill>
                    <a:schemeClr val="lt1"/>
                  </a:solidFill>
                  <a:latin typeface="Times New Roman" panose="02020603050405020304" pitchFamily="18" charset="0"/>
                  <a:cs typeface="Times New Roman" panose="02020603050405020304" pitchFamily="18" charset="0"/>
                </a:rPr>
                <a:t> </a:t>
              </a:r>
              <a:r>
                <a:rPr lang="en-US" sz="2500" dirty="0" err="1">
                  <a:solidFill>
                    <a:schemeClr val="lt1"/>
                  </a:solidFill>
                  <a:latin typeface="Times New Roman" panose="02020603050405020304" pitchFamily="18" charset="0"/>
                  <a:cs typeface="Times New Roman" panose="02020603050405020304" pitchFamily="18" charset="0"/>
                </a:rPr>
                <a:t>thơ</a:t>
              </a:r>
              <a:r>
                <a:rPr lang="en-US" sz="2500" dirty="0">
                  <a:solidFill>
                    <a:schemeClr val="lt1"/>
                  </a:solidFill>
                  <a:latin typeface="Times New Roman" panose="02020603050405020304" pitchFamily="18" charset="0"/>
                  <a:cs typeface="Times New Roman" panose="02020603050405020304" pitchFamily="18" charset="0"/>
                </a:rPr>
                <a:t> </a:t>
              </a:r>
              <a:r>
                <a:rPr lang="en-US" sz="2500" dirty="0" err="1">
                  <a:solidFill>
                    <a:schemeClr val="lt1"/>
                  </a:solidFill>
                  <a:latin typeface="Times New Roman" panose="02020603050405020304" pitchFamily="18" charset="0"/>
                  <a:cs typeface="Times New Roman" panose="02020603050405020304" pitchFamily="18" charset="0"/>
                </a:rPr>
                <a:t>có</a:t>
              </a:r>
              <a:r>
                <a:rPr lang="en-US" sz="2500" dirty="0">
                  <a:solidFill>
                    <a:schemeClr val="lt1"/>
                  </a:solidFill>
                  <a:latin typeface="Times New Roman" panose="02020603050405020304" pitchFamily="18" charset="0"/>
                  <a:cs typeface="Times New Roman" panose="02020603050405020304" pitchFamily="18" charset="0"/>
                </a:rPr>
                <a:t> </a:t>
              </a:r>
              <a:r>
                <a:rPr lang="en-US" sz="2500" dirty="0" err="1">
                  <a:solidFill>
                    <a:schemeClr val="lt1"/>
                  </a:solidFill>
                  <a:latin typeface="Times New Roman" panose="02020603050405020304" pitchFamily="18" charset="0"/>
                  <a:cs typeface="Times New Roman" panose="02020603050405020304" pitchFamily="18" charset="0"/>
                </a:rPr>
                <a:t>sự</a:t>
              </a:r>
              <a:r>
                <a:rPr lang="en-US" sz="2500" dirty="0">
                  <a:solidFill>
                    <a:schemeClr val="lt1"/>
                  </a:solidFill>
                  <a:latin typeface="Times New Roman" panose="02020603050405020304" pitchFamily="18" charset="0"/>
                  <a:cs typeface="Times New Roman" panose="02020603050405020304" pitchFamily="18" charset="0"/>
                </a:rPr>
                <a:t> </a:t>
              </a:r>
              <a:r>
                <a:rPr lang="en-US" sz="2500" dirty="0" err="1">
                  <a:solidFill>
                    <a:schemeClr val="lt1"/>
                  </a:solidFill>
                  <a:latin typeface="Times New Roman" panose="02020603050405020304" pitchFamily="18" charset="0"/>
                  <a:cs typeface="Times New Roman" panose="02020603050405020304" pitchFamily="18" charset="0"/>
                </a:rPr>
                <a:t>giản</a:t>
              </a:r>
              <a:r>
                <a:rPr lang="en-US" sz="2500" dirty="0">
                  <a:solidFill>
                    <a:schemeClr val="lt1"/>
                  </a:solidFill>
                  <a:latin typeface="Times New Roman" panose="02020603050405020304" pitchFamily="18" charset="0"/>
                  <a:cs typeface="Times New Roman" panose="02020603050405020304" pitchFamily="18" charset="0"/>
                </a:rPr>
                <a:t> </a:t>
              </a:r>
              <a:r>
                <a:rPr lang="en-US" sz="2500" dirty="0" err="1">
                  <a:solidFill>
                    <a:schemeClr val="lt1"/>
                  </a:solidFill>
                  <a:latin typeface="Times New Roman" panose="02020603050405020304" pitchFamily="18" charset="0"/>
                  <a:cs typeface="Times New Roman" panose="02020603050405020304" pitchFamily="18" charset="0"/>
                </a:rPr>
                <a:t>dị</a:t>
              </a:r>
              <a:r>
                <a:rPr lang="en-US" sz="2500" dirty="0">
                  <a:solidFill>
                    <a:schemeClr val="lt1"/>
                  </a:solidFill>
                  <a:latin typeface="Times New Roman" panose="02020603050405020304" pitchFamily="18" charset="0"/>
                  <a:cs typeface="Times New Roman" panose="02020603050405020304" pitchFamily="18" charset="0"/>
                </a:rPr>
                <a:t>, </a:t>
              </a:r>
              <a:r>
                <a:rPr lang="en-US" sz="2500" dirty="0" err="1">
                  <a:solidFill>
                    <a:schemeClr val="lt1"/>
                  </a:solidFill>
                  <a:latin typeface="Times New Roman" panose="02020603050405020304" pitchFamily="18" charset="0"/>
                  <a:cs typeface="Times New Roman" panose="02020603050405020304" pitchFamily="18" charset="0"/>
                </a:rPr>
                <a:t>dồn</a:t>
              </a:r>
              <a:r>
                <a:rPr lang="en-US" sz="2500" dirty="0">
                  <a:solidFill>
                    <a:schemeClr val="lt1"/>
                  </a:solidFill>
                  <a:latin typeface="Times New Roman" panose="02020603050405020304" pitchFamily="18" charset="0"/>
                  <a:cs typeface="Times New Roman" panose="02020603050405020304" pitchFamily="18" charset="0"/>
                </a:rPr>
                <a:t> </a:t>
              </a:r>
              <a:r>
                <a:rPr lang="en-US" sz="2500" dirty="0" err="1">
                  <a:solidFill>
                    <a:schemeClr val="lt1"/>
                  </a:solidFill>
                  <a:latin typeface="Times New Roman" panose="02020603050405020304" pitchFamily="18" charset="0"/>
                  <a:cs typeface="Times New Roman" panose="02020603050405020304" pitchFamily="18" charset="0"/>
                </a:rPr>
                <a:t>nén</a:t>
              </a:r>
              <a:r>
                <a:rPr lang="en-US" sz="2500" dirty="0">
                  <a:solidFill>
                    <a:schemeClr val="lt1"/>
                  </a:solidFill>
                  <a:latin typeface="Times New Roman" panose="02020603050405020304" pitchFamily="18" charset="0"/>
                  <a:cs typeface="Times New Roman" panose="02020603050405020304" pitchFamily="18" charset="0"/>
                </a:rPr>
                <a:t>, </a:t>
              </a:r>
              <a:r>
                <a:rPr lang="en-US" sz="2500" dirty="0" err="1">
                  <a:solidFill>
                    <a:schemeClr val="lt1"/>
                  </a:solidFill>
                  <a:latin typeface="Times New Roman" panose="02020603050405020304" pitchFamily="18" charset="0"/>
                  <a:cs typeface="Times New Roman" panose="02020603050405020304" pitchFamily="18" charset="0"/>
                </a:rPr>
                <a:t>hàm</a:t>
              </a:r>
              <a:r>
                <a:rPr lang="en-US" sz="2500" dirty="0">
                  <a:solidFill>
                    <a:schemeClr val="lt1"/>
                  </a:solidFill>
                  <a:latin typeface="Times New Roman" panose="02020603050405020304" pitchFamily="18" charset="0"/>
                  <a:cs typeface="Times New Roman" panose="02020603050405020304" pitchFamily="18" charset="0"/>
                </a:rPr>
                <a:t> </a:t>
              </a:r>
              <a:r>
                <a:rPr lang="en-US" sz="2500" dirty="0" err="1">
                  <a:solidFill>
                    <a:schemeClr val="lt1"/>
                  </a:solidFill>
                  <a:latin typeface="Times New Roman" panose="02020603050405020304" pitchFamily="18" charset="0"/>
                  <a:cs typeface="Times New Roman" panose="02020603050405020304" pitchFamily="18" charset="0"/>
                </a:rPr>
                <a:t>xúc</a:t>
              </a:r>
              <a:r>
                <a:rPr lang="en-US" sz="2500" dirty="0">
                  <a:solidFill>
                    <a:schemeClr val="lt1"/>
                  </a:solidFill>
                  <a:latin typeface="Times New Roman" panose="02020603050405020304" pitchFamily="18" charset="0"/>
                  <a:cs typeface="Times New Roman" panose="02020603050405020304" pitchFamily="18" charset="0"/>
                </a:rPr>
                <a:t>, </a:t>
              </a:r>
              <a:r>
                <a:rPr lang="en-US" sz="2500" dirty="0" err="1">
                  <a:solidFill>
                    <a:schemeClr val="lt1"/>
                  </a:solidFill>
                  <a:latin typeface="Times New Roman" panose="02020603050405020304" pitchFamily="18" charset="0"/>
                  <a:cs typeface="Times New Roman" panose="02020603050405020304" pitchFamily="18" charset="0"/>
                </a:rPr>
                <a:t>giàu</a:t>
              </a:r>
              <a:r>
                <a:rPr lang="en-US" sz="2500" dirty="0">
                  <a:solidFill>
                    <a:schemeClr val="lt1"/>
                  </a:solidFill>
                  <a:latin typeface="Times New Roman" panose="02020603050405020304" pitchFamily="18" charset="0"/>
                  <a:cs typeface="Times New Roman" panose="02020603050405020304" pitchFamily="18" charset="0"/>
                </a:rPr>
                <a:t> </a:t>
              </a:r>
              <a:r>
                <a:rPr lang="en-US" sz="2500" dirty="0" err="1">
                  <a:solidFill>
                    <a:schemeClr val="lt1"/>
                  </a:solidFill>
                  <a:latin typeface="Times New Roman" panose="02020603050405020304" pitchFamily="18" charset="0"/>
                  <a:cs typeface="Times New Roman" panose="02020603050405020304" pitchFamily="18" charset="0"/>
                </a:rPr>
                <a:t>chất</a:t>
              </a:r>
              <a:r>
                <a:rPr lang="en-US" sz="2500" dirty="0">
                  <a:solidFill>
                    <a:schemeClr val="lt1"/>
                  </a:solidFill>
                  <a:latin typeface="Times New Roman" panose="02020603050405020304" pitchFamily="18" charset="0"/>
                  <a:cs typeface="Times New Roman" panose="02020603050405020304" pitchFamily="18" charset="0"/>
                </a:rPr>
                <a:t> </a:t>
              </a:r>
              <a:r>
                <a:rPr lang="en-US" sz="2500" dirty="0" err="1">
                  <a:solidFill>
                    <a:schemeClr val="lt1"/>
                  </a:solidFill>
                  <a:latin typeface="Times New Roman" panose="02020603050405020304" pitchFamily="18" charset="0"/>
                  <a:cs typeface="Times New Roman" panose="02020603050405020304" pitchFamily="18" charset="0"/>
                </a:rPr>
                <a:t>suy</a:t>
              </a:r>
              <a:r>
                <a:rPr lang="en-US" sz="2500" dirty="0">
                  <a:solidFill>
                    <a:schemeClr val="lt1"/>
                  </a:solidFill>
                  <a:latin typeface="Times New Roman" panose="02020603050405020304" pitchFamily="18" charset="0"/>
                  <a:cs typeface="Times New Roman" panose="02020603050405020304" pitchFamily="18" charset="0"/>
                </a:rPr>
                <a:t> </a:t>
              </a:r>
              <a:r>
                <a:rPr lang="en-US" sz="2500" dirty="0" err="1">
                  <a:solidFill>
                    <a:schemeClr val="lt1"/>
                  </a:solidFill>
                  <a:latin typeface="Times New Roman" panose="02020603050405020304" pitchFamily="18" charset="0"/>
                  <a:cs typeface="Times New Roman" panose="02020603050405020304" pitchFamily="18" charset="0"/>
                </a:rPr>
                <a:t>tư</a:t>
              </a:r>
              <a:r>
                <a:rPr lang="en-US" sz="2500" dirty="0">
                  <a:solidFill>
                    <a:schemeClr val="lt1"/>
                  </a:solidFill>
                  <a:latin typeface="Times New Roman" panose="02020603050405020304" pitchFamily="18" charset="0"/>
                  <a:cs typeface="Times New Roman" panose="02020603050405020304" pitchFamily="18" charset="0"/>
                </a:rPr>
                <a:t>.</a:t>
              </a:r>
              <a:endParaRPr sz="2500" dirty="0">
                <a:solidFill>
                  <a:schemeClr val="lt1"/>
                </a:solidFill>
                <a:latin typeface="Times New Roman" panose="02020603050405020304" pitchFamily="18" charset="0"/>
                <a:cs typeface="Times New Roman" panose="02020603050405020304" pitchFamily="18" charset="0"/>
                <a:sym typeface="Arial"/>
              </a:endParaRPr>
            </a:p>
          </p:txBody>
        </p:sp>
        <p:sp>
          <p:nvSpPr>
            <p:cNvPr id="502" name="Google Shape;502;p38"/>
            <p:cNvSpPr/>
            <p:nvPr/>
          </p:nvSpPr>
          <p:spPr>
            <a:xfrm>
              <a:off x="89500" y="312386"/>
              <a:ext cx="1042009" cy="1042009"/>
            </a:xfrm>
            <a:prstGeom prst="ellipse">
              <a:avLst/>
            </a:prstGeom>
            <a:solidFill>
              <a:schemeClr val="lt1"/>
            </a:solidFill>
            <a:ln w="952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8"/>
            <p:cNvSpPr/>
            <p:nvPr/>
          </p:nvSpPr>
          <p:spPr>
            <a:xfrm>
              <a:off x="1156996" y="1693157"/>
              <a:ext cx="9589602" cy="83360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8"/>
            <p:cNvSpPr txBox="1"/>
            <p:nvPr/>
          </p:nvSpPr>
          <p:spPr>
            <a:xfrm>
              <a:off x="1156996" y="1693157"/>
              <a:ext cx="9589602" cy="833607"/>
            </a:xfrm>
            <a:prstGeom prst="rect">
              <a:avLst/>
            </a:prstGeom>
            <a:noFill/>
            <a:ln>
              <a:noFill/>
            </a:ln>
          </p:spPr>
          <p:txBody>
            <a:bodyPr spcFirstLastPara="1" wrap="square" lIns="661675" tIns="71100" rIns="71100" bIns="71100" anchor="ctr" anchorCtr="0">
              <a:noAutofit/>
            </a:bodyPr>
            <a:lstStyle/>
            <a:p>
              <a:pPr marL="0" marR="0" lvl="0" indent="0" algn="l" rtl="0">
                <a:lnSpc>
                  <a:spcPct val="90000"/>
                </a:lnSpc>
                <a:spcBef>
                  <a:spcPts val="0"/>
                </a:spcBef>
                <a:spcAft>
                  <a:spcPts val="0"/>
                </a:spcAft>
                <a:buClr>
                  <a:schemeClr val="lt1"/>
                </a:buClr>
                <a:buSzPts val="2800"/>
                <a:buFont typeface="Arial"/>
                <a:buNone/>
              </a:pPr>
              <a:r>
                <a:rPr lang="en-US" sz="2800" dirty="0">
                  <a:solidFill>
                    <a:schemeClr val="lt1"/>
                  </a:solidFill>
                  <a:latin typeface="Arial"/>
                  <a:ea typeface="Arial"/>
                  <a:cs typeface="Arial"/>
                  <a:sym typeface="Arial"/>
                </a:rPr>
                <a:t> </a:t>
              </a:r>
              <a:r>
                <a:rPr lang="en-US" sz="2500" dirty="0" err="1">
                  <a:solidFill>
                    <a:schemeClr val="lt1"/>
                  </a:solidFill>
                  <a:latin typeface="Times New Roman" panose="02020603050405020304" pitchFamily="18" charset="0"/>
                  <a:cs typeface="Times New Roman" panose="02020603050405020304" pitchFamily="18" charset="0"/>
                </a:rPr>
                <a:t>Sử</a:t>
              </a:r>
              <a:r>
                <a:rPr lang="en-US" sz="2500" dirty="0">
                  <a:solidFill>
                    <a:schemeClr val="lt1"/>
                  </a:solidFill>
                  <a:latin typeface="Times New Roman" panose="02020603050405020304" pitchFamily="18" charset="0"/>
                  <a:cs typeface="Times New Roman" panose="02020603050405020304" pitchFamily="18" charset="0"/>
                </a:rPr>
                <a:t> </a:t>
              </a:r>
              <a:r>
                <a:rPr lang="en-US" sz="2500" dirty="0" err="1">
                  <a:solidFill>
                    <a:schemeClr val="lt1"/>
                  </a:solidFill>
                  <a:latin typeface="Times New Roman" panose="02020603050405020304" pitchFamily="18" charset="0"/>
                  <a:cs typeface="Times New Roman" panose="02020603050405020304" pitchFamily="18" charset="0"/>
                </a:rPr>
                <a:t>dụng</a:t>
              </a:r>
              <a:r>
                <a:rPr lang="en-US" sz="2500" dirty="0">
                  <a:solidFill>
                    <a:schemeClr val="lt1"/>
                  </a:solidFill>
                  <a:latin typeface="Times New Roman" panose="02020603050405020304" pitchFamily="18" charset="0"/>
                  <a:cs typeface="Times New Roman" panose="02020603050405020304" pitchFamily="18" charset="0"/>
                </a:rPr>
                <a:t> </a:t>
              </a:r>
              <a:r>
                <a:rPr lang="en-US" sz="2500" dirty="0" err="1">
                  <a:solidFill>
                    <a:schemeClr val="lt1"/>
                  </a:solidFill>
                  <a:latin typeface="Times New Roman" panose="02020603050405020304" pitchFamily="18" charset="0"/>
                  <a:cs typeface="Times New Roman" panose="02020603050405020304" pitchFamily="18" charset="0"/>
                </a:rPr>
                <a:t>nhiều</a:t>
              </a:r>
              <a:r>
                <a:rPr lang="en-US" sz="2500" dirty="0">
                  <a:solidFill>
                    <a:schemeClr val="lt1"/>
                  </a:solidFill>
                  <a:latin typeface="Times New Roman" panose="02020603050405020304" pitchFamily="18" charset="0"/>
                  <a:cs typeface="Times New Roman" panose="02020603050405020304" pitchFamily="18" charset="0"/>
                </a:rPr>
                <a:t> </a:t>
              </a:r>
              <a:r>
                <a:rPr lang="en-US" sz="2500" dirty="0" err="1">
                  <a:solidFill>
                    <a:schemeClr val="lt1"/>
                  </a:solidFill>
                  <a:latin typeface="Times New Roman" panose="02020603050405020304" pitchFamily="18" charset="0"/>
                  <a:cs typeface="Times New Roman" panose="02020603050405020304" pitchFamily="18" charset="0"/>
                </a:rPr>
                <a:t>yếu</a:t>
              </a:r>
              <a:r>
                <a:rPr lang="en-US" sz="2500" dirty="0">
                  <a:solidFill>
                    <a:schemeClr val="lt1"/>
                  </a:solidFill>
                  <a:latin typeface="Times New Roman" panose="02020603050405020304" pitchFamily="18" charset="0"/>
                  <a:cs typeface="Times New Roman" panose="02020603050405020304" pitchFamily="18" charset="0"/>
                </a:rPr>
                <a:t> </a:t>
              </a:r>
              <a:r>
                <a:rPr lang="en-US" sz="2500" dirty="0" err="1">
                  <a:solidFill>
                    <a:schemeClr val="lt1"/>
                  </a:solidFill>
                  <a:latin typeface="Times New Roman" panose="02020603050405020304" pitchFamily="18" charset="0"/>
                  <a:cs typeface="Times New Roman" panose="02020603050405020304" pitchFamily="18" charset="0"/>
                </a:rPr>
                <a:t>tố</a:t>
              </a:r>
              <a:r>
                <a:rPr lang="en-US" sz="2500" dirty="0">
                  <a:solidFill>
                    <a:schemeClr val="lt1"/>
                  </a:solidFill>
                  <a:latin typeface="Times New Roman" panose="02020603050405020304" pitchFamily="18" charset="0"/>
                  <a:cs typeface="Times New Roman" panose="02020603050405020304" pitchFamily="18" charset="0"/>
                </a:rPr>
                <a:t> </a:t>
              </a:r>
              <a:r>
                <a:rPr lang="en-US" sz="2500" dirty="0" err="1">
                  <a:solidFill>
                    <a:schemeClr val="lt1"/>
                  </a:solidFill>
                  <a:latin typeface="Times New Roman" panose="02020603050405020304" pitchFamily="18" charset="0"/>
                  <a:cs typeface="Times New Roman" panose="02020603050405020304" pitchFamily="18" charset="0"/>
                </a:rPr>
                <a:t>tượng</a:t>
              </a:r>
              <a:r>
                <a:rPr lang="en-US" sz="2500" dirty="0">
                  <a:solidFill>
                    <a:schemeClr val="lt1"/>
                  </a:solidFill>
                  <a:latin typeface="Times New Roman" panose="02020603050405020304" pitchFamily="18" charset="0"/>
                  <a:cs typeface="Times New Roman" panose="02020603050405020304" pitchFamily="18" charset="0"/>
                </a:rPr>
                <a:t> </a:t>
              </a:r>
              <a:r>
                <a:rPr lang="en-US" sz="2500" dirty="0" err="1">
                  <a:solidFill>
                    <a:schemeClr val="lt1"/>
                  </a:solidFill>
                  <a:latin typeface="Times New Roman" panose="02020603050405020304" pitchFamily="18" charset="0"/>
                  <a:cs typeface="Times New Roman" panose="02020603050405020304" pitchFamily="18" charset="0"/>
                </a:rPr>
                <a:t>trưng</a:t>
              </a:r>
              <a:r>
                <a:rPr lang="en-US" sz="2800" dirty="0">
                  <a:solidFill>
                    <a:schemeClr val="lt1"/>
                  </a:solidFill>
                </a:rPr>
                <a:t>.</a:t>
              </a:r>
              <a:endParaRPr dirty="0"/>
            </a:p>
          </p:txBody>
        </p:sp>
        <p:sp>
          <p:nvSpPr>
            <p:cNvPr id="505" name="Google Shape;505;p38"/>
            <p:cNvSpPr/>
            <p:nvPr/>
          </p:nvSpPr>
          <p:spPr>
            <a:xfrm>
              <a:off x="567426" y="1563014"/>
              <a:ext cx="1042009" cy="1042009"/>
            </a:xfrm>
            <a:prstGeom prst="ellipse">
              <a:avLst/>
            </a:prstGeom>
            <a:solidFill>
              <a:schemeClr val="lt1"/>
            </a:solidFill>
            <a:ln w="952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8"/>
            <p:cNvSpPr/>
            <p:nvPr/>
          </p:nvSpPr>
          <p:spPr>
            <a:xfrm>
              <a:off x="1088431" y="2709566"/>
              <a:ext cx="9589602" cy="125016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8"/>
            <p:cNvSpPr txBox="1"/>
            <p:nvPr/>
          </p:nvSpPr>
          <p:spPr>
            <a:xfrm>
              <a:off x="1088431" y="2709566"/>
              <a:ext cx="9589602" cy="1250161"/>
            </a:xfrm>
            <a:prstGeom prst="rect">
              <a:avLst/>
            </a:prstGeom>
            <a:noFill/>
            <a:ln>
              <a:noFill/>
            </a:ln>
          </p:spPr>
          <p:txBody>
            <a:bodyPr spcFirstLastPara="1" wrap="square" lIns="661675" tIns="71100" rIns="71100" bIns="71100" anchor="ctr" anchorCtr="0">
              <a:noAutofit/>
            </a:bodyPr>
            <a:lstStyle/>
            <a:p>
              <a:pPr marL="0" marR="0" lvl="0" indent="0" algn="l" rtl="0">
                <a:lnSpc>
                  <a:spcPct val="90000"/>
                </a:lnSpc>
                <a:spcBef>
                  <a:spcPts val="0"/>
                </a:spcBef>
                <a:spcAft>
                  <a:spcPts val="0"/>
                </a:spcAft>
                <a:buClr>
                  <a:schemeClr val="lt1"/>
                </a:buClr>
                <a:buSzPts val="2800"/>
                <a:buFont typeface="Arial"/>
                <a:buNone/>
              </a:pPr>
              <a:r>
                <a:rPr lang="en-US" sz="2500" dirty="0" err="1">
                  <a:solidFill>
                    <a:schemeClr val="lt1"/>
                  </a:solidFill>
                  <a:latin typeface="Times New Roman" panose="02020603050405020304" pitchFamily="18" charset="0"/>
                  <a:cs typeface="Times New Roman" panose="02020603050405020304" pitchFamily="18" charset="0"/>
                  <a:sym typeface="Arial"/>
                </a:rPr>
                <a:t>Phát</a:t>
              </a:r>
              <a:r>
                <a:rPr lang="en-US" sz="2500" dirty="0">
                  <a:solidFill>
                    <a:schemeClr val="lt1"/>
                  </a:solidFill>
                  <a:latin typeface="Times New Roman" panose="02020603050405020304" pitchFamily="18" charset="0"/>
                  <a:cs typeface="Times New Roman" panose="02020603050405020304" pitchFamily="18" charset="0"/>
                  <a:sym typeface="Arial"/>
                </a:rPr>
                <a:t> </a:t>
              </a:r>
              <a:r>
                <a:rPr lang="en-US" sz="2500" dirty="0" err="1">
                  <a:solidFill>
                    <a:schemeClr val="lt1"/>
                  </a:solidFill>
                  <a:latin typeface="Times New Roman" panose="02020603050405020304" pitchFamily="18" charset="0"/>
                  <a:cs typeface="Times New Roman" panose="02020603050405020304" pitchFamily="18" charset="0"/>
                  <a:sym typeface="Arial"/>
                </a:rPr>
                <a:t>huy</a:t>
              </a:r>
              <a:r>
                <a:rPr lang="en-US" sz="2500" dirty="0">
                  <a:solidFill>
                    <a:schemeClr val="lt1"/>
                  </a:solidFill>
                  <a:latin typeface="Times New Roman" panose="02020603050405020304" pitchFamily="18" charset="0"/>
                  <a:cs typeface="Times New Roman" panose="02020603050405020304" pitchFamily="18" charset="0"/>
                  <a:sym typeface="Arial"/>
                </a:rPr>
                <a:t> </a:t>
              </a:r>
              <a:r>
                <a:rPr lang="en-US" sz="2500" dirty="0" err="1">
                  <a:solidFill>
                    <a:schemeClr val="lt1"/>
                  </a:solidFill>
                  <a:latin typeface="Times New Roman" panose="02020603050405020304" pitchFamily="18" charset="0"/>
                  <a:cs typeface="Times New Roman" panose="02020603050405020304" pitchFamily="18" charset="0"/>
                  <a:sym typeface="Arial"/>
                </a:rPr>
                <a:t>hiệu</a:t>
              </a:r>
              <a:r>
                <a:rPr lang="en-US" sz="2500" dirty="0">
                  <a:solidFill>
                    <a:schemeClr val="lt1"/>
                  </a:solidFill>
                  <a:latin typeface="Times New Roman" panose="02020603050405020304" pitchFamily="18" charset="0"/>
                  <a:cs typeface="Times New Roman" panose="02020603050405020304" pitchFamily="18" charset="0"/>
                  <a:sym typeface="Arial"/>
                </a:rPr>
                <a:t> </a:t>
              </a:r>
              <a:r>
                <a:rPr lang="en-US" sz="2500" dirty="0" err="1">
                  <a:solidFill>
                    <a:schemeClr val="lt1"/>
                  </a:solidFill>
                  <a:latin typeface="Times New Roman" panose="02020603050405020304" pitchFamily="18" charset="0"/>
                  <a:cs typeface="Times New Roman" panose="02020603050405020304" pitchFamily="18" charset="0"/>
                  <a:sym typeface="Arial"/>
                </a:rPr>
                <a:t>quả</a:t>
              </a:r>
              <a:r>
                <a:rPr lang="en-US" sz="2500" dirty="0">
                  <a:solidFill>
                    <a:schemeClr val="lt1"/>
                  </a:solidFill>
                  <a:latin typeface="Times New Roman" panose="02020603050405020304" pitchFamily="18" charset="0"/>
                  <a:cs typeface="Times New Roman" panose="02020603050405020304" pitchFamily="18" charset="0"/>
                  <a:sym typeface="Arial"/>
                </a:rPr>
                <a:t> </a:t>
              </a:r>
              <a:r>
                <a:rPr lang="en-US" sz="2500" dirty="0" err="1">
                  <a:solidFill>
                    <a:schemeClr val="lt1"/>
                  </a:solidFill>
                  <a:latin typeface="Times New Roman" panose="02020603050405020304" pitchFamily="18" charset="0"/>
                  <a:cs typeface="Times New Roman" panose="02020603050405020304" pitchFamily="18" charset="0"/>
                  <a:sym typeface="Arial"/>
                </a:rPr>
                <a:t>phép</a:t>
              </a:r>
              <a:r>
                <a:rPr lang="en-US" sz="2500" dirty="0">
                  <a:solidFill>
                    <a:schemeClr val="lt1"/>
                  </a:solidFill>
                  <a:latin typeface="Times New Roman" panose="02020603050405020304" pitchFamily="18" charset="0"/>
                  <a:cs typeface="Times New Roman" panose="02020603050405020304" pitchFamily="18" charset="0"/>
                  <a:sym typeface="Arial"/>
                </a:rPr>
                <a:t> </a:t>
              </a:r>
              <a:r>
                <a:rPr lang="en-US" sz="2500" dirty="0" err="1">
                  <a:solidFill>
                    <a:schemeClr val="lt1"/>
                  </a:solidFill>
                  <a:latin typeface="Times New Roman" panose="02020603050405020304" pitchFamily="18" charset="0"/>
                  <a:cs typeface="Times New Roman" panose="02020603050405020304" pitchFamily="18" charset="0"/>
                  <a:sym typeface="Arial"/>
                </a:rPr>
                <a:t>điệp</a:t>
              </a:r>
              <a:r>
                <a:rPr lang="en-US" sz="2500" dirty="0">
                  <a:solidFill>
                    <a:schemeClr val="lt1"/>
                  </a:solidFill>
                  <a:latin typeface="Times New Roman" panose="02020603050405020304" pitchFamily="18" charset="0"/>
                  <a:cs typeface="Times New Roman" panose="02020603050405020304" pitchFamily="18" charset="0"/>
                  <a:sym typeface="Arial"/>
                </a:rPr>
                <a:t> </a:t>
              </a:r>
              <a:r>
                <a:rPr lang="en-US" sz="2500" dirty="0" err="1">
                  <a:solidFill>
                    <a:schemeClr val="lt1"/>
                  </a:solidFill>
                  <a:latin typeface="Times New Roman" panose="02020603050405020304" pitchFamily="18" charset="0"/>
                  <a:cs typeface="Times New Roman" panose="02020603050405020304" pitchFamily="18" charset="0"/>
                  <a:sym typeface="Arial"/>
                </a:rPr>
                <a:t>cấu</a:t>
              </a:r>
              <a:r>
                <a:rPr lang="en-US" sz="2500" dirty="0">
                  <a:solidFill>
                    <a:schemeClr val="lt1"/>
                  </a:solidFill>
                  <a:latin typeface="Times New Roman" panose="02020603050405020304" pitchFamily="18" charset="0"/>
                  <a:cs typeface="Times New Roman" panose="02020603050405020304" pitchFamily="18" charset="0"/>
                  <a:sym typeface="Arial"/>
                </a:rPr>
                <a:t> </a:t>
              </a:r>
              <a:r>
                <a:rPr lang="en-US" sz="2500" dirty="0" err="1">
                  <a:solidFill>
                    <a:schemeClr val="lt1"/>
                  </a:solidFill>
                  <a:latin typeface="Times New Roman" panose="02020603050405020304" pitchFamily="18" charset="0"/>
                  <a:cs typeface="Times New Roman" panose="02020603050405020304" pitchFamily="18" charset="0"/>
                  <a:sym typeface="Arial"/>
                </a:rPr>
                <a:t>trúc</a:t>
              </a:r>
              <a:r>
                <a:rPr lang="en-US" sz="2500" dirty="0">
                  <a:solidFill>
                    <a:schemeClr val="lt1"/>
                  </a:solidFill>
                  <a:latin typeface="Times New Roman" panose="02020603050405020304" pitchFamily="18" charset="0"/>
                  <a:cs typeface="Times New Roman" panose="02020603050405020304" pitchFamily="18" charset="0"/>
                  <a:sym typeface="Arial"/>
                </a:rPr>
                <a:t>, </a:t>
              </a:r>
              <a:r>
                <a:rPr lang="en-US" sz="2500" dirty="0" err="1">
                  <a:solidFill>
                    <a:schemeClr val="lt1"/>
                  </a:solidFill>
                  <a:latin typeface="Times New Roman" panose="02020603050405020304" pitchFamily="18" charset="0"/>
                  <a:cs typeface="Times New Roman" panose="02020603050405020304" pitchFamily="18" charset="0"/>
                  <a:sym typeface="Arial"/>
                </a:rPr>
                <a:t>điệp</a:t>
              </a:r>
              <a:r>
                <a:rPr lang="en-US" sz="2500" dirty="0">
                  <a:solidFill>
                    <a:schemeClr val="lt1"/>
                  </a:solidFill>
                  <a:latin typeface="Times New Roman" panose="02020603050405020304" pitchFamily="18" charset="0"/>
                  <a:cs typeface="Times New Roman" panose="02020603050405020304" pitchFamily="18" charset="0"/>
                  <a:sym typeface="Arial"/>
                </a:rPr>
                <a:t> </a:t>
              </a:r>
              <a:r>
                <a:rPr lang="en-US" sz="2500" dirty="0" err="1">
                  <a:solidFill>
                    <a:schemeClr val="lt1"/>
                  </a:solidFill>
                  <a:latin typeface="Times New Roman" panose="02020603050405020304" pitchFamily="18" charset="0"/>
                  <a:cs typeface="Times New Roman" panose="02020603050405020304" pitchFamily="18" charset="0"/>
                  <a:sym typeface="Arial"/>
                </a:rPr>
                <a:t>từ</a:t>
              </a:r>
              <a:r>
                <a:rPr lang="en-US" sz="2500" dirty="0">
                  <a:solidFill>
                    <a:schemeClr val="lt1"/>
                  </a:solidFill>
                  <a:latin typeface="Times New Roman" panose="02020603050405020304" pitchFamily="18" charset="0"/>
                  <a:cs typeface="Times New Roman" panose="02020603050405020304" pitchFamily="18" charset="0"/>
                  <a:sym typeface="Arial"/>
                </a:rPr>
                <a:t>, </a:t>
              </a:r>
              <a:r>
                <a:rPr lang="en-US" sz="2500" dirty="0" err="1">
                  <a:solidFill>
                    <a:schemeClr val="lt1"/>
                  </a:solidFill>
                  <a:latin typeface="Times New Roman" panose="02020603050405020304" pitchFamily="18" charset="0"/>
                  <a:cs typeface="Times New Roman" panose="02020603050405020304" pitchFamily="18" charset="0"/>
                  <a:sym typeface="Arial"/>
                </a:rPr>
                <a:t>điệp</a:t>
              </a:r>
              <a:r>
                <a:rPr lang="en-US" sz="2500" dirty="0">
                  <a:solidFill>
                    <a:schemeClr val="lt1"/>
                  </a:solidFill>
                  <a:latin typeface="Times New Roman" panose="02020603050405020304" pitchFamily="18" charset="0"/>
                  <a:cs typeface="Times New Roman" panose="02020603050405020304" pitchFamily="18" charset="0"/>
                  <a:sym typeface="Arial"/>
                </a:rPr>
                <a:t> </a:t>
              </a:r>
              <a:r>
                <a:rPr lang="en-US" sz="2500" dirty="0" err="1">
                  <a:solidFill>
                    <a:schemeClr val="lt1"/>
                  </a:solidFill>
                  <a:latin typeface="Times New Roman" panose="02020603050405020304" pitchFamily="18" charset="0"/>
                  <a:cs typeface="Times New Roman" panose="02020603050405020304" pitchFamily="18" charset="0"/>
                  <a:sym typeface="Arial"/>
                </a:rPr>
                <a:t>ngữ</a:t>
              </a:r>
              <a:r>
                <a:rPr lang="en-US" sz="2500" dirty="0">
                  <a:solidFill>
                    <a:schemeClr val="lt1"/>
                  </a:solidFill>
                  <a:latin typeface="Times New Roman" panose="02020603050405020304" pitchFamily="18" charset="0"/>
                  <a:cs typeface="Times New Roman" panose="02020603050405020304" pitchFamily="18" charset="0"/>
                  <a:sym typeface="Arial"/>
                </a:rPr>
                <a:t>.</a:t>
              </a:r>
              <a:endParaRPr sz="2500" dirty="0">
                <a:latin typeface="Times New Roman" panose="02020603050405020304" pitchFamily="18" charset="0"/>
                <a:cs typeface="Times New Roman" panose="02020603050405020304" pitchFamily="18" charset="0"/>
              </a:endParaRPr>
            </a:p>
          </p:txBody>
        </p:sp>
        <p:sp>
          <p:nvSpPr>
            <p:cNvPr id="508" name="Google Shape;508;p38"/>
            <p:cNvSpPr/>
            <p:nvPr/>
          </p:nvSpPr>
          <p:spPr>
            <a:xfrm>
              <a:off x="567426" y="2813642"/>
              <a:ext cx="1042009" cy="1042009"/>
            </a:xfrm>
            <a:prstGeom prst="ellipse">
              <a:avLst/>
            </a:prstGeom>
            <a:solidFill>
              <a:schemeClr val="lt1"/>
            </a:solidFill>
            <a:ln w="952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2" name="Google Shape;512;p38"/>
          <p:cNvSpPr txBox="1"/>
          <p:nvPr/>
        </p:nvSpPr>
        <p:spPr>
          <a:xfrm>
            <a:off x="1082194" y="1665944"/>
            <a:ext cx="601447"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rgbClr val="0C0C0C"/>
                </a:solidFill>
                <a:latin typeface="Arial"/>
                <a:ea typeface="Arial"/>
                <a:cs typeface="Arial"/>
                <a:sym typeface="Arial"/>
              </a:rPr>
              <a:t>1</a:t>
            </a:r>
            <a:endParaRPr sz="3200" b="1" dirty="0">
              <a:solidFill>
                <a:srgbClr val="0C0C0C"/>
              </a:solidFill>
              <a:latin typeface="Arial"/>
              <a:ea typeface="Arial"/>
              <a:cs typeface="Arial"/>
              <a:sym typeface="Arial"/>
            </a:endParaRPr>
          </a:p>
        </p:txBody>
      </p:sp>
      <p:sp>
        <p:nvSpPr>
          <p:cNvPr id="513" name="Google Shape;513;p38"/>
          <p:cNvSpPr txBox="1"/>
          <p:nvPr/>
        </p:nvSpPr>
        <p:spPr>
          <a:xfrm>
            <a:off x="1517876" y="2966377"/>
            <a:ext cx="601447"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rgbClr val="0C0C0C"/>
                </a:solidFill>
                <a:latin typeface="Arial"/>
                <a:ea typeface="Arial"/>
                <a:cs typeface="Arial"/>
                <a:sym typeface="Arial"/>
              </a:rPr>
              <a:t> 2</a:t>
            </a:r>
            <a:endParaRPr sz="3200" b="1" dirty="0">
              <a:solidFill>
                <a:srgbClr val="0C0C0C"/>
              </a:solidFill>
              <a:latin typeface="Arial"/>
              <a:ea typeface="Arial"/>
              <a:cs typeface="Arial"/>
              <a:sym typeface="Arial"/>
            </a:endParaRPr>
          </a:p>
        </p:txBody>
      </p:sp>
      <p:sp>
        <p:nvSpPr>
          <p:cNvPr id="514" name="Google Shape;514;p38"/>
          <p:cNvSpPr txBox="1"/>
          <p:nvPr/>
        </p:nvSpPr>
        <p:spPr>
          <a:xfrm>
            <a:off x="1653189" y="4150525"/>
            <a:ext cx="601447"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rgbClr val="0C0C0C"/>
                </a:solidFill>
                <a:latin typeface="Arial"/>
                <a:ea typeface="Arial"/>
                <a:cs typeface="Arial"/>
                <a:sym typeface="Arial"/>
              </a:rPr>
              <a:t>3</a:t>
            </a:r>
            <a:endParaRPr sz="3200" b="1" dirty="0">
              <a:solidFill>
                <a:srgbClr val="0C0C0C"/>
              </a:solidFill>
              <a:latin typeface="Arial"/>
              <a:ea typeface="Arial"/>
              <a:cs typeface="Arial"/>
              <a:sym typeface="Arial"/>
            </a:endParaRPr>
          </a:p>
        </p:txBody>
      </p:sp>
      <p:pic>
        <p:nvPicPr>
          <p:cNvPr id="516" name="Google Shape;516;p38"/>
          <p:cNvPicPr preferRelativeResize="0"/>
          <p:nvPr/>
        </p:nvPicPr>
        <p:blipFill rotWithShape="1">
          <a:blip r:embed="rId4">
            <a:alphaModFix/>
          </a:blip>
          <a:srcRect/>
          <a:stretch/>
        </p:blipFill>
        <p:spPr>
          <a:xfrm>
            <a:off x="9869030" y="129562"/>
            <a:ext cx="1536382" cy="153638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
                                        </p:tgtEl>
                                        <p:attrNameLst>
                                          <p:attrName>style.visibility</p:attrName>
                                        </p:attrNameLst>
                                      </p:cBhvr>
                                      <p:to>
                                        <p:strVal val="visible"/>
                                      </p:to>
                                    </p:set>
                                    <p:animEffect transition="in" filter="fade">
                                      <p:cBhvr>
                                        <p:cTn id="7" dur="5000"/>
                                        <p:tgtEl>
                                          <p:spTgt spid="512"/>
                                        </p:tgtEl>
                                      </p:cBhvr>
                                    </p:animEffect>
                                  </p:childTnLst>
                                </p:cTn>
                              </p:par>
                              <p:par>
                                <p:cTn id="8" presetID="10" presetClass="entr" presetSubtype="0" fill="hold" nodeType="withEffect">
                                  <p:stCondLst>
                                    <p:cond delay="0"/>
                                  </p:stCondLst>
                                  <p:childTnLst>
                                    <p:set>
                                      <p:cBhvr>
                                        <p:cTn id="9" dur="1" fill="hold">
                                          <p:stCondLst>
                                            <p:cond delay="0"/>
                                          </p:stCondLst>
                                        </p:cTn>
                                        <p:tgtEl>
                                          <p:spTgt spid="513"/>
                                        </p:tgtEl>
                                        <p:attrNameLst>
                                          <p:attrName>style.visibility</p:attrName>
                                        </p:attrNameLst>
                                      </p:cBhvr>
                                      <p:to>
                                        <p:strVal val="visible"/>
                                      </p:to>
                                    </p:set>
                                    <p:animEffect transition="in" filter="fade">
                                      <p:cBhvr>
                                        <p:cTn id="10" dur="5000"/>
                                        <p:tgtEl>
                                          <p:spTgt spid="513"/>
                                        </p:tgtEl>
                                      </p:cBhvr>
                                    </p:animEffect>
                                  </p:childTnLst>
                                </p:cTn>
                              </p:par>
                              <p:par>
                                <p:cTn id="11" presetID="10" presetClass="entr" presetSubtype="0" fill="hold" nodeType="withEffect">
                                  <p:stCondLst>
                                    <p:cond delay="0"/>
                                  </p:stCondLst>
                                  <p:childTnLst>
                                    <p:set>
                                      <p:cBhvr>
                                        <p:cTn id="12" dur="1" fill="hold">
                                          <p:stCondLst>
                                            <p:cond delay="0"/>
                                          </p:stCondLst>
                                        </p:cTn>
                                        <p:tgtEl>
                                          <p:spTgt spid="514"/>
                                        </p:tgtEl>
                                        <p:attrNameLst>
                                          <p:attrName>style.visibility</p:attrName>
                                        </p:attrNameLst>
                                      </p:cBhvr>
                                      <p:to>
                                        <p:strVal val="visible"/>
                                      </p:to>
                                    </p:set>
                                    <p:animEffect transition="in" filter="fade">
                                      <p:cBhvr>
                                        <p:cTn id="13" dur="5000"/>
                                        <p:tgtEl>
                                          <p:spTgt spid="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pic>
        <p:nvPicPr>
          <p:cNvPr id="521" name="Google Shape;521;p39" descr="卡通人物&#10;&#10;中度可信度描述已自动生成"/>
          <p:cNvPicPr preferRelativeResize="0"/>
          <p:nvPr/>
        </p:nvPicPr>
        <p:blipFill rotWithShape="1">
          <a:blip r:embed="rId3">
            <a:alphaModFix/>
          </a:blip>
          <a:srcRect/>
          <a:stretch/>
        </p:blipFill>
        <p:spPr>
          <a:xfrm>
            <a:off x="786588" y="564029"/>
            <a:ext cx="530308" cy="518117"/>
          </a:xfrm>
          <a:prstGeom prst="rect">
            <a:avLst/>
          </a:prstGeom>
          <a:noFill/>
          <a:ln>
            <a:noFill/>
          </a:ln>
        </p:spPr>
      </p:pic>
      <p:sp>
        <p:nvSpPr>
          <p:cNvPr id="522" name="Google Shape;522;p39"/>
          <p:cNvSpPr txBox="1"/>
          <p:nvPr/>
        </p:nvSpPr>
        <p:spPr>
          <a:xfrm>
            <a:off x="1517876" y="564029"/>
            <a:ext cx="478445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rgbClr val="0C0C0C"/>
                </a:solidFill>
                <a:latin typeface="Arial"/>
                <a:ea typeface="Arial"/>
                <a:cs typeface="Arial"/>
                <a:sym typeface="Arial"/>
              </a:rPr>
              <a:t>2</a:t>
            </a:r>
            <a:r>
              <a:rPr lang="en-US" sz="3200" b="1" dirty="0">
                <a:solidFill>
                  <a:srgbClr val="0C0C0C"/>
                </a:solidFill>
                <a:latin typeface="Times New Roman" panose="02020603050405020304" pitchFamily="18" charset="0"/>
                <a:cs typeface="Times New Roman" panose="02020603050405020304" pitchFamily="18" charset="0"/>
                <a:sym typeface="Arial"/>
              </a:rPr>
              <a:t>. </a:t>
            </a:r>
            <a:r>
              <a:rPr lang="en-US" sz="3200" b="1" dirty="0" err="1">
                <a:solidFill>
                  <a:srgbClr val="0C0C0C"/>
                </a:solidFill>
                <a:latin typeface="Times New Roman" panose="02020603050405020304" pitchFamily="18" charset="0"/>
                <a:cs typeface="Times New Roman" panose="02020603050405020304" pitchFamily="18" charset="0"/>
                <a:sym typeface="Arial"/>
              </a:rPr>
              <a:t>Giá</a:t>
            </a:r>
            <a:r>
              <a:rPr lang="en-US" sz="3200" b="1" dirty="0">
                <a:solidFill>
                  <a:srgbClr val="0C0C0C"/>
                </a:solidFill>
                <a:latin typeface="Times New Roman" panose="02020603050405020304" pitchFamily="18" charset="0"/>
                <a:cs typeface="Times New Roman" panose="02020603050405020304" pitchFamily="18" charset="0"/>
                <a:sym typeface="Arial"/>
              </a:rPr>
              <a:t> </a:t>
            </a:r>
            <a:r>
              <a:rPr lang="en-US" sz="3200" b="1" dirty="0" err="1">
                <a:solidFill>
                  <a:srgbClr val="0C0C0C"/>
                </a:solidFill>
                <a:latin typeface="Times New Roman" panose="02020603050405020304" pitchFamily="18" charset="0"/>
                <a:cs typeface="Times New Roman" panose="02020603050405020304" pitchFamily="18" charset="0"/>
                <a:sym typeface="Arial"/>
              </a:rPr>
              <a:t>trị</a:t>
            </a:r>
            <a:r>
              <a:rPr lang="en-US" sz="3200" b="1" dirty="0">
                <a:solidFill>
                  <a:srgbClr val="0C0C0C"/>
                </a:solidFill>
                <a:latin typeface="Times New Roman" panose="02020603050405020304" pitchFamily="18" charset="0"/>
                <a:cs typeface="Times New Roman" panose="02020603050405020304" pitchFamily="18" charset="0"/>
                <a:sym typeface="Arial"/>
              </a:rPr>
              <a:t> </a:t>
            </a:r>
            <a:r>
              <a:rPr lang="en-US" sz="3200" b="1" dirty="0" err="1">
                <a:solidFill>
                  <a:srgbClr val="0C0C0C"/>
                </a:solidFill>
                <a:latin typeface="Times New Roman" panose="02020603050405020304" pitchFamily="18" charset="0"/>
                <a:cs typeface="Times New Roman" panose="02020603050405020304" pitchFamily="18" charset="0"/>
                <a:sym typeface="Arial"/>
              </a:rPr>
              <a:t>nội</a:t>
            </a:r>
            <a:r>
              <a:rPr lang="en-US" sz="3200" b="1" dirty="0">
                <a:solidFill>
                  <a:srgbClr val="0C0C0C"/>
                </a:solidFill>
                <a:latin typeface="Times New Roman" panose="02020603050405020304" pitchFamily="18" charset="0"/>
                <a:cs typeface="Times New Roman" panose="02020603050405020304" pitchFamily="18" charset="0"/>
                <a:sym typeface="Arial"/>
              </a:rPr>
              <a:t> dung</a:t>
            </a:r>
            <a:endParaRPr sz="3200" b="1" dirty="0">
              <a:solidFill>
                <a:srgbClr val="0C0C0C"/>
              </a:solidFill>
              <a:latin typeface="Times New Roman" panose="02020603050405020304" pitchFamily="18" charset="0"/>
              <a:cs typeface="Times New Roman" panose="02020603050405020304" pitchFamily="18" charset="0"/>
              <a:sym typeface="Arial"/>
            </a:endParaRPr>
          </a:p>
        </p:txBody>
      </p:sp>
      <p:sp>
        <p:nvSpPr>
          <p:cNvPr id="523" name="Google Shape;523;p39"/>
          <p:cNvSpPr txBox="1"/>
          <p:nvPr/>
        </p:nvSpPr>
        <p:spPr>
          <a:xfrm>
            <a:off x="5391912" y="6683940"/>
            <a:ext cx="6199632" cy="2363724"/>
          </a:xfrm>
          <a:prstGeom prst="rect">
            <a:avLst/>
          </a:prstGeom>
          <a:noFill/>
          <a:ln>
            <a:noFill/>
          </a:ln>
        </p:spPr>
        <p:txBody>
          <a:bodyPr spcFirstLastPara="1" wrap="square" lIns="91425" tIns="45700" rIns="91425" bIns="45700" anchor="t" anchorCtr="0">
            <a:spAutoFit/>
          </a:bodyPr>
          <a:lstStyle/>
          <a:p>
            <a:pPr marL="0" marR="0" lvl="0" indent="8255" algn="just" rtl="0">
              <a:lnSpc>
                <a:spcPct val="130000"/>
              </a:lnSpc>
              <a:spcBef>
                <a:spcPts val="0"/>
              </a:spcBef>
              <a:spcAft>
                <a:spcPts val="0"/>
              </a:spcAft>
              <a:buNone/>
            </a:pPr>
            <a:r>
              <a:rPr lang="en-US" sz="1800">
                <a:solidFill>
                  <a:srgbClr val="000000"/>
                </a:solidFill>
                <a:latin typeface="Times New Roman"/>
                <a:ea typeface="Times New Roman"/>
                <a:cs typeface="Times New Roman"/>
                <a:sym typeface="Times New Roman"/>
              </a:rPr>
              <a:t>.</a:t>
            </a:r>
            <a:endParaRPr sz="1600">
              <a:solidFill>
                <a:schemeClr val="dk1"/>
              </a:solidFill>
              <a:latin typeface="Times New Roman"/>
              <a:ea typeface="Times New Roman"/>
              <a:cs typeface="Times New Roman"/>
              <a:sym typeface="Times New Roman"/>
            </a:endParaRPr>
          </a:p>
          <a:p>
            <a:pPr marL="0" marR="0" lvl="0" indent="8255" algn="just" rtl="0">
              <a:lnSpc>
                <a:spcPct val="130000"/>
              </a:lnSpc>
              <a:spcBef>
                <a:spcPts val="0"/>
              </a:spcBef>
              <a:spcAft>
                <a:spcPts val="0"/>
              </a:spcAft>
              <a:buNone/>
            </a:pPr>
            <a:r>
              <a:rPr lang="en-US" sz="1800">
                <a:solidFill>
                  <a:srgbClr val="000000"/>
                </a:solidFill>
                <a:latin typeface="Times New Roman"/>
                <a:ea typeface="Times New Roman"/>
                <a:cs typeface="Times New Roman"/>
                <a:sym typeface="Times New Roman"/>
              </a:rPr>
              <a:t>- Tấm lòng đồng cảm, xót thương của nhà văn dành cho những người nghèo khổ, bất hạnh, những người dưới đáy xã hội, bị xã hội đồng tiền đẩy tới đường cùng.</a:t>
            </a:r>
            <a:endParaRPr sz="16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a:solidFill>
                  <a:srgbClr val="000000"/>
                </a:solidFill>
                <a:latin typeface="Times New Roman"/>
                <a:ea typeface="Times New Roman"/>
                <a:cs typeface="Times New Roman"/>
                <a:sym typeface="Times New Roman"/>
              </a:rPr>
              <a:t>- Ngợi ca vẻ đẹp tâm hồn đáng quý của họ: dù có bị xã hội vùi dập thì họ vẫn giữ được tình mẫu tử thiêng liêng, sẵn sàng hi sinh tất cả vì con.</a:t>
            </a:r>
            <a:endParaRPr sz="1800">
              <a:solidFill>
                <a:schemeClr val="dk1"/>
              </a:solidFill>
              <a:latin typeface="Arial"/>
              <a:ea typeface="Arial"/>
              <a:cs typeface="Arial"/>
              <a:sym typeface="Arial"/>
            </a:endParaRPr>
          </a:p>
        </p:txBody>
      </p:sp>
      <p:grpSp>
        <p:nvGrpSpPr>
          <p:cNvPr id="524" name="Google Shape;524;p39"/>
          <p:cNvGrpSpPr/>
          <p:nvPr/>
        </p:nvGrpSpPr>
        <p:grpSpPr>
          <a:xfrm>
            <a:off x="988327" y="1705515"/>
            <a:ext cx="8554718" cy="3451530"/>
            <a:chOff x="0" y="4563"/>
            <a:chExt cx="8554718" cy="3451530"/>
          </a:xfrm>
        </p:grpSpPr>
        <p:sp>
          <p:nvSpPr>
            <p:cNvPr id="526" name="Google Shape;526;p39"/>
            <p:cNvSpPr txBox="1"/>
            <p:nvPr/>
          </p:nvSpPr>
          <p:spPr>
            <a:xfrm>
              <a:off x="0" y="1791421"/>
              <a:ext cx="1786714" cy="765734"/>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chemeClr val="lt1"/>
                </a:buClr>
                <a:buSzPts val="2800"/>
                <a:buFont typeface="Arial"/>
                <a:buNone/>
              </a:pPr>
              <a:r>
                <a:rPr lang="en-US" sz="2800" b="1">
                  <a:solidFill>
                    <a:schemeClr val="lt1"/>
                  </a:solidFill>
                  <a:latin typeface="Arial"/>
                  <a:ea typeface="Arial"/>
                  <a:cs typeface="Arial"/>
                  <a:sym typeface="Arial"/>
                </a:rPr>
                <a:t>Giá trị hiện thực</a:t>
              </a:r>
              <a:endParaRPr sz="2800" b="1">
                <a:solidFill>
                  <a:schemeClr val="lt1"/>
                </a:solidFill>
                <a:latin typeface="Arial"/>
                <a:ea typeface="Arial"/>
                <a:cs typeface="Arial"/>
                <a:sym typeface="Arial"/>
              </a:endParaRPr>
            </a:p>
          </p:txBody>
        </p:sp>
        <p:sp>
          <p:nvSpPr>
            <p:cNvPr id="527" name="Google Shape;527;p39"/>
            <p:cNvSpPr/>
            <p:nvPr/>
          </p:nvSpPr>
          <p:spPr>
            <a:xfrm rot="5400000">
              <a:off x="3444951" y="-1653675"/>
              <a:ext cx="3451530" cy="6768005"/>
            </a:xfrm>
            <a:prstGeom prst="round2SameRect">
              <a:avLst>
                <a:gd name="adj1" fmla="val 16667"/>
                <a:gd name="adj2" fmla="val 0"/>
              </a:avLst>
            </a:prstGeom>
            <a:solidFill>
              <a:schemeClr val="lt1">
                <a:alpha val="89803"/>
              </a:schemeClr>
            </a:solidFill>
            <a:ln w="12700"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9"/>
            <p:cNvSpPr txBox="1"/>
            <p:nvPr/>
          </p:nvSpPr>
          <p:spPr>
            <a:xfrm>
              <a:off x="1786712" y="173052"/>
              <a:ext cx="6599518" cy="3114550"/>
            </a:xfrm>
            <a:prstGeom prst="rect">
              <a:avLst/>
            </a:prstGeom>
            <a:noFill/>
            <a:ln>
              <a:noFill/>
            </a:ln>
          </p:spPr>
          <p:txBody>
            <a:bodyPr spcFirstLastPara="1" wrap="square" lIns="199125" tIns="17775" rIns="17775" bIns="17775" anchor="ctr" anchorCtr="0">
              <a:noAutofit/>
            </a:bodyPr>
            <a:lstStyle/>
            <a:p>
              <a:pPr marR="0" lvl="1" algn="l" rtl="0">
                <a:lnSpc>
                  <a:spcPct val="90000"/>
                </a:lnSpc>
                <a:spcBef>
                  <a:spcPts val="0"/>
                </a:spcBef>
                <a:spcAft>
                  <a:spcPts val="0"/>
                </a:spcAft>
                <a:buClr>
                  <a:srgbClr val="000000"/>
                </a:buClr>
                <a:buSzPts val="2800"/>
              </a:pPr>
              <a:r>
                <a:rPr lang="en-US" sz="2800" b="0" i="0" u="none" strike="noStrike" cap="none" dirty="0" err="1">
                  <a:solidFill>
                    <a:srgbClr val="000000"/>
                  </a:solidFill>
                  <a:latin typeface="Times New Roman" panose="02020603050405020304" pitchFamily="18" charset="0"/>
                  <a:cs typeface="Times New Roman" panose="02020603050405020304" pitchFamily="18" charset="0"/>
                  <a:sym typeface="Arial"/>
                </a:rPr>
                <a:t>Bài</a:t>
              </a:r>
              <a:r>
                <a:rPr lang="en-US" sz="2800" b="0" i="0" u="none" strike="noStrike" cap="none" dirty="0">
                  <a:solidFill>
                    <a:srgbClr val="000000"/>
                  </a:solidFill>
                  <a:latin typeface="Times New Roman" panose="02020603050405020304" pitchFamily="18" charset="0"/>
                  <a:cs typeface="Times New Roman" panose="02020603050405020304" pitchFamily="18" charset="0"/>
                  <a:sym typeface="Arial"/>
                </a:rPr>
                <a:t> </a:t>
              </a:r>
              <a:r>
                <a:rPr lang="en-US" sz="2800" b="0" i="0" u="none" strike="noStrike" cap="none" dirty="0" err="1">
                  <a:solidFill>
                    <a:srgbClr val="000000"/>
                  </a:solidFill>
                  <a:latin typeface="Times New Roman" panose="02020603050405020304" pitchFamily="18" charset="0"/>
                  <a:cs typeface="Times New Roman" panose="02020603050405020304" pitchFamily="18" charset="0"/>
                  <a:sym typeface="Arial"/>
                </a:rPr>
                <a:t>thơ</a:t>
              </a:r>
              <a:r>
                <a:rPr lang="en-US" sz="2800" b="0" i="0" u="none" strike="noStrike" cap="none" dirty="0">
                  <a:solidFill>
                    <a:srgbClr val="000000"/>
                  </a:solidFill>
                  <a:latin typeface="Times New Roman" panose="02020603050405020304" pitchFamily="18" charset="0"/>
                  <a:cs typeface="Times New Roman" panose="02020603050405020304" pitchFamily="18" charset="0"/>
                  <a:sym typeface="Arial"/>
                </a:rPr>
                <a:t> </a:t>
              </a:r>
              <a:r>
                <a:rPr lang="en-US" sz="2800" b="0" i="0" u="none" strike="noStrike" cap="none" dirty="0" err="1">
                  <a:solidFill>
                    <a:srgbClr val="000000"/>
                  </a:solidFill>
                  <a:latin typeface="Times New Roman" panose="02020603050405020304" pitchFamily="18" charset="0"/>
                  <a:cs typeface="Times New Roman" panose="02020603050405020304" pitchFamily="18" charset="0"/>
                  <a:sym typeface="Arial"/>
                </a:rPr>
                <a:t>thể</a:t>
              </a:r>
              <a:r>
                <a:rPr lang="en-US" sz="2800" b="0" i="0" u="none" strike="noStrike" cap="none" dirty="0">
                  <a:solidFill>
                    <a:srgbClr val="000000"/>
                  </a:solidFill>
                  <a:latin typeface="Times New Roman" panose="02020603050405020304" pitchFamily="18" charset="0"/>
                  <a:cs typeface="Times New Roman" panose="02020603050405020304" pitchFamily="18" charset="0"/>
                  <a:sym typeface="Arial"/>
                </a:rPr>
                <a:t> </a:t>
              </a:r>
              <a:r>
                <a:rPr lang="en-US" sz="2800" b="0" i="0" u="none" strike="noStrike" cap="none" dirty="0" err="1">
                  <a:solidFill>
                    <a:srgbClr val="000000"/>
                  </a:solidFill>
                  <a:latin typeface="Times New Roman" panose="02020603050405020304" pitchFamily="18" charset="0"/>
                  <a:cs typeface="Times New Roman" panose="02020603050405020304" pitchFamily="18" charset="0"/>
                  <a:sym typeface="Arial"/>
                </a:rPr>
                <a:t>hiện</a:t>
              </a:r>
              <a:r>
                <a:rPr lang="en-US" sz="2800" b="0" i="0" u="none" strike="noStrike" cap="none" dirty="0">
                  <a:solidFill>
                    <a:srgbClr val="000000"/>
                  </a:solidFill>
                  <a:latin typeface="Times New Roman" panose="02020603050405020304" pitchFamily="18" charset="0"/>
                  <a:cs typeface="Times New Roman" panose="02020603050405020304" pitchFamily="18" charset="0"/>
                  <a:sym typeface="Arial"/>
                </a:rPr>
                <a:t> </a:t>
              </a:r>
              <a:r>
                <a:rPr lang="en-US" sz="2800" b="0" i="0" u="none" strike="noStrike" cap="none" dirty="0" err="1">
                  <a:solidFill>
                    <a:srgbClr val="000000"/>
                  </a:solidFill>
                  <a:latin typeface="Times New Roman" panose="02020603050405020304" pitchFamily="18" charset="0"/>
                  <a:cs typeface="Times New Roman" panose="02020603050405020304" pitchFamily="18" charset="0"/>
                  <a:sym typeface="Arial"/>
                </a:rPr>
                <a:t>những</a:t>
              </a:r>
              <a:r>
                <a:rPr lang="en-US" sz="2800" b="0" i="0" u="none" strike="noStrike" cap="none" dirty="0">
                  <a:solidFill>
                    <a:srgbClr val="000000"/>
                  </a:solidFill>
                  <a:latin typeface="Times New Roman" panose="02020603050405020304" pitchFamily="18" charset="0"/>
                  <a:cs typeface="Times New Roman" panose="02020603050405020304" pitchFamily="18" charset="0"/>
                  <a:sym typeface="Arial"/>
                </a:rPr>
                <a:t> </a:t>
              </a:r>
              <a:r>
                <a:rPr lang="en-US" sz="2800" b="0" i="0" u="none" strike="noStrike" cap="none" dirty="0" err="1">
                  <a:solidFill>
                    <a:srgbClr val="000000"/>
                  </a:solidFill>
                  <a:latin typeface="Times New Roman" panose="02020603050405020304" pitchFamily="18" charset="0"/>
                  <a:cs typeface="Times New Roman" panose="02020603050405020304" pitchFamily="18" charset="0"/>
                  <a:sym typeface="Arial"/>
                </a:rPr>
                <a:t>suy</a:t>
              </a:r>
              <a:r>
                <a:rPr lang="en-US" sz="2800" b="0" i="0" u="none" strike="noStrike" cap="none" dirty="0">
                  <a:solidFill>
                    <a:srgbClr val="000000"/>
                  </a:solidFill>
                  <a:latin typeface="Times New Roman" panose="02020603050405020304" pitchFamily="18" charset="0"/>
                  <a:cs typeface="Times New Roman" panose="02020603050405020304" pitchFamily="18" charset="0"/>
                  <a:sym typeface="Arial"/>
                </a:rPr>
                <a:t> </a:t>
              </a:r>
              <a:r>
                <a:rPr lang="en-US" sz="2800" b="0" i="0" u="none" strike="noStrike" cap="none" dirty="0" err="1">
                  <a:solidFill>
                    <a:srgbClr val="000000"/>
                  </a:solidFill>
                  <a:latin typeface="Times New Roman" panose="02020603050405020304" pitchFamily="18" charset="0"/>
                  <a:cs typeface="Times New Roman" panose="02020603050405020304" pitchFamily="18" charset="0"/>
                  <a:sym typeface="Arial"/>
                </a:rPr>
                <a:t>tư</a:t>
              </a:r>
              <a:r>
                <a:rPr lang="en-US" sz="2800" b="0" i="0" u="none" strike="noStrike" cap="none" dirty="0">
                  <a:solidFill>
                    <a:srgbClr val="000000"/>
                  </a:solidFill>
                  <a:latin typeface="Times New Roman" panose="02020603050405020304" pitchFamily="18" charset="0"/>
                  <a:cs typeface="Times New Roman" panose="02020603050405020304" pitchFamily="18" charset="0"/>
                  <a:sym typeface="Arial"/>
                </a:rPr>
                <a:t> </a:t>
              </a:r>
              <a:r>
                <a:rPr lang="en-US" sz="2800" b="0" i="0" u="none" strike="noStrike" cap="none" dirty="0" err="1">
                  <a:solidFill>
                    <a:srgbClr val="000000"/>
                  </a:solidFill>
                  <a:latin typeface="Times New Roman" panose="02020603050405020304" pitchFamily="18" charset="0"/>
                  <a:cs typeface="Times New Roman" panose="02020603050405020304" pitchFamily="18" charset="0"/>
                  <a:sym typeface="Arial"/>
                </a:rPr>
                <a:t>về</a:t>
              </a:r>
              <a:r>
                <a:rPr lang="en-US" sz="2800" b="0" i="0" u="none" strike="noStrike" cap="none" dirty="0">
                  <a:solidFill>
                    <a:srgbClr val="000000"/>
                  </a:solidFill>
                  <a:latin typeface="Times New Roman" panose="02020603050405020304" pitchFamily="18" charset="0"/>
                  <a:cs typeface="Times New Roman" panose="02020603050405020304" pitchFamily="18" charset="0"/>
                  <a:sym typeface="Arial"/>
                </a:rPr>
                <a:t> </a:t>
              </a:r>
              <a:r>
                <a:rPr lang="en-US" sz="2800" b="0" i="0" u="none" strike="noStrike" cap="none" dirty="0" err="1">
                  <a:solidFill>
                    <a:srgbClr val="000000"/>
                  </a:solidFill>
                  <a:latin typeface="Times New Roman" panose="02020603050405020304" pitchFamily="18" charset="0"/>
                  <a:cs typeface="Times New Roman" panose="02020603050405020304" pitchFamily="18" charset="0"/>
                  <a:sym typeface="Arial"/>
                </a:rPr>
                <a:t>thời</a:t>
              </a:r>
              <a:r>
                <a:rPr lang="en-US" sz="2800" b="0" i="0" u="none" strike="noStrike" cap="none" dirty="0">
                  <a:solidFill>
                    <a:srgbClr val="000000"/>
                  </a:solidFill>
                  <a:latin typeface="Times New Roman" panose="02020603050405020304" pitchFamily="18" charset="0"/>
                  <a:cs typeface="Times New Roman" panose="02020603050405020304" pitchFamily="18" charset="0"/>
                  <a:sym typeface="Arial"/>
                </a:rPr>
                <a:t> </a:t>
              </a:r>
              <a:r>
                <a:rPr lang="en-US" sz="2800" b="0" i="0" u="none" strike="noStrike" cap="none" dirty="0" err="1">
                  <a:solidFill>
                    <a:srgbClr val="000000"/>
                  </a:solidFill>
                  <a:latin typeface="Times New Roman" panose="02020603050405020304" pitchFamily="18" charset="0"/>
                  <a:cs typeface="Times New Roman" panose="02020603050405020304" pitchFamily="18" charset="0"/>
                  <a:sym typeface="Arial"/>
                </a:rPr>
                <a:t>gian</a:t>
              </a:r>
              <a:r>
                <a:rPr lang="en-US" sz="2800" b="0" i="0" u="none" strike="noStrike" cap="none" dirty="0">
                  <a:solidFill>
                    <a:srgbClr val="000000"/>
                  </a:solidFill>
                  <a:latin typeface="Times New Roman" panose="02020603050405020304" pitchFamily="18" charset="0"/>
                  <a:cs typeface="Times New Roman" panose="02020603050405020304" pitchFamily="18" charset="0"/>
                  <a:sym typeface="Arial"/>
                </a:rPr>
                <a:t> </a:t>
              </a:r>
              <a:r>
                <a:rPr lang="en-US" sz="2800" b="0" i="0" u="none" strike="noStrike" cap="none" dirty="0" err="1">
                  <a:solidFill>
                    <a:srgbClr val="000000"/>
                  </a:solidFill>
                  <a:latin typeface="Times New Roman" panose="02020603050405020304" pitchFamily="18" charset="0"/>
                  <a:cs typeface="Times New Roman" panose="02020603050405020304" pitchFamily="18" charset="0"/>
                  <a:sym typeface="Arial"/>
                </a:rPr>
                <a:t>và</a:t>
              </a:r>
              <a:r>
                <a:rPr lang="en-US" sz="2800" b="0" i="0" u="none" strike="noStrike" cap="none" dirty="0">
                  <a:solidFill>
                    <a:srgbClr val="000000"/>
                  </a:solidFill>
                  <a:latin typeface="Times New Roman" panose="02020603050405020304" pitchFamily="18" charset="0"/>
                  <a:cs typeface="Times New Roman" panose="02020603050405020304" pitchFamily="18" charset="0"/>
                  <a:sym typeface="Arial"/>
                </a:rPr>
                <a:t> </a:t>
              </a:r>
              <a:r>
                <a:rPr lang="en-US" sz="2800" b="0" i="0" u="none" strike="noStrike" cap="none" dirty="0" err="1">
                  <a:solidFill>
                    <a:srgbClr val="000000"/>
                  </a:solidFill>
                  <a:latin typeface="Times New Roman" panose="02020603050405020304" pitchFamily="18" charset="0"/>
                  <a:cs typeface="Times New Roman" panose="02020603050405020304" pitchFamily="18" charset="0"/>
                  <a:sym typeface="Arial"/>
                </a:rPr>
                <a:t>niềm</a:t>
              </a:r>
              <a:r>
                <a:rPr lang="en-US" sz="2800" b="0" i="0" u="none" strike="noStrike" cap="none" dirty="0">
                  <a:solidFill>
                    <a:srgbClr val="000000"/>
                  </a:solidFill>
                  <a:latin typeface="Times New Roman" panose="02020603050405020304" pitchFamily="18" charset="0"/>
                  <a:cs typeface="Times New Roman" panose="02020603050405020304" pitchFamily="18" charset="0"/>
                  <a:sym typeface="Arial"/>
                </a:rPr>
                <a:t> tin </a:t>
              </a:r>
              <a:r>
                <a:rPr lang="en-US" sz="2800" b="0" i="0" u="none" strike="noStrike" cap="none" dirty="0" err="1">
                  <a:solidFill>
                    <a:srgbClr val="000000"/>
                  </a:solidFill>
                  <a:latin typeface="Times New Roman" panose="02020603050405020304" pitchFamily="18" charset="0"/>
                  <a:cs typeface="Times New Roman" panose="02020603050405020304" pitchFamily="18" charset="0"/>
                  <a:sym typeface="Arial"/>
                </a:rPr>
                <a:t>mãnh</a:t>
              </a:r>
              <a:r>
                <a:rPr lang="en-US" sz="2800" b="0" i="0" u="none" strike="noStrike" cap="none" dirty="0">
                  <a:solidFill>
                    <a:srgbClr val="000000"/>
                  </a:solidFill>
                  <a:latin typeface="Times New Roman" panose="02020603050405020304" pitchFamily="18" charset="0"/>
                  <a:cs typeface="Times New Roman" panose="02020603050405020304" pitchFamily="18" charset="0"/>
                  <a:sym typeface="Arial"/>
                </a:rPr>
                <a:t> </a:t>
              </a:r>
              <a:r>
                <a:rPr lang="en-US" sz="2800" b="0" i="0" u="none" strike="noStrike" cap="none" dirty="0" err="1">
                  <a:solidFill>
                    <a:srgbClr val="000000"/>
                  </a:solidFill>
                  <a:latin typeface="Times New Roman" panose="02020603050405020304" pitchFamily="18" charset="0"/>
                  <a:cs typeface="Times New Roman" panose="02020603050405020304" pitchFamily="18" charset="0"/>
                  <a:sym typeface="Arial"/>
                </a:rPr>
                <a:t>liệt</a:t>
              </a:r>
              <a:r>
                <a:rPr lang="en-US" sz="2800" b="0" i="0" u="none" strike="noStrike" cap="none" dirty="0">
                  <a:solidFill>
                    <a:srgbClr val="000000"/>
                  </a:solidFill>
                  <a:latin typeface="Times New Roman" panose="02020603050405020304" pitchFamily="18" charset="0"/>
                  <a:cs typeface="Times New Roman" panose="02020603050405020304" pitchFamily="18" charset="0"/>
                  <a:sym typeface="Arial"/>
                </a:rPr>
                <a:t> </a:t>
              </a:r>
              <a:r>
                <a:rPr lang="en-US" sz="2800" b="0" i="0" u="none" strike="noStrike" cap="none" dirty="0" err="1">
                  <a:solidFill>
                    <a:srgbClr val="000000"/>
                  </a:solidFill>
                  <a:latin typeface="Times New Roman" panose="02020603050405020304" pitchFamily="18" charset="0"/>
                  <a:cs typeface="Times New Roman" panose="02020603050405020304" pitchFamily="18" charset="0"/>
                  <a:sym typeface="Arial"/>
                </a:rPr>
                <a:t>của</a:t>
              </a:r>
              <a:r>
                <a:rPr lang="en-US" sz="2800" b="0" i="0" u="none" strike="noStrike" cap="none" dirty="0">
                  <a:solidFill>
                    <a:srgbClr val="000000"/>
                  </a:solidFill>
                  <a:latin typeface="Times New Roman" panose="02020603050405020304" pitchFamily="18" charset="0"/>
                  <a:cs typeface="Times New Roman" panose="02020603050405020304" pitchFamily="18" charset="0"/>
                  <a:sym typeface="Arial"/>
                </a:rPr>
                <a:t> </a:t>
              </a:r>
              <a:r>
                <a:rPr lang="en-US" sz="2800" b="0" i="0" u="none" strike="noStrike" cap="none" dirty="0" err="1">
                  <a:solidFill>
                    <a:srgbClr val="000000"/>
                  </a:solidFill>
                  <a:latin typeface="Times New Roman" panose="02020603050405020304" pitchFamily="18" charset="0"/>
                  <a:cs typeface="Times New Roman" panose="02020603050405020304" pitchFamily="18" charset="0"/>
                  <a:sym typeface="Arial"/>
                </a:rPr>
                <a:t>tác</a:t>
              </a:r>
              <a:r>
                <a:rPr lang="en-US" sz="2800" b="0" i="0" u="none" strike="noStrike" cap="none" dirty="0">
                  <a:solidFill>
                    <a:srgbClr val="000000"/>
                  </a:solidFill>
                  <a:latin typeface="Times New Roman" panose="02020603050405020304" pitchFamily="18" charset="0"/>
                  <a:cs typeface="Times New Roman" panose="02020603050405020304" pitchFamily="18" charset="0"/>
                  <a:sym typeface="Arial"/>
                </a:rPr>
                <a:t> </a:t>
              </a:r>
              <a:r>
                <a:rPr lang="en-US" sz="2800" b="0" i="0" u="none" strike="noStrike" cap="none" dirty="0" err="1">
                  <a:solidFill>
                    <a:srgbClr val="000000"/>
                  </a:solidFill>
                  <a:latin typeface="Times New Roman" panose="02020603050405020304" pitchFamily="18" charset="0"/>
                  <a:cs typeface="Times New Roman" panose="02020603050405020304" pitchFamily="18" charset="0"/>
                  <a:sym typeface="Arial"/>
                </a:rPr>
                <a:t>giả</a:t>
              </a:r>
              <a:r>
                <a:rPr lang="en-US" sz="2800" b="0" i="0" u="none" strike="noStrike" cap="none" dirty="0">
                  <a:solidFill>
                    <a:srgbClr val="000000"/>
                  </a:solidFill>
                  <a:latin typeface="Times New Roman" panose="02020603050405020304" pitchFamily="18" charset="0"/>
                  <a:cs typeface="Times New Roman" panose="02020603050405020304" pitchFamily="18" charset="0"/>
                  <a:sym typeface="Arial"/>
                </a:rPr>
                <a:t> </a:t>
              </a:r>
              <a:r>
                <a:rPr lang="en-US" sz="2800" b="0" i="0" u="none" strike="noStrike" cap="none" dirty="0" err="1">
                  <a:solidFill>
                    <a:srgbClr val="000000"/>
                  </a:solidFill>
                  <a:latin typeface="Times New Roman" panose="02020603050405020304" pitchFamily="18" charset="0"/>
                  <a:cs typeface="Times New Roman" panose="02020603050405020304" pitchFamily="18" charset="0"/>
                  <a:sym typeface="Arial"/>
                </a:rPr>
                <a:t>vào</a:t>
              </a:r>
              <a:r>
                <a:rPr lang="en-US" sz="2800" b="0" i="0" u="none" strike="noStrike" cap="none" dirty="0">
                  <a:solidFill>
                    <a:srgbClr val="000000"/>
                  </a:solidFill>
                  <a:latin typeface="Times New Roman" panose="02020603050405020304" pitchFamily="18" charset="0"/>
                  <a:cs typeface="Times New Roman" panose="02020603050405020304" pitchFamily="18" charset="0"/>
                  <a:sym typeface="Arial"/>
                </a:rPr>
                <a:t> </a:t>
              </a:r>
              <a:r>
                <a:rPr lang="en-US" sz="2800" b="0" i="0" u="none" strike="noStrike" cap="none" dirty="0" err="1">
                  <a:solidFill>
                    <a:srgbClr val="000000"/>
                  </a:solidFill>
                  <a:latin typeface="Times New Roman" panose="02020603050405020304" pitchFamily="18" charset="0"/>
                  <a:cs typeface="Times New Roman" panose="02020603050405020304" pitchFamily="18" charset="0"/>
                  <a:sym typeface="Arial"/>
                </a:rPr>
                <a:t>sự</a:t>
              </a:r>
              <a:r>
                <a:rPr lang="en-US" sz="2800" b="0" i="0" u="none" strike="noStrike" cap="none" dirty="0">
                  <a:solidFill>
                    <a:srgbClr val="000000"/>
                  </a:solidFill>
                  <a:latin typeface="Times New Roman" panose="02020603050405020304" pitchFamily="18" charset="0"/>
                  <a:cs typeface="Times New Roman" panose="02020603050405020304" pitchFamily="18" charset="0"/>
                  <a:sym typeface="Arial"/>
                </a:rPr>
                <a:t> </a:t>
              </a:r>
              <a:r>
                <a:rPr lang="en-US" sz="2800" b="0" i="0" u="none" strike="noStrike" cap="none" dirty="0" err="1">
                  <a:solidFill>
                    <a:srgbClr val="000000"/>
                  </a:solidFill>
                  <a:latin typeface="Times New Roman" panose="02020603050405020304" pitchFamily="18" charset="0"/>
                  <a:cs typeface="Times New Roman" panose="02020603050405020304" pitchFamily="18" charset="0"/>
                  <a:sym typeface="Arial"/>
                </a:rPr>
                <a:t>trường</a:t>
              </a:r>
              <a:r>
                <a:rPr lang="en-US" sz="2800" b="0" i="0" u="none" strike="noStrike" cap="none" dirty="0">
                  <a:solidFill>
                    <a:srgbClr val="000000"/>
                  </a:solidFill>
                  <a:latin typeface="Times New Roman" panose="02020603050405020304" pitchFamily="18" charset="0"/>
                  <a:cs typeface="Times New Roman" panose="02020603050405020304" pitchFamily="18" charset="0"/>
                  <a:sym typeface="Arial"/>
                </a:rPr>
                <a:t> </a:t>
              </a:r>
              <a:r>
                <a:rPr lang="en-US" sz="2800" b="0" i="0" u="none" strike="noStrike" cap="none" dirty="0" err="1">
                  <a:solidFill>
                    <a:srgbClr val="000000"/>
                  </a:solidFill>
                  <a:latin typeface="Times New Roman" panose="02020603050405020304" pitchFamily="18" charset="0"/>
                  <a:cs typeface="Times New Roman" panose="02020603050405020304" pitchFamily="18" charset="0"/>
                  <a:sym typeface="Arial"/>
                </a:rPr>
                <a:t>tồn</a:t>
              </a:r>
              <a:r>
                <a:rPr lang="en-US" sz="2800" b="0" i="0" u="none" strike="noStrike" cap="none" dirty="0">
                  <a:solidFill>
                    <a:srgbClr val="000000"/>
                  </a:solidFill>
                  <a:latin typeface="Times New Roman" panose="02020603050405020304" pitchFamily="18" charset="0"/>
                  <a:cs typeface="Times New Roman" panose="02020603050405020304" pitchFamily="18" charset="0"/>
                  <a:sym typeface="Arial"/>
                </a:rPr>
                <a:t> </a:t>
              </a:r>
              <a:r>
                <a:rPr lang="en-US" sz="2800" b="0" i="0" u="none" strike="noStrike" cap="none" dirty="0" err="1">
                  <a:solidFill>
                    <a:srgbClr val="000000"/>
                  </a:solidFill>
                  <a:latin typeface="Times New Roman" panose="02020603050405020304" pitchFamily="18" charset="0"/>
                  <a:cs typeface="Times New Roman" panose="02020603050405020304" pitchFamily="18" charset="0"/>
                  <a:sym typeface="Arial"/>
                </a:rPr>
                <a:t>của</a:t>
              </a:r>
              <a:r>
                <a:rPr lang="en-US" sz="2800" b="0" i="0" u="none" strike="noStrike" cap="none" dirty="0">
                  <a:solidFill>
                    <a:srgbClr val="000000"/>
                  </a:solidFill>
                  <a:latin typeface="Times New Roman" panose="02020603050405020304" pitchFamily="18" charset="0"/>
                  <a:cs typeface="Times New Roman" panose="02020603050405020304" pitchFamily="18" charset="0"/>
                  <a:sym typeface="Arial"/>
                </a:rPr>
                <a:t> </a:t>
              </a:r>
              <a:r>
                <a:rPr lang="en-US" sz="2800" b="0" i="0" u="none" strike="noStrike" cap="none" dirty="0" err="1">
                  <a:solidFill>
                    <a:srgbClr val="000000"/>
                  </a:solidFill>
                  <a:latin typeface="Times New Roman" panose="02020603050405020304" pitchFamily="18" charset="0"/>
                  <a:cs typeface="Times New Roman" panose="02020603050405020304" pitchFamily="18" charset="0"/>
                  <a:sym typeface="Arial"/>
                </a:rPr>
                <a:t>nghệ</a:t>
              </a:r>
              <a:r>
                <a:rPr lang="en-US" sz="2800" b="0" i="0" u="none" strike="noStrike" cap="none" dirty="0">
                  <a:solidFill>
                    <a:srgbClr val="000000"/>
                  </a:solidFill>
                  <a:latin typeface="Times New Roman" panose="02020603050405020304" pitchFamily="18" charset="0"/>
                  <a:cs typeface="Times New Roman" panose="02020603050405020304" pitchFamily="18" charset="0"/>
                  <a:sym typeface="Arial"/>
                </a:rPr>
                <a:t> </a:t>
              </a:r>
              <a:r>
                <a:rPr lang="en-US" sz="2800" b="0" i="0" u="none" strike="noStrike" cap="none" dirty="0" err="1">
                  <a:solidFill>
                    <a:srgbClr val="000000"/>
                  </a:solidFill>
                  <a:latin typeface="Times New Roman" panose="02020603050405020304" pitchFamily="18" charset="0"/>
                  <a:cs typeface="Times New Roman" panose="02020603050405020304" pitchFamily="18" charset="0"/>
                  <a:sym typeface="Arial"/>
                </a:rPr>
                <a:t>thuật</a:t>
              </a:r>
              <a:r>
                <a:rPr lang="en-US" sz="2800" b="0" i="0" u="none" strike="noStrike" cap="none" dirty="0">
                  <a:solidFill>
                    <a:srgbClr val="000000"/>
                  </a:solidFill>
                  <a:latin typeface="Times New Roman" panose="02020603050405020304" pitchFamily="18" charset="0"/>
                  <a:cs typeface="Times New Roman" panose="02020603050405020304" pitchFamily="18" charset="0"/>
                  <a:sym typeface="Arial"/>
                </a:rPr>
                <a:t> </a:t>
              </a:r>
              <a:r>
                <a:rPr lang="en-US" sz="2800" b="0" i="0" u="none" strike="noStrike" cap="none" dirty="0" err="1">
                  <a:solidFill>
                    <a:srgbClr val="000000"/>
                  </a:solidFill>
                  <a:latin typeface="Times New Roman" panose="02020603050405020304" pitchFamily="18" charset="0"/>
                  <a:cs typeface="Times New Roman" panose="02020603050405020304" pitchFamily="18" charset="0"/>
                  <a:sym typeface="Arial"/>
                </a:rPr>
                <a:t>và</a:t>
              </a:r>
              <a:r>
                <a:rPr lang="en-US" sz="2800" b="0" i="0" u="none" strike="noStrike" cap="none" dirty="0">
                  <a:solidFill>
                    <a:srgbClr val="000000"/>
                  </a:solidFill>
                  <a:latin typeface="Times New Roman" panose="02020603050405020304" pitchFamily="18" charset="0"/>
                  <a:cs typeface="Times New Roman" panose="02020603050405020304" pitchFamily="18" charset="0"/>
                  <a:sym typeface="Arial"/>
                </a:rPr>
                <a:t> </a:t>
              </a:r>
              <a:r>
                <a:rPr lang="en-US" sz="2800" b="0" i="0" u="none" strike="noStrike" cap="none" dirty="0" err="1">
                  <a:solidFill>
                    <a:srgbClr val="000000"/>
                  </a:solidFill>
                  <a:latin typeface="Times New Roman" panose="02020603050405020304" pitchFamily="18" charset="0"/>
                  <a:cs typeface="Times New Roman" panose="02020603050405020304" pitchFamily="18" charset="0"/>
                  <a:sym typeface="Arial"/>
                </a:rPr>
                <a:t>tình</a:t>
              </a:r>
              <a:r>
                <a:rPr lang="en-US" sz="2800" b="0" i="0" u="none" strike="noStrike" cap="none" dirty="0">
                  <a:solidFill>
                    <a:srgbClr val="000000"/>
                  </a:solidFill>
                  <a:latin typeface="Times New Roman" panose="02020603050405020304" pitchFamily="18" charset="0"/>
                  <a:cs typeface="Times New Roman" panose="02020603050405020304" pitchFamily="18" charset="0"/>
                  <a:sym typeface="Arial"/>
                </a:rPr>
                <a:t> </a:t>
              </a:r>
              <a:r>
                <a:rPr lang="en-US" sz="2800" b="0" i="0" u="none" strike="noStrike" cap="none" dirty="0" err="1">
                  <a:solidFill>
                    <a:srgbClr val="000000"/>
                  </a:solidFill>
                  <a:latin typeface="Times New Roman" panose="02020603050405020304" pitchFamily="18" charset="0"/>
                  <a:cs typeface="Times New Roman" panose="02020603050405020304" pitchFamily="18" charset="0"/>
                  <a:sym typeface="Arial"/>
                </a:rPr>
                <a:t>yêu</a:t>
              </a:r>
              <a:r>
                <a:rPr lang="en-US" sz="2800" b="0" i="0" u="none" strike="noStrike" cap="none" dirty="0">
                  <a:solidFill>
                    <a:srgbClr val="000000"/>
                  </a:solidFill>
                  <a:latin typeface="Arial"/>
                  <a:ea typeface="Arial"/>
                  <a:cs typeface="Arial"/>
                  <a:sym typeface="Arial"/>
                </a:rPr>
                <a:t>. </a:t>
              </a:r>
              <a:endParaRPr sz="2800" b="0" i="0" u="none" strike="noStrike" cap="none" dirty="0">
                <a:solidFill>
                  <a:schemeClr val="dk1"/>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grpSp>
        <p:nvGrpSpPr>
          <p:cNvPr id="55" name="Google Shape;55;p2"/>
          <p:cNvGrpSpPr/>
          <p:nvPr/>
        </p:nvGrpSpPr>
        <p:grpSpPr>
          <a:xfrm>
            <a:off x="5724332" y="1420199"/>
            <a:ext cx="4649941" cy="720000"/>
            <a:chOff x="1685544" y="2430004"/>
            <a:chExt cx="4649941" cy="720000"/>
          </a:xfrm>
        </p:grpSpPr>
        <p:sp>
          <p:nvSpPr>
            <p:cNvPr id="56" name="Google Shape;56;p2"/>
            <p:cNvSpPr/>
            <p:nvPr/>
          </p:nvSpPr>
          <p:spPr>
            <a:xfrm>
              <a:off x="1882854" y="2466004"/>
              <a:ext cx="4452631" cy="648000"/>
            </a:xfrm>
            <a:prstGeom prst="roundRect">
              <a:avLst>
                <a:gd name="adj" fmla="val 50000"/>
              </a:avLst>
            </a:prstGeom>
            <a:solidFill>
              <a:schemeClr val="lt1"/>
            </a:solidFill>
            <a:ln w="12700" cap="flat" cmpd="sng">
              <a:solidFill>
                <a:srgbClr val="C1111B"/>
              </a:solidFill>
              <a:prstDash val="solid"/>
              <a:miter lim="800000"/>
              <a:headEnd type="none" w="sm" len="sm"/>
              <a:tailEnd type="none" w="sm" len="sm"/>
            </a:ln>
            <a:effectLst>
              <a:outerShdw blurRad="254000" dist="101600" dir="5400000" algn="ctr" rotWithShape="0">
                <a:srgbClr val="C00000">
                  <a:alpha val="22745"/>
                </a:srgbClr>
              </a:outerShdw>
            </a:effectLst>
          </p:spPr>
          <p:txBody>
            <a:bodyPr spcFirstLastPara="1" wrap="square" lIns="576000" tIns="0" rIns="0" bIns="0" anchor="ctr" anchorCtr="0">
              <a:noAutofit/>
            </a:bodyPr>
            <a:lstStyle/>
            <a:p>
              <a:pPr marL="0" marR="0" lvl="0" indent="0" algn="ctr" rtl="0">
                <a:spcBef>
                  <a:spcPts val="0"/>
                </a:spcBef>
                <a:spcAft>
                  <a:spcPts val="0"/>
                </a:spcAft>
                <a:buNone/>
              </a:pPr>
              <a:r>
                <a:rPr lang="en-US" sz="3200" b="1" dirty="0">
                  <a:solidFill>
                    <a:srgbClr val="262626"/>
                  </a:solidFill>
                  <a:latin typeface="Arial"/>
                  <a:ea typeface="Arial"/>
                  <a:cs typeface="Arial"/>
                  <a:sym typeface="Arial"/>
                </a:rPr>
                <a:t>KHỞI ĐỘNG</a:t>
              </a:r>
              <a:endParaRPr sz="3200" b="1" dirty="0">
                <a:solidFill>
                  <a:srgbClr val="262626"/>
                </a:solidFill>
                <a:latin typeface="Arial"/>
                <a:ea typeface="Arial"/>
                <a:cs typeface="Arial"/>
                <a:sym typeface="Arial"/>
              </a:endParaRPr>
            </a:p>
          </p:txBody>
        </p:sp>
        <p:sp>
          <p:nvSpPr>
            <p:cNvPr id="57" name="Google Shape;57;p2"/>
            <p:cNvSpPr/>
            <p:nvPr/>
          </p:nvSpPr>
          <p:spPr>
            <a:xfrm>
              <a:off x="1685544" y="2430004"/>
              <a:ext cx="720000" cy="720000"/>
            </a:xfrm>
            <a:prstGeom prst="roundRect">
              <a:avLst>
                <a:gd name="adj" fmla="val 50000"/>
              </a:avLst>
            </a:prstGeom>
            <a:gradFill>
              <a:gsLst>
                <a:gs pos="0">
                  <a:srgbClr val="F05861"/>
                </a:gs>
                <a:gs pos="64000">
                  <a:srgbClr val="C1111B"/>
                </a:gs>
                <a:gs pos="100000">
                  <a:srgbClr val="C1111B"/>
                </a:gs>
              </a:gsLst>
              <a:lin ang="5400000" scaled="0"/>
            </a:gradFill>
            <a:ln>
              <a:noFill/>
            </a:ln>
            <a:effectLst>
              <a:outerShdw blurRad="254000" dist="101600" dir="5400000" algn="ctr" rotWithShape="0">
                <a:srgbClr val="C00000">
                  <a:alpha val="22745"/>
                </a:srgbClr>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2600" b="1">
                  <a:solidFill>
                    <a:srgbClr val="FFFFFF"/>
                  </a:solidFill>
                  <a:latin typeface="Arial"/>
                  <a:ea typeface="Arial"/>
                  <a:cs typeface="Arial"/>
                  <a:sym typeface="Arial"/>
                </a:rPr>
                <a:t>01</a:t>
              </a:r>
              <a:endParaRPr sz="2600" b="1">
                <a:solidFill>
                  <a:srgbClr val="FFFFFF"/>
                </a:solidFill>
                <a:latin typeface="Arial"/>
                <a:ea typeface="Arial"/>
                <a:cs typeface="Arial"/>
                <a:sym typeface="Arial"/>
              </a:endParaRPr>
            </a:p>
          </p:txBody>
        </p:sp>
      </p:grpSp>
      <p:sp>
        <p:nvSpPr>
          <p:cNvPr id="58" name="Google Shape;58;p2"/>
          <p:cNvSpPr/>
          <p:nvPr/>
        </p:nvSpPr>
        <p:spPr>
          <a:xfrm>
            <a:off x="1212206" y="1420200"/>
            <a:ext cx="3290589" cy="719999"/>
          </a:xfrm>
          <a:prstGeom prst="roundRect">
            <a:avLst>
              <a:gd name="adj" fmla="val 50000"/>
            </a:avLst>
          </a:prstGeom>
          <a:gradFill>
            <a:gsLst>
              <a:gs pos="0">
                <a:srgbClr val="F05861"/>
              </a:gs>
              <a:gs pos="64000">
                <a:srgbClr val="C1111B"/>
              </a:gs>
              <a:gs pos="100000">
                <a:srgbClr val="C1111B"/>
              </a:gs>
            </a:gsLst>
            <a:lin ang="5400000" scaled="0"/>
          </a:gradFill>
          <a:ln>
            <a:noFill/>
          </a:ln>
          <a:effectLst>
            <a:outerShdw blurRad="254000" dist="101600" dir="5400000" algn="ctr" rotWithShape="0">
              <a:srgbClr val="C00000">
                <a:alpha val="22745"/>
              </a:srgbClr>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4000" b="1">
                <a:solidFill>
                  <a:srgbClr val="FFFFFF"/>
                </a:solidFill>
                <a:latin typeface="Arial"/>
                <a:ea typeface="Arial"/>
                <a:cs typeface="Arial"/>
                <a:sym typeface="Arial"/>
              </a:rPr>
              <a:t>Nội dung</a:t>
            </a:r>
            <a:endParaRPr sz="3200" b="1">
              <a:solidFill>
                <a:srgbClr val="FFFFFF"/>
              </a:solidFill>
              <a:latin typeface="Arial"/>
              <a:ea typeface="Arial"/>
              <a:cs typeface="Arial"/>
              <a:sym typeface="Arial"/>
            </a:endParaRPr>
          </a:p>
        </p:txBody>
      </p:sp>
      <p:grpSp>
        <p:nvGrpSpPr>
          <p:cNvPr id="59" name="Google Shape;59;p2"/>
          <p:cNvGrpSpPr/>
          <p:nvPr/>
        </p:nvGrpSpPr>
        <p:grpSpPr>
          <a:xfrm>
            <a:off x="5724332" y="2386344"/>
            <a:ext cx="5600285" cy="828000"/>
            <a:chOff x="1685544" y="2430004"/>
            <a:chExt cx="5226165" cy="828000"/>
          </a:xfrm>
        </p:grpSpPr>
        <p:sp>
          <p:nvSpPr>
            <p:cNvPr id="60" name="Google Shape;60;p2"/>
            <p:cNvSpPr/>
            <p:nvPr/>
          </p:nvSpPr>
          <p:spPr>
            <a:xfrm>
              <a:off x="1882854" y="2466004"/>
              <a:ext cx="5028855" cy="792000"/>
            </a:xfrm>
            <a:prstGeom prst="roundRect">
              <a:avLst>
                <a:gd name="adj" fmla="val 50000"/>
              </a:avLst>
            </a:prstGeom>
            <a:solidFill>
              <a:schemeClr val="lt1"/>
            </a:solidFill>
            <a:ln w="12700" cap="flat" cmpd="sng">
              <a:solidFill>
                <a:srgbClr val="C1111B"/>
              </a:solidFill>
              <a:prstDash val="solid"/>
              <a:miter lim="800000"/>
              <a:headEnd type="none" w="sm" len="sm"/>
              <a:tailEnd type="none" w="sm" len="sm"/>
            </a:ln>
            <a:effectLst>
              <a:outerShdw blurRad="254000" dist="101600" dir="5400000" algn="ctr" rotWithShape="0">
                <a:srgbClr val="C00000">
                  <a:alpha val="22745"/>
                </a:srgbClr>
              </a:outerShdw>
            </a:effectLst>
          </p:spPr>
          <p:txBody>
            <a:bodyPr spcFirstLastPara="1" wrap="square" lIns="576000" tIns="0" rIns="0" bIns="0" anchor="ctr" anchorCtr="0">
              <a:noAutofit/>
            </a:bodyPr>
            <a:lstStyle/>
            <a:p>
              <a:pPr marL="0" marR="0" lvl="0" indent="0" algn="l" rtl="0">
                <a:spcBef>
                  <a:spcPts val="0"/>
                </a:spcBef>
                <a:spcAft>
                  <a:spcPts val="0"/>
                </a:spcAft>
                <a:buNone/>
              </a:pPr>
              <a:r>
                <a:rPr lang="en-US" sz="2800" b="1" dirty="0">
                  <a:solidFill>
                    <a:srgbClr val="262626"/>
                  </a:solidFill>
                  <a:latin typeface="Arial"/>
                  <a:ea typeface="Arial"/>
                  <a:cs typeface="Arial"/>
                  <a:sym typeface="Arial"/>
                </a:rPr>
                <a:t>HÌNH THÀNH KIẾN THỨC</a:t>
              </a:r>
              <a:endParaRPr sz="2800" b="1" dirty="0">
                <a:solidFill>
                  <a:srgbClr val="262626"/>
                </a:solidFill>
                <a:latin typeface="Arial"/>
                <a:ea typeface="Arial"/>
                <a:cs typeface="Arial"/>
                <a:sym typeface="Arial"/>
              </a:endParaRPr>
            </a:p>
          </p:txBody>
        </p:sp>
        <p:sp>
          <p:nvSpPr>
            <p:cNvPr id="61" name="Google Shape;61;p2"/>
            <p:cNvSpPr/>
            <p:nvPr/>
          </p:nvSpPr>
          <p:spPr>
            <a:xfrm>
              <a:off x="1685544" y="2430004"/>
              <a:ext cx="720000" cy="720000"/>
            </a:xfrm>
            <a:prstGeom prst="roundRect">
              <a:avLst>
                <a:gd name="adj" fmla="val 50000"/>
              </a:avLst>
            </a:prstGeom>
            <a:gradFill>
              <a:gsLst>
                <a:gs pos="0">
                  <a:srgbClr val="F05861"/>
                </a:gs>
                <a:gs pos="64000">
                  <a:srgbClr val="C1111B"/>
                </a:gs>
                <a:gs pos="100000">
                  <a:srgbClr val="C1111B"/>
                </a:gs>
              </a:gsLst>
              <a:lin ang="5400000" scaled="0"/>
            </a:gradFill>
            <a:ln>
              <a:noFill/>
            </a:ln>
            <a:effectLst>
              <a:outerShdw blurRad="254000" dist="101600" dir="5400000" algn="ctr" rotWithShape="0">
                <a:srgbClr val="C00000">
                  <a:alpha val="22745"/>
                </a:srgbClr>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2600" b="1">
                  <a:solidFill>
                    <a:srgbClr val="FFFFFF"/>
                  </a:solidFill>
                  <a:latin typeface="Arial"/>
                  <a:ea typeface="Arial"/>
                  <a:cs typeface="Arial"/>
                  <a:sym typeface="Arial"/>
                </a:rPr>
                <a:t>02</a:t>
              </a:r>
              <a:endParaRPr sz="2600" b="1">
                <a:solidFill>
                  <a:srgbClr val="FFFFFF"/>
                </a:solidFill>
                <a:latin typeface="Arial"/>
                <a:ea typeface="Arial"/>
                <a:cs typeface="Arial"/>
                <a:sym typeface="Arial"/>
              </a:endParaRPr>
            </a:p>
          </p:txBody>
        </p:sp>
      </p:grpSp>
      <p:grpSp>
        <p:nvGrpSpPr>
          <p:cNvPr id="62" name="Google Shape;62;p2"/>
          <p:cNvGrpSpPr/>
          <p:nvPr/>
        </p:nvGrpSpPr>
        <p:grpSpPr>
          <a:xfrm>
            <a:off x="5724332" y="3424489"/>
            <a:ext cx="4649941" cy="834406"/>
            <a:chOff x="1685544" y="2430004"/>
            <a:chExt cx="4649941" cy="720000"/>
          </a:xfrm>
        </p:grpSpPr>
        <p:sp>
          <p:nvSpPr>
            <p:cNvPr id="63" name="Google Shape;63;p2"/>
            <p:cNvSpPr/>
            <p:nvPr/>
          </p:nvSpPr>
          <p:spPr>
            <a:xfrm>
              <a:off x="1882854" y="2466004"/>
              <a:ext cx="4452631" cy="648000"/>
            </a:xfrm>
            <a:prstGeom prst="roundRect">
              <a:avLst>
                <a:gd name="adj" fmla="val 50000"/>
              </a:avLst>
            </a:prstGeom>
            <a:solidFill>
              <a:schemeClr val="lt1"/>
            </a:solidFill>
            <a:ln w="12700" cap="flat" cmpd="sng">
              <a:solidFill>
                <a:srgbClr val="C1111B"/>
              </a:solidFill>
              <a:prstDash val="solid"/>
              <a:miter lim="800000"/>
              <a:headEnd type="none" w="sm" len="sm"/>
              <a:tailEnd type="none" w="sm" len="sm"/>
            </a:ln>
            <a:effectLst>
              <a:outerShdw blurRad="254000" dist="101600" dir="5400000" algn="ctr" rotWithShape="0">
                <a:srgbClr val="C00000">
                  <a:alpha val="22745"/>
                </a:srgbClr>
              </a:outerShdw>
            </a:effectLst>
          </p:spPr>
          <p:txBody>
            <a:bodyPr spcFirstLastPara="1" wrap="square" lIns="576000" tIns="0" rIns="0" bIns="0" anchor="ctr" anchorCtr="0">
              <a:noAutofit/>
            </a:bodyPr>
            <a:lstStyle/>
            <a:p>
              <a:pPr marL="0" marR="0" lvl="0" indent="0" algn="ctr" rtl="0">
                <a:spcBef>
                  <a:spcPts val="0"/>
                </a:spcBef>
                <a:spcAft>
                  <a:spcPts val="0"/>
                </a:spcAft>
                <a:buNone/>
              </a:pPr>
              <a:r>
                <a:rPr lang="en-US" sz="3200" b="1" dirty="0">
                  <a:solidFill>
                    <a:srgbClr val="262626"/>
                  </a:solidFill>
                  <a:latin typeface="Arial"/>
                  <a:ea typeface="Arial"/>
                  <a:cs typeface="Arial"/>
                  <a:sym typeface="Arial"/>
                </a:rPr>
                <a:t>LUYỆN TẬP</a:t>
              </a:r>
              <a:endParaRPr sz="3200" b="1" dirty="0">
                <a:solidFill>
                  <a:srgbClr val="262626"/>
                </a:solidFill>
                <a:latin typeface="Arial"/>
                <a:ea typeface="Arial"/>
                <a:cs typeface="Arial"/>
                <a:sym typeface="Arial"/>
              </a:endParaRPr>
            </a:p>
          </p:txBody>
        </p:sp>
        <p:sp>
          <p:nvSpPr>
            <p:cNvPr id="64" name="Google Shape;64;p2"/>
            <p:cNvSpPr/>
            <p:nvPr/>
          </p:nvSpPr>
          <p:spPr>
            <a:xfrm>
              <a:off x="1685544" y="2430004"/>
              <a:ext cx="720000" cy="720000"/>
            </a:xfrm>
            <a:prstGeom prst="roundRect">
              <a:avLst>
                <a:gd name="adj" fmla="val 50000"/>
              </a:avLst>
            </a:prstGeom>
            <a:gradFill>
              <a:gsLst>
                <a:gs pos="0">
                  <a:srgbClr val="F05861"/>
                </a:gs>
                <a:gs pos="64000">
                  <a:srgbClr val="C1111B"/>
                </a:gs>
                <a:gs pos="100000">
                  <a:srgbClr val="C1111B"/>
                </a:gs>
              </a:gsLst>
              <a:lin ang="5400000" scaled="0"/>
            </a:gradFill>
            <a:ln>
              <a:noFill/>
            </a:ln>
            <a:effectLst>
              <a:outerShdw blurRad="254000" dist="101600" dir="5400000" algn="ctr" rotWithShape="0">
                <a:srgbClr val="C00000">
                  <a:alpha val="22745"/>
                </a:srgbClr>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2600" b="1">
                  <a:solidFill>
                    <a:srgbClr val="FFFFFF"/>
                  </a:solidFill>
                  <a:latin typeface="Arial"/>
                  <a:ea typeface="Arial"/>
                  <a:cs typeface="Arial"/>
                  <a:sym typeface="Arial"/>
                </a:rPr>
                <a:t>03</a:t>
              </a:r>
              <a:endParaRPr sz="2600" b="1">
                <a:solidFill>
                  <a:srgbClr val="FFFFFF"/>
                </a:solidFill>
                <a:latin typeface="Arial"/>
                <a:ea typeface="Arial"/>
                <a:cs typeface="Arial"/>
                <a:sym typeface="Arial"/>
              </a:endParaRPr>
            </a:p>
          </p:txBody>
        </p:sp>
      </p:grpSp>
      <p:grpSp>
        <p:nvGrpSpPr>
          <p:cNvPr id="65" name="Google Shape;65;p2"/>
          <p:cNvGrpSpPr/>
          <p:nvPr/>
        </p:nvGrpSpPr>
        <p:grpSpPr>
          <a:xfrm>
            <a:off x="5724332" y="4376558"/>
            <a:ext cx="4649940" cy="1061243"/>
            <a:chOff x="1685544" y="2430004"/>
            <a:chExt cx="4649940" cy="1061243"/>
          </a:xfrm>
        </p:grpSpPr>
        <p:sp>
          <p:nvSpPr>
            <p:cNvPr id="66" name="Google Shape;66;p2"/>
            <p:cNvSpPr/>
            <p:nvPr/>
          </p:nvSpPr>
          <p:spPr>
            <a:xfrm>
              <a:off x="1882853" y="2843247"/>
              <a:ext cx="4452631" cy="648000"/>
            </a:xfrm>
            <a:prstGeom prst="roundRect">
              <a:avLst>
                <a:gd name="adj" fmla="val 50000"/>
              </a:avLst>
            </a:prstGeom>
            <a:solidFill>
              <a:schemeClr val="lt1"/>
            </a:solidFill>
            <a:ln w="12700" cap="flat" cmpd="sng">
              <a:solidFill>
                <a:srgbClr val="C1111B"/>
              </a:solidFill>
              <a:prstDash val="solid"/>
              <a:miter lim="800000"/>
              <a:headEnd type="none" w="sm" len="sm"/>
              <a:tailEnd type="none" w="sm" len="sm"/>
            </a:ln>
            <a:effectLst>
              <a:outerShdw blurRad="254000" dist="101600" dir="5400000" algn="ctr" rotWithShape="0">
                <a:srgbClr val="C00000">
                  <a:alpha val="22745"/>
                </a:srgbClr>
              </a:outerShdw>
            </a:effectLst>
          </p:spPr>
          <p:txBody>
            <a:bodyPr spcFirstLastPara="1" wrap="square" lIns="576000" tIns="0" rIns="0" bIns="0" anchor="ctr" anchorCtr="0">
              <a:noAutofit/>
            </a:bodyPr>
            <a:lstStyle/>
            <a:p>
              <a:pPr marL="0" marR="0" lvl="0" indent="0" algn="ctr" rtl="0">
                <a:spcBef>
                  <a:spcPts val="0"/>
                </a:spcBef>
                <a:spcAft>
                  <a:spcPts val="0"/>
                </a:spcAft>
                <a:buNone/>
              </a:pPr>
              <a:r>
                <a:rPr lang="en-US" sz="3200" b="1" dirty="0">
                  <a:solidFill>
                    <a:srgbClr val="262626"/>
                  </a:solidFill>
                  <a:latin typeface="Arial"/>
                  <a:ea typeface="Arial"/>
                  <a:cs typeface="Arial"/>
                  <a:sym typeface="Arial"/>
                </a:rPr>
                <a:t>VẬN DỤNG</a:t>
              </a:r>
              <a:endParaRPr sz="3200" b="1" dirty="0">
                <a:solidFill>
                  <a:srgbClr val="262626"/>
                </a:solidFill>
                <a:latin typeface="Arial"/>
                <a:ea typeface="Arial"/>
                <a:cs typeface="Arial"/>
                <a:sym typeface="Arial"/>
              </a:endParaRPr>
            </a:p>
          </p:txBody>
        </p:sp>
        <p:sp>
          <p:nvSpPr>
            <p:cNvPr id="67" name="Google Shape;67;p2"/>
            <p:cNvSpPr/>
            <p:nvPr/>
          </p:nvSpPr>
          <p:spPr>
            <a:xfrm>
              <a:off x="1685544" y="2430004"/>
              <a:ext cx="720000" cy="720000"/>
            </a:xfrm>
            <a:prstGeom prst="roundRect">
              <a:avLst>
                <a:gd name="adj" fmla="val 50000"/>
              </a:avLst>
            </a:prstGeom>
            <a:gradFill>
              <a:gsLst>
                <a:gs pos="0">
                  <a:srgbClr val="F05861"/>
                </a:gs>
                <a:gs pos="64000">
                  <a:srgbClr val="C1111B"/>
                </a:gs>
                <a:gs pos="100000">
                  <a:srgbClr val="C1111B"/>
                </a:gs>
              </a:gsLst>
              <a:lin ang="5400000" scaled="0"/>
            </a:gradFill>
            <a:ln>
              <a:noFill/>
            </a:ln>
            <a:effectLst>
              <a:outerShdw blurRad="254000" dist="101600" dir="5400000" algn="ctr" rotWithShape="0">
                <a:srgbClr val="C00000">
                  <a:alpha val="22745"/>
                </a:srgbClr>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2600" b="1">
                  <a:solidFill>
                    <a:srgbClr val="FFFFFF"/>
                  </a:solidFill>
                  <a:latin typeface="Arial"/>
                  <a:ea typeface="Arial"/>
                  <a:cs typeface="Arial"/>
                  <a:sym typeface="Arial"/>
                </a:rPr>
                <a:t>04</a:t>
              </a:r>
              <a:endParaRPr sz="2600" b="1">
                <a:solidFill>
                  <a:srgbClr val="FFFFFF"/>
                </a:solidFill>
                <a:latin typeface="Arial"/>
                <a:ea typeface="Arial"/>
                <a:cs typeface="Arial"/>
                <a:sym typeface="Arial"/>
              </a:endParaRPr>
            </a:p>
          </p:txBody>
        </p:sp>
      </p:grpSp>
      <p:pic>
        <p:nvPicPr>
          <p:cNvPr id="69" name="Google Shape;69;p2" descr="卡通人物&#10;&#10;中度可信度描述已自动生成"/>
          <p:cNvPicPr preferRelativeResize="0"/>
          <p:nvPr/>
        </p:nvPicPr>
        <p:blipFill rotWithShape="1">
          <a:blip r:embed="rId3">
            <a:alphaModFix/>
          </a:blip>
          <a:srcRect/>
          <a:stretch/>
        </p:blipFill>
        <p:spPr>
          <a:xfrm>
            <a:off x="11324617" y="245703"/>
            <a:ext cx="1800082" cy="153707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58"/>
                                        </p:tgtEl>
                                        <p:attrNameLst>
                                          <p:attrName>style.visibility</p:attrName>
                                        </p:attrNameLst>
                                      </p:cBhvr>
                                      <p:to>
                                        <p:strVal val="visible"/>
                                      </p:to>
                                    </p:set>
                                    <p:anim calcmode="lin" valueType="num">
                                      <p:cBhvr additive="base">
                                        <p:cTn id="12" dur="500"/>
                                        <p:tgtEl>
                                          <p:spTgt spid="58"/>
                                        </p:tgtEl>
                                        <p:attrNameLst>
                                          <p:attrName>ppt_w</p:attrName>
                                        </p:attrNameLst>
                                      </p:cBhvr>
                                      <p:tavLst>
                                        <p:tav tm="0">
                                          <p:val>
                                            <p:strVal val="0"/>
                                          </p:val>
                                        </p:tav>
                                        <p:tav tm="100000">
                                          <p:val>
                                            <p:strVal val="#ppt_w"/>
                                          </p:val>
                                        </p:tav>
                                      </p:tavLst>
                                    </p:anim>
                                    <p:anim calcmode="lin" valueType="num">
                                      <p:cBhvr additive="base">
                                        <p:cTn id="13" dur="500"/>
                                        <p:tgtEl>
                                          <p:spTgt spid="58"/>
                                        </p:tgtEl>
                                        <p:attrNameLst>
                                          <p:attrName>ppt_h</p:attrName>
                                        </p:attrNameLst>
                                      </p:cBhvr>
                                      <p:tavLst>
                                        <p:tav tm="0">
                                          <p:val>
                                            <p:strVal val="0"/>
                                          </p:val>
                                        </p:tav>
                                        <p:tav tm="100000">
                                          <p:val>
                                            <p:strVal val="#ppt_h"/>
                                          </p:val>
                                        </p:tav>
                                      </p:tavLst>
                                    </p:anim>
                                  </p:childTnLst>
                                </p:cTn>
                              </p:par>
                            </p:childTnLst>
                          </p:cTn>
                        </p:par>
                        <p:par>
                          <p:cTn id="14" fill="hold">
                            <p:stCondLst>
                              <p:cond delay="500"/>
                            </p:stCondLst>
                            <p:childTnLst>
                              <p:par>
                                <p:cTn id="15" presetID="10" presetClass="entr" presetSubtype="0" fill="hold" nodeType="afterEffect">
                                  <p:stCondLst>
                                    <p:cond delay="50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500"/>
                                        <p:tgtEl>
                                          <p:spTgt spid="55"/>
                                        </p:tgtEl>
                                      </p:cBhvr>
                                    </p:animEffect>
                                  </p:childTnLst>
                                </p:cTn>
                              </p:par>
                            </p:childTnLst>
                          </p:cTn>
                        </p:par>
                        <p:par>
                          <p:cTn id="18" fill="hold">
                            <p:stCondLst>
                              <p:cond delay="1000"/>
                            </p:stCondLst>
                            <p:childTnLst>
                              <p:par>
                                <p:cTn id="19" presetID="10" presetClass="entr" presetSubtype="0" fill="hold" nodeType="afterEffect">
                                  <p:stCondLst>
                                    <p:cond delay="1000"/>
                                  </p:stCondLst>
                                  <p:childTnLst>
                                    <p:set>
                                      <p:cBhvr>
                                        <p:cTn id="20" dur="1" fill="hold">
                                          <p:stCondLst>
                                            <p:cond delay="0"/>
                                          </p:stCondLst>
                                        </p:cTn>
                                        <p:tgtEl>
                                          <p:spTgt spid="59"/>
                                        </p:tgtEl>
                                        <p:attrNameLst>
                                          <p:attrName>style.visibility</p:attrName>
                                        </p:attrNameLst>
                                      </p:cBhvr>
                                      <p:to>
                                        <p:strVal val="visible"/>
                                      </p:to>
                                    </p:set>
                                    <p:animEffect transition="in" filter="fade">
                                      <p:cBhvr>
                                        <p:cTn id="21" dur="500"/>
                                        <p:tgtEl>
                                          <p:spTgt spid="59"/>
                                        </p:tgtEl>
                                      </p:cBhvr>
                                    </p:animEffect>
                                  </p:childTnLst>
                                </p:cTn>
                              </p:par>
                            </p:childTnLst>
                          </p:cTn>
                        </p:par>
                        <p:par>
                          <p:cTn id="22" fill="hold">
                            <p:stCondLst>
                              <p:cond delay="1500"/>
                            </p:stCondLst>
                            <p:childTnLst>
                              <p:par>
                                <p:cTn id="23" presetID="10" presetClass="entr" presetSubtype="0" fill="hold" nodeType="afterEffect">
                                  <p:stCondLst>
                                    <p:cond delay="150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500"/>
                                        <p:tgtEl>
                                          <p:spTgt spid="62"/>
                                        </p:tgtEl>
                                      </p:cBhvr>
                                    </p:animEffect>
                                  </p:childTnLst>
                                </p:cTn>
                              </p:par>
                            </p:childTnLst>
                          </p:cTn>
                        </p:par>
                        <p:par>
                          <p:cTn id="26" fill="hold">
                            <p:stCondLst>
                              <p:cond delay="2000"/>
                            </p:stCondLst>
                            <p:childTnLst>
                              <p:par>
                                <p:cTn id="27" presetID="10" presetClass="entr" presetSubtype="0" fill="hold" nodeType="afterEffect">
                                  <p:stCondLst>
                                    <p:cond delay="2000"/>
                                  </p:stCondLst>
                                  <p:childTnLst>
                                    <p:set>
                                      <p:cBhvr>
                                        <p:cTn id="28" dur="1" fill="hold">
                                          <p:stCondLst>
                                            <p:cond delay="0"/>
                                          </p:stCondLst>
                                        </p:cTn>
                                        <p:tgtEl>
                                          <p:spTgt spid="65"/>
                                        </p:tgtEl>
                                        <p:attrNameLst>
                                          <p:attrName>style.visibility</p:attrName>
                                        </p:attrNameLst>
                                      </p:cBhvr>
                                      <p:to>
                                        <p:strVal val="visible"/>
                                      </p:to>
                                    </p:set>
                                    <p:animEffect transition="in" filter="fade">
                                      <p:cBhvr>
                                        <p:cTn id="29"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grpSp>
        <p:nvGrpSpPr>
          <p:cNvPr id="546" name="Google Shape;546;p41"/>
          <p:cNvGrpSpPr/>
          <p:nvPr/>
        </p:nvGrpSpPr>
        <p:grpSpPr>
          <a:xfrm>
            <a:off x="1328069" y="839919"/>
            <a:ext cx="9797447" cy="4289261"/>
            <a:chOff x="1377054" y="1201524"/>
            <a:chExt cx="9797447" cy="4289261"/>
          </a:xfrm>
        </p:grpSpPr>
        <p:sp>
          <p:nvSpPr>
            <p:cNvPr id="547" name="Google Shape;547;p41"/>
            <p:cNvSpPr/>
            <p:nvPr/>
          </p:nvSpPr>
          <p:spPr>
            <a:xfrm>
              <a:off x="10158753" y="1201524"/>
              <a:ext cx="1015748" cy="1015741"/>
            </a:xfrm>
            <a:prstGeom prst="ellipse">
              <a:avLst/>
            </a:prstGeom>
            <a:solidFill>
              <a:schemeClr val="accent1"/>
            </a:solidFill>
            <a:ln>
              <a:noFill/>
            </a:ln>
            <a:effectLst>
              <a:outerShdw blurRad="254000" dist="127000" algn="ctr" rotWithShape="0">
                <a:schemeClr val="accent1">
                  <a:alpha val="31764"/>
                </a:schemeClr>
              </a:outerShdw>
            </a:effectLst>
          </p:spPr>
          <p:txBody>
            <a:bodyPr spcFirstLastPara="1" wrap="square" lIns="91425" tIns="45700" rIns="91425" bIns="45700" anchor="ctr" anchorCtr="0">
              <a:normAutofit/>
            </a:bodyPr>
            <a:lstStyle/>
            <a:p>
              <a:pPr marL="0" marR="0" lvl="0" indent="0" algn="ctr" rtl="0">
                <a:spcBef>
                  <a:spcPts val="0"/>
                </a:spcBef>
                <a:spcAft>
                  <a:spcPts val="0"/>
                </a:spcAft>
                <a:buNone/>
              </a:pPr>
              <a:endParaRPr sz="2000" b="1">
                <a:solidFill>
                  <a:schemeClr val="lt1"/>
                </a:solidFill>
                <a:latin typeface="Arial"/>
                <a:ea typeface="Arial"/>
                <a:cs typeface="Arial"/>
                <a:sym typeface="Arial"/>
              </a:endParaRPr>
            </a:p>
          </p:txBody>
        </p:sp>
        <p:sp>
          <p:nvSpPr>
            <p:cNvPr id="548" name="Google Shape;548;p41"/>
            <p:cNvSpPr/>
            <p:nvPr/>
          </p:nvSpPr>
          <p:spPr>
            <a:xfrm>
              <a:off x="1377054" y="1528721"/>
              <a:ext cx="9437893" cy="3962064"/>
            </a:xfrm>
            <a:prstGeom prst="roundRect">
              <a:avLst>
                <a:gd name="adj" fmla="val 6000"/>
              </a:avLst>
            </a:prstGeom>
            <a:solidFill>
              <a:schemeClr val="lt1"/>
            </a:solidFill>
            <a:ln>
              <a:noFill/>
            </a:ln>
            <a:effectLst>
              <a:outerShdw blurRad="254000" dist="152400" dir="3900000" algn="ctr" rotWithShape="0">
                <a:srgbClr val="BFBFBF">
                  <a:alpha val="24705"/>
                </a:srgbClr>
              </a:outerShdw>
            </a:effectLst>
          </p:spPr>
          <p:txBody>
            <a:bodyPr spcFirstLastPara="1" wrap="square" lIns="91425" tIns="45700" rIns="91425" bIns="45700" anchor="ctr" anchorCtr="0">
              <a:normAutofit/>
            </a:bodyPr>
            <a:lstStyle/>
            <a:p>
              <a:pPr marL="0" marR="0" lvl="0" indent="0" algn="ctr" rtl="0">
                <a:spcBef>
                  <a:spcPts val="0"/>
                </a:spcBef>
                <a:spcAft>
                  <a:spcPts val="0"/>
                </a:spcAft>
                <a:buNone/>
              </a:pPr>
              <a:r>
                <a:rPr lang="en-US" sz="2000" b="1">
                  <a:solidFill>
                    <a:schemeClr val="lt1"/>
                  </a:solidFill>
                  <a:latin typeface="Arial"/>
                  <a:ea typeface="Arial"/>
                  <a:cs typeface="Arial"/>
                  <a:sym typeface="Arial"/>
                </a:rPr>
                <a:t> </a:t>
              </a:r>
              <a:endParaRPr sz="2000" b="1">
                <a:solidFill>
                  <a:schemeClr val="lt1"/>
                </a:solidFill>
                <a:latin typeface="Arial"/>
                <a:ea typeface="Arial"/>
                <a:cs typeface="Arial"/>
                <a:sym typeface="Arial"/>
              </a:endParaRPr>
            </a:p>
          </p:txBody>
        </p:sp>
      </p:grpSp>
      <p:pic>
        <p:nvPicPr>
          <p:cNvPr id="549" name="Google Shape;549;p41" descr="徽标, 图标&#10;&#10;描述已自动生成"/>
          <p:cNvPicPr preferRelativeResize="0"/>
          <p:nvPr/>
        </p:nvPicPr>
        <p:blipFill rotWithShape="1">
          <a:blip r:embed="rId3">
            <a:alphaModFix/>
          </a:blip>
          <a:srcRect/>
          <a:stretch/>
        </p:blipFill>
        <p:spPr>
          <a:xfrm>
            <a:off x="4176423" y="3728999"/>
            <a:ext cx="8015577" cy="2328479"/>
          </a:xfrm>
          <a:prstGeom prst="rect">
            <a:avLst/>
          </a:prstGeom>
          <a:noFill/>
          <a:ln>
            <a:noFill/>
          </a:ln>
        </p:spPr>
      </p:pic>
      <p:pic>
        <p:nvPicPr>
          <p:cNvPr id="551" name="Google Shape;551;p41" descr="卡通人物&#10;&#10;低可信度描述已自动生成"/>
          <p:cNvPicPr preferRelativeResize="0"/>
          <p:nvPr/>
        </p:nvPicPr>
        <p:blipFill rotWithShape="1">
          <a:blip r:embed="rId4">
            <a:alphaModFix/>
          </a:blip>
          <a:srcRect/>
          <a:stretch/>
        </p:blipFill>
        <p:spPr>
          <a:xfrm>
            <a:off x="0" y="496157"/>
            <a:ext cx="2737275" cy="877271"/>
          </a:xfrm>
          <a:prstGeom prst="rect">
            <a:avLst/>
          </a:prstGeom>
          <a:noFill/>
          <a:ln>
            <a:noFill/>
          </a:ln>
        </p:spPr>
      </p:pic>
      <p:grpSp>
        <p:nvGrpSpPr>
          <p:cNvPr id="552" name="Google Shape;552;p41"/>
          <p:cNvGrpSpPr/>
          <p:nvPr/>
        </p:nvGrpSpPr>
        <p:grpSpPr>
          <a:xfrm>
            <a:off x="4959366" y="1711209"/>
            <a:ext cx="2273269" cy="718420"/>
            <a:chOff x="4697754" y="2306031"/>
            <a:chExt cx="1951546" cy="616746"/>
          </a:xfrm>
        </p:grpSpPr>
        <p:sp>
          <p:nvSpPr>
            <p:cNvPr id="553" name="Google Shape;553;p41"/>
            <p:cNvSpPr/>
            <p:nvPr/>
          </p:nvSpPr>
          <p:spPr>
            <a:xfrm>
              <a:off x="4697754" y="2306031"/>
              <a:ext cx="1282343" cy="611908"/>
            </a:xfrm>
            <a:prstGeom prst="roundRect">
              <a:avLst>
                <a:gd name="adj" fmla="val 50000"/>
              </a:avLst>
            </a:prstGeom>
            <a:gradFill>
              <a:gsLst>
                <a:gs pos="0">
                  <a:srgbClr val="F05861"/>
                </a:gs>
                <a:gs pos="64000">
                  <a:srgbClr val="C1111B"/>
                </a:gs>
                <a:gs pos="100000">
                  <a:srgbClr val="C1111B"/>
                </a:gs>
              </a:gsLst>
              <a:lin ang="5400000" scaled="0"/>
            </a:gradFill>
            <a:ln>
              <a:noFill/>
            </a:ln>
            <a:effectLst>
              <a:outerShdw blurRad="254000" dist="101600" dir="5400000" algn="ctr" rotWithShape="0">
                <a:srgbClr val="C00000">
                  <a:alpha val="22745"/>
                </a:srgbClr>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3000" b="1" dirty="0" err="1">
                  <a:solidFill>
                    <a:srgbClr val="FFFFFF"/>
                  </a:solidFill>
                  <a:latin typeface="Times New Roman" panose="02020603050405020304" pitchFamily="18" charset="0"/>
                  <a:cs typeface="Times New Roman" panose="02020603050405020304" pitchFamily="18" charset="0"/>
                </a:rPr>
                <a:t>Phần</a:t>
              </a:r>
              <a:r>
                <a:rPr lang="en-US" sz="3000" b="1" dirty="0">
                  <a:solidFill>
                    <a:srgbClr val="FFFFFF"/>
                  </a:solidFill>
                  <a:latin typeface="Times New Roman" panose="02020603050405020304" pitchFamily="18" charset="0"/>
                  <a:cs typeface="Times New Roman" panose="02020603050405020304" pitchFamily="18" charset="0"/>
                </a:rPr>
                <a:t> </a:t>
              </a:r>
              <a:endParaRPr sz="3000" b="1" dirty="0">
                <a:solidFill>
                  <a:srgbClr val="FFFFFF"/>
                </a:solidFill>
                <a:latin typeface="Times New Roman" panose="02020603050405020304" pitchFamily="18" charset="0"/>
                <a:cs typeface="Times New Roman" panose="02020603050405020304" pitchFamily="18" charset="0"/>
                <a:sym typeface="Arial"/>
              </a:endParaRPr>
            </a:p>
          </p:txBody>
        </p:sp>
        <p:sp>
          <p:nvSpPr>
            <p:cNvPr id="554" name="Google Shape;554;p41"/>
            <p:cNvSpPr/>
            <p:nvPr/>
          </p:nvSpPr>
          <p:spPr>
            <a:xfrm>
              <a:off x="6037300" y="2310777"/>
              <a:ext cx="612000" cy="612000"/>
            </a:xfrm>
            <a:prstGeom prst="ellipse">
              <a:avLst/>
            </a:prstGeom>
            <a:gradFill>
              <a:gsLst>
                <a:gs pos="0">
                  <a:srgbClr val="F05861"/>
                </a:gs>
                <a:gs pos="64000">
                  <a:srgbClr val="C1111B"/>
                </a:gs>
                <a:gs pos="100000">
                  <a:srgbClr val="C1111B"/>
                </a:gs>
              </a:gsLst>
              <a:lin ang="5400000" scaled="0"/>
            </a:gradFill>
            <a:ln>
              <a:noFill/>
            </a:ln>
            <a:effectLst>
              <a:outerShdw blurRad="254000" dist="101600" dir="5400000" algn="ctr" rotWithShape="0">
                <a:srgbClr val="C00000">
                  <a:alpha val="22745"/>
                </a:srgbClr>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3000" b="1" dirty="0">
                  <a:solidFill>
                    <a:srgbClr val="FFFFFF"/>
                  </a:solidFill>
                  <a:latin typeface="Times New Roman" panose="02020603050405020304" pitchFamily="18" charset="0"/>
                  <a:cs typeface="Times New Roman" panose="02020603050405020304" pitchFamily="18" charset="0"/>
                  <a:sym typeface="Arial"/>
                </a:rPr>
                <a:t>3</a:t>
              </a:r>
              <a:endParaRPr sz="3000" b="1" dirty="0">
                <a:solidFill>
                  <a:srgbClr val="FFFFFF"/>
                </a:solidFill>
                <a:latin typeface="Times New Roman" panose="02020603050405020304" pitchFamily="18" charset="0"/>
                <a:cs typeface="Times New Roman" panose="02020603050405020304" pitchFamily="18" charset="0"/>
                <a:sym typeface="Arial"/>
              </a:endParaRPr>
            </a:p>
          </p:txBody>
        </p:sp>
      </p:grpSp>
      <p:sp>
        <p:nvSpPr>
          <p:cNvPr id="555" name="Google Shape;555;p41"/>
          <p:cNvSpPr txBox="1"/>
          <p:nvPr/>
        </p:nvSpPr>
        <p:spPr>
          <a:xfrm>
            <a:off x="2935403" y="2441259"/>
            <a:ext cx="6552041"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b="1" dirty="0">
                <a:solidFill>
                  <a:srgbClr val="0C0C0C"/>
                </a:solidFill>
                <a:latin typeface="Times New Roman" panose="02020603050405020304" pitchFamily="18" charset="0"/>
                <a:cs typeface="Times New Roman" panose="02020603050405020304" pitchFamily="18" charset="0"/>
                <a:sym typeface="Arial"/>
              </a:rPr>
              <a:t>LUYỆN TẬP</a:t>
            </a:r>
            <a:endParaRPr sz="8000" b="1" dirty="0">
              <a:solidFill>
                <a:srgbClr val="0C0C0C"/>
              </a:solidFill>
              <a:latin typeface="Times New Roman" panose="02020603050405020304" pitchFamily="18" charset="0"/>
              <a:cs typeface="Times New Roman" panose="02020603050405020304" pitchFamily="18" charset="0"/>
              <a:sym typeface="Arial"/>
            </a:endParaRPr>
          </a:p>
        </p:txBody>
      </p:sp>
      <p:pic>
        <p:nvPicPr>
          <p:cNvPr id="556" name="Google Shape;556;p41" descr="小鸟&#10;&#10;描述已自动生成"/>
          <p:cNvPicPr preferRelativeResize="0"/>
          <p:nvPr/>
        </p:nvPicPr>
        <p:blipFill rotWithShape="1">
          <a:blip r:embed="rId5">
            <a:alphaModFix/>
          </a:blip>
          <a:srcRect/>
          <a:stretch/>
        </p:blipFill>
        <p:spPr>
          <a:xfrm>
            <a:off x="7103068" y="5182183"/>
            <a:ext cx="3005079" cy="111547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56"/>
                                        </p:tgtEl>
                                        <p:attrNameLst>
                                          <p:attrName>style.visibility</p:attrName>
                                        </p:attrNameLst>
                                      </p:cBhvr>
                                      <p:to>
                                        <p:strVal val="visible"/>
                                      </p:to>
                                    </p:set>
                                    <p:anim calcmode="lin" valueType="num">
                                      <p:cBhvr additive="base">
                                        <p:cTn id="7" dur="500"/>
                                        <p:tgtEl>
                                          <p:spTgt spid="556"/>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549"/>
                                        </p:tgtEl>
                                        <p:attrNameLst>
                                          <p:attrName>style.visibility</p:attrName>
                                        </p:attrNameLst>
                                      </p:cBhvr>
                                      <p:to>
                                        <p:strVal val="visible"/>
                                      </p:to>
                                    </p:set>
                                    <p:anim calcmode="lin" valueType="num">
                                      <p:cBhvr additive="base">
                                        <p:cTn id="10" dur="500"/>
                                        <p:tgtEl>
                                          <p:spTgt spid="549"/>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546"/>
                                        </p:tgtEl>
                                        <p:attrNameLst>
                                          <p:attrName>style.visibility</p:attrName>
                                        </p:attrNameLst>
                                      </p:cBhvr>
                                      <p:to>
                                        <p:strVal val="visible"/>
                                      </p:to>
                                    </p:set>
                                    <p:anim calcmode="lin" valueType="num">
                                      <p:cBhvr additive="base">
                                        <p:cTn id="13" dur="500"/>
                                        <p:tgtEl>
                                          <p:spTgt spid="546"/>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551"/>
                                        </p:tgtEl>
                                        <p:attrNameLst>
                                          <p:attrName>style.visibility</p:attrName>
                                        </p:attrNameLst>
                                      </p:cBhvr>
                                      <p:to>
                                        <p:strVal val="visible"/>
                                      </p:to>
                                    </p:set>
                                    <p:anim calcmode="lin" valueType="num">
                                      <p:cBhvr additive="base">
                                        <p:cTn id="16" dur="500"/>
                                        <p:tgtEl>
                                          <p:spTgt spid="551"/>
                                        </p:tgtEl>
                                        <p:attrNameLst>
                                          <p:attrName>ppt_y</p:attrName>
                                        </p:attrNameLst>
                                      </p:cBhvr>
                                      <p:tavLst>
                                        <p:tav tm="0">
                                          <p:val>
                                            <p:strVal val="#ppt_y+1"/>
                                          </p:val>
                                        </p:tav>
                                        <p:tav tm="100000">
                                          <p:val>
                                            <p:strVal val="#ppt_y"/>
                                          </p:val>
                                        </p:tav>
                                      </p:tavLst>
                                    </p:anim>
                                  </p:childTnLst>
                                </p:cTn>
                              </p:par>
                            </p:childTnLst>
                          </p:cTn>
                        </p:par>
                        <p:par>
                          <p:cTn id="17" fill="hold">
                            <p:stCondLst>
                              <p:cond delay="500"/>
                            </p:stCondLst>
                            <p:childTnLst>
                              <p:par>
                                <p:cTn id="18" presetID="23" presetClass="entr" presetSubtype="16" fill="hold" nodeType="afterEffect">
                                  <p:stCondLst>
                                    <p:cond delay="0"/>
                                  </p:stCondLst>
                                  <p:childTnLst>
                                    <p:set>
                                      <p:cBhvr>
                                        <p:cTn id="19" dur="1" fill="hold">
                                          <p:stCondLst>
                                            <p:cond delay="0"/>
                                          </p:stCondLst>
                                        </p:cTn>
                                        <p:tgtEl>
                                          <p:spTgt spid="552"/>
                                        </p:tgtEl>
                                        <p:attrNameLst>
                                          <p:attrName>style.visibility</p:attrName>
                                        </p:attrNameLst>
                                      </p:cBhvr>
                                      <p:to>
                                        <p:strVal val="visible"/>
                                      </p:to>
                                    </p:set>
                                    <p:anim calcmode="lin" valueType="num">
                                      <p:cBhvr additive="base">
                                        <p:cTn id="20" dur="500"/>
                                        <p:tgtEl>
                                          <p:spTgt spid="552"/>
                                        </p:tgtEl>
                                        <p:attrNameLst>
                                          <p:attrName>ppt_w</p:attrName>
                                        </p:attrNameLst>
                                      </p:cBhvr>
                                      <p:tavLst>
                                        <p:tav tm="0">
                                          <p:val>
                                            <p:strVal val="0"/>
                                          </p:val>
                                        </p:tav>
                                        <p:tav tm="100000">
                                          <p:val>
                                            <p:strVal val="#ppt_w"/>
                                          </p:val>
                                        </p:tav>
                                      </p:tavLst>
                                    </p:anim>
                                    <p:anim calcmode="lin" valueType="num">
                                      <p:cBhvr additive="base">
                                        <p:cTn id="21" dur="500"/>
                                        <p:tgtEl>
                                          <p:spTgt spid="552"/>
                                        </p:tgtEl>
                                        <p:attrNameLst>
                                          <p:attrName>ppt_h</p:attrName>
                                        </p:attrNameLst>
                                      </p:cBhvr>
                                      <p:tavLst>
                                        <p:tav tm="0">
                                          <p:val>
                                            <p:strVal val="0"/>
                                          </p:val>
                                        </p:tav>
                                        <p:tav tm="100000">
                                          <p:val>
                                            <p:strVal val="#ppt_h"/>
                                          </p:val>
                                        </p:tav>
                                      </p:tavLst>
                                    </p:anim>
                                  </p:childTnLst>
                                </p:cTn>
                              </p:par>
                            </p:childTnLst>
                          </p:cTn>
                        </p:par>
                        <p:par>
                          <p:cTn id="22" fill="hold">
                            <p:stCondLst>
                              <p:cond delay="1000"/>
                            </p:stCondLst>
                            <p:childTnLst>
                              <p:par>
                                <p:cTn id="23" presetID="10" presetClass="entr" presetSubtype="0" fill="hold" nodeType="afterEffect">
                                  <p:stCondLst>
                                    <p:cond delay="500"/>
                                  </p:stCondLst>
                                  <p:childTnLst>
                                    <p:set>
                                      <p:cBhvr>
                                        <p:cTn id="24" dur="1" fill="hold">
                                          <p:stCondLst>
                                            <p:cond delay="0"/>
                                          </p:stCondLst>
                                        </p:cTn>
                                        <p:tgtEl>
                                          <p:spTgt spid="555"/>
                                        </p:tgtEl>
                                        <p:attrNameLst>
                                          <p:attrName>style.visibility</p:attrName>
                                        </p:attrNameLst>
                                      </p:cBhvr>
                                      <p:to>
                                        <p:strVal val="visible"/>
                                      </p:to>
                                    </p:set>
                                    <p:animEffect transition="in" filter="fade">
                                      <p:cBhvr>
                                        <p:cTn id="25" dur="2000"/>
                                        <p:tgtEl>
                                          <p:spTgt spid="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pic>
        <p:nvPicPr>
          <p:cNvPr id="487" name="Google Shape;487;p37" descr="卡通人物&#10;&#10;中度可信度描述已自动生成"/>
          <p:cNvPicPr preferRelativeResize="0"/>
          <p:nvPr/>
        </p:nvPicPr>
        <p:blipFill rotWithShape="1">
          <a:blip r:embed="rId3">
            <a:alphaModFix/>
          </a:blip>
          <a:srcRect/>
          <a:stretch/>
        </p:blipFill>
        <p:spPr>
          <a:xfrm>
            <a:off x="786588" y="564029"/>
            <a:ext cx="530308" cy="518117"/>
          </a:xfrm>
          <a:prstGeom prst="rect">
            <a:avLst/>
          </a:prstGeom>
          <a:noFill/>
          <a:ln>
            <a:noFill/>
          </a:ln>
        </p:spPr>
      </p:pic>
      <p:pic>
        <p:nvPicPr>
          <p:cNvPr id="489" name="Google Shape;489;p37"/>
          <p:cNvPicPr preferRelativeResize="0"/>
          <p:nvPr/>
        </p:nvPicPr>
        <p:blipFill rotWithShape="1">
          <a:blip r:embed="rId4">
            <a:alphaModFix/>
          </a:blip>
          <a:srcRect/>
          <a:stretch/>
        </p:blipFill>
        <p:spPr>
          <a:xfrm>
            <a:off x="3606019" y="-621942"/>
            <a:ext cx="9073661" cy="6858000"/>
          </a:xfrm>
          <a:prstGeom prst="rect">
            <a:avLst/>
          </a:prstGeom>
          <a:noFill/>
          <a:ln>
            <a:noFill/>
          </a:ln>
        </p:spPr>
      </p:pic>
      <p:pic>
        <p:nvPicPr>
          <p:cNvPr id="490" name="Google Shape;490;p37"/>
          <p:cNvPicPr preferRelativeResize="0"/>
          <p:nvPr/>
        </p:nvPicPr>
        <p:blipFill rotWithShape="1">
          <a:blip r:embed="rId5">
            <a:alphaModFix/>
          </a:blip>
          <a:srcRect/>
          <a:stretch/>
        </p:blipFill>
        <p:spPr>
          <a:xfrm>
            <a:off x="558018" y="1403056"/>
            <a:ext cx="4815840" cy="3129280"/>
          </a:xfrm>
          <a:prstGeom prst="rect">
            <a:avLst/>
          </a:prstGeom>
          <a:noFill/>
          <a:ln>
            <a:noFill/>
          </a:ln>
        </p:spPr>
      </p:pic>
      <p:sp>
        <p:nvSpPr>
          <p:cNvPr id="491" name="Google Shape;491;p37"/>
          <p:cNvSpPr txBox="1"/>
          <p:nvPr/>
        </p:nvSpPr>
        <p:spPr>
          <a:xfrm>
            <a:off x="4979963" y="1899138"/>
            <a:ext cx="5931877" cy="181584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i="1" dirty="0">
                <a:solidFill>
                  <a:schemeClr val="dk1"/>
                </a:solidFill>
                <a:latin typeface="Arial"/>
                <a:ea typeface="Arial"/>
                <a:cs typeface="Arial"/>
                <a:sym typeface="Arial"/>
              </a:rPr>
              <a:t>             </a:t>
            </a:r>
            <a:r>
              <a:rPr lang="en-US" sz="2800" b="1" i="1" dirty="0" err="1">
                <a:solidFill>
                  <a:schemeClr val="dk1"/>
                </a:solidFill>
                <a:latin typeface="Times New Roman" panose="02020603050405020304" pitchFamily="18" charset="0"/>
                <a:cs typeface="Times New Roman" panose="02020603050405020304" pitchFamily="18" charset="0"/>
                <a:sym typeface="Arial"/>
              </a:rPr>
              <a:t>Dựa</a:t>
            </a:r>
            <a:r>
              <a:rPr lang="en-US" sz="2800" b="1" i="1" dirty="0">
                <a:solidFill>
                  <a:schemeClr val="dk1"/>
                </a:solidFill>
                <a:latin typeface="Times New Roman" panose="02020603050405020304" pitchFamily="18" charset="0"/>
                <a:cs typeface="Times New Roman" panose="02020603050405020304" pitchFamily="18" charset="0"/>
                <a:sym typeface="Arial"/>
              </a:rPr>
              <a:t> </a:t>
            </a:r>
            <a:r>
              <a:rPr lang="en-US" sz="2800" b="1" i="1" dirty="0" err="1">
                <a:solidFill>
                  <a:schemeClr val="dk1"/>
                </a:solidFill>
                <a:latin typeface="Times New Roman" panose="02020603050405020304" pitchFamily="18" charset="0"/>
                <a:cs typeface="Times New Roman" panose="02020603050405020304" pitchFamily="18" charset="0"/>
                <a:sym typeface="Arial"/>
              </a:rPr>
              <a:t>vào</a:t>
            </a:r>
            <a:r>
              <a:rPr lang="en-US" sz="2800" b="1" i="1" dirty="0">
                <a:solidFill>
                  <a:schemeClr val="dk1"/>
                </a:solidFill>
                <a:latin typeface="Times New Roman" panose="02020603050405020304" pitchFamily="18" charset="0"/>
                <a:cs typeface="Times New Roman" panose="02020603050405020304" pitchFamily="18" charset="0"/>
                <a:sym typeface="Arial"/>
              </a:rPr>
              <a:t> </a:t>
            </a:r>
            <a:r>
              <a:rPr lang="en-US" sz="2800" b="1" i="1" dirty="0" err="1">
                <a:solidFill>
                  <a:schemeClr val="dk1"/>
                </a:solidFill>
                <a:latin typeface="Times New Roman" panose="02020603050405020304" pitchFamily="18" charset="0"/>
                <a:cs typeface="Times New Roman" panose="02020603050405020304" pitchFamily="18" charset="0"/>
                <a:sym typeface="Arial"/>
              </a:rPr>
              <a:t>kiến</a:t>
            </a:r>
            <a:r>
              <a:rPr lang="en-US" sz="2800" b="1" i="1" dirty="0">
                <a:solidFill>
                  <a:schemeClr val="dk1"/>
                </a:solidFill>
                <a:latin typeface="Times New Roman" panose="02020603050405020304" pitchFamily="18" charset="0"/>
                <a:cs typeface="Times New Roman" panose="02020603050405020304" pitchFamily="18" charset="0"/>
                <a:sym typeface="Arial"/>
              </a:rPr>
              <a:t> </a:t>
            </a:r>
            <a:r>
              <a:rPr lang="en-US" sz="2800" b="1" i="1" dirty="0" err="1">
                <a:solidFill>
                  <a:schemeClr val="dk1"/>
                </a:solidFill>
                <a:latin typeface="Times New Roman" panose="02020603050405020304" pitchFamily="18" charset="0"/>
                <a:cs typeface="Times New Roman" panose="02020603050405020304" pitchFamily="18" charset="0"/>
                <a:sym typeface="Arial"/>
              </a:rPr>
              <a:t>thức</a:t>
            </a:r>
            <a:r>
              <a:rPr lang="en-US" sz="2800" b="1" i="1" dirty="0">
                <a:solidFill>
                  <a:schemeClr val="dk1"/>
                </a:solidFill>
                <a:latin typeface="Times New Roman" panose="02020603050405020304" pitchFamily="18" charset="0"/>
                <a:cs typeface="Times New Roman" panose="02020603050405020304" pitchFamily="18" charset="0"/>
                <a:sym typeface="Arial"/>
              </a:rPr>
              <a:t> </a:t>
            </a:r>
            <a:r>
              <a:rPr lang="en-US" sz="2800" b="1" i="1" dirty="0" err="1">
                <a:solidFill>
                  <a:schemeClr val="dk1"/>
                </a:solidFill>
                <a:latin typeface="Times New Roman" panose="02020603050405020304" pitchFamily="18" charset="0"/>
                <a:cs typeface="Times New Roman" panose="02020603050405020304" pitchFamily="18" charset="0"/>
                <a:sym typeface="Arial"/>
              </a:rPr>
              <a:t>đã</a:t>
            </a:r>
            <a:r>
              <a:rPr lang="en-US" sz="2800" b="1" i="1" dirty="0">
                <a:solidFill>
                  <a:schemeClr val="dk1"/>
                </a:solidFill>
                <a:latin typeface="Times New Roman" panose="02020603050405020304" pitchFamily="18" charset="0"/>
                <a:cs typeface="Times New Roman" panose="02020603050405020304" pitchFamily="18" charset="0"/>
                <a:sym typeface="Arial"/>
              </a:rPr>
              <a:t> </a:t>
            </a:r>
            <a:r>
              <a:rPr lang="en-US" sz="2800" b="1" i="1" dirty="0" err="1">
                <a:solidFill>
                  <a:schemeClr val="dk1"/>
                </a:solidFill>
                <a:latin typeface="Times New Roman" panose="02020603050405020304" pitchFamily="18" charset="0"/>
                <a:cs typeface="Times New Roman" panose="02020603050405020304" pitchFamily="18" charset="0"/>
                <a:sym typeface="Arial"/>
              </a:rPr>
              <a:t>học</a:t>
            </a:r>
            <a:r>
              <a:rPr lang="en-US" sz="2800" b="1" i="1" dirty="0">
                <a:solidFill>
                  <a:schemeClr val="dk1"/>
                </a:solidFill>
                <a:latin typeface="Times New Roman" panose="02020603050405020304" pitchFamily="18" charset="0"/>
                <a:cs typeface="Times New Roman" panose="02020603050405020304" pitchFamily="18" charset="0"/>
                <a:sym typeface="Arial"/>
              </a:rPr>
              <a:t>, </a:t>
            </a:r>
            <a:r>
              <a:rPr lang="en-US" sz="2800" b="1" i="1" dirty="0" err="1">
                <a:solidFill>
                  <a:schemeClr val="dk1"/>
                </a:solidFill>
                <a:latin typeface="Times New Roman" panose="02020603050405020304" pitchFamily="18" charset="0"/>
                <a:cs typeface="Times New Roman" panose="02020603050405020304" pitchFamily="18" charset="0"/>
                <a:sym typeface="Arial"/>
              </a:rPr>
              <a:t>anh</a:t>
            </a:r>
            <a:r>
              <a:rPr lang="en-US" sz="2800" b="1" i="1" dirty="0">
                <a:solidFill>
                  <a:schemeClr val="dk1"/>
                </a:solidFill>
                <a:latin typeface="Times New Roman" panose="02020603050405020304" pitchFamily="18" charset="0"/>
                <a:cs typeface="Times New Roman" panose="02020603050405020304" pitchFamily="18" charset="0"/>
              </a:rPr>
              <a:t>/</a:t>
            </a:r>
            <a:r>
              <a:rPr lang="en-US" sz="2800" b="1" i="1" dirty="0" err="1">
                <a:solidFill>
                  <a:schemeClr val="dk1"/>
                </a:solidFill>
                <a:latin typeface="Times New Roman" panose="02020603050405020304" pitchFamily="18" charset="0"/>
                <a:cs typeface="Times New Roman" panose="02020603050405020304" pitchFamily="18" charset="0"/>
              </a:rPr>
              <a:t>chị</a:t>
            </a:r>
            <a:r>
              <a:rPr lang="en-US" sz="2800" b="1" i="1" dirty="0">
                <a:solidFill>
                  <a:schemeClr val="dk1"/>
                </a:solidFill>
                <a:latin typeface="Times New Roman" panose="02020603050405020304" pitchFamily="18" charset="0"/>
                <a:cs typeface="Times New Roman" panose="02020603050405020304" pitchFamily="18" charset="0"/>
              </a:rPr>
              <a:t> </a:t>
            </a:r>
            <a:r>
              <a:rPr lang="en-US" sz="2800" b="1" i="1" dirty="0" err="1">
                <a:solidFill>
                  <a:schemeClr val="dk1"/>
                </a:solidFill>
                <a:latin typeface="Times New Roman" panose="02020603050405020304" pitchFamily="18" charset="0"/>
                <a:cs typeface="Times New Roman" panose="02020603050405020304" pitchFamily="18" charset="0"/>
              </a:rPr>
              <a:t>hãy</a:t>
            </a:r>
            <a:r>
              <a:rPr lang="en-US" sz="2800" b="1" i="1" dirty="0">
                <a:solidFill>
                  <a:schemeClr val="dk1"/>
                </a:solidFill>
                <a:latin typeface="Times New Roman" panose="02020603050405020304" pitchFamily="18" charset="0"/>
                <a:cs typeface="Times New Roman" panose="02020603050405020304" pitchFamily="18" charset="0"/>
              </a:rPr>
              <a:t> </a:t>
            </a:r>
            <a:r>
              <a:rPr lang="en-US" sz="2800" b="1" i="1" dirty="0" err="1">
                <a:solidFill>
                  <a:schemeClr val="dk1"/>
                </a:solidFill>
                <a:latin typeface="Times New Roman" panose="02020603050405020304" pitchFamily="18" charset="0"/>
                <a:cs typeface="Times New Roman" panose="02020603050405020304" pitchFamily="18" charset="0"/>
              </a:rPr>
              <a:t>viết</a:t>
            </a:r>
            <a:r>
              <a:rPr lang="en-US" sz="2800" b="1" i="1" dirty="0">
                <a:solidFill>
                  <a:schemeClr val="dk1"/>
                </a:solidFill>
                <a:latin typeface="Times New Roman" panose="02020603050405020304" pitchFamily="18" charset="0"/>
                <a:cs typeface="Times New Roman" panose="02020603050405020304" pitchFamily="18" charset="0"/>
              </a:rPr>
              <a:t> </a:t>
            </a:r>
            <a:r>
              <a:rPr lang="en-US" sz="2800" b="1" i="1" dirty="0" err="1">
                <a:solidFill>
                  <a:schemeClr val="dk1"/>
                </a:solidFill>
                <a:latin typeface="Times New Roman" panose="02020603050405020304" pitchFamily="18" charset="0"/>
                <a:cs typeface="Times New Roman" panose="02020603050405020304" pitchFamily="18" charset="0"/>
              </a:rPr>
              <a:t>một</a:t>
            </a:r>
            <a:r>
              <a:rPr lang="en-US" sz="2800" b="1" i="1" dirty="0">
                <a:solidFill>
                  <a:schemeClr val="dk1"/>
                </a:solidFill>
                <a:latin typeface="Times New Roman" panose="02020603050405020304" pitchFamily="18" charset="0"/>
                <a:cs typeface="Times New Roman" panose="02020603050405020304" pitchFamily="18" charset="0"/>
              </a:rPr>
              <a:t> </a:t>
            </a:r>
            <a:r>
              <a:rPr lang="en-US" sz="2800" b="1" i="1" dirty="0" err="1">
                <a:solidFill>
                  <a:schemeClr val="dk1"/>
                </a:solidFill>
                <a:latin typeface="Times New Roman" panose="02020603050405020304" pitchFamily="18" charset="0"/>
                <a:cs typeface="Times New Roman" panose="02020603050405020304" pitchFamily="18" charset="0"/>
              </a:rPr>
              <a:t>đoạn</a:t>
            </a:r>
            <a:r>
              <a:rPr lang="en-US" sz="2800" b="1" i="1" dirty="0">
                <a:solidFill>
                  <a:schemeClr val="dk1"/>
                </a:solidFill>
                <a:latin typeface="Times New Roman" panose="02020603050405020304" pitchFamily="18" charset="0"/>
                <a:cs typeface="Times New Roman" panose="02020603050405020304" pitchFamily="18" charset="0"/>
              </a:rPr>
              <a:t> </a:t>
            </a:r>
            <a:r>
              <a:rPr lang="en-US" sz="2800" b="1" i="1" dirty="0" err="1">
                <a:solidFill>
                  <a:schemeClr val="dk1"/>
                </a:solidFill>
                <a:latin typeface="Times New Roman" panose="02020603050405020304" pitchFamily="18" charset="0"/>
                <a:cs typeface="Times New Roman" panose="02020603050405020304" pitchFamily="18" charset="0"/>
              </a:rPr>
              <a:t>văn</a:t>
            </a:r>
            <a:r>
              <a:rPr lang="en-US" sz="2800" b="1" i="1" dirty="0">
                <a:solidFill>
                  <a:schemeClr val="dk1"/>
                </a:solidFill>
                <a:latin typeface="Times New Roman" panose="02020603050405020304" pitchFamily="18" charset="0"/>
                <a:cs typeface="Times New Roman" panose="02020603050405020304" pitchFamily="18" charset="0"/>
              </a:rPr>
              <a:t> </a:t>
            </a:r>
            <a:r>
              <a:rPr lang="en-US" sz="2800" b="1" i="1" dirty="0" err="1">
                <a:solidFill>
                  <a:schemeClr val="dk1"/>
                </a:solidFill>
                <a:latin typeface="Times New Roman" panose="02020603050405020304" pitchFamily="18" charset="0"/>
                <a:cs typeface="Times New Roman" panose="02020603050405020304" pitchFamily="18" charset="0"/>
              </a:rPr>
              <a:t>ngắn</a:t>
            </a:r>
            <a:r>
              <a:rPr lang="en-US" sz="2800" b="1" i="1" dirty="0">
                <a:solidFill>
                  <a:schemeClr val="dk1"/>
                </a:solidFill>
                <a:latin typeface="Times New Roman" panose="02020603050405020304" pitchFamily="18" charset="0"/>
                <a:cs typeface="Times New Roman" panose="02020603050405020304" pitchFamily="18" charset="0"/>
              </a:rPr>
              <a:t> </a:t>
            </a:r>
            <a:r>
              <a:rPr lang="en-US" sz="2800" b="1" i="1" dirty="0" err="1">
                <a:solidFill>
                  <a:schemeClr val="dk1"/>
                </a:solidFill>
                <a:latin typeface="Times New Roman" panose="02020603050405020304" pitchFamily="18" charset="0"/>
                <a:cs typeface="Times New Roman" panose="02020603050405020304" pitchFamily="18" charset="0"/>
              </a:rPr>
              <a:t>nêu</a:t>
            </a:r>
            <a:r>
              <a:rPr lang="en-US" sz="2800" b="1" i="1" dirty="0">
                <a:solidFill>
                  <a:schemeClr val="dk1"/>
                </a:solidFill>
                <a:latin typeface="Times New Roman" panose="02020603050405020304" pitchFamily="18" charset="0"/>
                <a:cs typeface="Times New Roman" panose="02020603050405020304" pitchFamily="18" charset="0"/>
              </a:rPr>
              <a:t> </a:t>
            </a:r>
            <a:r>
              <a:rPr lang="en-US" sz="2800" b="1" i="1" dirty="0" err="1">
                <a:solidFill>
                  <a:schemeClr val="dk1"/>
                </a:solidFill>
                <a:latin typeface="Times New Roman" panose="02020603050405020304" pitchFamily="18" charset="0"/>
                <a:cs typeface="Times New Roman" panose="02020603050405020304" pitchFamily="18" charset="0"/>
              </a:rPr>
              <a:t>suy</a:t>
            </a:r>
            <a:r>
              <a:rPr lang="en-US" sz="2800" b="1" i="1" dirty="0">
                <a:solidFill>
                  <a:schemeClr val="dk1"/>
                </a:solidFill>
                <a:latin typeface="Times New Roman" panose="02020603050405020304" pitchFamily="18" charset="0"/>
                <a:cs typeface="Times New Roman" panose="02020603050405020304" pitchFamily="18" charset="0"/>
              </a:rPr>
              <a:t> </a:t>
            </a:r>
            <a:r>
              <a:rPr lang="en-US" sz="2800" b="1" i="1" dirty="0" err="1">
                <a:solidFill>
                  <a:schemeClr val="dk1"/>
                </a:solidFill>
                <a:latin typeface="Times New Roman" panose="02020603050405020304" pitchFamily="18" charset="0"/>
                <a:cs typeface="Times New Roman" panose="02020603050405020304" pitchFamily="18" charset="0"/>
              </a:rPr>
              <a:t>nghĩ</a:t>
            </a:r>
            <a:r>
              <a:rPr lang="en-US" sz="2800" b="1" i="1" dirty="0">
                <a:solidFill>
                  <a:schemeClr val="dk1"/>
                </a:solidFill>
                <a:latin typeface="Times New Roman" panose="02020603050405020304" pitchFamily="18" charset="0"/>
                <a:cs typeface="Times New Roman" panose="02020603050405020304" pitchFamily="18" charset="0"/>
              </a:rPr>
              <a:t> </a:t>
            </a:r>
            <a:r>
              <a:rPr lang="en-US" sz="2800" b="1" i="1" dirty="0" err="1">
                <a:solidFill>
                  <a:schemeClr val="dk1"/>
                </a:solidFill>
                <a:latin typeface="Times New Roman" panose="02020603050405020304" pitchFamily="18" charset="0"/>
                <a:cs typeface="Times New Roman" panose="02020603050405020304" pitchFamily="18" charset="0"/>
              </a:rPr>
              <a:t>của</a:t>
            </a:r>
            <a:r>
              <a:rPr lang="en-US" sz="2800" b="1" i="1" dirty="0">
                <a:solidFill>
                  <a:schemeClr val="dk1"/>
                </a:solidFill>
                <a:latin typeface="Times New Roman" panose="02020603050405020304" pitchFamily="18" charset="0"/>
                <a:cs typeface="Times New Roman" panose="02020603050405020304" pitchFamily="18" charset="0"/>
              </a:rPr>
              <a:t> </a:t>
            </a:r>
            <a:r>
              <a:rPr lang="en-US" sz="2800" b="1" i="1" dirty="0" err="1">
                <a:solidFill>
                  <a:schemeClr val="dk1"/>
                </a:solidFill>
                <a:latin typeface="Times New Roman" panose="02020603050405020304" pitchFamily="18" charset="0"/>
                <a:cs typeface="Times New Roman" panose="02020603050405020304" pitchFamily="18" charset="0"/>
              </a:rPr>
              <a:t>mình</a:t>
            </a:r>
            <a:r>
              <a:rPr lang="en-US" sz="2800" b="1" i="1" dirty="0">
                <a:solidFill>
                  <a:schemeClr val="dk1"/>
                </a:solidFill>
                <a:latin typeface="Times New Roman" panose="02020603050405020304" pitchFamily="18" charset="0"/>
                <a:cs typeface="Times New Roman" panose="02020603050405020304" pitchFamily="18" charset="0"/>
              </a:rPr>
              <a:t> </a:t>
            </a:r>
            <a:r>
              <a:rPr lang="en-US" sz="2800" b="1" i="1" dirty="0" err="1">
                <a:solidFill>
                  <a:schemeClr val="dk1"/>
                </a:solidFill>
                <a:latin typeface="Times New Roman" panose="02020603050405020304" pitchFamily="18" charset="0"/>
                <a:cs typeface="Times New Roman" panose="02020603050405020304" pitchFamily="18" charset="0"/>
              </a:rPr>
              <a:t>về</a:t>
            </a:r>
            <a:r>
              <a:rPr lang="en-US" sz="2800" b="1" i="1" dirty="0">
                <a:solidFill>
                  <a:schemeClr val="dk1"/>
                </a:solidFill>
                <a:latin typeface="Times New Roman" panose="02020603050405020304" pitchFamily="18" charset="0"/>
                <a:cs typeface="Times New Roman" panose="02020603050405020304" pitchFamily="18" charset="0"/>
              </a:rPr>
              <a:t> </a:t>
            </a:r>
            <a:r>
              <a:rPr lang="en-US" sz="2800" b="1" i="1" dirty="0" err="1">
                <a:solidFill>
                  <a:schemeClr val="dk1"/>
                </a:solidFill>
                <a:latin typeface="Times New Roman" panose="02020603050405020304" pitchFamily="18" charset="0"/>
                <a:cs typeface="Times New Roman" panose="02020603050405020304" pitchFamily="18" charset="0"/>
              </a:rPr>
              <a:t>thông</a:t>
            </a:r>
            <a:r>
              <a:rPr lang="en-US" sz="2800" b="1" i="1" dirty="0">
                <a:solidFill>
                  <a:schemeClr val="dk1"/>
                </a:solidFill>
                <a:latin typeface="Times New Roman" panose="02020603050405020304" pitchFamily="18" charset="0"/>
                <a:cs typeface="Times New Roman" panose="02020603050405020304" pitchFamily="18" charset="0"/>
              </a:rPr>
              <a:t> </a:t>
            </a:r>
            <a:r>
              <a:rPr lang="en-US" sz="2800" b="1" i="1" dirty="0" err="1">
                <a:solidFill>
                  <a:schemeClr val="dk1"/>
                </a:solidFill>
                <a:latin typeface="Times New Roman" panose="02020603050405020304" pitchFamily="18" charset="0"/>
                <a:cs typeface="Times New Roman" panose="02020603050405020304" pitchFamily="18" charset="0"/>
              </a:rPr>
              <a:t>điệp</a:t>
            </a:r>
            <a:r>
              <a:rPr lang="en-US" sz="2800" b="1" i="1" dirty="0">
                <a:solidFill>
                  <a:schemeClr val="dk1"/>
                </a:solidFill>
                <a:latin typeface="Times New Roman" panose="02020603050405020304" pitchFamily="18" charset="0"/>
                <a:cs typeface="Times New Roman" panose="02020603050405020304" pitchFamily="18" charset="0"/>
              </a:rPr>
              <a:t> </a:t>
            </a:r>
            <a:r>
              <a:rPr lang="en-US" sz="2800" b="1" i="1" dirty="0" err="1">
                <a:solidFill>
                  <a:schemeClr val="dk1"/>
                </a:solidFill>
                <a:latin typeface="Times New Roman" panose="02020603050405020304" pitchFamily="18" charset="0"/>
                <a:cs typeface="Times New Roman" panose="02020603050405020304" pitchFamily="18" charset="0"/>
              </a:rPr>
              <a:t>tác</a:t>
            </a:r>
            <a:r>
              <a:rPr lang="en-US" sz="2800" b="1" i="1" dirty="0">
                <a:solidFill>
                  <a:schemeClr val="dk1"/>
                </a:solidFill>
                <a:latin typeface="Times New Roman" panose="02020603050405020304" pitchFamily="18" charset="0"/>
                <a:cs typeface="Times New Roman" panose="02020603050405020304" pitchFamily="18" charset="0"/>
              </a:rPr>
              <a:t> </a:t>
            </a:r>
            <a:r>
              <a:rPr lang="en-US" sz="2800" b="1" i="1" dirty="0" err="1">
                <a:solidFill>
                  <a:schemeClr val="dk1"/>
                </a:solidFill>
                <a:latin typeface="Times New Roman" panose="02020603050405020304" pitchFamily="18" charset="0"/>
                <a:cs typeface="Times New Roman" panose="02020603050405020304" pitchFamily="18" charset="0"/>
              </a:rPr>
              <a:t>giả</a:t>
            </a:r>
            <a:r>
              <a:rPr lang="en-US" sz="2800" b="1" i="1" dirty="0">
                <a:solidFill>
                  <a:schemeClr val="dk1"/>
                </a:solidFill>
                <a:latin typeface="Times New Roman" panose="02020603050405020304" pitchFamily="18" charset="0"/>
                <a:cs typeface="Times New Roman" panose="02020603050405020304" pitchFamily="18" charset="0"/>
              </a:rPr>
              <a:t> </a:t>
            </a:r>
            <a:r>
              <a:rPr lang="en-US" sz="2800" b="1" i="1" dirty="0" err="1">
                <a:solidFill>
                  <a:schemeClr val="dk1"/>
                </a:solidFill>
                <a:latin typeface="Times New Roman" panose="02020603050405020304" pitchFamily="18" charset="0"/>
                <a:cs typeface="Times New Roman" panose="02020603050405020304" pitchFamily="18" charset="0"/>
              </a:rPr>
              <a:t>gửi</a:t>
            </a:r>
            <a:r>
              <a:rPr lang="en-US" sz="2800" b="1" i="1" dirty="0">
                <a:solidFill>
                  <a:schemeClr val="dk1"/>
                </a:solidFill>
                <a:latin typeface="Times New Roman" panose="02020603050405020304" pitchFamily="18" charset="0"/>
                <a:cs typeface="Times New Roman" panose="02020603050405020304" pitchFamily="18" charset="0"/>
              </a:rPr>
              <a:t> </a:t>
            </a:r>
            <a:r>
              <a:rPr lang="en-US" sz="2800" b="1" i="1" dirty="0" err="1">
                <a:solidFill>
                  <a:schemeClr val="dk1"/>
                </a:solidFill>
                <a:latin typeface="Times New Roman" panose="02020603050405020304" pitchFamily="18" charset="0"/>
                <a:cs typeface="Times New Roman" panose="02020603050405020304" pitchFamily="18" charset="0"/>
              </a:rPr>
              <a:t>gắm</a:t>
            </a:r>
            <a:r>
              <a:rPr lang="en-US" sz="2800" b="1" i="1" dirty="0">
                <a:solidFill>
                  <a:schemeClr val="dk1"/>
                </a:solidFill>
                <a:latin typeface="Times New Roman" panose="02020603050405020304" pitchFamily="18" charset="0"/>
                <a:cs typeface="Times New Roman" panose="02020603050405020304" pitchFamily="18" charset="0"/>
              </a:rPr>
              <a:t> qua </a:t>
            </a:r>
            <a:r>
              <a:rPr lang="en-US" sz="2800" b="1" i="1" dirty="0" err="1">
                <a:solidFill>
                  <a:schemeClr val="dk1"/>
                </a:solidFill>
                <a:latin typeface="Times New Roman" panose="02020603050405020304" pitchFamily="18" charset="0"/>
                <a:cs typeface="Times New Roman" panose="02020603050405020304" pitchFamily="18" charset="0"/>
              </a:rPr>
              <a:t>bài</a:t>
            </a:r>
            <a:r>
              <a:rPr lang="en-US" sz="2800" b="1" i="1" dirty="0">
                <a:solidFill>
                  <a:schemeClr val="dk1"/>
                </a:solidFill>
                <a:latin typeface="Times New Roman" panose="02020603050405020304" pitchFamily="18" charset="0"/>
                <a:cs typeface="Times New Roman" panose="02020603050405020304" pitchFamily="18" charset="0"/>
              </a:rPr>
              <a:t> </a:t>
            </a:r>
            <a:r>
              <a:rPr lang="en-US" sz="2800" b="1" i="1" dirty="0" err="1">
                <a:solidFill>
                  <a:schemeClr val="dk1"/>
                </a:solidFill>
                <a:latin typeface="Times New Roman" panose="02020603050405020304" pitchFamily="18" charset="0"/>
                <a:cs typeface="Times New Roman" panose="02020603050405020304" pitchFamily="18" charset="0"/>
              </a:rPr>
              <a:t>thơ</a:t>
            </a:r>
            <a:r>
              <a:rPr lang="en-US" sz="2800" b="1" i="1" dirty="0">
                <a:solidFill>
                  <a:schemeClr val="dk1"/>
                </a:solidFill>
                <a:latin typeface="Times New Roman" panose="02020603050405020304" pitchFamily="18" charset="0"/>
                <a:cs typeface="Times New Roman" panose="02020603050405020304" pitchFamily="18" charset="0"/>
              </a:rPr>
              <a:t>?</a:t>
            </a:r>
            <a:endParaRPr sz="2800" b="1" dirty="0">
              <a:solidFill>
                <a:schemeClr val="dk1"/>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31702855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0"/>
                                        </p:tgtEl>
                                        <p:attrNameLst>
                                          <p:attrName>style.visibility</p:attrName>
                                        </p:attrNameLst>
                                      </p:cBhvr>
                                      <p:to>
                                        <p:strVal val="visible"/>
                                      </p:to>
                                    </p:set>
                                    <p:animEffect transition="in" filter="fade">
                                      <p:cBhvr>
                                        <p:cTn id="7" dur="500"/>
                                        <p:tgtEl>
                                          <p:spTgt spid="490"/>
                                        </p:tgtEl>
                                      </p:cBhvr>
                                    </p:animEffect>
                                  </p:childTnLst>
                                </p:cTn>
                              </p:par>
                              <p:par>
                                <p:cTn id="8" presetID="10" presetClass="entr" presetSubtype="0" fill="hold" nodeType="withEffect">
                                  <p:stCondLst>
                                    <p:cond delay="0"/>
                                  </p:stCondLst>
                                  <p:childTnLst>
                                    <p:set>
                                      <p:cBhvr>
                                        <p:cTn id="9" dur="1" fill="hold">
                                          <p:stCondLst>
                                            <p:cond delay="0"/>
                                          </p:stCondLst>
                                        </p:cTn>
                                        <p:tgtEl>
                                          <p:spTgt spid="489"/>
                                        </p:tgtEl>
                                        <p:attrNameLst>
                                          <p:attrName>style.visibility</p:attrName>
                                        </p:attrNameLst>
                                      </p:cBhvr>
                                      <p:to>
                                        <p:strVal val="visible"/>
                                      </p:to>
                                    </p:set>
                                    <p:animEffect transition="in" filter="fade">
                                      <p:cBhvr>
                                        <p:cTn id="10" dur="500"/>
                                        <p:tgtEl>
                                          <p:spTgt spid="489"/>
                                        </p:tgtEl>
                                      </p:cBhvr>
                                    </p:animEffect>
                                  </p:childTnLst>
                                </p:cTn>
                              </p:par>
                              <p:par>
                                <p:cTn id="11" presetID="10" presetClass="entr" presetSubtype="0" fill="hold" nodeType="withEffect">
                                  <p:stCondLst>
                                    <p:cond delay="0"/>
                                  </p:stCondLst>
                                  <p:childTnLst>
                                    <p:set>
                                      <p:cBhvr>
                                        <p:cTn id="12" dur="1" fill="hold">
                                          <p:stCondLst>
                                            <p:cond delay="0"/>
                                          </p:stCondLst>
                                        </p:cTn>
                                        <p:tgtEl>
                                          <p:spTgt spid="491"/>
                                        </p:tgtEl>
                                        <p:attrNameLst>
                                          <p:attrName>style.visibility</p:attrName>
                                        </p:attrNameLst>
                                      </p:cBhvr>
                                      <p:to>
                                        <p:strVal val="visible"/>
                                      </p:to>
                                    </p:set>
                                    <p:animEffect transition="in" filter="fade">
                                      <p:cBhvr>
                                        <p:cTn id="13" dur="500"/>
                                        <p:tgtEl>
                                          <p:spTgt spid="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grpSp>
        <p:nvGrpSpPr>
          <p:cNvPr id="823" name="Google Shape;823;p51"/>
          <p:cNvGrpSpPr/>
          <p:nvPr/>
        </p:nvGrpSpPr>
        <p:grpSpPr>
          <a:xfrm>
            <a:off x="1328069" y="839919"/>
            <a:ext cx="9797447" cy="4289261"/>
            <a:chOff x="1377054" y="1201524"/>
            <a:chExt cx="9797447" cy="4289261"/>
          </a:xfrm>
        </p:grpSpPr>
        <p:sp>
          <p:nvSpPr>
            <p:cNvPr id="824" name="Google Shape;824;p51"/>
            <p:cNvSpPr/>
            <p:nvPr/>
          </p:nvSpPr>
          <p:spPr>
            <a:xfrm>
              <a:off x="10158753" y="1201524"/>
              <a:ext cx="1015748" cy="1015741"/>
            </a:xfrm>
            <a:prstGeom prst="ellipse">
              <a:avLst/>
            </a:prstGeom>
            <a:solidFill>
              <a:schemeClr val="accent1"/>
            </a:solidFill>
            <a:ln>
              <a:noFill/>
            </a:ln>
            <a:effectLst>
              <a:outerShdw blurRad="254000" dist="127000" algn="ctr" rotWithShape="0">
                <a:schemeClr val="accent1">
                  <a:alpha val="31764"/>
                </a:schemeClr>
              </a:outerShdw>
            </a:effectLst>
          </p:spPr>
          <p:txBody>
            <a:bodyPr spcFirstLastPara="1" wrap="square" lIns="91425" tIns="45700" rIns="91425" bIns="45700" anchor="ctr" anchorCtr="0">
              <a:normAutofit/>
            </a:bodyPr>
            <a:lstStyle/>
            <a:p>
              <a:pPr marL="0" marR="0" lvl="0" indent="0" algn="ctr" rtl="0">
                <a:spcBef>
                  <a:spcPts val="0"/>
                </a:spcBef>
                <a:spcAft>
                  <a:spcPts val="0"/>
                </a:spcAft>
                <a:buNone/>
              </a:pPr>
              <a:endParaRPr sz="2000" b="1">
                <a:solidFill>
                  <a:schemeClr val="lt1"/>
                </a:solidFill>
                <a:latin typeface="Arial"/>
                <a:ea typeface="Arial"/>
                <a:cs typeface="Arial"/>
                <a:sym typeface="Arial"/>
              </a:endParaRPr>
            </a:p>
          </p:txBody>
        </p:sp>
        <p:sp>
          <p:nvSpPr>
            <p:cNvPr id="825" name="Google Shape;825;p51"/>
            <p:cNvSpPr/>
            <p:nvPr/>
          </p:nvSpPr>
          <p:spPr>
            <a:xfrm>
              <a:off x="1377054" y="1528721"/>
              <a:ext cx="9437893" cy="3962064"/>
            </a:xfrm>
            <a:prstGeom prst="roundRect">
              <a:avLst>
                <a:gd name="adj" fmla="val 6000"/>
              </a:avLst>
            </a:prstGeom>
            <a:solidFill>
              <a:schemeClr val="lt1"/>
            </a:solidFill>
            <a:ln>
              <a:noFill/>
            </a:ln>
            <a:effectLst>
              <a:outerShdw blurRad="254000" dist="152400" dir="3900000" algn="ctr" rotWithShape="0">
                <a:srgbClr val="BFBFBF">
                  <a:alpha val="24705"/>
                </a:srgbClr>
              </a:outerShdw>
            </a:effectLst>
          </p:spPr>
          <p:txBody>
            <a:bodyPr spcFirstLastPara="1" wrap="square" lIns="91425" tIns="45700" rIns="91425" bIns="45700" anchor="ctr" anchorCtr="0">
              <a:normAutofit/>
            </a:bodyPr>
            <a:lstStyle/>
            <a:p>
              <a:pPr marL="0" marR="0" lvl="0" indent="0" algn="ctr" rtl="0">
                <a:spcBef>
                  <a:spcPts val="0"/>
                </a:spcBef>
                <a:spcAft>
                  <a:spcPts val="0"/>
                </a:spcAft>
                <a:buNone/>
              </a:pPr>
              <a:r>
                <a:rPr lang="en-US" sz="2000" b="1">
                  <a:solidFill>
                    <a:schemeClr val="lt1"/>
                  </a:solidFill>
                  <a:latin typeface="Arial"/>
                  <a:ea typeface="Arial"/>
                  <a:cs typeface="Arial"/>
                  <a:sym typeface="Arial"/>
                </a:rPr>
                <a:t> </a:t>
              </a:r>
              <a:endParaRPr sz="2000" b="1">
                <a:solidFill>
                  <a:schemeClr val="lt1"/>
                </a:solidFill>
                <a:latin typeface="Arial"/>
                <a:ea typeface="Arial"/>
                <a:cs typeface="Arial"/>
                <a:sym typeface="Arial"/>
              </a:endParaRPr>
            </a:p>
          </p:txBody>
        </p:sp>
      </p:grpSp>
      <p:pic>
        <p:nvPicPr>
          <p:cNvPr id="826" name="Google Shape;826;p51" descr="徽标, 图标&#10;&#10;描述已自动生成"/>
          <p:cNvPicPr preferRelativeResize="0"/>
          <p:nvPr/>
        </p:nvPicPr>
        <p:blipFill rotWithShape="1">
          <a:blip r:embed="rId3">
            <a:alphaModFix/>
          </a:blip>
          <a:srcRect/>
          <a:stretch/>
        </p:blipFill>
        <p:spPr>
          <a:xfrm>
            <a:off x="4176423" y="3728999"/>
            <a:ext cx="8015577" cy="2328479"/>
          </a:xfrm>
          <a:prstGeom prst="rect">
            <a:avLst/>
          </a:prstGeom>
          <a:noFill/>
          <a:ln>
            <a:noFill/>
          </a:ln>
        </p:spPr>
      </p:pic>
      <p:pic>
        <p:nvPicPr>
          <p:cNvPr id="827" name="Google Shape;827;p51" descr="卡通人物&#10;&#10;描述已自动生成"/>
          <p:cNvPicPr preferRelativeResize="0"/>
          <p:nvPr/>
        </p:nvPicPr>
        <p:blipFill rotWithShape="1">
          <a:blip r:embed="rId4">
            <a:alphaModFix/>
          </a:blip>
          <a:srcRect/>
          <a:stretch/>
        </p:blipFill>
        <p:spPr>
          <a:xfrm>
            <a:off x="-292037" y="3396342"/>
            <a:ext cx="3614167" cy="3614167"/>
          </a:xfrm>
          <a:prstGeom prst="rect">
            <a:avLst/>
          </a:prstGeom>
          <a:noFill/>
          <a:ln>
            <a:noFill/>
          </a:ln>
        </p:spPr>
      </p:pic>
      <p:pic>
        <p:nvPicPr>
          <p:cNvPr id="828" name="Google Shape;828;p51" descr="卡通人物&#10;&#10;低可信度描述已自动生成"/>
          <p:cNvPicPr preferRelativeResize="0"/>
          <p:nvPr/>
        </p:nvPicPr>
        <p:blipFill rotWithShape="1">
          <a:blip r:embed="rId5">
            <a:alphaModFix/>
          </a:blip>
          <a:srcRect/>
          <a:stretch/>
        </p:blipFill>
        <p:spPr>
          <a:xfrm>
            <a:off x="0" y="496157"/>
            <a:ext cx="2737275" cy="877271"/>
          </a:xfrm>
          <a:prstGeom prst="rect">
            <a:avLst/>
          </a:prstGeom>
          <a:noFill/>
          <a:ln>
            <a:noFill/>
          </a:ln>
        </p:spPr>
      </p:pic>
      <p:grpSp>
        <p:nvGrpSpPr>
          <p:cNvPr id="829" name="Google Shape;829;p51"/>
          <p:cNvGrpSpPr/>
          <p:nvPr/>
        </p:nvGrpSpPr>
        <p:grpSpPr>
          <a:xfrm>
            <a:off x="4959366" y="1711209"/>
            <a:ext cx="2273269" cy="718420"/>
            <a:chOff x="4697754" y="2306031"/>
            <a:chExt cx="1951546" cy="616746"/>
          </a:xfrm>
        </p:grpSpPr>
        <p:sp>
          <p:nvSpPr>
            <p:cNvPr id="830" name="Google Shape;830;p51"/>
            <p:cNvSpPr/>
            <p:nvPr/>
          </p:nvSpPr>
          <p:spPr>
            <a:xfrm>
              <a:off x="4697754" y="2306031"/>
              <a:ext cx="1282343" cy="611908"/>
            </a:xfrm>
            <a:prstGeom prst="roundRect">
              <a:avLst>
                <a:gd name="adj" fmla="val 50000"/>
              </a:avLst>
            </a:prstGeom>
            <a:gradFill>
              <a:gsLst>
                <a:gs pos="0">
                  <a:srgbClr val="F05861"/>
                </a:gs>
                <a:gs pos="64000">
                  <a:srgbClr val="C1111B"/>
                </a:gs>
                <a:gs pos="100000">
                  <a:srgbClr val="C1111B"/>
                </a:gs>
              </a:gsLst>
              <a:lin ang="5400000" scaled="0"/>
            </a:gradFill>
            <a:ln>
              <a:noFill/>
            </a:ln>
            <a:effectLst>
              <a:outerShdw blurRad="254000" dist="101600" dir="5400000" algn="ctr" rotWithShape="0">
                <a:srgbClr val="C00000">
                  <a:alpha val="22745"/>
                </a:srgbClr>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2400" dirty="0" err="1">
                  <a:solidFill>
                    <a:srgbClr val="FFFFFF"/>
                  </a:solidFill>
                  <a:latin typeface="Arial"/>
                  <a:ea typeface="Arial"/>
                  <a:cs typeface="Arial"/>
                  <a:sym typeface="Arial"/>
                </a:rPr>
                <a:t>Phần</a:t>
              </a:r>
              <a:endParaRPr sz="2400" dirty="0">
                <a:solidFill>
                  <a:srgbClr val="FFFFFF"/>
                </a:solidFill>
                <a:latin typeface="Arial"/>
                <a:ea typeface="Arial"/>
                <a:cs typeface="Arial"/>
                <a:sym typeface="Arial"/>
              </a:endParaRPr>
            </a:p>
          </p:txBody>
        </p:sp>
        <p:sp>
          <p:nvSpPr>
            <p:cNvPr id="831" name="Google Shape;831;p51"/>
            <p:cNvSpPr/>
            <p:nvPr/>
          </p:nvSpPr>
          <p:spPr>
            <a:xfrm>
              <a:off x="6037300" y="2310777"/>
              <a:ext cx="612000" cy="612000"/>
            </a:xfrm>
            <a:prstGeom prst="ellipse">
              <a:avLst/>
            </a:prstGeom>
            <a:gradFill>
              <a:gsLst>
                <a:gs pos="0">
                  <a:srgbClr val="F05861"/>
                </a:gs>
                <a:gs pos="64000">
                  <a:srgbClr val="C1111B"/>
                </a:gs>
                <a:gs pos="100000">
                  <a:srgbClr val="C1111B"/>
                </a:gs>
              </a:gsLst>
              <a:lin ang="5400000" scaled="0"/>
            </a:gradFill>
            <a:ln>
              <a:noFill/>
            </a:ln>
            <a:effectLst>
              <a:outerShdw blurRad="254000" dist="101600" dir="5400000" algn="ctr" rotWithShape="0">
                <a:srgbClr val="C00000">
                  <a:alpha val="22745"/>
                </a:srgbClr>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2400" dirty="0">
                  <a:solidFill>
                    <a:srgbClr val="FFFFFF"/>
                  </a:solidFill>
                  <a:latin typeface="Arial"/>
                  <a:ea typeface="Arial"/>
                  <a:cs typeface="Arial"/>
                  <a:sym typeface="Arial"/>
                </a:rPr>
                <a:t>4</a:t>
              </a:r>
              <a:endParaRPr sz="2400" dirty="0">
                <a:solidFill>
                  <a:srgbClr val="FFFFFF"/>
                </a:solidFill>
                <a:latin typeface="Arial"/>
                <a:ea typeface="Arial"/>
                <a:cs typeface="Arial"/>
                <a:sym typeface="Arial"/>
              </a:endParaRPr>
            </a:p>
          </p:txBody>
        </p:sp>
      </p:grpSp>
      <p:sp>
        <p:nvSpPr>
          <p:cNvPr id="832" name="Google Shape;832;p51"/>
          <p:cNvSpPr txBox="1"/>
          <p:nvPr/>
        </p:nvSpPr>
        <p:spPr>
          <a:xfrm>
            <a:off x="3680921" y="2594630"/>
            <a:ext cx="4830168"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b="1">
                <a:solidFill>
                  <a:srgbClr val="0C0C0C"/>
                </a:solidFill>
                <a:latin typeface="Arial"/>
                <a:ea typeface="Arial"/>
                <a:cs typeface="Arial"/>
                <a:sym typeface="Arial"/>
              </a:rPr>
              <a:t>VẬN DỤNG</a:t>
            </a:r>
            <a:endParaRPr sz="8000" b="1">
              <a:solidFill>
                <a:srgbClr val="0C0C0C"/>
              </a:solidFill>
              <a:latin typeface="Arial"/>
              <a:ea typeface="Arial"/>
              <a:cs typeface="Arial"/>
              <a:sym typeface="Arial"/>
            </a:endParaRPr>
          </a:p>
        </p:txBody>
      </p:sp>
      <p:pic>
        <p:nvPicPr>
          <p:cNvPr id="833" name="Google Shape;833;p51" descr="小鸟&#10;&#10;描述已自动生成"/>
          <p:cNvPicPr preferRelativeResize="0"/>
          <p:nvPr/>
        </p:nvPicPr>
        <p:blipFill rotWithShape="1">
          <a:blip r:embed="rId6">
            <a:alphaModFix/>
          </a:blip>
          <a:srcRect/>
          <a:stretch/>
        </p:blipFill>
        <p:spPr>
          <a:xfrm>
            <a:off x="7103068" y="5182183"/>
            <a:ext cx="3005079" cy="1115476"/>
          </a:xfrm>
          <a:prstGeom prst="rect">
            <a:avLst/>
          </a:prstGeom>
          <a:noFill/>
          <a:ln>
            <a:noFill/>
          </a:ln>
        </p:spPr>
      </p:pic>
      <p:sp>
        <p:nvSpPr>
          <p:cNvPr id="834" name="Google Shape;834;p51"/>
          <p:cNvSpPr txBox="1"/>
          <p:nvPr/>
        </p:nvSpPr>
        <p:spPr>
          <a:xfrm>
            <a:off x="5095783" y="328474"/>
            <a:ext cx="1491448" cy="18466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
                <a:solidFill>
                  <a:srgbClr val="FFF1F2"/>
                </a:solidFill>
                <a:latin typeface="Arial"/>
                <a:ea typeface="Arial"/>
                <a:cs typeface="Arial"/>
                <a:sym typeface="Arial"/>
              </a:rPr>
              <a:t>https://www.ypppt.com/</a:t>
            </a:r>
            <a:endParaRPr sz="600">
              <a:solidFill>
                <a:srgbClr val="FFF1F2"/>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33"/>
                                        </p:tgtEl>
                                        <p:attrNameLst>
                                          <p:attrName>style.visibility</p:attrName>
                                        </p:attrNameLst>
                                      </p:cBhvr>
                                      <p:to>
                                        <p:strVal val="visible"/>
                                      </p:to>
                                    </p:set>
                                    <p:anim calcmode="lin" valueType="num">
                                      <p:cBhvr additive="base">
                                        <p:cTn id="7" dur="500"/>
                                        <p:tgtEl>
                                          <p:spTgt spid="833"/>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826"/>
                                        </p:tgtEl>
                                        <p:attrNameLst>
                                          <p:attrName>style.visibility</p:attrName>
                                        </p:attrNameLst>
                                      </p:cBhvr>
                                      <p:to>
                                        <p:strVal val="visible"/>
                                      </p:to>
                                    </p:set>
                                    <p:anim calcmode="lin" valueType="num">
                                      <p:cBhvr additive="base">
                                        <p:cTn id="10" dur="500"/>
                                        <p:tgtEl>
                                          <p:spTgt spid="826"/>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823"/>
                                        </p:tgtEl>
                                        <p:attrNameLst>
                                          <p:attrName>style.visibility</p:attrName>
                                        </p:attrNameLst>
                                      </p:cBhvr>
                                      <p:to>
                                        <p:strVal val="visible"/>
                                      </p:to>
                                    </p:set>
                                    <p:anim calcmode="lin" valueType="num">
                                      <p:cBhvr additive="base">
                                        <p:cTn id="13" dur="500"/>
                                        <p:tgtEl>
                                          <p:spTgt spid="823"/>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828"/>
                                        </p:tgtEl>
                                        <p:attrNameLst>
                                          <p:attrName>style.visibility</p:attrName>
                                        </p:attrNameLst>
                                      </p:cBhvr>
                                      <p:to>
                                        <p:strVal val="visible"/>
                                      </p:to>
                                    </p:set>
                                    <p:anim calcmode="lin" valueType="num">
                                      <p:cBhvr additive="base">
                                        <p:cTn id="16" dur="500"/>
                                        <p:tgtEl>
                                          <p:spTgt spid="828"/>
                                        </p:tgtEl>
                                        <p:attrNameLst>
                                          <p:attrName>ppt_y</p:attrName>
                                        </p:attrNameLst>
                                      </p:cBhvr>
                                      <p:tavLst>
                                        <p:tav tm="0">
                                          <p:val>
                                            <p:strVal val="#ppt_y+1"/>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27"/>
                                        </p:tgtEl>
                                        <p:attrNameLst>
                                          <p:attrName>style.visibility</p:attrName>
                                        </p:attrNameLst>
                                      </p:cBhvr>
                                      <p:to>
                                        <p:strVal val="visible"/>
                                      </p:to>
                                    </p:set>
                                    <p:anim calcmode="lin" valueType="num">
                                      <p:cBhvr additive="base">
                                        <p:cTn id="19" dur="500"/>
                                        <p:tgtEl>
                                          <p:spTgt spid="827"/>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23" presetClass="entr" presetSubtype="16" fill="hold" nodeType="afterEffect">
                                  <p:stCondLst>
                                    <p:cond delay="0"/>
                                  </p:stCondLst>
                                  <p:childTnLst>
                                    <p:set>
                                      <p:cBhvr>
                                        <p:cTn id="22" dur="1" fill="hold">
                                          <p:stCondLst>
                                            <p:cond delay="0"/>
                                          </p:stCondLst>
                                        </p:cTn>
                                        <p:tgtEl>
                                          <p:spTgt spid="829"/>
                                        </p:tgtEl>
                                        <p:attrNameLst>
                                          <p:attrName>style.visibility</p:attrName>
                                        </p:attrNameLst>
                                      </p:cBhvr>
                                      <p:to>
                                        <p:strVal val="visible"/>
                                      </p:to>
                                    </p:set>
                                    <p:anim calcmode="lin" valueType="num">
                                      <p:cBhvr additive="base">
                                        <p:cTn id="23" dur="500"/>
                                        <p:tgtEl>
                                          <p:spTgt spid="829"/>
                                        </p:tgtEl>
                                        <p:attrNameLst>
                                          <p:attrName>ppt_w</p:attrName>
                                        </p:attrNameLst>
                                      </p:cBhvr>
                                      <p:tavLst>
                                        <p:tav tm="0">
                                          <p:val>
                                            <p:strVal val="0"/>
                                          </p:val>
                                        </p:tav>
                                        <p:tav tm="100000">
                                          <p:val>
                                            <p:strVal val="#ppt_w"/>
                                          </p:val>
                                        </p:tav>
                                      </p:tavLst>
                                    </p:anim>
                                    <p:anim calcmode="lin" valueType="num">
                                      <p:cBhvr additive="base">
                                        <p:cTn id="24" dur="500"/>
                                        <p:tgtEl>
                                          <p:spTgt spid="829"/>
                                        </p:tgtEl>
                                        <p:attrNameLst>
                                          <p:attrName>ppt_h</p:attrName>
                                        </p:attrNameLst>
                                      </p:cBhvr>
                                      <p:tavLst>
                                        <p:tav tm="0">
                                          <p:val>
                                            <p:strVal val="0"/>
                                          </p:val>
                                        </p:tav>
                                        <p:tav tm="100000">
                                          <p:val>
                                            <p:strVal val="#ppt_h"/>
                                          </p:val>
                                        </p:tav>
                                      </p:tavLst>
                                    </p:anim>
                                  </p:childTnLst>
                                </p:cTn>
                              </p:par>
                            </p:childTnLst>
                          </p:cTn>
                        </p:par>
                        <p:par>
                          <p:cTn id="25" fill="hold">
                            <p:stCondLst>
                              <p:cond delay="1000"/>
                            </p:stCondLst>
                            <p:childTnLst>
                              <p:par>
                                <p:cTn id="26" presetID="10" presetClass="entr" presetSubtype="0" fill="hold" nodeType="afterEffect">
                                  <p:stCondLst>
                                    <p:cond delay="500"/>
                                  </p:stCondLst>
                                  <p:childTnLst>
                                    <p:set>
                                      <p:cBhvr>
                                        <p:cTn id="27" dur="1" fill="hold">
                                          <p:stCondLst>
                                            <p:cond delay="0"/>
                                          </p:stCondLst>
                                        </p:cTn>
                                        <p:tgtEl>
                                          <p:spTgt spid="832"/>
                                        </p:tgtEl>
                                        <p:attrNameLst>
                                          <p:attrName>style.visibility</p:attrName>
                                        </p:attrNameLst>
                                      </p:cBhvr>
                                      <p:to>
                                        <p:strVal val="visible"/>
                                      </p:to>
                                    </p:set>
                                    <p:animEffect transition="in" filter="fade">
                                      <p:cBhvr>
                                        <p:cTn id="28" dur="2000"/>
                                        <p:tgtEl>
                                          <p:spTgt spid="8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pic>
        <p:nvPicPr>
          <p:cNvPr id="839" name="Google Shape;839;p52" descr="形状, 矩形&#10;&#10;中度可信度描述已自动生成"/>
          <p:cNvPicPr preferRelativeResize="0"/>
          <p:nvPr/>
        </p:nvPicPr>
        <p:blipFill rotWithShape="1">
          <a:blip r:embed="rId3">
            <a:alphaModFix/>
          </a:blip>
          <a:srcRect/>
          <a:stretch/>
        </p:blipFill>
        <p:spPr>
          <a:xfrm>
            <a:off x="4787401" y="1784900"/>
            <a:ext cx="6388945" cy="4194724"/>
          </a:xfrm>
          <a:prstGeom prst="rect">
            <a:avLst/>
          </a:prstGeom>
          <a:noFill/>
          <a:ln>
            <a:noFill/>
          </a:ln>
        </p:spPr>
      </p:pic>
      <p:sp>
        <p:nvSpPr>
          <p:cNvPr id="840" name="Google Shape;840;p52"/>
          <p:cNvSpPr/>
          <p:nvPr/>
        </p:nvSpPr>
        <p:spPr>
          <a:xfrm>
            <a:off x="5196208" y="2171700"/>
            <a:ext cx="5883595"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err="1">
                <a:solidFill>
                  <a:schemeClr val="dk1"/>
                </a:solidFill>
                <a:latin typeface="Times New Roman" panose="02020603050405020304" pitchFamily="18" charset="0"/>
                <a:cs typeface="Times New Roman" panose="02020603050405020304" pitchFamily="18" charset="0"/>
                <a:sym typeface="Arial"/>
              </a:rPr>
              <a:t>Yêu</a:t>
            </a:r>
            <a:r>
              <a:rPr lang="en-US" sz="2800" b="1" dirty="0">
                <a:solidFill>
                  <a:schemeClr val="dk1"/>
                </a:solidFill>
                <a:latin typeface="Times New Roman" panose="02020603050405020304" pitchFamily="18" charset="0"/>
                <a:cs typeface="Times New Roman" panose="02020603050405020304" pitchFamily="18" charset="0"/>
                <a:sym typeface="Arial"/>
              </a:rPr>
              <a:t> </a:t>
            </a:r>
            <a:r>
              <a:rPr lang="en-US" sz="2800" b="1" dirty="0" err="1">
                <a:solidFill>
                  <a:schemeClr val="dk1"/>
                </a:solidFill>
                <a:latin typeface="Times New Roman" panose="02020603050405020304" pitchFamily="18" charset="0"/>
                <a:cs typeface="Times New Roman" panose="02020603050405020304" pitchFamily="18" charset="0"/>
                <a:sym typeface="Arial"/>
              </a:rPr>
              <a:t>cầu</a:t>
            </a:r>
            <a:r>
              <a:rPr lang="en-US" sz="2800" b="1" dirty="0">
                <a:solidFill>
                  <a:schemeClr val="dk1"/>
                </a:solidFill>
                <a:latin typeface="Times New Roman" panose="02020603050405020304" pitchFamily="18" charset="0"/>
                <a:cs typeface="Times New Roman" panose="02020603050405020304" pitchFamily="18" charset="0"/>
                <a:sym typeface="Arial"/>
              </a:rPr>
              <a:t>: </a:t>
            </a:r>
            <a:r>
              <a:rPr lang="en-US" sz="2800" dirty="0">
                <a:solidFill>
                  <a:schemeClr val="dk1"/>
                </a:solidFill>
                <a:latin typeface="Times New Roman" panose="02020603050405020304" pitchFamily="18" charset="0"/>
                <a:cs typeface="Times New Roman" panose="02020603050405020304" pitchFamily="18" charset="0"/>
                <a:sym typeface="Arial"/>
              </a:rPr>
              <a:t>So </a:t>
            </a:r>
            <a:r>
              <a:rPr lang="en-US" sz="2800" dirty="0" err="1">
                <a:solidFill>
                  <a:schemeClr val="dk1"/>
                </a:solidFill>
                <a:latin typeface="Times New Roman" panose="02020603050405020304" pitchFamily="18" charset="0"/>
                <a:cs typeface="Times New Roman" panose="02020603050405020304" pitchFamily="18" charset="0"/>
                <a:sym typeface="Arial"/>
              </a:rPr>
              <a:t>sánh</a:t>
            </a:r>
            <a:r>
              <a:rPr lang="en-US" sz="2800" dirty="0">
                <a:solidFill>
                  <a:schemeClr val="dk1"/>
                </a:solidFill>
                <a:latin typeface="Times New Roman" panose="02020603050405020304" pitchFamily="18" charset="0"/>
                <a:cs typeface="Times New Roman" panose="02020603050405020304" pitchFamily="18" charset="0"/>
                <a:sym typeface="Arial"/>
              </a:rPr>
              <a:t> </a:t>
            </a:r>
            <a:r>
              <a:rPr lang="en-US" sz="2800" dirty="0" err="1">
                <a:solidFill>
                  <a:schemeClr val="dk1"/>
                </a:solidFill>
                <a:latin typeface="Times New Roman" panose="02020603050405020304" pitchFamily="18" charset="0"/>
                <a:cs typeface="Times New Roman" panose="02020603050405020304" pitchFamily="18" charset="0"/>
                <a:sym typeface="Arial"/>
              </a:rPr>
              <a:t>cảm</a:t>
            </a:r>
            <a:r>
              <a:rPr lang="en-US" sz="2800" dirty="0">
                <a:solidFill>
                  <a:schemeClr val="dk1"/>
                </a:solidFill>
                <a:latin typeface="Times New Roman" panose="02020603050405020304" pitchFamily="18" charset="0"/>
                <a:cs typeface="Times New Roman" panose="02020603050405020304" pitchFamily="18" charset="0"/>
                <a:sym typeface="Arial"/>
              </a:rPr>
              <a:t> </a:t>
            </a:r>
            <a:r>
              <a:rPr lang="en-US" sz="2800" dirty="0" err="1">
                <a:solidFill>
                  <a:schemeClr val="dk1"/>
                </a:solidFill>
                <a:latin typeface="Times New Roman" panose="02020603050405020304" pitchFamily="18" charset="0"/>
                <a:cs typeface="Times New Roman" panose="02020603050405020304" pitchFamily="18" charset="0"/>
                <a:sym typeface="Arial"/>
              </a:rPr>
              <a:t>nhận</a:t>
            </a:r>
            <a:r>
              <a:rPr lang="en-US" sz="2800" dirty="0">
                <a:solidFill>
                  <a:schemeClr val="dk1"/>
                </a:solidFill>
                <a:latin typeface="Times New Roman" panose="02020603050405020304" pitchFamily="18" charset="0"/>
                <a:cs typeface="Times New Roman" panose="02020603050405020304" pitchFamily="18" charset="0"/>
                <a:sym typeface="Arial"/>
              </a:rPr>
              <a:t> </a:t>
            </a:r>
            <a:r>
              <a:rPr lang="en-US" sz="2800" dirty="0" err="1">
                <a:solidFill>
                  <a:schemeClr val="dk1"/>
                </a:solidFill>
                <a:latin typeface="Times New Roman" panose="02020603050405020304" pitchFamily="18" charset="0"/>
                <a:cs typeface="Times New Roman" panose="02020603050405020304" pitchFamily="18" charset="0"/>
                <a:sym typeface="Arial"/>
              </a:rPr>
              <a:t>thời</a:t>
            </a:r>
            <a:r>
              <a:rPr lang="en-US" sz="2800" dirty="0">
                <a:solidFill>
                  <a:schemeClr val="dk1"/>
                </a:solidFill>
                <a:latin typeface="Times New Roman" panose="02020603050405020304" pitchFamily="18" charset="0"/>
                <a:cs typeface="Times New Roman" panose="02020603050405020304" pitchFamily="18" charset="0"/>
                <a:sym typeface="Arial"/>
              </a:rPr>
              <a:t> </a:t>
            </a:r>
            <a:r>
              <a:rPr lang="en-US" sz="2800" dirty="0" err="1">
                <a:solidFill>
                  <a:schemeClr val="dk1"/>
                </a:solidFill>
                <a:latin typeface="Times New Roman" panose="02020603050405020304" pitchFamily="18" charset="0"/>
                <a:cs typeface="Times New Roman" panose="02020603050405020304" pitchFamily="18" charset="0"/>
                <a:sym typeface="Arial"/>
              </a:rPr>
              <a:t>gian</a:t>
            </a:r>
            <a:r>
              <a:rPr lang="en-US" sz="2800" dirty="0">
                <a:solidFill>
                  <a:schemeClr val="dk1"/>
                </a:solidFill>
                <a:latin typeface="Times New Roman" panose="02020603050405020304" pitchFamily="18" charset="0"/>
                <a:cs typeface="Times New Roman" panose="02020603050405020304" pitchFamily="18" charset="0"/>
                <a:sym typeface="Arial"/>
              </a:rPr>
              <a:t> </a:t>
            </a:r>
            <a:r>
              <a:rPr lang="en-US" sz="2800" dirty="0" err="1">
                <a:solidFill>
                  <a:schemeClr val="dk1"/>
                </a:solidFill>
                <a:latin typeface="Times New Roman" panose="02020603050405020304" pitchFamily="18" charset="0"/>
                <a:cs typeface="Times New Roman" panose="02020603050405020304" pitchFamily="18" charset="0"/>
                <a:sym typeface="Arial"/>
              </a:rPr>
              <a:t>của</a:t>
            </a:r>
            <a:r>
              <a:rPr lang="en-US" sz="2800" dirty="0">
                <a:solidFill>
                  <a:schemeClr val="dk1"/>
                </a:solidFill>
                <a:latin typeface="Times New Roman" panose="02020603050405020304" pitchFamily="18" charset="0"/>
                <a:cs typeface="Times New Roman" panose="02020603050405020304" pitchFamily="18" charset="0"/>
                <a:sym typeface="Arial"/>
              </a:rPr>
              <a:t> </a:t>
            </a:r>
            <a:r>
              <a:rPr lang="en-US" sz="2800" dirty="0" err="1">
                <a:solidFill>
                  <a:schemeClr val="dk1"/>
                </a:solidFill>
                <a:latin typeface="Times New Roman" panose="02020603050405020304" pitchFamily="18" charset="0"/>
                <a:cs typeface="Times New Roman" panose="02020603050405020304" pitchFamily="18" charset="0"/>
                <a:sym typeface="Arial"/>
              </a:rPr>
              <a:t>Văn</a:t>
            </a:r>
            <a:r>
              <a:rPr lang="en-US" sz="2800" dirty="0">
                <a:solidFill>
                  <a:schemeClr val="dk1"/>
                </a:solidFill>
                <a:latin typeface="Times New Roman" panose="02020603050405020304" pitchFamily="18" charset="0"/>
                <a:cs typeface="Times New Roman" panose="02020603050405020304" pitchFamily="18" charset="0"/>
                <a:sym typeface="Arial"/>
              </a:rPr>
              <a:t> Cao </a:t>
            </a:r>
            <a:r>
              <a:rPr lang="en-US" sz="2800" dirty="0" err="1">
                <a:solidFill>
                  <a:schemeClr val="dk1"/>
                </a:solidFill>
                <a:latin typeface="Times New Roman" panose="02020603050405020304" pitchFamily="18" charset="0"/>
                <a:cs typeface="Times New Roman" panose="02020603050405020304" pitchFamily="18" charset="0"/>
                <a:sym typeface="Arial"/>
              </a:rPr>
              <a:t>và</a:t>
            </a:r>
            <a:r>
              <a:rPr lang="en-US" sz="2800" dirty="0">
                <a:solidFill>
                  <a:schemeClr val="dk1"/>
                </a:solidFill>
                <a:latin typeface="Times New Roman" panose="02020603050405020304" pitchFamily="18" charset="0"/>
                <a:cs typeface="Times New Roman" panose="02020603050405020304" pitchFamily="18" charset="0"/>
                <a:sym typeface="Arial"/>
              </a:rPr>
              <a:t> </a:t>
            </a:r>
            <a:r>
              <a:rPr lang="en-US" sz="2800" dirty="0" err="1">
                <a:solidFill>
                  <a:schemeClr val="dk1"/>
                </a:solidFill>
                <a:latin typeface="Times New Roman" panose="02020603050405020304" pitchFamily="18" charset="0"/>
                <a:cs typeface="Times New Roman" panose="02020603050405020304" pitchFamily="18" charset="0"/>
                <a:sym typeface="Arial"/>
              </a:rPr>
              <a:t>Nguyễn</a:t>
            </a:r>
            <a:r>
              <a:rPr lang="en-US" sz="2800" dirty="0">
                <a:solidFill>
                  <a:schemeClr val="dk1"/>
                </a:solidFill>
                <a:latin typeface="Times New Roman" panose="02020603050405020304" pitchFamily="18" charset="0"/>
                <a:cs typeface="Times New Roman" panose="02020603050405020304" pitchFamily="18" charset="0"/>
                <a:sym typeface="Arial"/>
              </a:rPr>
              <a:t> Du qua </a:t>
            </a:r>
            <a:r>
              <a:rPr lang="en-US" sz="2800" dirty="0" err="1">
                <a:solidFill>
                  <a:schemeClr val="dk1"/>
                </a:solidFill>
                <a:latin typeface="Times New Roman" panose="02020603050405020304" pitchFamily="18" charset="0"/>
                <a:cs typeface="Times New Roman" panose="02020603050405020304" pitchFamily="18" charset="0"/>
                <a:sym typeface="Arial"/>
              </a:rPr>
              <a:t>bài</a:t>
            </a:r>
            <a:r>
              <a:rPr lang="en-US" sz="2800" dirty="0">
                <a:solidFill>
                  <a:schemeClr val="dk1"/>
                </a:solidFill>
                <a:latin typeface="Times New Roman" panose="02020603050405020304" pitchFamily="18" charset="0"/>
                <a:cs typeface="Times New Roman" panose="02020603050405020304" pitchFamily="18" charset="0"/>
                <a:sym typeface="Arial"/>
              </a:rPr>
              <a:t> </a:t>
            </a:r>
            <a:r>
              <a:rPr lang="en-US" sz="2800" dirty="0" err="1">
                <a:solidFill>
                  <a:schemeClr val="dk1"/>
                </a:solidFill>
                <a:latin typeface="Times New Roman" panose="02020603050405020304" pitchFamily="18" charset="0"/>
                <a:cs typeface="Times New Roman" panose="02020603050405020304" pitchFamily="18" charset="0"/>
                <a:sym typeface="Arial"/>
              </a:rPr>
              <a:t>thơ</a:t>
            </a:r>
            <a:r>
              <a:rPr lang="en-US" sz="2800" dirty="0">
                <a:solidFill>
                  <a:schemeClr val="dk1"/>
                </a:solidFill>
                <a:latin typeface="Times New Roman" panose="02020603050405020304" pitchFamily="18" charset="0"/>
                <a:cs typeface="Times New Roman" panose="02020603050405020304" pitchFamily="18" charset="0"/>
                <a:sym typeface="Arial"/>
              </a:rPr>
              <a:t> </a:t>
            </a:r>
            <a:r>
              <a:rPr lang="en-US" sz="2800" dirty="0" err="1">
                <a:solidFill>
                  <a:schemeClr val="dk1"/>
                </a:solidFill>
                <a:latin typeface="Times New Roman" panose="02020603050405020304" pitchFamily="18" charset="0"/>
                <a:cs typeface="Times New Roman" panose="02020603050405020304" pitchFamily="18" charset="0"/>
                <a:sym typeface="Arial"/>
              </a:rPr>
              <a:t>Thời</a:t>
            </a:r>
            <a:r>
              <a:rPr lang="en-US" sz="2800" dirty="0">
                <a:solidFill>
                  <a:schemeClr val="dk1"/>
                </a:solidFill>
                <a:latin typeface="Times New Roman" panose="02020603050405020304" pitchFamily="18" charset="0"/>
                <a:cs typeface="Times New Roman" panose="02020603050405020304" pitchFamily="18" charset="0"/>
                <a:sym typeface="Arial"/>
              </a:rPr>
              <a:t> </a:t>
            </a:r>
            <a:r>
              <a:rPr lang="en-US" sz="2800" dirty="0" err="1">
                <a:solidFill>
                  <a:schemeClr val="dk1"/>
                </a:solidFill>
                <a:latin typeface="Times New Roman" panose="02020603050405020304" pitchFamily="18" charset="0"/>
                <a:cs typeface="Times New Roman" panose="02020603050405020304" pitchFamily="18" charset="0"/>
                <a:sym typeface="Arial"/>
              </a:rPr>
              <a:t>gian</a:t>
            </a:r>
            <a:r>
              <a:rPr lang="en-US" sz="2800" dirty="0">
                <a:solidFill>
                  <a:schemeClr val="dk1"/>
                </a:solidFill>
                <a:latin typeface="Times New Roman" panose="02020603050405020304" pitchFamily="18" charset="0"/>
                <a:cs typeface="Times New Roman" panose="02020603050405020304" pitchFamily="18" charset="0"/>
                <a:sym typeface="Arial"/>
              </a:rPr>
              <a:t> </a:t>
            </a:r>
            <a:r>
              <a:rPr lang="en-US" sz="2800" dirty="0" err="1">
                <a:solidFill>
                  <a:schemeClr val="dk1"/>
                </a:solidFill>
                <a:latin typeface="Times New Roman" panose="02020603050405020304" pitchFamily="18" charset="0"/>
                <a:cs typeface="Times New Roman" panose="02020603050405020304" pitchFamily="18" charset="0"/>
                <a:sym typeface="Arial"/>
              </a:rPr>
              <a:t>và</a:t>
            </a:r>
            <a:r>
              <a:rPr lang="en-US" sz="2800" dirty="0">
                <a:solidFill>
                  <a:schemeClr val="dk1"/>
                </a:solidFill>
                <a:latin typeface="Times New Roman" panose="02020603050405020304" pitchFamily="18" charset="0"/>
                <a:cs typeface="Times New Roman" panose="02020603050405020304" pitchFamily="18" charset="0"/>
                <a:sym typeface="Arial"/>
              </a:rPr>
              <a:t> </a:t>
            </a:r>
            <a:r>
              <a:rPr lang="en-US" sz="2800" dirty="0" err="1">
                <a:solidFill>
                  <a:schemeClr val="dk1"/>
                </a:solidFill>
                <a:latin typeface="Times New Roman" panose="02020603050405020304" pitchFamily="18" charset="0"/>
                <a:cs typeface="Times New Roman" panose="02020603050405020304" pitchFamily="18" charset="0"/>
                <a:sym typeface="Arial"/>
              </a:rPr>
              <a:t>Đọc</a:t>
            </a:r>
            <a:r>
              <a:rPr lang="en-US" sz="2800" dirty="0">
                <a:solidFill>
                  <a:schemeClr val="dk1"/>
                </a:solidFill>
                <a:latin typeface="Times New Roman" panose="02020603050405020304" pitchFamily="18" charset="0"/>
                <a:cs typeface="Times New Roman" panose="02020603050405020304" pitchFamily="18" charset="0"/>
                <a:sym typeface="Arial"/>
              </a:rPr>
              <a:t> </a:t>
            </a:r>
            <a:r>
              <a:rPr lang="en-US" sz="2800" dirty="0" err="1">
                <a:solidFill>
                  <a:schemeClr val="dk1"/>
                </a:solidFill>
                <a:latin typeface="Times New Roman" panose="02020603050405020304" pitchFamily="18" charset="0"/>
                <a:cs typeface="Times New Roman" panose="02020603050405020304" pitchFamily="18" charset="0"/>
                <a:sym typeface="Arial"/>
              </a:rPr>
              <a:t>Tiểu</a:t>
            </a:r>
            <a:r>
              <a:rPr lang="en-US" sz="2800" dirty="0">
                <a:solidFill>
                  <a:schemeClr val="dk1"/>
                </a:solidFill>
                <a:latin typeface="Times New Roman" panose="02020603050405020304" pitchFamily="18" charset="0"/>
                <a:cs typeface="Times New Roman" panose="02020603050405020304" pitchFamily="18" charset="0"/>
                <a:sym typeface="Arial"/>
              </a:rPr>
              <a:t> Thanh </a:t>
            </a:r>
            <a:r>
              <a:rPr lang="en-US" sz="2800" dirty="0" err="1">
                <a:solidFill>
                  <a:schemeClr val="dk1"/>
                </a:solidFill>
                <a:latin typeface="Times New Roman" panose="02020603050405020304" pitchFamily="18" charset="0"/>
                <a:cs typeface="Times New Roman" panose="02020603050405020304" pitchFamily="18" charset="0"/>
                <a:sym typeface="Arial"/>
              </a:rPr>
              <a:t>Kí</a:t>
            </a:r>
            <a:r>
              <a:rPr lang="en-US" sz="2800" dirty="0">
                <a:solidFill>
                  <a:schemeClr val="dk1"/>
                </a:solidFill>
                <a:latin typeface="Times New Roman" panose="02020603050405020304" pitchFamily="18" charset="0"/>
                <a:cs typeface="Times New Roman" panose="02020603050405020304" pitchFamily="18" charset="0"/>
                <a:sym typeface="Arial"/>
              </a:rPr>
              <a:t>?</a:t>
            </a:r>
            <a:endParaRPr sz="2800" dirty="0">
              <a:solidFill>
                <a:schemeClr val="dk1"/>
              </a:solidFill>
              <a:latin typeface="Times New Roman" panose="02020603050405020304" pitchFamily="18" charset="0"/>
              <a:cs typeface="Times New Roman" panose="02020603050405020304" pitchFamily="18" charset="0"/>
              <a:sym typeface="Arial"/>
            </a:endParaRPr>
          </a:p>
        </p:txBody>
      </p:sp>
      <p:pic>
        <p:nvPicPr>
          <p:cNvPr id="841" name="Google Shape;841;p52" descr="卡通人物&#10;&#10;中度可信度描述已自动生成"/>
          <p:cNvPicPr preferRelativeResize="0"/>
          <p:nvPr/>
        </p:nvPicPr>
        <p:blipFill rotWithShape="1">
          <a:blip r:embed="rId4">
            <a:alphaModFix/>
          </a:blip>
          <a:srcRect/>
          <a:stretch/>
        </p:blipFill>
        <p:spPr>
          <a:xfrm>
            <a:off x="801646" y="856417"/>
            <a:ext cx="530308" cy="518117"/>
          </a:xfrm>
          <a:prstGeom prst="rect">
            <a:avLst/>
          </a:prstGeom>
          <a:noFill/>
          <a:ln>
            <a:noFill/>
          </a:ln>
        </p:spPr>
      </p:pic>
      <p:sp>
        <p:nvSpPr>
          <p:cNvPr id="842" name="Google Shape;842;p52"/>
          <p:cNvSpPr txBox="1"/>
          <p:nvPr/>
        </p:nvSpPr>
        <p:spPr>
          <a:xfrm>
            <a:off x="1404254" y="889075"/>
            <a:ext cx="235181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0C0C0C"/>
                </a:solidFill>
                <a:latin typeface="Times New Roman" panose="02020603050405020304" pitchFamily="18" charset="0"/>
                <a:cs typeface="Times New Roman" panose="02020603050405020304" pitchFamily="18" charset="0"/>
                <a:sym typeface="Arial"/>
              </a:rPr>
              <a:t>NHIỆM VỤ</a:t>
            </a:r>
            <a:endParaRPr sz="2800" b="1" dirty="0">
              <a:solidFill>
                <a:srgbClr val="0C0C0C"/>
              </a:solidFill>
              <a:latin typeface="Times New Roman" panose="02020603050405020304" pitchFamily="18" charset="0"/>
              <a:cs typeface="Times New Roman" panose="02020603050405020304" pitchFamily="18" charset="0"/>
              <a:sym typeface="Arial"/>
            </a:endParaRPr>
          </a:p>
        </p:txBody>
      </p:sp>
      <p:pic>
        <p:nvPicPr>
          <p:cNvPr id="843" name="Google Shape;843;p52"/>
          <p:cNvPicPr preferRelativeResize="0"/>
          <p:nvPr/>
        </p:nvPicPr>
        <p:blipFill rotWithShape="1">
          <a:blip r:embed="rId5">
            <a:alphaModFix/>
          </a:blip>
          <a:srcRect/>
          <a:stretch/>
        </p:blipFill>
        <p:spPr>
          <a:xfrm>
            <a:off x="801645" y="1972115"/>
            <a:ext cx="3776475" cy="37764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39"/>
                                        </p:tgtEl>
                                        <p:attrNameLst>
                                          <p:attrName>style.visibility</p:attrName>
                                        </p:attrNameLst>
                                      </p:cBhvr>
                                      <p:to>
                                        <p:strVal val="visible"/>
                                      </p:to>
                                    </p:set>
                                    <p:animEffect transition="in" filter="fade">
                                      <p:cBhvr>
                                        <p:cTn id="7" dur="500"/>
                                        <p:tgtEl>
                                          <p:spTgt spid="8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40"/>
                                        </p:tgtEl>
                                        <p:attrNameLst>
                                          <p:attrName>style.visibility</p:attrName>
                                        </p:attrNameLst>
                                      </p:cBhvr>
                                      <p:to>
                                        <p:strVal val="visible"/>
                                      </p:to>
                                    </p:set>
                                    <p:animEffect transition="in" filter="fade">
                                      <p:cBhvr>
                                        <p:cTn id="12" dur="500"/>
                                        <p:tgtEl>
                                          <p:spTgt spid="840"/>
                                        </p:tgtEl>
                                      </p:cBhvr>
                                    </p:animEffect>
                                  </p:childTnLst>
                                </p:cTn>
                              </p:par>
                            </p:childTnLst>
                          </p:cTn>
                        </p:par>
                        <p:par>
                          <p:cTn id="13" fill="hold">
                            <p:stCondLst>
                              <p:cond delay="500"/>
                            </p:stCondLst>
                            <p:childTnLst>
                              <p:par>
                                <p:cTn id="14" presetID="10" presetClass="entr" presetSubtype="0" fill="hold" nodeType="afterEffect">
                                  <p:stCondLst>
                                    <p:cond delay="500"/>
                                  </p:stCondLst>
                                  <p:childTnLst>
                                    <p:set>
                                      <p:cBhvr>
                                        <p:cTn id="15" dur="1" fill="hold">
                                          <p:stCondLst>
                                            <p:cond delay="0"/>
                                          </p:stCondLst>
                                        </p:cTn>
                                        <p:tgtEl>
                                          <p:spTgt spid="843"/>
                                        </p:tgtEl>
                                        <p:attrNameLst>
                                          <p:attrName>style.visibility</p:attrName>
                                        </p:attrNameLst>
                                      </p:cBhvr>
                                      <p:to>
                                        <p:strVal val="visible"/>
                                      </p:to>
                                    </p:set>
                                    <p:animEffect transition="in" filter="fade">
                                      <p:cBhvr>
                                        <p:cTn id="16" dur="1000"/>
                                        <p:tgtEl>
                                          <p:spTgt spid="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pic>
        <p:nvPicPr>
          <p:cNvPr id="850" name="Google Shape;850;p53" descr="形状, 矩形&#10;&#10;中度可信度描述已自动生成"/>
          <p:cNvPicPr preferRelativeResize="0"/>
          <p:nvPr/>
        </p:nvPicPr>
        <p:blipFill rotWithShape="1">
          <a:blip r:embed="rId3">
            <a:alphaModFix/>
          </a:blip>
          <a:srcRect/>
          <a:stretch/>
        </p:blipFill>
        <p:spPr>
          <a:xfrm>
            <a:off x="4016327" y="1401318"/>
            <a:ext cx="7549673" cy="4956812"/>
          </a:xfrm>
          <a:prstGeom prst="rect">
            <a:avLst/>
          </a:prstGeom>
          <a:noFill/>
          <a:ln>
            <a:noFill/>
          </a:ln>
        </p:spPr>
      </p:pic>
      <p:sp>
        <p:nvSpPr>
          <p:cNvPr id="851" name="Google Shape;851;p53"/>
          <p:cNvSpPr/>
          <p:nvPr/>
        </p:nvSpPr>
        <p:spPr>
          <a:xfrm>
            <a:off x="4459954" y="499870"/>
            <a:ext cx="3050318" cy="621793"/>
          </a:xfrm>
          <a:prstGeom prst="roundRect">
            <a:avLst>
              <a:gd name="adj" fmla="val 50000"/>
            </a:avLst>
          </a:prstGeom>
          <a:gradFill>
            <a:gsLst>
              <a:gs pos="0">
                <a:srgbClr val="F05861"/>
              </a:gs>
              <a:gs pos="64000">
                <a:srgbClr val="C1111B"/>
              </a:gs>
              <a:gs pos="100000">
                <a:srgbClr val="C1111B"/>
              </a:gs>
            </a:gsLst>
            <a:lin ang="5400000" scaled="0"/>
          </a:gradFill>
          <a:ln>
            <a:noFill/>
          </a:ln>
          <a:effectLst>
            <a:outerShdw blurRad="254000" dist="101600" dir="5400000" algn="ctr" rotWithShape="0">
              <a:srgbClr val="C00000">
                <a:alpha val="22745"/>
              </a:srgbClr>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4000" b="1" dirty="0" err="1">
                <a:solidFill>
                  <a:srgbClr val="FFFFFF"/>
                </a:solidFill>
                <a:latin typeface="Times New Roman" panose="02020603050405020304" pitchFamily="18" charset="0"/>
                <a:cs typeface="Times New Roman" panose="02020603050405020304" pitchFamily="18" charset="0"/>
                <a:sym typeface="Arial"/>
              </a:rPr>
              <a:t>Giống</a:t>
            </a:r>
            <a:r>
              <a:rPr lang="en-US" sz="4000" b="1" dirty="0">
                <a:solidFill>
                  <a:srgbClr val="FFFFFF"/>
                </a:solidFill>
                <a:latin typeface="Times New Roman" panose="02020603050405020304" pitchFamily="18" charset="0"/>
                <a:cs typeface="Times New Roman" panose="02020603050405020304" pitchFamily="18" charset="0"/>
                <a:sym typeface="Arial"/>
              </a:rPr>
              <a:t> </a:t>
            </a:r>
            <a:r>
              <a:rPr lang="en-US" sz="4000" b="1" dirty="0" err="1">
                <a:solidFill>
                  <a:srgbClr val="FFFFFF"/>
                </a:solidFill>
                <a:latin typeface="Times New Roman" panose="02020603050405020304" pitchFamily="18" charset="0"/>
                <a:cs typeface="Times New Roman" panose="02020603050405020304" pitchFamily="18" charset="0"/>
                <a:sym typeface="Arial"/>
              </a:rPr>
              <a:t>nhau</a:t>
            </a:r>
            <a:endParaRPr sz="4000" b="1" dirty="0">
              <a:solidFill>
                <a:srgbClr val="FFFFFF"/>
              </a:solidFill>
              <a:latin typeface="Times New Roman" panose="02020603050405020304" pitchFamily="18" charset="0"/>
              <a:cs typeface="Times New Roman" panose="02020603050405020304" pitchFamily="18" charset="0"/>
              <a:sym typeface="Arial"/>
            </a:endParaRPr>
          </a:p>
        </p:txBody>
      </p:sp>
      <p:pic>
        <p:nvPicPr>
          <p:cNvPr id="852" name="Google Shape;852;p53"/>
          <p:cNvPicPr preferRelativeResize="0"/>
          <p:nvPr/>
        </p:nvPicPr>
        <p:blipFill rotWithShape="1">
          <a:blip r:embed="rId4">
            <a:alphaModFix/>
          </a:blip>
          <a:srcRect/>
          <a:stretch/>
        </p:blipFill>
        <p:spPr>
          <a:xfrm>
            <a:off x="4448937" y="1953006"/>
            <a:ext cx="643890" cy="643890"/>
          </a:xfrm>
          <a:prstGeom prst="rect">
            <a:avLst/>
          </a:prstGeom>
          <a:noFill/>
          <a:ln>
            <a:noFill/>
          </a:ln>
        </p:spPr>
      </p:pic>
      <p:sp>
        <p:nvSpPr>
          <p:cNvPr id="853" name="Google Shape;853;p53"/>
          <p:cNvSpPr txBox="1"/>
          <p:nvPr/>
        </p:nvSpPr>
        <p:spPr>
          <a:xfrm>
            <a:off x="5145847" y="1953006"/>
            <a:ext cx="5489328" cy="101562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000" dirty="0" err="1">
                <a:solidFill>
                  <a:srgbClr val="0D0D0D"/>
                </a:solidFill>
                <a:latin typeface="Times New Roman" panose="02020603050405020304" pitchFamily="18" charset="0"/>
                <a:cs typeface="Times New Roman" panose="02020603050405020304" pitchFamily="18" charset="0"/>
                <a:sym typeface="Arial"/>
              </a:rPr>
              <a:t>Đều</a:t>
            </a:r>
            <a:r>
              <a:rPr lang="en-US" sz="3000" dirty="0">
                <a:solidFill>
                  <a:srgbClr val="0D0D0D"/>
                </a:solidFill>
                <a:latin typeface="Times New Roman" panose="02020603050405020304" pitchFamily="18" charset="0"/>
                <a:cs typeface="Times New Roman" panose="02020603050405020304" pitchFamily="18" charset="0"/>
                <a:sym typeface="Arial"/>
              </a:rPr>
              <a:t> </a:t>
            </a:r>
            <a:r>
              <a:rPr lang="en-US" sz="3000" dirty="0" err="1">
                <a:solidFill>
                  <a:srgbClr val="0D0D0D"/>
                </a:solidFill>
                <a:latin typeface="Times New Roman" panose="02020603050405020304" pitchFamily="18" charset="0"/>
                <a:cs typeface="Times New Roman" panose="02020603050405020304" pitchFamily="18" charset="0"/>
                <a:sym typeface="Arial"/>
              </a:rPr>
              <a:t>cảm</a:t>
            </a:r>
            <a:r>
              <a:rPr lang="en-US" sz="3000" dirty="0">
                <a:solidFill>
                  <a:srgbClr val="0D0D0D"/>
                </a:solidFill>
                <a:latin typeface="Times New Roman" panose="02020603050405020304" pitchFamily="18" charset="0"/>
                <a:cs typeface="Times New Roman" panose="02020603050405020304" pitchFamily="18" charset="0"/>
                <a:sym typeface="Arial"/>
              </a:rPr>
              <a:t> </a:t>
            </a:r>
            <a:r>
              <a:rPr lang="en-US" sz="3000" dirty="0" err="1">
                <a:solidFill>
                  <a:srgbClr val="0D0D0D"/>
                </a:solidFill>
                <a:latin typeface="Times New Roman" panose="02020603050405020304" pitchFamily="18" charset="0"/>
                <a:cs typeface="Times New Roman" panose="02020603050405020304" pitchFamily="18" charset="0"/>
                <a:sym typeface="Arial"/>
              </a:rPr>
              <a:t>nhận</a:t>
            </a:r>
            <a:r>
              <a:rPr lang="en-US" sz="3000" dirty="0">
                <a:solidFill>
                  <a:srgbClr val="0D0D0D"/>
                </a:solidFill>
                <a:latin typeface="Times New Roman" panose="02020603050405020304" pitchFamily="18" charset="0"/>
                <a:cs typeface="Times New Roman" panose="02020603050405020304" pitchFamily="18" charset="0"/>
                <a:sym typeface="Arial"/>
              </a:rPr>
              <a:t> </a:t>
            </a:r>
            <a:r>
              <a:rPr lang="en-US" sz="3000" dirty="0" err="1">
                <a:solidFill>
                  <a:srgbClr val="0D0D0D"/>
                </a:solidFill>
                <a:latin typeface="Times New Roman" panose="02020603050405020304" pitchFamily="18" charset="0"/>
                <a:cs typeface="Times New Roman" panose="02020603050405020304" pitchFamily="18" charset="0"/>
                <a:sym typeface="Arial"/>
              </a:rPr>
              <a:t>được</a:t>
            </a:r>
            <a:r>
              <a:rPr lang="en-US" sz="3000" dirty="0">
                <a:solidFill>
                  <a:srgbClr val="0D0D0D"/>
                </a:solidFill>
                <a:latin typeface="Times New Roman" panose="02020603050405020304" pitchFamily="18" charset="0"/>
                <a:cs typeface="Times New Roman" panose="02020603050405020304" pitchFamily="18" charset="0"/>
                <a:sym typeface="Arial"/>
              </a:rPr>
              <a:t> </a:t>
            </a:r>
            <a:r>
              <a:rPr lang="en-US" sz="3000" dirty="0" err="1">
                <a:solidFill>
                  <a:srgbClr val="0D0D0D"/>
                </a:solidFill>
                <a:latin typeface="Times New Roman" panose="02020603050405020304" pitchFamily="18" charset="0"/>
                <a:cs typeface="Times New Roman" panose="02020603050405020304" pitchFamily="18" charset="0"/>
                <a:sym typeface="Arial"/>
              </a:rPr>
              <a:t>sự</a:t>
            </a:r>
            <a:r>
              <a:rPr lang="en-US" sz="3000" dirty="0">
                <a:solidFill>
                  <a:srgbClr val="0D0D0D"/>
                </a:solidFill>
                <a:latin typeface="Times New Roman" panose="02020603050405020304" pitchFamily="18" charset="0"/>
                <a:cs typeface="Times New Roman" panose="02020603050405020304" pitchFamily="18" charset="0"/>
                <a:sym typeface="Arial"/>
              </a:rPr>
              <a:t> </a:t>
            </a:r>
            <a:r>
              <a:rPr lang="en-US" sz="3000" dirty="0" err="1">
                <a:solidFill>
                  <a:srgbClr val="0D0D0D"/>
                </a:solidFill>
                <a:latin typeface="Times New Roman" panose="02020603050405020304" pitchFamily="18" charset="0"/>
                <a:cs typeface="Times New Roman" panose="02020603050405020304" pitchFamily="18" charset="0"/>
                <a:sym typeface="Arial"/>
              </a:rPr>
              <a:t>nghiệt</a:t>
            </a:r>
            <a:r>
              <a:rPr lang="en-US" sz="3000" dirty="0">
                <a:solidFill>
                  <a:srgbClr val="0D0D0D"/>
                </a:solidFill>
                <a:latin typeface="Times New Roman" panose="02020603050405020304" pitchFamily="18" charset="0"/>
                <a:cs typeface="Times New Roman" panose="02020603050405020304" pitchFamily="18" charset="0"/>
                <a:sym typeface="Arial"/>
              </a:rPr>
              <a:t> </a:t>
            </a:r>
            <a:r>
              <a:rPr lang="en-US" sz="3000" dirty="0" err="1">
                <a:solidFill>
                  <a:srgbClr val="0D0D0D"/>
                </a:solidFill>
                <a:latin typeface="Times New Roman" panose="02020603050405020304" pitchFamily="18" charset="0"/>
                <a:cs typeface="Times New Roman" panose="02020603050405020304" pitchFamily="18" charset="0"/>
                <a:sym typeface="Arial"/>
              </a:rPr>
              <a:t>ngã</a:t>
            </a:r>
            <a:r>
              <a:rPr lang="en-US" sz="3000" dirty="0">
                <a:solidFill>
                  <a:srgbClr val="0D0D0D"/>
                </a:solidFill>
                <a:latin typeface="Times New Roman" panose="02020603050405020304" pitchFamily="18" charset="0"/>
                <a:cs typeface="Times New Roman" panose="02020603050405020304" pitchFamily="18" charset="0"/>
                <a:sym typeface="Arial"/>
              </a:rPr>
              <a:t> </a:t>
            </a:r>
            <a:r>
              <a:rPr lang="en-US" sz="3000" dirty="0" err="1">
                <a:solidFill>
                  <a:srgbClr val="0D0D0D"/>
                </a:solidFill>
                <a:latin typeface="Times New Roman" panose="02020603050405020304" pitchFamily="18" charset="0"/>
                <a:cs typeface="Times New Roman" panose="02020603050405020304" pitchFamily="18" charset="0"/>
                <a:sym typeface="Arial"/>
              </a:rPr>
              <a:t>của</a:t>
            </a:r>
            <a:r>
              <a:rPr lang="en-US" sz="3000" dirty="0">
                <a:solidFill>
                  <a:srgbClr val="0D0D0D"/>
                </a:solidFill>
                <a:latin typeface="Times New Roman" panose="02020603050405020304" pitchFamily="18" charset="0"/>
                <a:cs typeface="Times New Roman" panose="02020603050405020304" pitchFamily="18" charset="0"/>
                <a:sym typeface="Arial"/>
              </a:rPr>
              <a:t> </a:t>
            </a:r>
            <a:r>
              <a:rPr lang="en-US" sz="3000" dirty="0" err="1">
                <a:solidFill>
                  <a:srgbClr val="0D0D0D"/>
                </a:solidFill>
                <a:latin typeface="Times New Roman" panose="02020603050405020304" pitchFamily="18" charset="0"/>
                <a:cs typeface="Times New Roman" panose="02020603050405020304" pitchFamily="18" charset="0"/>
                <a:sym typeface="Arial"/>
              </a:rPr>
              <a:t>thời</a:t>
            </a:r>
            <a:r>
              <a:rPr lang="en-US" sz="3000" dirty="0">
                <a:solidFill>
                  <a:srgbClr val="0D0D0D"/>
                </a:solidFill>
                <a:latin typeface="Times New Roman" panose="02020603050405020304" pitchFamily="18" charset="0"/>
                <a:cs typeface="Times New Roman" panose="02020603050405020304" pitchFamily="18" charset="0"/>
                <a:sym typeface="Arial"/>
              </a:rPr>
              <a:t> </a:t>
            </a:r>
            <a:r>
              <a:rPr lang="en-US" sz="3000" dirty="0" err="1">
                <a:solidFill>
                  <a:srgbClr val="0D0D0D"/>
                </a:solidFill>
                <a:latin typeface="Times New Roman" panose="02020603050405020304" pitchFamily="18" charset="0"/>
                <a:cs typeface="Times New Roman" panose="02020603050405020304" pitchFamily="18" charset="0"/>
                <a:sym typeface="Arial"/>
              </a:rPr>
              <a:t>gian</a:t>
            </a:r>
            <a:endParaRPr sz="3000" dirty="0">
              <a:solidFill>
                <a:schemeClr val="dk1"/>
              </a:solidFill>
              <a:latin typeface="Times New Roman" panose="02020603050405020304" pitchFamily="18" charset="0"/>
              <a:cs typeface="Times New Roman" panose="02020603050405020304" pitchFamily="18" charset="0"/>
              <a:sym typeface="Arial"/>
            </a:endParaRPr>
          </a:p>
        </p:txBody>
      </p:sp>
      <p:pic>
        <p:nvPicPr>
          <p:cNvPr id="854" name="Google Shape;854;p53"/>
          <p:cNvPicPr preferRelativeResize="0"/>
          <p:nvPr/>
        </p:nvPicPr>
        <p:blipFill rotWithShape="1">
          <a:blip r:embed="rId4">
            <a:alphaModFix/>
          </a:blip>
          <a:srcRect/>
          <a:stretch/>
        </p:blipFill>
        <p:spPr>
          <a:xfrm>
            <a:off x="4448937" y="3472022"/>
            <a:ext cx="643890" cy="643890"/>
          </a:xfrm>
          <a:prstGeom prst="rect">
            <a:avLst/>
          </a:prstGeom>
          <a:noFill/>
          <a:ln>
            <a:noFill/>
          </a:ln>
        </p:spPr>
      </p:pic>
      <p:pic>
        <p:nvPicPr>
          <p:cNvPr id="856" name="Google Shape;856;p53"/>
          <p:cNvPicPr preferRelativeResize="0"/>
          <p:nvPr/>
        </p:nvPicPr>
        <p:blipFill rotWithShape="1">
          <a:blip r:embed="rId4">
            <a:alphaModFix/>
          </a:blip>
          <a:srcRect/>
          <a:stretch/>
        </p:blipFill>
        <p:spPr>
          <a:xfrm>
            <a:off x="4403600" y="4651094"/>
            <a:ext cx="643890" cy="64389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51"/>
                                        </p:tgtEl>
                                        <p:attrNameLst>
                                          <p:attrName>style.visibility</p:attrName>
                                        </p:attrNameLst>
                                      </p:cBhvr>
                                      <p:to>
                                        <p:strVal val="visible"/>
                                      </p:to>
                                    </p:set>
                                    <p:animEffect transition="in" filter="fade">
                                      <p:cBhvr>
                                        <p:cTn id="7" dur="2000"/>
                                        <p:tgtEl>
                                          <p:spTgt spid="851"/>
                                        </p:tgtEl>
                                      </p:cBhvr>
                                    </p:animEffect>
                                  </p:childTnLst>
                                </p:cTn>
                              </p:par>
                              <p:par>
                                <p:cTn id="8" presetID="10" presetClass="entr" presetSubtype="0" fill="hold" nodeType="withEffect">
                                  <p:stCondLst>
                                    <p:cond delay="2000"/>
                                  </p:stCondLst>
                                  <p:childTnLst>
                                    <p:set>
                                      <p:cBhvr>
                                        <p:cTn id="9" dur="1" fill="hold">
                                          <p:stCondLst>
                                            <p:cond delay="0"/>
                                          </p:stCondLst>
                                        </p:cTn>
                                        <p:tgtEl>
                                          <p:spTgt spid="850"/>
                                        </p:tgtEl>
                                        <p:attrNameLst>
                                          <p:attrName>style.visibility</p:attrName>
                                        </p:attrNameLst>
                                      </p:cBhvr>
                                      <p:to>
                                        <p:strVal val="visible"/>
                                      </p:to>
                                    </p:set>
                                    <p:animEffect transition="in" filter="fade">
                                      <p:cBhvr>
                                        <p:cTn id="10" dur="500"/>
                                        <p:tgtEl>
                                          <p:spTgt spid="8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53"/>
                                        </p:tgtEl>
                                        <p:attrNameLst>
                                          <p:attrName>style.visibility</p:attrName>
                                        </p:attrNameLst>
                                      </p:cBhvr>
                                      <p:to>
                                        <p:strVal val="visible"/>
                                      </p:to>
                                    </p:set>
                                    <p:animEffect transition="in" filter="fade">
                                      <p:cBhvr>
                                        <p:cTn id="15" dur="500"/>
                                        <p:tgtEl>
                                          <p:spTgt spid="853"/>
                                        </p:tgtEl>
                                      </p:cBhvr>
                                    </p:animEffect>
                                  </p:childTnLst>
                                </p:cTn>
                              </p:par>
                              <p:par>
                                <p:cTn id="16" presetID="10" presetClass="entr" presetSubtype="0" fill="hold" nodeType="withEffect">
                                  <p:stCondLst>
                                    <p:cond delay="0"/>
                                  </p:stCondLst>
                                  <p:childTnLst>
                                    <p:set>
                                      <p:cBhvr>
                                        <p:cTn id="17" dur="1" fill="hold">
                                          <p:stCondLst>
                                            <p:cond delay="0"/>
                                          </p:stCondLst>
                                        </p:cTn>
                                        <p:tgtEl>
                                          <p:spTgt spid="852"/>
                                        </p:tgtEl>
                                        <p:attrNameLst>
                                          <p:attrName>style.visibility</p:attrName>
                                        </p:attrNameLst>
                                      </p:cBhvr>
                                      <p:to>
                                        <p:strVal val="visible"/>
                                      </p:to>
                                    </p:set>
                                    <p:animEffect transition="in" filter="fade">
                                      <p:cBhvr>
                                        <p:cTn id="18" dur="500"/>
                                        <p:tgtEl>
                                          <p:spTgt spid="852"/>
                                        </p:tgtEl>
                                      </p:cBhvr>
                                    </p:animEffect>
                                  </p:childTnLst>
                                </p:cTn>
                              </p:par>
                              <p:par>
                                <p:cTn id="19" presetID="10" presetClass="entr" presetSubtype="0" fill="hold" nodeType="withEffect">
                                  <p:stCondLst>
                                    <p:cond delay="0"/>
                                  </p:stCondLst>
                                  <p:childTnLst>
                                    <p:set>
                                      <p:cBhvr>
                                        <p:cTn id="20" dur="1" fill="hold">
                                          <p:stCondLst>
                                            <p:cond delay="0"/>
                                          </p:stCondLst>
                                        </p:cTn>
                                        <p:tgtEl>
                                          <p:spTgt spid="854"/>
                                        </p:tgtEl>
                                        <p:attrNameLst>
                                          <p:attrName>style.visibility</p:attrName>
                                        </p:attrNameLst>
                                      </p:cBhvr>
                                      <p:to>
                                        <p:strVal val="visible"/>
                                      </p:to>
                                    </p:set>
                                    <p:animEffect transition="in" filter="fade">
                                      <p:cBhvr>
                                        <p:cTn id="21" dur="500"/>
                                        <p:tgtEl>
                                          <p:spTgt spid="854"/>
                                        </p:tgtEl>
                                      </p:cBhvr>
                                    </p:animEffect>
                                  </p:childTnLst>
                                </p:cTn>
                              </p:par>
                              <p:par>
                                <p:cTn id="22" presetID="10" presetClass="entr" presetSubtype="0" fill="hold" nodeType="withEffect">
                                  <p:stCondLst>
                                    <p:cond delay="0"/>
                                  </p:stCondLst>
                                  <p:childTnLst>
                                    <p:set>
                                      <p:cBhvr>
                                        <p:cTn id="23" dur="1" fill="hold">
                                          <p:stCondLst>
                                            <p:cond delay="0"/>
                                          </p:stCondLst>
                                        </p:cTn>
                                        <p:tgtEl>
                                          <p:spTgt spid="856"/>
                                        </p:tgtEl>
                                        <p:attrNameLst>
                                          <p:attrName>style.visibility</p:attrName>
                                        </p:attrNameLst>
                                      </p:cBhvr>
                                      <p:to>
                                        <p:strVal val="visible"/>
                                      </p:to>
                                    </p:set>
                                    <p:animEffect transition="in" filter="fade">
                                      <p:cBhvr>
                                        <p:cTn id="24" dur="500"/>
                                        <p:tgtEl>
                                          <p:spTgt spid="8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pic>
        <p:nvPicPr>
          <p:cNvPr id="863" name="Google Shape;863;p54" descr="形状, 矩形&#10;&#10;中度可信度描述已自动生成"/>
          <p:cNvPicPr preferRelativeResize="0"/>
          <p:nvPr/>
        </p:nvPicPr>
        <p:blipFill rotWithShape="1">
          <a:blip r:embed="rId3">
            <a:alphaModFix/>
          </a:blip>
          <a:srcRect/>
          <a:stretch/>
        </p:blipFill>
        <p:spPr>
          <a:xfrm>
            <a:off x="4002259" y="1260641"/>
            <a:ext cx="7549673" cy="4956812"/>
          </a:xfrm>
          <a:prstGeom prst="rect">
            <a:avLst/>
          </a:prstGeom>
          <a:noFill/>
          <a:ln>
            <a:noFill/>
          </a:ln>
        </p:spPr>
      </p:pic>
      <p:sp>
        <p:nvSpPr>
          <p:cNvPr id="864" name="Google Shape;864;p54"/>
          <p:cNvSpPr/>
          <p:nvPr/>
        </p:nvSpPr>
        <p:spPr>
          <a:xfrm>
            <a:off x="4459954" y="499870"/>
            <a:ext cx="3050318" cy="621793"/>
          </a:xfrm>
          <a:prstGeom prst="roundRect">
            <a:avLst>
              <a:gd name="adj" fmla="val 50000"/>
            </a:avLst>
          </a:prstGeom>
          <a:gradFill>
            <a:gsLst>
              <a:gs pos="0">
                <a:srgbClr val="F05861"/>
              </a:gs>
              <a:gs pos="64000">
                <a:srgbClr val="C1111B"/>
              </a:gs>
              <a:gs pos="100000">
                <a:srgbClr val="C1111B"/>
              </a:gs>
            </a:gsLst>
            <a:lin ang="5400000" scaled="0"/>
          </a:gradFill>
          <a:ln>
            <a:noFill/>
          </a:ln>
          <a:effectLst>
            <a:outerShdw blurRad="254000" dist="101600" dir="5400000" algn="ctr" rotWithShape="0">
              <a:srgbClr val="C00000">
                <a:alpha val="22745"/>
              </a:srgbClr>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4000" b="1" dirty="0" err="1">
                <a:solidFill>
                  <a:srgbClr val="FFFFFF"/>
                </a:solidFill>
                <a:latin typeface="Times New Roman" panose="02020603050405020304" pitchFamily="18" charset="0"/>
                <a:cs typeface="Times New Roman" panose="02020603050405020304" pitchFamily="18" charset="0"/>
                <a:sym typeface="Arial"/>
              </a:rPr>
              <a:t>Khác</a:t>
            </a:r>
            <a:r>
              <a:rPr lang="en-US" sz="4000" b="1" dirty="0">
                <a:solidFill>
                  <a:srgbClr val="FFFFFF"/>
                </a:solidFill>
                <a:latin typeface="Times New Roman" panose="02020603050405020304" pitchFamily="18" charset="0"/>
                <a:cs typeface="Times New Roman" panose="02020603050405020304" pitchFamily="18" charset="0"/>
                <a:sym typeface="Arial"/>
              </a:rPr>
              <a:t> </a:t>
            </a:r>
            <a:r>
              <a:rPr lang="en-US" sz="4000" b="1" dirty="0" err="1">
                <a:solidFill>
                  <a:srgbClr val="FFFFFF"/>
                </a:solidFill>
                <a:latin typeface="Times New Roman" panose="02020603050405020304" pitchFamily="18" charset="0"/>
                <a:cs typeface="Times New Roman" panose="02020603050405020304" pitchFamily="18" charset="0"/>
                <a:sym typeface="Arial"/>
              </a:rPr>
              <a:t>nhau</a:t>
            </a:r>
            <a:endParaRPr sz="4000" b="1" dirty="0">
              <a:solidFill>
                <a:srgbClr val="FFFFFF"/>
              </a:solidFill>
              <a:latin typeface="Times New Roman" panose="02020603050405020304" pitchFamily="18" charset="0"/>
              <a:cs typeface="Times New Roman" panose="02020603050405020304" pitchFamily="18" charset="0"/>
              <a:sym typeface="Arial"/>
            </a:endParaRPr>
          </a:p>
        </p:txBody>
      </p:sp>
      <p:pic>
        <p:nvPicPr>
          <p:cNvPr id="865" name="Google Shape;865;p54"/>
          <p:cNvPicPr preferRelativeResize="0"/>
          <p:nvPr/>
        </p:nvPicPr>
        <p:blipFill rotWithShape="1">
          <a:blip r:embed="rId4">
            <a:alphaModFix/>
          </a:blip>
          <a:srcRect/>
          <a:stretch/>
        </p:blipFill>
        <p:spPr>
          <a:xfrm>
            <a:off x="4467876" y="1849755"/>
            <a:ext cx="643890" cy="643890"/>
          </a:xfrm>
          <a:prstGeom prst="rect">
            <a:avLst/>
          </a:prstGeom>
          <a:noFill/>
          <a:ln>
            <a:noFill/>
          </a:ln>
        </p:spPr>
      </p:pic>
      <p:sp>
        <p:nvSpPr>
          <p:cNvPr id="866" name="Google Shape;866;p54"/>
          <p:cNvSpPr txBox="1"/>
          <p:nvPr/>
        </p:nvSpPr>
        <p:spPr>
          <a:xfrm>
            <a:off x="4989846" y="1912470"/>
            <a:ext cx="6199632" cy="2785338"/>
          </a:xfrm>
          <a:prstGeom prst="rect">
            <a:avLst/>
          </a:prstGeom>
          <a:noFill/>
          <a:ln>
            <a:noFill/>
          </a:ln>
        </p:spPr>
        <p:txBody>
          <a:bodyPr spcFirstLastPara="1" wrap="square" lIns="91425" tIns="45700" rIns="91425" bIns="45700" anchor="t" anchorCtr="0">
            <a:spAutoFit/>
          </a:bodyPr>
          <a:lstStyle/>
          <a:p>
            <a:pPr marL="457200" marR="0" lvl="0" indent="-457200" algn="just" rtl="0">
              <a:spcBef>
                <a:spcPts val="0"/>
              </a:spcBef>
              <a:spcAft>
                <a:spcPts val="0"/>
              </a:spcAft>
              <a:buFontTx/>
              <a:buChar char="-"/>
            </a:pPr>
            <a:r>
              <a:rPr lang="en-US" sz="2500" b="1" dirty="0" err="1">
                <a:solidFill>
                  <a:schemeClr val="dk1"/>
                </a:solidFill>
                <a:latin typeface="Times New Roman" panose="02020603050405020304" pitchFamily="18" charset="0"/>
                <a:cs typeface="Times New Roman" panose="02020603050405020304" pitchFamily="18" charset="0"/>
                <a:sym typeface="Arial"/>
              </a:rPr>
              <a:t>Nguyễn</a:t>
            </a:r>
            <a:r>
              <a:rPr lang="en-US" sz="2500" b="1" dirty="0">
                <a:solidFill>
                  <a:schemeClr val="dk1"/>
                </a:solidFill>
                <a:latin typeface="Times New Roman" panose="02020603050405020304" pitchFamily="18" charset="0"/>
                <a:cs typeface="Times New Roman" panose="02020603050405020304" pitchFamily="18" charset="0"/>
                <a:sym typeface="Arial"/>
              </a:rPr>
              <a:t> Du: </a:t>
            </a:r>
            <a:r>
              <a:rPr lang="en-US" sz="2500" dirty="0" err="1">
                <a:solidFill>
                  <a:schemeClr val="dk1"/>
                </a:solidFill>
                <a:latin typeface="Times New Roman" panose="02020603050405020304" pitchFamily="18" charset="0"/>
                <a:cs typeface="Times New Roman" panose="02020603050405020304" pitchFamily="18" charset="0"/>
                <a:sym typeface="Arial"/>
              </a:rPr>
              <a:t>Dự</a:t>
            </a:r>
            <a:r>
              <a:rPr lang="en-US" sz="2500" dirty="0">
                <a:solidFill>
                  <a:schemeClr val="dk1"/>
                </a:solidFill>
                <a:latin typeface="Times New Roman" panose="02020603050405020304" pitchFamily="18" charset="0"/>
                <a:cs typeface="Times New Roman" panose="02020603050405020304" pitchFamily="18" charset="0"/>
                <a:sym typeface="Arial"/>
              </a:rPr>
              <a:t> </a:t>
            </a:r>
            <a:r>
              <a:rPr lang="en-US" sz="2500" dirty="0" err="1">
                <a:solidFill>
                  <a:schemeClr val="dk1"/>
                </a:solidFill>
                <a:latin typeface="Times New Roman" panose="02020603050405020304" pitchFamily="18" charset="0"/>
                <a:cs typeface="Times New Roman" panose="02020603050405020304" pitchFamily="18" charset="0"/>
                <a:sym typeface="Arial"/>
              </a:rPr>
              <a:t>cảm</a:t>
            </a:r>
            <a:r>
              <a:rPr lang="en-US" sz="2500" dirty="0">
                <a:solidFill>
                  <a:schemeClr val="dk1"/>
                </a:solidFill>
                <a:latin typeface="Times New Roman" panose="02020603050405020304" pitchFamily="18" charset="0"/>
                <a:cs typeface="Times New Roman" panose="02020603050405020304" pitchFamily="18" charset="0"/>
                <a:sym typeface="Arial"/>
              </a:rPr>
              <a:t> </a:t>
            </a:r>
            <a:r>
              <a:rPr lang="en-US" sz="2500" dirty="0" err="1">
                <a:solidFill>
                  <a:schemeClr val="dk1"/>
                </a:solidFill>
                <a:latin typeface="Times New Roman" panose="02020603050405020304" pitchFamily="18" charset="0"/>
                <a:cs typeface="Times New Roman" panose="02020603050405020304" pitchFamily="18" charset="0"/>
                <a:sym typeface="Arial"/>
              </a:rPr>
              <a:t>xó</a:t>
            </a:r>
            <a:r>
              <a:rPr lang="en-US" sz="2500" dirty="0" err="1">
                <a:solidFill>
                  <a:schemeClr val="dk1"/>
                </a:solidFill>
                <a:latin typeface="Times New Roman" panose="02020603050405020304" pitchFamily="18" charset="0"/>
                <a:cs typeface="Times New Roman" panose="02020603050405020304" pitchFamily="18" charset="0"/>
              </a:rPr>
              <a:t>t</a:t>
            </a:r>
            <a:r>
              <a:rPr lang="en-US" sz="2500" dirty="0">
                <a:solidFill>
                  <a:schemeClr val="dk1"/>
                </a:solidFill>
                <a:latin typeface="Times New Roman" panose="02020603050405020304" pitchFamily="18" charset="0"/>
                <a:cs typeface="Times New Roman" panose="02020603050405020304" pitchFamily="18" charset="0"/>
              </a:rPr>
              <a:t> </a:t>
            </a:r>
            <a:r>
              <a:rPr lang="en-US" sz="2500" dirty="0" err="1">
                <a:solidFill>
                  <a:schemeClr val="dk1"/>
                </a:solidFill>
                <a:latin typeface="Times New Roman" panose="02020603050405020304" pitchFamily="18" charset="0"/>
                <a:cs typeface="Times New Roman" panose="02020603050405020304" pitchFamily="18" charset="0"/>
              </a:rPr>
              <a:t>xa</a:t>
            </a:r>
            <a:r>
              <a:rPr lang="en-US" sz="2500" dirty="0">
                <a:solidFill>
                  <a:schemeClr val="dk1"/>
                </a:solidFill>
                <a:latin typeface="Times New Roman" panose="02020603050405020304" pitchFamily="18" charset="0"/>
                <a:cs typeface="Times New Roman" panose="02020603050405020304" pitchFamily="18" charset="0"/>
              </a:rPr>
              <a:t> </a:t>
            </a:r>
            <a:r>
              <a:rPr lang="en-US" sz="2500" dirty="0" err="1">
                <a:solidFill>
                  <a:schemeClr val="dk1"/>
                </a:solidFill>
                <a:latin typeface="Times New Roman" panose="02020603050405020304" pitchFamily="18" charset="0"/>
                <a:cs typeface="Times New Roman" panose="02020603050405020304" pitchFamily="18" charset="0"/>
              </a:rPr>
              <a:t>về</a:t>
            </a:r>
            <a:r>
              <a:rPr lang="en-US" sz="2500" dirty="0">
                <a:solidFill>
                  <a:schemeClr val="dk1"/>
                </a:solidFill>
                <a:latin typeface="Times New Roman" panose="02020603050405020304" pitchFamily="18" charset="0"/>
                <a:cs typeface="Times New Roman" panose="02020603050405020304" pitchFamily="18" charset="0"/>
              </a:rPr>
              <a:t> </a:t>
            </a:r>
            <a:r>
              <a:rPr lang="en-US" sz="2500" dirty="0" err="1">
                <a:solidFill>
                  <a:schemeClr val="dk1"/>
                </a:solidFill>
                <a:latin typeface="Times New Roman" panose="02020603050405020304" pitchFamily="18" charset="0"/>
                <a:cs typeface="Times New Roman" panose="02020603050405020304" pitchFamily="18" charset="0"/>
              </a:rPr>
              <a:t>sự</a:t>
            </a:r>
            <a:r>
              <a:rPr lang="en-US" sz="2500" dirty="0">
                <a:solidFill>
                  <a:schemeClr val="dk1"/>
                </a:solidFill>
                <a:latin typeface="Times New Roman" panose="02020603050405020304" pitchFamily="18" charset="0"/>
                <a:cs typeface="Times New Roman" panose="02020603050405020304" pitchFamily="18" charset="0"/>
              </a:rPr>
              <a:t> </a:t>
            </a:r>
            <a:r>
              <a:rPr lang="en-US" sz="2500" dirty="0" err="1">
                <a:solidFill>
                  <a:schemeClr val="dk1"/>
                </a:solidFill>
                <a:latin typeface="Times New Roman" panose="02020603050405020304" pitchFamily="18" charset="0"/>
                <a:cs typeface="Times New Roman" panose="02020603050405020304" pitchFamily="18" charset="0"/>
              </a:rPr>
              <a:t>lãng</a:t>
            </a:r>
            <a:r>
              <a:rPr lang="en-US" sz="2500" dirty="0">
                <a:solidFill>
                  <a:schemeClr val="dk1"/>
                </a:solidFill>
                <a:latin typeface="Times New Roman" panose="02020603050405020304" pitchFamily="18" charset="0"/>
                <a:cs typeface="Times New Roman" panose="02020603050405020304" pitchFamily="18" charset="0"/>
              </a:rPr>
              <a:t> </a:t>
            </a:r>
            <a:r>
              <a:rPr lang="en-US" sz="2500" dirty="0" err="1">
                <a:solidFill>
                  <a:schemeClr val="dk1"/>
                </a:solidFill>
                <a:latin typeface="Times New Roman" panose="02020603050405020304" pitchFamily="18" charset="0"/>
                <a:cs typeface="Times New Roman" panose="02020603050405020304" pitchFamily="18" charset="0"/>
              </a:rPr>
              <a:t>quên</a:t>
            </a:r>
            <a:r>
              <a:rPr lang="en-US" sz="2500" dirty="0">
                <a:solidFill>
                  <a:schemeClr val="dk1"/>
                </a:solidFill>
                <a:latin typeface="Times New Roman" panose="02020603050405020304" pitchFamily="18" charset="0"/>
                <a:cs typeface="Times New Roman" panose="02020603050405020304" pitchFamily="18" charset="0"/>
              </a:rPr>
              <a:t> </a:t>
            </a:r>
            <a:r>
              <a:rPr lang="en-US" sz="2500" dirty="0" err="1">
                <a:solidFill>
                  <a:schemeClr val="dk1"/>
                </a:solidFill>
                <a:latin typeface="Times New Roman" panose="02020603050405020304" pitchFamily="18" charset="0"/>
                <a:cs typeface="Times New Roman" panose="02020603050405020304" pitchFamily="18" charset="0"/>
              </a:rPr>
              <a:t>của</a:t>
            </a:r>
            <a:r>
              <a:rPr lang="en-US" sz="2500" dirty="0">
                <a:solidFill>
                  <a:schemeClr val="dk1"/>
                </a:solidFill>
                <a:latin typeface="Times New Roman" panose="02020603050405020304" pitchFamily="18" charset="0"/>
                <a:cs typeface="Times New Roman" panose="02020603050405020304" pitchFamily="18" charset="0"/>
              </a:rPr>
              <a:t> </a:t>
            </a:r>
            <a:r>
              <a:rPr lang="en-US" sz="2500" dirty="0" err="1">
                <a:solidFill>
                  <a:schemeClr val="dk1"/>
                </a:solidFill>
                <a:latin typeface="Times New Roman" panose="02020603050405020304" pitchFamily="18" charset="0"/>
                <a:cs typeface="Times New Roman" panose="02020603050405020304" pitchFamily="18" charset="0"/>
              </a:rPr>
              <a:t>người</a:t>
            </a:r>
            <a:r>
              <a:rPr lang="en-US" sz="2500" dirty="0">
                <a:solidFill>
                  <a:schemeClr val="dk1"/>
                </a:solidFill>
                <a:latin typeface="Times New Roman" panose="02020603050405020304" pitchFamily="18" charset="0"/>
                <a:cs typeface="Times New Roman" panose="02020603050405020304" pitchFamily="18" charset="0"/>
              </a:rPr>
              <a:t> </a:t>
            </a:r>
            <a:r>
              <a:rPr lang="en-US" sz="2500" dirty="0" err="1">
                <a:solidFill>
                  <a:schemeClr val="dk1"/>
                </a:solidFill>
                <a:latin typeface="Times New Roman" panose="02020603050405020304" pitchFamily="18" charset="0"/>
                <a:cs typeface="Times New Roman" panose="02020603050405020304" pitchFamily="18" charset="0"/>
              </a:rPr>
              <a:t>đời</a:t>
            </a:r>
            <a:r>
              <a:rPr lang="en-US" sz="2500" dirty="0">
                <a:solidFill>
                  <a:schemeClr val="dk1"/>
                </a:solidFill>
                <a:latin typeface="Times New Roman" panose="02020603050405020304" pitchFamily="18" charset="0"/>
                <a:cs typeface="Times New Roman" panose="02020603050405020304" pitchFamily="18" charset="0"/>
              </a:rPr>
              <a:t> </a:t>
            </a:r>
            <a:r>
              <a:rPr lang="en-US" sz="2500" dirty="0" err="1">
                <a:solidFill>
                  <a:schemeClr val="dk1"/>
                </a:solidFill>
                <a:latin typeface="Times New Roman" panose="02020603050405020304" pitchFamily="18" charset="0"/>
                <a:cs typeface="Times New Roman" panose="02020603050405020304" pitchFamily="18" charset="0"/>
              </a:rPr>
              <a:t>với</a:t>
            </a:r>
            <a:r>
              <a:rPr lang="en-US" sz="2500" dirty="0">
                <a:solidFill>
                  <a:schemeClr val="dk1"/>
                </a:solidFill>
                <a:latin typeface="Times New Roman" panose="02020603050405020304" pitchFamily="18" charset="0"/>
                <a:cs typeface="Times New Roman" panose="02020603050405020304" pitchFamily="18" charset="0"/>
              </a:rPr>
              <a:t> </a:t>
            </a:r>
            <a:r>
              <a:rPr lang="en-US" sz="2500" dirty="0" err="1">
                <a:solidFill>
                  <a:schemeClr val="dk1"/>
                </a:solidFill>
                <a:latin typeface="Times New Roman" panose="02020603050405020304" pitchFamily="18" charset="0"/>
                <a:cs typeface="Times New Roman" panose="02020603050405020304" pitchFamily="18" charset="0"/>
              </a:rPr>
              <a:t>những</a:t>
            </a:r>
            <a:r>
              <a:rPr lang="en-US" sz="2500" dirty="0">
                <a:solidFill>
                  <a:schemeClr val="dk1"/>
                </a:solidFill>
                <a:latin typeface="Times New Roman" panose="02020603050405020304" pitchFamily="18" charset="0"/>
                <a:cs typeface="Times New Roman" panose="02020603050405020304" pitchFamily="18" charset="0"/>
              </a:rPr>
              <a:t> </a:t>
            </a:r>
            <a:r>
              <a:rPr lang="en-US" sz="2500" dirty="0" err="1">
                <a:solidFill>
                  <a:schemeClr val="dk1"/>
                </a:solidFill>
                <a:latin typeface="Times New Roman" panose="02020603050405020304" pitchFamily="18" charset="0"/>
                <a:cs typeface="Times New Roman" panose="02020603050405020304" pitchFamily="18" charset="0"/>
              </a:rPr>
              <a:t>giá</a:t>
            </a:r>
            <a:r>
              <a:rPr lang="en-US" sz="2500" dirty="0">
                <a:solidFill>
                  <a:schemeClr val="dk1"/>
                </a:solidFill>
                <a:latin typeface="Times New Roman" panose="02020603050405020304" pitchFamily="18" charset="0"/>
                <a:cs typeface="Times New Roman" panose="02020603050405020304" pitchFamily="18" charset="0"/>
              </a:rPr>
              <a:t> </a:t>
            </a:r>
            <a:r>
              <a:rPr lang="en-US" sz="2500" dirty="0" err="1">
                <a:solidFill>
                  <a:schemeClr val="dk1"/>
                </a:solidFill>
                <a:latin typeface="Times New Roman" panose="02020603050405020304" pitchFamily="18" charset="0"/>
                <a:cs typeface="Times New Roman" panose="02020603050405020304" pitchFamily="18" charset="0"/>
              </a:rPr>
              <a:t>trị</a:t>
            </a:r>
            <a:r>
              <a:rPr lang="en-US" sz="2500" dirty="0">
                <a:solidFill>
                  <a:schemeClr val="dk1"/>
                </a:solidFill>
                <a:latin typeface="Times New Roman" panose="02020603050405020304" pitchFamily="18" charset="0"/>
                <a:cs typeface="Times New Roman" panose="02020603050405020304" pitchFamily="18" charset="0"/>
              </a:rPr>
              <a:t> </a:t>
            </a:r>
            <a:r>
              <a:rPr lang="en-US" sz="2500" dirty="0" err="1">
                <a:solidFill>
                  <a:schemeClr val="dk1"/>
                </a:solidFill>
                <a:latin typeface="Times New Roman" panose="02020603050405020304" pitchFamily="18" charset="0"/>
                <a:cs typeface="Times New Roman" panose="02020603050405020304" pitchFamily="18" charset="0"/>
              </a:rPr>
              <a:t>nghệ</a:t>
            </a:r>
            <a:r>
              <a:rPr lang="en-US" sz="2500" dirty="0">
                <a:solidFill>
                  <a:schemeClr val="dk1"/>
                </a:solidFill>
                <a:latin typeface="Times New Roman" panose="02020603050405020304" pitchFamily="18" charset="0"/>
                <a:cs typeface="Times New Roman" panose="02020603050405020304" pitchFamily="18" charset="0"/>
              </a:rPr>
              <a:t> </a:t>
            </a:r>
            <a:r>
              <a:rPr lang="en-US" sz="2500" dirty="0" err="1">
                <a:solidFill>
                  <a:schemeClr val="dk1"/>
                </a:solidFill>
                <a:latin typeface="Times New Roman" panose="02020603050405020304" pitchFamily="18" charset="0"/>
                <a:cs typeface="Times New Roman" panose="02020603050405020304" pitchFamily="18" charset="0"/>
              </a:rPr>
              <a:t>thuật</a:t>
            </a:r>
            <a:r>
              <a:rPr lang="en-US" sz="2500" dirty="0">
                <a:solidFill>
                  <a:schemeClr val="dk1"/>
                </a:solidFill>
                <a:latin typeface="Times New Roman" panose="02020603050405020304" pitchFamily="18" charset="0"/>
                <a:cs typeface="Times New Roman" panose="02020603050405020304" pitchFamily="18" charset="0"/>
              </a:rPr>
              <a:t> </a:t>
            </a:r>
            <a:r>
              <a:rPr lang="en-US" sz="2500" dirty="0" err="1">
                <a:solidFill>
                  <a:schemeClr val="dk1"/>
                </a:solidFill>
                <a:latin typeface="Times New Roman" panose="02020603050405020304" pitchFamily="18" charset="0"/>
                <a:cs typeface="Times New Roman" panose="02020603050405020304" pitchFamily="18" charset="0"/>
              </a:rPr>
              <a:t>và</a:t>
            </a:r>
            <a:r>
              <a:rPr lang="en-US" sz="2500" dirty="0">
                <a:solidFill>
                  <a:schemeClr val="dk1"/>
                </a:solidFill>
                <a:latin typeface="Times New Roman" panose="02020603050405020304" pitchFamily="18" charset="0"/>
                <a:cs typeface="Times New Roman" panose="02020603050405020304" pitchFamily="18" charset="0"/>
              </a:rPr>
              <a:t> </a:t>
            </a:r>
            <a:r>
              <a:rPr lang="en-US" sz="2500" dirty="0" err="1">
                <a:solidFill>
                  <a:schemeClr val="dk1"/>
                </a:solidFill>
                <a:latin typeface="Times New Roman" panose="02020603050405020304" pitchFamily="18" charset="0"/>
                <a:cs typeface="Times New Roman" panose="02020603050405020304" pitchFamily="18" charset="0"/>
              </a:rPr>
              <a:t>số</a:t>
            </a:r>
            <a:r>
              <a:rPr lang="en-US" sz="2500" dirty="0">
                <a:solidFill>
                  <a:schemeClr val="dk1"/>
                </a:solidFill>
                <a:latin typeface="Times New Roman" panose="02020603050405020304" pitchFamily="18" charset="0"/>
                <a:cs typeface="Times New Roman" panose="02020603050405020304" pitchFamily="18" charset="0"/>
              </a:rPr>
              <a:t> </a:t>
            </a:r>
            <a:r>
              <a:rPr lang="en-US" sz="2500" dirty="0" err="1">
                <a:solidFill>
                  <a:schemeClr val="dk1"/>
                </a:solidFill>
                <a:latin typeface="Times New Roman" panose="02020603050405020304" pitchFamily="18" charset="0"/>
                <a:cs typeface="Times New Roman" panose="02020603050405020304" pitchFamily="18" charset="0"/>
              </a:rPr>
              <a:t>phận</a:t>
            </a:r>
            <a:r>
              <a:rPr lang="en-US" sz="2500" dirty="0">
                <a:solidFill>
                  <a:schemeClr val="dk1"/>
                </a:solidFill>
                <a:latin typeface="Times New Roman" panose="02020603050405020304" pitchFamily="18" charset="0"/>
                <a:cs typeface="Times New Roman" panose="02020603050405020304" pitchFamily="18" charset="0"/>
              </a:rPr>
              <a:t> </a:t>
            </a:r>
            <a:r>
              <a:rPr lang="en-US" sz="2500" dirty="0" err="1">
                <a:solidFill>
                  <a:schemeClr val="dk1"/>
                </a:solidFill>
                <a:latin typeface="Times New Roman" panose="02020603050405020304" pitchFamily="18" charset="0"/>
                <a:cs typeface="Times New Roman" panose="02020603050405020304" pitchFamily="18" charset="0"/>
              </a:rPr>
              <a:t>người</a:t>
            </a:r>
            <a:r>
              <a:rPr lang="en-US" sz="2500" dirty="0">
                <a:solidFill>
                  <a:schemeClr val="dk1"/>
                </a:solidFill>
                <a:latin typeface="Times New Roman" panose="02020603050405020304" pitchFamily="18" charset="0"/>
                <a:cs typeface="Times New Roman" panose="02020603050405020304" pitchFamily="18" charset="0"/>
              </a:rPr>
              <a:t> </a:t>
            </a:r>
            <a:r>
              <a:rPr lang="en-US" sz="2500" dirty="0" err="1">
                <a:solidFill>
                  <a:schemeClr val="dk1"/>
                </a:solidFill>
                <a:latin typeface="Times New Roman" panose="02020603050405020304" pitchFamily="18" charset="0"/>
                <a:cs typeface="Times New Roman" panose="02020603050405020304" pitchFamily="18" charset="0"/>
              </a:rPr>
              <a:t>nghệ</a:t>
            </a:r>
            <a:r>
              <a:rPr lang="en-US" sz="2500" dirty="0">
                <a:solidFill>
                  <a:schemeClr val="dk1"/>
                </a:solidFill>
                <a:latin typeface="Times New Roman" panose="02020603050405020304" pitchFamily="18" charset="0"/>
                <a:cs typeface="Times New Roman" panose="02020603050405020304" pitchFamily="18" charset="0"/>
              </a:rPr>
              <a:t> </a:t>
            </a:r>
            <a:r>
              <a:rPr lang="en-US" sz="2500" dirty="0" err="1">
                <a:solidFill>
                  <a:schemeClr val="dk1"/>
                </a:solidFill>
                <a:latin typeface="Times New Roman" panose="02020603050405020304" pitchFamily="18" charset="0"/>
                <a:cs typeface="Times New Roman" panose="02020603050405020304" pitchFamily="18" charset="0"/>
              </a:rPr>
              <a:t>sĩ</a:t>
            </a:r>
            <a:r>
              <a:rPr lang="en-US" sz="2500" dirty="0">
                <a:solidFill>
                  <a:schemeClr val="dk1"/>
                </a:solidFill>
                <a:latin typeface="Times New Roman" panose="02020603050405020304" pitchFamily="18" charset="0"/>
                <a:cs typeface="Times New Roman" panose="02020603050405020304" pitchFamily="18" charset="0"/>
              </a:rPr>
              <a:t> .</a:t>
            </a:r>
          </a:p>
          <a:p>
            <a:pPr marR="0" lvl="0" algn="just" rtl="0">
              <a:spcBef>
                <a:spcPts val="0"/>
              </a:spcBef>
              <a:spcAft>
                <a:spcPts val="0"/>
              </a:spcAft>
            </a:pPr>
            <a:endParaRPr lang="en-US" sz="2500" dirty="0">
              <a:solidFill>
                <a:schemeClr val="dk1"/>
              </a:solidFill>
              <a:latin typeface="Times New Roman" panose="02020603050405020304" pitchFamily="18" charset="0"/>
              <a:cs typeface="Times New Roman" panose="02020603050405020304" pitchFamily="18" charset="0"/>
            </a:endParaRPr>
          </a:p>
          <a:p>
            <a:pPr marL="457200" marR="0" lvl="0" indent="-457200" algn="just" rtl="0">
              <a:spcBef>
                <a:spcPts val="0"/>
              </a:spcBef>
              <a:spcAft>
                <a:spcPts val="0"/>
              </a:spcAft>
              <a:buFontTx/>
              <a:buChar char="-"/>
            </a:pPr>
            <a:r>
              <a:rPr lang="en-US" sz="2500" b="1" dirty="0" err="1">
                <a:solidFill>
                  <a:schemeClr val="dk1"/>
                </a:solidFill>
                <a:latin typeface="Times New Roman" panose="02020603050405020304" pitchFamily="18" charset="0"/>
                <a:cs typeface="Times New Roman" panose="02020603050405020304" pitchFamily="18" charset="0"/>
                <a:sym typeface="Arial"/>
              </a:rPr>
              <a:t>Văn</a:t>
            </a:r>
            <a:r>
              <a:rPr lang="en-US" sz="2500" b="1" dirty="0">
                <a:solidFill>
                  <a:schemeClr val="dk1"/>
                </a:solidFill>
                <a:latin typeface="Times New Roman" panose="02020603050405020304" pitchFamily="18" charset="0"/>
                <a:cs typeface="Times New Roman" panose="02020603050405020304" pitchFamily="18" charset="0"/>
                <a:sym typeface="Arial"/>
              </a:rPr>
              <a:t> Cao</a:t>
            </a:r>
            <a:r>
              <a:rPr lang="en-US" sz="2500" dirty="0">
                <a:solidFill>
                  <a:schemeClr val="dk1"/>
                </a:solidFill>
                <a:latin typeface="Times New Roman" panose="02020603050405020304" pitchFamily="18" charset="0"/>
                <a:cs typeface="Times New Roman" panose="02020603050405020304" pitchFamily="18" charset="0"/>
              </a:rPr>
              <a:t>: </a:t>
            </a:r>
            <a:r>
              <a:rPr lang="en-US" sz="2500" dirty="0" err="1">
                <a:solidFill>
                  <a:schemeClr val="dk1"/>
                </a:solidFill>
                <a:latin typeface="Times New Roman" panose="02020603050405020304" pitchFamily="18" charset="0"/>
                <a:cs typeface="Times New Roman" panose="02020603050405020304" pitchFamily="18" charset="0"/>
              </a:rPr>
              <a:t>Thể</a:t>
            </a:r>
            <a:r>
              <a:rPr lang="en-US" sz="2500" dirty="0">
                <a:solidFill>
                  <a:schemeClr val="dk1"/>
                </a:solidFill>
                <a:latin typeface="Times New Roman" panose="02020603050405020304" pitchFamily="18" charset="0"/>
                <a:cs typeface="Times New Roman" panose="02020603050405020304" pitchFamily="18" charset="0"/>
              </a:rPr>
              <a:t> </a:t>
            </a:r>
            <a:r>
              <a:rPr lang="en-US" sz="2500" dirty="0" err="1">
                <a:solidFill>
                  <a:schemeClr val="dk1"/>
                </a:solidFill>
                <a:latin typeface="Times New Roman" panose="02020603050405020304" pitchFamily="18" charset="0"/>
                <a:cs typeface="Times New Roman" panose="02020603050405020304" pitchFamily="18" charset="0"/>
              </a:rPr>
              <a:t>hiện</a:t>
            </a:r>
            <a:r>
              <a:rPr lang="en-US" sz="2500" dirty="0">
                <a:solidFill>
                  <a:schemeClr val="dk1"/>
                </a:solidFill>
                <a:latin typeface="Times New Roman" panose="02020603050405020304" pitchFamily="18" charset="0"/>
                <a:cs typeface="Times New Roman" panose="02020603050405020304" pitchFamily="18" charset="0"/>
              </a:rPr>
              <a:t> </a:t>
            </a:r>
            <a:r>
              <a:rPr lang="en-US" sz="2500" dirty="0" err="1">
                <a:solidFill>
                  <a:schemeClr val="dk1"/>
                </a:solidFill>
                <a:latin typeface="Times New Roman" panose="02020603050405020304" pitchFamily="18" charset="0"/>
                <a:cs typeface="Times New Roman" panose="02020603050405020304" pitchFamily="18" charset="0"/>
              </a:rPr>
              <a:t>niềm</a:t>
            </a:r>
            <a:r>
              <a:rPr lang="en-US" sz="2500" dirty="0">
                <a:solidFill>
                  <a:schemeClr val="dk1"/>
                </a:solidFill>
                <a:latin typeface="Times New Roman" panose="02020603050405020304" pitchFamily="18" charset="0"/>
                <a:cs typeface="Times New Roman" panose="02020603050405020304" pitchFamily="18" charset="0"/>
              </a:rPr>
              <a:t> tin </a:t>
            </a:r>
            <a:r>
              <a:rPr lang="en-US" sz="2500" dirty="0" err="1">
                <a:solidFill>
                  <a:schemeClr val="dk1"/>
                </a:solidFill>
                <a:latin typeface="Times New Roman" panose="02020603050405020304" pitchFamily="18" charset="0"/>
                <a:cs typeface="Times New Roman" panose="02020603050405020304" pitchFamily="18" charset="0"/>
              </a:rPr>
              <a:t>vào</a:t>
            </a:r>
            <a:r>
              <a:rPr lang="en-US" sz="2500" dirty="0">
                <a:solidFill>
                  <a:schemeClr val="dk1"/>
                </a:solidFill>
                <a:latin typeface="Times New Roman" panose="02020603050405020304" pitchFamily="18" charset="0"/>
                <a:cs typeface="Times New Roman" panose="02020603050405020304" pitchFamily="18" charset="0"/>
              </a:rPr>
              <a:t> </a:t>
            </a:r>
            <a:r>
              <a:rPr lang="en-US" sz="2500" dirty="0" err="1">
                <a:solidFill>
                  <a:schemeClr val="dk1"/>
                </a:solidFill>
                <a:latin typeface="Times New Roman" panose="02020603050405020304" pitchFamily="18" charset="0"/>
                <a:cs typeface="Times New Roman" panose="02020603050405020304" pitchFamily="18" charset="0"/>
              </a:rPr>
              <a:t>sự</a:t>
            </a:r>
            <a:r>
              <a:rPr lang="en-US" sz="2500" dirty="0">
                <a:solidFill>
                  <a:schemeClr val="dk1"/>
                </a:solidFill>
                <a:latin typeface="Times New Roman" panose="02020603050405020304" pitchFamily="18" charset="0"/>
                <a:cs typeface="Times New Roman" panose="02020603050405020304" pitchFamily="18" charset="0"/>
              </a:rPr>
              <a:t> </a:t>
            </a:r>
            <a:r>
              <a:rPr lang="en-US" sz="2500" dirty="0" err="1">
                <a:solidFill>
                  <a:schemeClr val="dk1"/>
                </a:solidFill>
                <a:latin typeface="Times New Roman" panose="02020603050405020304" pitchFamily="18" charset="0"/>
                <a:cs typeface="Times New Roman" panose="02020603050405020304" pitchFamily="18" charset="0"/>
              </a:rPr>
              <a:t>trường</a:t>
            </a:r>
            <a:r>
              <a:rPr lang="en-US" sz="2500" dirty="0">
                <a:solidFill>
                  <a:schemeClr val="dk1"/>
                </a:solidFill>
                <a:latin typeface="Times New Roman" panose="02020603050405020304" pitchFamily="18" charset="0"/>
                <a:cs typeface="Times New Roman" panose="02020603050405020304" pitchFamily="18" charset="0"/>
              </a:rPr>
              <a:t> </a:t>
            </a:r>
            <a:r>
              <a:rPr lang="en-US" sz="2500" dirty="0" err="1">
                <a:solidFill>
                  <a:schemeClr val="dk1"/>
                </a:solidFill>
                <a:latin typeface="Times New Roman" panose="02020603050405020304" pitchFamily="18" charset="0"/>
                <a:cs typeface="Times New Roman" panose="02020603050405020304" pitchFamily="18" charset="0"/>
              </a:rPr>
              <a:t>tồn</a:t>
            </a:r>
            <a:r>
              <a:rPr lang="en-US" sz="2500" dirty="0">
                <a:solidFill>
                  <a:schemeClr val="dk1"/>
                </a:solidFill>
                <a:latin typeface="Times New Roman" panose="02020603050405020304" pitchFamily="18" charset="0"/>
                <a:cs typeface="Times New Roman" panose="02020603050405020304" pitchFamily="18" charset="0"/>
              </a:rPr>
              <a:t> </a:t>
            </a:r>
            <a:r>
              <a:rPr lang="en-US" sz="2500" dirty="0" err="1">
                <a:solidFill>
                  <a:schemeClr val="dk1"/>
                </a:solidFill>
                <a:latin typeface="Times New Roman" panose="02020603050405020304" pitchFamily="18" charset="0"/>
                <a:cs typeface="Times New Roman" panose="02020603050405020304" pitchFamily="18" charset="0"/>
              </a:rPr>
              <a:t>vào</a:t>
            </a:r>
            <a:r>
              <a:rPr lang="en-US" sz="2500" dirty="0">
                <a:solidFill>
                  <a:schemeClr val="dk1"/>
                </a:solidFill>
                <a:latin typeface="Times New Roman" panose="02020603050405020304" pitchFamily="18" charset="0"/>
                <a:cs typeface="Times New Roman" panose="02020603050405020304" pitchFamily="18" charset="0"/>
              </a:rPr>
              <a:t> </a:t>
            </a:r>
            <a:r>
              <a:rPr lang="en-US" sz="2500" dirty="0" err="1">
                <a:solidFill>
                  <a:schemeClr val="dk1"/>
                </a:solidFill>
                <a:latin typeface="Times New Roman" panose="02020603050405020304" pitchFamily="18" charset="0"/>
                <a:cs typeface="Times New Roman" panose="02020603050405020304" pitchFamily="18" charset="0"/>
              </a:rPr>
              <a:t>những</a:t>
            </a:r>
            <a:r>
              <a:rPr lang="en-US" sz="2500" dirty="0">
                <a:solidFill>
                  <a:schemeClr val="dk1"/>
                </a:solidFill>
                <a:latin typeface="Times New Roman" panose="02020603050405020304" pitchFamily="18" charset="0"/>
                <a:cs typeface="Times New Roman" panose="02020603050405020304" pitchFamily="18" charset="0"/>
              </a:rPr>
              <a:t> </a:t>
            </a:r>
            <a:r>
              <a:rPr lang="en-US" sz="2500" dirty="0" err="1">
                <a:solidFill>
                  <a:schemeClr val="dk1"/>
                </a:solidFill>
                <a:latin typeface="Times New Roman" panose="02020603050405020304" pitchFamily="18" charset="0"/>
                <a:cs typeface="Times New Roman" panose="02020603050405020304" pitchFamily="18" charset="0"/>
              </a:rPr>
              <a:t>giá</a:t>
            </a:r>
            <a:r>
              <a:rPr lang="en-US" sz="2500" dirty="0">
                <a:solidFill>
                  <a:schemeClr val="dk1"/>
                </a:solidFill>
                <a:latin typeface="Times New Roman" panose="02020603050405020304" pitchFamily="18" charset="0"/>
                <a:cs typeface="Times New Roman" panose="02020603050405020304" pitchFamily="18" charset="0"/>
              </a:rPr>
              <a:t> </a:t>
            </a:r>
            <a:r>
              <a:rPr lang="en-US" sz="2500" dirty="0" err="1">
                <a:solidFill>
                  <a:schemeClr val="dk1"/>
                </a:solidFill>
                <a:latin typeface="Times New Roman" panose="02020603050405020304" pitchFamily="18" charset="0"/>
                <a:cs typeface="Times New Roman" panose="02020603050405020304" pitchFamily="18" charset="0"/>
              </a:rPr>
              <a:t>trị</a:t>
            </a:r>
            <a:r>
              <a:rPr lang="en-US" sz="2500" dirty="0">
                <a:solidFill>
                  <a:schemeClr val="dk1"/>
                </a:solidFill>
                <a:latin typeface="Times New Roman" panose="02020603050405020304" pitchFamily="18" charset="0"/>
                <a:cs typeface="Times New Roman" panose="02020603050405020304" pitchFamily="18" charset="0"/>
              </a:rPr>
              <a:t> </a:t>
            </a:r>
            <a:r>
              <a:rPr lang="en-US" sz="2500" dirty="0" err="1">
                <a:solidFill>
                  <a:schemeClr val="dk1"/>
                </a:solidFill>
                <a:latin typeface="Times New Roman" panose="02020603050405020304" pitchFamily="18" charset="0"/>
                <a:cs typeface="Times New Roman" panose="02020603050405020304" pitchFamily="18" charset="0"/>
              </a:rPr>
              <a:t>nghệ</a:t>
            </a:r>
            <a:r>
              <a:rPr lang="en-US" sz="2500" dirty="0">
                <a:solidFill>
                  <a:schemeClr val="dk1"/>
                </a:solidFill>
                <a:latin typeface="Times New Roman" panose="02020603050405020304" pitchFamily="18" charset="0"/>
                <a:cs typeface="Times New Roman" panose="02020603050405020304" pitchFamily="18" charset="0"/>
              </a:rPr>
              <a:t> </a:t>
            </a:r>
            <a:r>
              <a:rPr lang="en-US" sz="2500" dirty="0" err="1">
                <a:solidFill>
                  <a:schemeClr val="dk1"/>
                </a:solidFill>
                <a:latin typeface="Times New Roman" panose="02020603050405020304" pitchFamily="18" charset="0"/>
                <a:cs typeface="Times New Roman" panose="02020603050405020304" pitchFamily="18" charset="0"/>
              </a:rPr>
              <a:t>thuật</a:t>
            </a:r>
            <a:r>
              <a:rPr lang="en-US" sz="2500" dirty="0">
                <a:solidFill>
                  <a:schemeClr val="dk1"/>
                </a:solidFill>
                <a:latin typeface="Times New Roman" panose="02020603050405020304" pitchFamily="18" charset="0"/>
                <a:cs typeface="Times New Roman" panose="02020603050405020304" pitchFamily="18" charset="0"/>
              </a:rPr>
              <a:t> </a:t>
            </a:r>
            <a:r>
              <a:rPr lang="en-US" sz="2500" dirty="0" err="1">
                <a:solidFill>
                  <a:schemeClr val="dk1"/>
                </a:solidFill>
                <a:latin typeface="Times New Roman" panose="02020603050405020304" pitchFamily="18" charset="0"/>
                <a:cs typeface="Times New Roman" panose="02020603050405020304" pitchFamily="18" charset="0"/>
              </a:rPr>
              <a:t>và</a:t>
            </a:r>
            <a:r>
              <a:rPr lang="en-US" sz="2500" dirty="0">
                <a:solidFill>
                  <a:schemeClr val="dk1"/>
                </a:solidFill>
                <a:latin typeface="Times New Roman" panose="02020603050405020304" pitchFamily="18" charset="0"/>
                <a:cs typeface="Times New Roman" panose="02020603050405020304" pitchFamily="18" charset="0"/>
              </a:rPr>
              <a:t> </a:t>
            </a:r>
            <a:r>
              <a:rPr lang="en-US" sz="2500" dirty="0" err="1">
                <a:solidFill>
                  <a:schemeClr val="dk1"/>
                </a:solidFill>
                <a:latin typeface="Times New Roman" panose="02020603050405020304" pitchFamily="18" charset="0"/>
                <a:cs typeface="Times New Roman" panose="02020603050405020304" pitchFamily="18" charset="0"/>
              </a:rPr>
              <a:t>tình</a:t>
            </a:r>
            <a:r>
              <a:rPr lang="en-US" sz="2500" dirty="0">
                <a:solidFill>
                  <a:schemeClr val="dk1"/>
                </a:solidFill>
                <a:latin typeface="Times New Roman" panose="02020603050405020304" pitchFamily="18" charset="0"/>
                <a:cs typeface="Times New Roman" panose="02020603050405020304" pitchFamily="18" charset="0"/>
              </a:rPr>
              <a:t> </a:t>
            </a:r>
            <a:r>
              <a:rPr lang="en-US" sz="2500" dirty="0" err="1">
                <a:solidFill>
                  <a:schemeClr val="dk1"/>
                </a:solidFill>
                <a:latin typeface="Times New Roman" panose="02020603050405020304" pitchFamily="18" charset="0"/>
                <a:cs typeface="Times New Roman" panose="02020603050405020304" pitchFamily="18" charset="0"/>
              </a:rPr>
              <a:t>yêu</a:t>
            </a:r>
            <a:r>
              <a:rPr lang="en-US" sz="2500" dirty="0">
                <a:solidFill>
                  <a:schemeClr val="dk1"/>
                </a:solidFill>
                <a:latin typeface="Times New Roman" panose="02020603050405020304" pitchFamily="18" charset="0"/>
                <a:cs typeface="Times New Roman" panose="02020603050405020304" pitchFamily="18" charset="0"/>
              </a:rPr>
              <a:t>.</a:t>
            </a:r>
            <a:endParaRPr lang="en-US" sz="2500" dirty="0">
              <a:solidFill>
                <a:schemeClr val="dk1"/>
              </a:solidFill>
              <a:latin typeface="Times New Roman" panose="02020603050405020304" pitchFamily="18" charset="0"/>
              <a:cs typeface="Times New Roman" panose="02020603050405020304" pitchFamily="18" charset="0"/>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64"/>
                                        </p:tgtEl>
                                        <p:attrNameLst>
                                          <p:attrName>style.visibility</p:attrName>
                                        </p:attrNameLst>
                                      </p:cBhvr>
                                      <p:to>
                                        <p:strVal val="visible"/>
                                      </p:to>
                                    </p:set>
                                    <p:animEffect transition="in" filter="fade">
                                      <p:cBhvr>
                                        <p:cTn id="7" dur="2000"/>
                                        <p:tgtEl>
                                          <p:spTgt spid="864"/>
                                        </p:tgtEl>
                                      </p:cBhvr>
                                    </p:animEffect>
                                  </p:childTnLst>
                                </p:cTn>
                              </p:par>
                              <p:par>
                                <p:cTn id="8" presetID="10" presetClass="entr" presetSubtype="0" fill="hold" nodeType="withEffect">
                                  <p:stCondLst>
                                    <p:cond delay="2000"/>
                                  </p:stCondLst>
                                  <p:childTnLst>
                                    <p:set>
                                      <p:cBhvr>
                                        <p:cTn id="9" dur="1" fill="hold">
                                          <p:stCondLst>
                                            <p:cond delay="0"/>
                                          </p:stCondLst>
                                        </p:cTn>
                                        <p:tgtEl>
                                          <p:spTgt spid="863"/>
                                        </p:tgtEl>
                                        <p:attrNameLst>
                                          <p:attrName>style.visibility</p:attrName>
                                        </p:attrNameLst>
                                      </p:cBhvr>
                                      <p:to>
                                        <p:strVal val="visible"/>
                                      </p:to>
                                    </p:set>
                                    <p:animEffect transition="in" filter="fade">
                                      <p:cBhvr>
                                        <p:cTn id="10" dur="500"/>
                                        <p:tgtEl>
                                          <p:spTgt spid="86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65"/>
                                        </p:tgtEl>
                                        <p:attrNameLst>
                                          <p:attrName>style.visibility</p:attrName>
                                        </p:attrNameLst>
                                      </p:cBhvr>
                                      <p:to>
                                        <p:strVal val="visible"/>
                                      </p:to>
                                    </p:set>
                                    <p:animEffect transition="in" filter="fade">
                                      <p:cBhvr>
                                        <p:cTn id="15" dur="500"/>
                                        <p:tgtEl>
                                          <p:spTgt spid="865"/>
                                        </p:tgtEl>
                                      </p:cBhvr>
                                    </p:animEffect>
                                  </p:childTnLst>
                                </p:cTn>
                              </p:par>
                              <p:par>
                                <p:cTn id="16" presetID="10" presetClass="entr" presetSubtype="0" fill="hold" nodeType="withEffect">
                                  <p:stCondLst>
                                    <p:cond delay="600"/>
                                  </p:stCondLst>
                                  <p:childTnLst>
                                    <p:set>
                                      <p:cBhvr>
                                        <p:cTn id="17" dur="1" fill="hold">
                                          <p:stCondLst>
                                            <p:cond delay="0"/>
                                          </p:stCondLst>
                                        </p:cTn>
                                        <p:tgtEl>
                                          <p:spTgt spid="866"/>
                                        </p:tgtEl>
                                        <p:attrNameLst>
                                          <p:attrName>style.visibility</p:attrName>
                                        </p:attrNameLst>
                                      </p:cBhvr>
                                      <p:to>
                                        <p:strVal val="visible"/>
                                      </p:to>
                                    </p:set>
                                    <p:animEffect transition="in" filter="fade">
                                      <p:cBhvr>
                                        <p:cTn id="18" dur="500"/>
                                        <p:tgtEl>
                                          <p:spTgt spid="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sp>
        <p:nvSpPr>
          <p:cNvPr id="873" name="Google Shape;873;p55"/>
          <p:cNvSpPr/>
          <p:nvPr/>
        </p:nvSpPr>
        <p:spPr>
          <a:xfrm>
            <a:off x="3066757" y="1589649"/>
            <a:ext cx="5739618" cy="4417255"/>
          </a:xfrm>
          <a:prstGeom prst="roundRect">
            <a:avLst>
              <a:gd name="adj" fmla="val 50000"/>
            </a:avLst>
          </a:prstGeom>
          <a:gradFill>
            <a:gsLst>
              <a:gs pos="0">
                <a:srgbClr val="F05861"/>
              </a:gs>
              <a:gs pos="64000">
                <a:srgbClr val="C1111B"/>
              </a:gs>
              <a:gs pos="100000">
                <a:srgbClr val="C1111B"/>
              </a:gs>
            </a:gsLst>
            <a:lin ang="5400000" scaled="0"/>
          </a:gradFill>
          <a:ln>
            <a:noFill/>
          </a:ln>
          <a:effectLst>
            <a:outerShdw blurRad="254000" dist="101600" dir="5400000" algn="ctr" rotWithShape="0">
              <a:srgbClr val="C00000">
                <a:alpha val="22745"/>
              </a:srgbClr>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4000" b="1" dirty="0">
                <a:solidFill>
                  <a:srgbClr val="FFFFFF"/>
                </a:solidFill>
                <a:latin typeface="Arial"/>
                <a:ea typeface="Arial"/>
                <a:cs typeface="Arial"/>
                <a:sym typeface="Arial"/>
              </a:rPr>
              <a:t>THE END</a:t>
            </a:r>
            <a:endParaRPr sz="4000" b="1" dirty="0">
              <a:solidFill>
                <a:srgbClr val="FFFFFF"/>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grpSp>
        <p:nvGrpSpPr>
          <p:cNvPr id="74" name="Google Shape;74;p3"/>
          <p:cNvGrpSpPr/>
          <p:nvPr/>
        </p:nvGrpSpPr>
        <p:grpSpPr>
          <a:xfrm>
            <a:off x="1197276" y="800522"/>
            <a:ext cx="9797447" cy="4289261"/>
            <a:chOff x="1377054" y="1201524"/>
            <a:chExt cx="9797447" cy="4289261"/>
          </a:xfrm>
        </p:grpSpPr>
        <p:sp>
          <p:nvSpPr>
            <p:cNvPr id="75" name="Google Shape;75;p3"/>
            <p:cNvSpPr/>
            <p:nvPr/>
          </p:nvSpPr>
          <p:spPr>
            <a:xfrm>
              <a:off x="10158753" y="1201524"/>
              <a:ext cx="1015748" cy="1015741"/>
            </a:xfrm>
            <a:prstGeom prst="ellipse">
              <a:avLst/>
            </a:prstGeom>
            <a:solidFill>
              <a:schemeClr val="accent1"/>
            </a:solidFill>
            <a:ln>
              <a:noFill/>
            </a:ln>
            <a:effectLst>
              <a:outerShdw blurRad="254000" dist="127000" algn="ctr" rotWithShape="0">
                <a:schemeClr val="accent1">
                  <a:alpha val="31764"/>
                </a:schemeClr>
              </a:outerShdw>
            </a:effectLst>
          </p:spPr>
          <p:txBody>
            <a:bodyPr spcFirstLastPara="1" wrap="square" lIns="91425" tIns="45700" rIns="91425" bIns="45700" anchor="ctr" anchorCtr="0">
              <a:normAutofit/>
            </a:bodyPr>
            <a:lstStyle/>
            <a:p>
              <a:pPr marL="0" marR="0" lvl="0" indent="0" algn="ctr" rtl="0">
                <a:spcBef>
                  <a:spcPts val="0"/>
                </a:spcBef>
                <a:spcAft>
                  <a:spcPts val="0"/>
                </a:spcAft>
                <a:buNone/>
              </a:pPr>
              <a:endParaRPr sz="2000" b="1">
                <a:solidFill>
                  <a:schemeClr val="lt1"/>
                </a:solidFill>
                <a:latin typeface="Arial"/>
                <a:ea typeface="Arial"/>
                <a:cs typeface="Arial"/>
                <a:sym typeface="Arial"/>
              </a:endParaRPr>
            </a:p>
          </p:txBody>
        </p:sp>
        <p:sp>
          <p:nvSpPr>
            <p:cNvPr id="76" name="Google Shape;76;p3"/>
            <p:cNvSpPr/>
            <p:nvPr/>
          </p:nvSpPr>
          <p:spPr>
            <a:xfrm>
              <a:off x="1377054" y="1528721"/>
              <a:ext cx="9437893" cy="3962064"/>
            </a:xfrm>
            <a:prstGeom prst="roundRect">
              <a:avLst>
                <a:gd name="adj" fmla="val 6000"/>
              </a:avLst>
            </a:prstGeom>
            <a:solidFill>
              <a:schemeClr val="lt1"/>
            </a:solidFill>
            <a:ln>
              <a:noFill/>
            </a:ln>
            <a:effectLst>
              <a:outerShdw blurRad="254000" dist="152400" dir="3900000" algn="ctr" rotWithShape="0">
                <a:srgbClr val="BFBFBF">
                  <a:alpha val="24705"/>
                </a:srgbClr>
              </a:outerShdw>
            </a:effectLst>
          </p:spPr>
          <p:txBody>
            <a:bodyPr spcFirstLastPara="1" wrap="square" lIns="91425" tIns="45700" rIns="91425" bIns="45700" anchor="ctr" anchorCtr="0">
              <a:normAutofit/>
            </a:bodyPr>
            <a:lstStyle/>
            <a:p>
              <a:pPr marL="0" marR="0" lvl="0" indent="0" algn="ctr" rtl="0">
                <a:spcBef>
                  <a:spcPts val="0"/>
                </a:spcBef>
                <a:spcAft>
                  <a:spcPts val="0"/>
                </a:spcAft>
                <a:buNone/>
              </a:pPr>
              <a:r>
                <a:rPr lang="en-US" sz="2000" b="1">
                  <a:solidFill>
                    <a:schemeClr val="lt1"/>
                  </a:solidFill>
                  <a:latin typeface="Arial"/>
                  <a:ea typeface="Arial"/>
                  <a:cs typeface="Arial"/>
                  <a:sym typeface="Arial"/>
                </a:rPr>
                <a:t> </a:t>
              </a:r>
              <a:endParaRPr sz="2000" b="1">
                <a:solidFill>
                  <a:schemeClr val="lt1"/>
                </a:solidFill>
                <a:latin typeface="Arial"/>
                <a:ea typeface="Arial"/>
                <a:cs typeface="Arial"/>
                <a:sym typeface="Arial"/>
              </a:endParaRPr>
            </a:p>
          </p:txBody>
        </p:sp>
      </p:grpSp>
      <p:pic>
        <p:nvPicPr>
          <p:cNvPr id="77" name="Google Shape;77;p3" descr="徽标, 图标&#10;&#10;描述已自动生成"/>
          <p:cNvPicPr preferRelativeResize="0"/>
          <p:nvPr/>
        </p:nvPicPr>
        <p:blipFill rotWithShape="1">
          <a:blip r:embed="rId3">
            <a:alphaModFix/>
          </a:blip>
          <a:srcRect/>
          <a:stretch/>
        </p:blipFill>
        <p:spPr>
          <a:xfrm>
            <a:off x="4176423" y="3680235"/>
            <a:ext cx="8015577" cy="2328479"/>
          </a:xfrm>
          <a:prstGeom prst="rect">
            <a:avLst/>
          </a:prstGeom>
          <a:noFill/>
          <a:ln>
            <a:noFill/>
          </a:ln>
        </p:spPr>
      </p:pic>
      <p:pic>
        <p:nvPicPr>
          <p:cNvPr id="79" name="Google Shape;79;p3" descr="卡通人物&#10;&#10;低可信度描述已自动生成"/>
          <p:cNvPicPr preferRelativeResize="0"/>
          <p:nvPr/>
        </p:nvPicPr>
        <p:blipFill rotWithShape="1">
          <a:blip r:embed="rId4">
            <a:alphaModFix/>
          </a:blip>
          <a:srcRect/>
          <a:stretch/>
        </p:blipFill>
        <p:spPr>
          <a:xfrm>
            <a:off x="0" y="496157"/>
            <a:ext cx="2737275" cy="877271"/>
          </a:xfrm>
          <a:prstGeom prst="rect">
            <a:avLst/>
          </a:prstGeom>
          <a:noFill/>
          <a:ln>
            <a:noFill/>
          </a:ln>
        </p:spPr>
      </p:pic>
      <p:grpSp>
        <p:nvGrpSpPr>
          <p:cNvPr id="80" name="Google Shape;80;p3"/>
          <p:cNvGrpSpPr/>
          <p:nvPr/>
        </p:nvGrpSpPr>
        <p:grpSpPr>
          <a:xfrm>
            <a:off x="4959366" y="1711209"/>
            <a:ext cx="2273269" cy="718420"/>
            <a:chOff x="4697754" y="2306031"/>
            <a:chExt cx="1951546" cy="616746"/>
          </a:xfrm>
        </p:grpSpPr>
        <p:sp>
          <p:nvSpPr>
            <p:cNvPr id="81" name="Google Shape;81;p3"/>
            <p:cNvSpPr/>
            <p:nvPr/>
          </p:nvSpPr>
          <p:spPr>
            <a:xfrm>
              <a:off x="4697754" y="2306031"/>
              <a:ext cx="1282343" cy="611908"/>
            </a:xfrm>
            <a:prstGeom prst="roundRect">
              <a:avLst>
                <a:gd name="adj" fmla="val 50000"/>
              </a:avLst>
            </a:prstGeom>
            <a:gradFill>
              <a:gsLst>
                <a:gs pos="0">
                  <a:srgbClr val="F05861"/>
                </a:gs>
                <a:gs pos="64000">
                  <a:srgbClr val="C1111B"/>
                </a:gs>
                <a:gs pos="100000">
                  <a:srgbClr val="C1111B"/>
                </a:gs>
              </a:gsLst>
              <a:lin ang="5400000" scaled="0"/>
            </a:gradFill>
            <a:ln>
              <a:noFill/>
            </a:ln>
            <a:effectLst>
              <a:outerShdw blurRad="254000" dist="101600" dir="5400000" algn="ctr" rotWithShape="0">
                <a:srgbClr val="C00000">
                  <a:alpha val="22745"/>
                </a:srgbClr>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4500" dirty="0" err="1">
                  <a:solidFill>
                    <a:srgbClr val="FFFFFF"/>
                  </a:solidFill>
                  <a:latin typeface="Times New Roman" panose="02020603050405020304" pitchFamily="18" charset="0"/>
                  <a:cs typeface="Times New Roman" panose="02020603050405020304" pitchFamily="18" charset="0"/>
                </a:rPr>
                <a:t>Phần</a:t>
              </a:r>
              <a:r>
                <a:rPr lang="en-US" sz="5000" dirty="0">
                  <a:solidFill>
                    <a:srgbClr val="FFFFFF"/>
                  </a:solidFill>
                  <a:latin typeface="Times New Roman" panose="02020603050405020304" pitchFamily="18" charset="0"/>
                  <a:cs typeface="Times New Roman" panose="02020603050405020304" pitchFamily="18" charset="0"/>
                </a:rPr>
                <a:t> </a:t>
              </a:r>
              <a:endParaRPr sz="5000" dirty="0">
                <a:solidFill>
                  <a:srgbClr val="FFFFFF"/>
                </a:solidFill>
                <a:latin typeface="Times New Roman" panose="02020603050405020304" pitchFamily="18" charset="0"/>
                <a:cs typeface="Times New Roman" panose="02020603050405020304" pitchFamily="18" charset="0"/>
                <a:sym typeface="Arial"/>
              </a:endParaRPr>
            </a:p>
          </p:txBody>
        </p:sp>
        <p:sp>
          <p:nvSpPr>
            <p:cNvPr id="82" name="Google Shape;82;p3"/>
            <p:cNvSpPr/>
            <p:nvPr/>
          </p:nvSpPr>
          <p:spPr>
            <a:xfrm>
              <a:off x="6037300" y="2310777"/>
              <a:ext cx="612000" cy="612000"/>
            </a:xfrm>
            <a:prstGeom prst="ellipse">
              <a:avLst/>
            </a:prstGeom>
            <a:gradFill>
              <a:gsLst>
                <a:gs pos="0">
                  <a:srgbClr val="F05861"/>
                </a:gs>
                <a:gs pos="64000">
                  <a:srgbClr val="C1111B"/>
                </a:gs>
                <a:gs pos="100000">
                  <a:srgbClr val="C1111B"/>
                </a:gs>
              </a:gsLst>
              <a:lin ang="5400000" scaled="0"/>
            </a:gradFill>
            <a:ln>
              <a:noFill/>
            </a:ln>
            <a:effectLst>
              <a:outerShdw blurRad="254000" dist="101600" dir="5400000" algn="ctr" rotWithShape="0">
                <a:srgbClr val="C00000">
                  <a:alpha val="22745"/>
                </a:srgbClr>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3500" dirty="0">
                  <a:solidFill>
                    <a:srgbClr val="FFFFFF"/>
                  </a:solidFill>
                  <a:latin typeface="Times New Roman" panose="02020603050405020304" pitchFamily="18" charset="0"/>
                  <a:cs typeface="Times New Roman" panose="02020603050405020304" pitchFamily="18" charset="0"/>
                  <a:sym typeface="Arial"/>
                </a:rPr>
                <a:t>01</a:t>
              </a:r>
              <a:endParaRPr sz="3500" dirty="0">
                <a:solidFill>
                  <a:srgbClr val="FFFFFF"/>
                </a:solidFill>
                <a:latin typeface="Times New Roman" panose="02020603050405020304" pitchFamily="18" charset="0"/>
                <a:cs typeface="Times New Roman" panose="02020603050405020304" pitchFamily="18" charset="0"/>
                <a:sym typeface="Arial"/>
              </a:endParaRPr>
            </a:p>
          </p:txBody>
        </p:sp>
      </p:grpSp>
      <p:sp>
        <p:nvSpPr>
          <p:cNvPr id="83" name="Google Shape;83;p3"/>
          <p:cNvSpPr txBox="1"/>
          <p:nvPr/>
        </p:nvSpPr>
        <p:spPr>
          <a:xfrm>
            <a:off x="3539855" y="2594630"/>
            <a:ext cx="5112297" cy="255450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b="1" dirty="0">
                <a:solidFill>
                  <a:srgbClr val="0C0C0C"/>
                </a:solidFill>
                <a:latin typeface="Times New Roman" panose="02020603050405020304" pitchFamily="18" charset="0"/>
                <a:cs typeface="Times New Roman" panose="02020603050405020304" pitchFamily="18" charset="0"/>
                <a:sym typeface="Arial"/>
              </a:rPr>
              <a:t>KHỞI ĐỘNG</a:t>
            </a:r>
            <a:endParaRPr sz="8000" b="1" dirty="0">
              <a:solidFill>
                <a:srgbClr val="0C0C0C"/>
              </a:solidFill>
              <a:latin typeface="Times New Roman" panose="02020603050405020304" pitchFamily="18" charset="0"/>
              <a:cs typeface="Times New Roman" panose="02020603050405020304" pitchFamily="18" charset="0"/>
              <a:sym typeface="Arial"/>
            </a:endParaRPr>
          </a:p>
        </p:txBody>
      </p:sp>
      <p:pic>
        <p:nvPicPr>
          <p:cNvPr id="84" name="Google Shape;84;p3" descr="小鸟&#10;&#10;描述已自动生成"/>
          <p:cNvPicPr preferRelativeResize="0"/>
          <p:nvPr/>
        </p:nvPicPr>
        <p:blipFill rotWithShape="1">
          <a:blip r:embed="rId5">
            <a:alphaModFix/>
          </a:blip>
          <a:srcRect/>
          <a:stretch/>
        </p:blipFill>
        <p:spPr>
          <a:xfrm>
            <a:off x="7103068" y="5182183"/>
            <a:ext cx="3005079" cy="1115476"/>
          </a:xfrm>
          <a:prstGeom prst="rect">
            <a:avLst/>
          </a:prstGeom>
          <a:noFill/>
          <a:ln>
            <a:noFill/>
          </a:ln>
        </p:spPr>
      </p:pic>
      <p:sp>
        <p:nvSpPr>
          <p:cNvPr id="85" name="Google Shape;85;p3"/>
          <p:cNvSpPr txBox="1"/>
          <p:nvPr/>
        </p:nvSpPr>
        <p:spPr>
          <a:xfrm>
            <a:off x="5095783" y="328474"/>
            <a:ext cx="1491448" cy="18466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
                <a:solidFill>
                  <a:srgbClr val="FFF1F2"/>
                </a:solidFill>
                <a:latin typeface="Arial"/>
                <a:ea typeface="Arial"/>
                <a:cs typeface="Arial"/>
                <a:sym typeface="Arial"/>
              </a:rPr>
              <a:t>https://www.ypppt.com/</a:t>
            </a:r>
            <a:endParaRPr sz="600">
              <a:solidFill>
                <a:srgbClr val="FFF1F2"/>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p:tgtEl>
                                          <p:spTgt spid="84"/>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77"/>
                                        </p:tgtEl>
                                        <p:attrNameLst>
                                          <p:attrName>style.visibility</p:attrName>
                                        </p:attrNameLst>
                                      </p:cBhvr>
                                      <p:to>
                                        <p:strVal val="visible"/>
                                      </p:to>
                                    </p:set>
                                    <p:anim calcmode="lin" valueType="num">
                                      <p:cBhvr additive="base">
                                        <p:cTn id="10" dur="500"/>
                                        <p:tgtEl>
                                          <p:spTgt spid="77"/>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74"/>
                                        </p:tgtEl>
                                        <p:attrNameLst>
                                          <p:attrName>style.visibility</p:attrName>
                                        </p:attrNameLst>
                                      </p:cBhvr>
                                      <p:to>
                                        <p:strVal val="visible"/>
                                      </p:to>
                                    </p:set>
                                    <p:anim calcmode="lin" valueType="num">
                                      <p:cBhvr additive="base">
                                        <p:cTn id="13" dur="500"/>
                                        <p:tgtEl>
                                          <p:spTgt spid="74"/>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additive="base">
                                        <p:cTn id="16" dur="500"/>
                                        <p:tgtEl>
                                          <p:spTgt spid="79"/>
                                        </p:tgtEl>
                                        <p:attrNameLst>
                                          <p:attrName>ppt_y</p:attrName>
                                        </p:attrNameLst>
                                      </p:cBhvr>
                                      <p:tavLst>
                                        <p:tav tm="0">
                                          <p:val>
                                            <p:strVal val="#ppt_y+1"/>
                                          </p:val>
                                        </p:tav>
                                        <p:tav tm="100000">
                                          <p:val>
                                            <p:strVal val="#ppt_y"/>
                                          </p:val>
                                        </p:tav>
                                      </p:tavLst>
                                    </p:anim>
                                  </p:childTnLst>
                                </p:cTn>
                              </p:par>
                            </p:childTnLst>
                          </p:cTn>
                        </p:par>
                        <p:par>
                          <p:cTn id="17" fill="hold">
                            <p:stCondLst>
                              <p:cond delay="500"/>
                            </p:stCondLst>
                            <p:childTnLst>
                              <p:par>
                                <p:cTn id="18" presetID="23" presetClass="entr" presetSubtype="16" fill="hold" nodeType="afterEffect">
                                  <p:stCondLst>
                                    <p:cond delay="0"/>
                                  </p:stCondLst>
                                  <p:childTnLst>
                                    <p:set>
                                      <p:cBhvr>
                                        <p:cTn id="19" dur="1" fill="hold">
                                          <p:stCondLst>
                                            <p:cond delay="0"/>
                                          </p:stCondLst>
                                        </p:cTn>
                                        <p:tgtEl>
                                          <p:spTgt spid="80"/>
                                        </p:tgtEl>
                                        <p:attrNameLst>
                                          <p:attrName>style.visibility</p:attrName>
                                        </p:attrNameLst>
                                      </p:cBhvr>
                                      <p:to>
                                        <p:strVal val="visible"/>
                                      </p:to>
                                    </p:set>
                                    <p:anim calcmode="lin" valueType="num">
                                      <p:cBhvr additive="base">
                                        <p:cTn id="20" dur="500"/>
                                        <p:tgtEl>
                                          <p:spTgt spid="80"/>
                                        </p:tgtEl>
                                        <p:attrNameLst>
                                          <p:attrName>ppt_w</p:attrName>
                                        </p:attrNameLst>
                                      </p:cBhvr>
                                      <p:tavLst>
                                        <p:tav tm="0">
                                          <p:val>
                                            <p:strVal val="0"/>
                                          </p:val>
                                        </p:tav>
                                        <p:tav tm="100000">
                                          <p:val>
                                            <p:strVal val="#ppt_w"/>
                                          </p:val>
                                        </p:tav>
                                      </p:tavLst>
                                    </p:anim>
                                    <p:anim calcmode="lin" valueType="num">
                                      <p:cBhvr additive="base">
                                        <p:cTn id="21" dur="500"/>
                                        <p:tgtEl>
                                          <p:spTgt spid="80"/>
                                        </p:tgtEl>
                                        <p:attrNameLst>
                                          <p:attrName>ppt_h</p:attrName>
                                        </p:attrNameLst>
                                      </p:cBhvr>
                                      <p:tavLst>
                                        <p:tav tm="0">
                                          <p:val>
                                            <p:strVal val="0"/>
                                          </p:val>
                                        </p:tav>
                                        <p:tav tm="100000">
                                          <p:val>
                                            <p:strVal val="#ppt_h"/>
                                          </p:val>
                                        </p:tav>
                                      </p:tavLst>
                                    </p:anim>
                                  </p:childTnLst>
                                </p:cTn>
                              </p:par>
                            </p:childTnLst>
                          </p:cTn>
                        </p:par>
                        <p:par>
                          <p:cTn id="22" fill="hold">
                            <p:stCondLst>
                              <p:cond delay="1000"/>
                            </p:stCondLst>
                            <p:childTnLst>
                              <p:par>
                                <p:cTn id="23" presetID="10" presetClass="entr" presetSubtype="0" fill="hold" nodeType="afterEffect">
                                  <p:stCondLst>
                                    <p:cond delay="500"/>
                                  </p:stCondLst>
                                  <p:childTnLst>
                                    <p:set>
                                      <p:cBhvr>
                                        <p:cTn id="24" dur="1" fill="hold">
                                          <p:stCondLst>
                                            <p:cond delay="0"/>
                                          </p:stCondLst>
                                        </p:cTn>
                                        <p:tgtEl>
                                          <p:spTgt spid="83"/>
                                        </p:tgtEl>
                                        <p:attrNameLst>
                                          <p:attrName>style.visibility</p:attrName>
                                        </p:attrNameLst>
                                      </p:cBhvr>
                                      <p:to>
                                        <p:strVal val="visible"/>
                                      </p:to>
                                    </p:set>
                                    <p:animEffect transition="in" filter="fade">
                                      <p:cBhvr>
                                        <p:cTn id="25" dur="2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4" descr="形状, 矩形&#10;&#10;中度可信度描述已自动生成"/>
          <p:cNvPicPr preferRelativeResize="0"/>
          <p:nvPr/>
        </p:nvPicPr>
        <p:blipFill rotWithShape="1">
          <a:blip r:embed="rId3">
            <a:alphaModFix/>
          </a:blip>
          <a:srcRect/>
          <a:stretch/>
        </p:blipFill>
        <p:spPr>
          <a:xfrm>
            <a:off x="4836735" y="580366"/>
            <a:ext cx="6096736" cy="1142464"/>
          </a:xfrm>
          <a:prstGeom prst="rect">
            <a:avLst/>
          </a:prstGeom>
          <a:noFill/>
          <a:ln>
            <a:noFill/>
          </a:ln>
        </p:spPr>
      </p:pic>
      <p:sp>
        <p:nvSpPr>
          <p:cNvPr id="91" name="Google Shape;91;p4"/>
          <p:cNvSpPr/>
          <p:nvPr/>
        </p:nvSpPr>
        <p:spPr>
          <a:xfrm>
            <a:off x="4135902" y="645651"/>
            <a:ext cx="7444669"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i="1" u="sng" dirty="0" err="1">
                <a:solidFill>
                  <a:schemeClr val="dk1"/>
                </a:solidFill>
                <a:latin typeface="Times New Roman" panose="02020603050405020304" pitchFamily="18" charset="0"/>
                <a:cs typeface="Times New Roman" panose="02020603050405020304" pitchFamily="18" charset="0"/>
              </a:rPr>
              <a:t>Câu</a:t>
            </a:r>
            <a:r>
              <a:rPr lang="en-US" sz="3000" i="1" u="sng" dirty="0">
                <a:solidFill>
                  <a:schemeClr val="dk1"/>
                </a:solidFill>
                <a:latin typeface="Times New Roman" panose="02020603050405020304" pitchFamily="18" charset="0"/>
                <a:cs typeface="Times New Roman" panose="02020603050405020304" pitchFamily="18" charset="0"/>
              </a:rPr>
              <a:t> </a:t>
            </a:r>
            <a:r>
              <a:rPr lang="en-US" sz="3000" i="1" u="sng" dirty="0" err="1">
                <a:solidFill>
                  <a:schemeClr val="dk1"/>
                </a:solidFill>
                <a:latin typeface="Times New Roman" panose="02020603050405020304" pitchFamily="18" charset="0"/>
                <a:cs typeface="Times New Roman" panose="02020603050405020304" pitchFamily="18" charset="0"/>
              </a:rPr>
              <a:t>hỏi</a:t>
            </a:r>
            <a:r>
              <a:rPr lang="en-US" sz="3000" i="1" u="sng" dirty="0">
                <a:solidFill>
                  <a:schemeClr val="dk1"/>
                </a:solidFill>
                <a:latin typeface="Times New Roman" panose="02020603050405020304" pitchFamily="18" charset="0"/>
                <a:cs typeface="Times New Roman" panose="02020603050405020304" pitchFamily="18" charset="0"/>
              </a:rPr>
              <a:t>: </a:t>
            </a:r>
            <a:r>
              <a:rPr lang="en-US" sz="3000" i="1" dirty="0" err="1">
                <a:solidFill>
                  <a:schemeClr val="dk1"/>
                </a:solidFill>
                <a:latin typeface="Times New Roman" panose="02020603050405020304" pitchFamily="18" charset="0"/>
                <a:cs typeface="Times New Roman" panose="02020603050405020304" pitchFamily="18" charset="0"/>
                <a:sym typeface="Arial"/>
              </a:rPr>
              <a:t>Em</a:t>
            </a:r>
            <a:r>
              <a:rPr lang="en-US" sz="3000" i="1" dirty="0">
                <a:solidFill>
                  <a:schemeClr val="dk1"/>
                </a:solidFill>
                <a:latin typeface="Times New Roman" panose="02020603050405020304" pitchFamily="18" charset="0"/>
                <a:cs typeface="Times New Roman" panose="02020603050405020304" pitchFamily="18" charset="0"/>
                <a:sym typeface="Arial"/>
              </a:rPr>
              <a:t> </a:t>
            </a:r>
            <a:r>
              <a:rPr lang="en-US" sz="3000" i="1" dirty="0" err="1">
                <a:solidFill>
                  <a:schemeClr val="dk1"/>
                </a:solidFill>
                <a:latin typeface="Times New Roman" panose="02020603050405020304" pitchFamily="18" charset="0"/>
                <a:cs typeface="Times New Roman" panose="02020603050405020304" pitchFamily="18" charset="0"/>
                <a:sym typeface="Arial"/>
              </a:rPr>
              <a:t>hãy</a:t>
            </a:r>
            <a:r>
              <a:rPr lang="en-US" sz="3000" i="1" dirty="0">
                <a:solidFill>
                  <a:schemeClr val="dk1"/>
                </a:solidFill>
                <a:latin typeface="Times New Roman" panose="02020603050405020304" pitchFamily="18" charset="0"/>
                <a:cs typeface="Times New Roman" panose="02020603050405020304" pitchFamily="18" charset="0"/>
                <a:sym typeface="Arial"/>
              </a:rPr>
              <a:t> </a:t>
            </a:r>
            <a:r>
              <a:rPr lang="en-US" sz="3000" i="1" dirty="0" err="1">
                <a:solidFill>
                  <a:schemeClr val="dk1"/>
                </a:solidFill>
                <a:latin typeface="Times New Roman" panose="02020603050405020304" pitchFamily="18" charset="0"/>
                <a:cs typeface="Times New Roman" panose="02020603050405020304" pitchFamily="18" charset="0"/>
                <a:sym typeface="Arial"/>
              </a:rPr>
              <a:t>nêu</a:t>
            </a:r>
            <a:r>
              <a:rPr lang="en-US" sz="3000" i="1" dirty="0">
                <a:solidFill>
                  <a:schemeClr val="dk1"/>
                </a:solidFill>
                <a:latin typeface="Times New Roman" panose="02020603050405020304" pitchFamily="18" charset="0"/>
                <a:cs typeface="Times New Roman" panose="02020603050405020304" pitchFamily="18" charset="0"/>
                <a:sym typeface="Arial"/>
              </a:rPr>
              <a:t> </a:t>
            </a:r>
            <a:r>
              <a:rPr lang="en-US" sz="3000" i="1" dirty="0" err="1">
                <a:solidFill>
                  <a:schemeClr val="dk1"/>
                </a:solidFill>
                <a:latin typeface="Times New Roman" panose="02020603050405020304" pitchFamily="18" charset="0"/>
                <a:cs typeface="Times New Roman" panose="02020603050405020304" pitchFamily="18" charset="0"/>
                <a:sym typeface="Arial"/>
              </a:rPr>
              <a:t>nhận</a:t>
            </a:r>
            <a:r>
              <a:rPr lang="en-US" sz="3000" i="1" dirty="0">
                <a:solidFill>
                  <a:schemeClr val="dk1"/>
                </a:solidFill>
                <a:latin typeface="Times New Roman" panose="02020603050405020304" pitchFamily="18" charset="0"/>
                <a:cs typeface="Times New Roman" panose="02020603050405020304" pitchFamily="18" charset="0"/>
                <a:sym typeface="Arial"/>
              </a:rPr>
              <a:t> </a:t>
            </a:r>
            <a:r>
              <a:rPr lang="en-US" sz="3000" i="1" dirty="0" err="1">
                <a:solidFill>
                  <a:schemeClr val="dk1"/>
                </a:solidFill>
                <a:latin typeface="Times New Roman" panose="02020603050405020304" pitchFamily="18" charset="0"/>
                <a:cs typeface="Times New Roman" panose="02020603050405020304" pitchFamily="18" charset="0"/>
                <a:sym typeface="Arial"/>
              </a:rPr>
              <a:t>định</a:t>
            </a:r>
            <a:r>
              <a:rPr lang="en-US" sz="3000" i="1" dirty="0">
                <a:solidFill>
                  <a:schemeClr val="dk1"/>
                </a:solidFill>
                <a:latin typeface="Times New Roman" panose="02020603050405020304" pitchFamily="18" charset="0"/>
                <a:cs typeface="Times New Roman" panose="02020603050405020304" pitchFamily="18" charset="0"/>
                <a:sym typeface="Arial"/>
              </a:rPr>
              <a:t>/</a:t>
            </a:r>
            <a:r>
              <a:rPr lang="en-US" sz="3000" i="1" dirty="0" err="1">
                <a:solidFill>
                  <a:schemeClr val="dk1"/>
                </a:solidFill>
                <a:latin typeface="Times New Roman" panose="02020603050405020304" pitchFamily="18" charset="0"/>
                <a:cs typeface="Times New Roman" panose="02020603050405020304" pitchFamily="18" charset="0"/>
                <a:sym typeface="Arial"/>
              </a:rPr>
              <a:t>quan</a:t>
            </a:r>
            <a:r>
              <a:rPr lang="en-US" sz="3000" i="1" dirty="0">
                <a:solidFill>
                  <a:schemeClr val="dk1"/>
                </a:solidFill>
                <a:latin typeface="Times New Roman" panose="02020603050405020304" pitchFamily="18" charset="0"/>
                <a:cs typeface="Times New Roman" panose="02020603050405020304" pitchFamily="18" charset="0"/>
                <a:sym typeface="Arial"/>
              </a:rPr>
              <a:t> </a:t>
            </a:r>
            <a:r>
              <a:rPr lang="en-US" sz="3000" i="1" dirty="0" err="1">
                <a:solidFill>
                  <a:schemeClr val="dk1"/>
                </a:solidFill>
                <a:latin typeface="Times New Roman" panose="02020603050405020304" pitchFamily="18" charset="0"/>
                <a:cs typeface="Times New Roman" panose="02020603050405020304" pitchFamily="18" charset="0"/>
                <a:sym typeface="Arial"/>
              </a:rPr>
              <a:t>điểm</a:t>
            </a:r>
            <a:r>
              <a:rPr lang="en-US" sz="3000" i="1" dirty="0">
                <a:solidFill>
                  <a:schemeClr val="dk1"/>
                </a:solidFill>
                <a:latin typeface="Times New Roman" panose="02020603050405020304" pitchFamily="18" charset="0"/>
                <a:cs typeface="Times New Roman" panose="02020603050405020304" pitchFamily="18" charset="0"/>
                <a:sym typeface="Arial"/>
              </a:rPr>
              <a:t> </a:t>
            </a:r>
            <a:r>
              <a:rPr lang="en-US" sz="3000" i="1" dirty="0" err="1">
                <a:solidFill>
                  <a:schemeClr val="dk1"/>
                </a:solidFill>
                <a:latin typeface="Times New Roman" panose="02020603050405020304" pitchFamily="18" charset="0"/>
                <a:cs typeface="Times New Roman" panose="02020603050405020304" pitchFamily="18" charset="0"/>
                <a:sym typeface="Arial"/>
              </a:rPr>
              <a:t>của</a:t>
            </a:r>
            <a:r>
              <a:rPr lang="en-US" sz="3000" i="1" dirty="0">
                <a:solidFill>
                  <a:schemeClr val="dk1"/>
                </a:solidFill>
                <a:latin typeface="Times New Roman" panose="02020603050405020304" pitchFamily="18" charset="0"/>
                <a:cs typeface="Times New Roman" panose="02020603050405020304" pitchFamily="18" charset="0"/>
                <a:sym typeface="Arial"/>
              </a:rPr>
              <a:t> </a:t>
            </a:r>
            <a:r>
              <a:rPr lang="en-US" sz="3000" i="1" dirty="0" err="1">
                <a:solidFill>
                  <a:schemeClr val="dk1"/>
                </a:solidFill>
                <a:latin typeface="Times New Roman" panose="02020603050405020304" pitchFamily="18" charset="0"/>
                <a:cs typeface="Times New Roman" panose="02020603050405020304" pitchFamily="18" charset="0"/>
                <a:sym typeface="Arial"/>
              </a:rPr>
              <a:t>mình</a:t>
            </a:r>
            <a:r>
              <a:rPr lang="en-US" sz="3000" i="1" dirty="0">
                <a:solidFill>
                  <a:schemeClr val="dk1"/>
                </a:solidFill>
                <a:latin typeface="Times New Roman" panose="02020603050405020304" pitchFamily="18" charset="0"/>
                <a:cs typeface="Times New Roman" panose="02020603050405020304" pitchFamily="18" charset="0"/>
                <a:sym typeface="Arial"/>
              </a:rPr>
              <a:t> </a:t>
            </a:r>
            <a:r>
              <a:rPr lang="en-US" sz="3000" i="1" dirty="0" err="1">
                <a:solidFill>
                  <a:schemeClr val="dk1"/>
                </a:solidFill>
                <a:latin typeface="Times New Roman" panose="02020603050405020304" pitchFamily="18" charset="0"/>
                <a:cs typeface="Times New Roman" panose="02020603050405020304" pitchFamily="18" charset="0"/>
                <a:sym typeface="Arial"/>
              </a:rPr>
              <a:t>về</a:t>
            </a:r>
            <a:r>
              <a:rPr lang="en-US" sz="3000" i="1" dirty="0">
                <a:solidFill>
                  <a:schemeClr val="dk1"/>
                </a:solidFill>
                <a:latin typeface="Times New Roman" panose="02020603050405020304" pitchFamily="18" charset="0"/>
                <a:cs typeface="Times New Roman" panose="02020603050405020304" pitchFamily="18" charset="0"/>
                <a:sym typeface="Arial"/>
              </a:rPr>
              <a:t> </a:t>
            </a:r>
            <a:r>
              <a:rPr lang="en-US" sz="3000" i="1" dirty="0" err="1">
                <a:solidFill>
                  <a:schemeClr val="dk1"/>
                </a:solidFill>
                <a:latin typeface="Times New Roman" panose="02020603050405020304" pitchFamily="18" charset="0"/>
                <a:cs typeface="Times New Roman" panose="02020603050405020304" pitchFamily="18" charset="0"/>
                <a:sym typeface="Arial"/>
              </a:rPr>
              <a:t>thời</a:t>
            </a:r>
            <a:r>
              <a:rPr lang="en-US" sz="3000" i="1" dirty="0">
                <a:solidFill>
                  <a:schemeClr val="dk1"/>
                </a:solidFill>
                <a:latin typeface="Times New Roman" panose="02020603050405020304" pitchFamily="18" charset="0"/>
                <a:cs typeface="Times New Roman" panose="02020603050405020304" pitchFamily="18" charset="0"/>
                <a:sym typeface="Arial"/>
              </a:rPr>
              <a:t> </a:t>
            </a:r>
            <a:r>
              <a:rPr lang="en-US" sz="3000" i="1" dirty="0" err="1">
                <a:solidFill>
                  <a:schemeClr val="dk1"/>
                </a:solidFill>
                <a:latin typeface="Times New Roman" panose="02020603050405020304" pitchFamily="18" charset="0"/>
                <a:cs typeface="Times New Roman" panose="02020603050405020304" pitchFamily="18" charset="0"/>
                <a:sym typeface="Arial"/>
              </a:rPr>
              <a:t>gian</a:t>
            </a:r>
            <a:r>
              <a:rPr lang="en-US" sz="3000" i="1" dirty="0">
                <a:solidFill>
                  <a:schemeClr val="dk1"/>
                </a:solidFill>
                <a:latin typeface="Times New Roman" panose="02020603050405020304" pitchFamily="18" charset="0"/>
                <a:cs typeface="Times New Roman" panose="02020603050405020304" pitchFamily="18" charset="0"/>
                <a:sym typeface="Arial"/>
              </a:rPr>
              <a:t>?</a:t>
            </a:r>
            <a:endParaRPr sz="3000" dirty="0">
              <a:solidFill>
                <a:schemeClr val="dk1"/>
              </a:solidFill>
              <a:latin typeface="Times New Roman" panose="02020603050405020304" pitchFamily="18" charset="0"/>
              <a:cs typeface="Times New Roman" panose="02020603050405020304" pitchFamily="18" charset="0"/>
              <a:sym typeface="Arial"/>
            </a:endParaRPr>
          </a:p>
        </p:txBody>
      </p:sp>
      <p:pic>
        <p:nvPicPr>
          <p:cNvPr id="93" name="Google Shape;93;p4" descr="卡通人物&#10;&#10;中度可信度描述已自动生成"/>
          <p:cNvPicPr preferRelativeResize="0"/>
          <p:nvPr/>
        </p:nvPicPr>
        <p:blipFill rotWithShape="1">
          <a:blip r:embed="rId4">
            <a:alphaModFix/>
          </a:blip>
          <a:srcRect/>
          <a:stretch/>
        </p:blipFill>
        <p:spPr>
          <a:xfrm>
            <a:off x="447612" y="732714"/>
            <a:ext cx="530308" cy="518117"/>
          </a:xfrm>
          <a:prstGeom prst="rect">
            <a:avLst/>
          </a:prstGeom>
          <a:noFill/>
          <a:ln>
            <a:noFill/>
          </a:ln>
        </p:spPr>
      </p:pic>
      <p:sp>
        <p:nvSpPr>
          <p:cNvPr id="96" name="Google Shape;96;p4"/>
          <p:cNvSpPr/>
          <p:nvPr/>
        </p:nvSpPr>
        <p:spPr>
          <a:xfrm>
            <a:off x="4649708" y="2096086"/>
            <a:ext cx="6930863" cy="4454920"/>
          </a:xfrm>
          <a:prstGeom prst="roundRect">
            <a:avLst>
              <a:gd name="adj" fmla="val 3599"/>
            </a:avLst>
          </a:prstGeom>
          <a:noFill/>
          <a:ln w="9525" cap="flat" cmpd="sng">
            <a:solidFill>
              <a:srgbClr val="FF4E4E"/>
            </a:solidFill>
            <a:prstDash val="dash"/>
            <a:round/>
            <a:headEnd type="none" w="sm" len="sm"/>
            <a:tailEnd type="none" w="sm" len="sm"/>
          </a:ln>
        </p:spPr>
        <p:txBody>
          <a:bodyPr spcFirstLastPara="1" wrap="square" lIns="91425" tIns="45700" rIns="91425" bIns="45700" anchor="t" anchorCtr="0">
            <a:spAutoFit/>
          </a:bodyPr>
          <a:lstStyle/>
          <a:p>
            <a:pPr marL="342900" indent="-342900">
              <a:buFontTx/>
              <a:buChar char="-"/>
            </a:pPr>
            <a:r>
              <a:rPr lang="en-US" sz="2500" i="1" dirty="0" err="1">
                <a:latin typeface="Times New Roman" panose="02020603050405020304" pitchFamily="18" charset="0"/>
                <a:cs typeface="Times New Roman" panose="02020603050405020304" pitchFamily="18" charset="0"/>
              </a:rPr>
              <a:t>Một</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giờ</a:t>
            </a:r>
            <a:r>
              <a:rPr lang="en-US" sz="2500" i="1" dirty="0">
                <a:latin typeface="Times New Roman" panose="02020603050405020304" pitchFamily="18" charset="0"/>
                <a:cs typeface="Times New Roman" panose="02020603050405020304" pitchFamily="18" charset="0"/>
              </a:rPr>
              <a:t> </a:t>
            </a:r>
            <a:r>
              <a:rPr lang="en-US" sz="2500" i="1" err="1">
                <a:latin typeface="Times New Roman" panose="02020603050405020304" pitchFamily="18" charset="0"/>
                <a:cs typeface="Times New Roman" panose="02020603050405020304" pitchFamily="18" charset="0"/>
              </a:rPr>
              <a:t>không</a:t>
            </a:r>
            <a:r>
              <a:rPr lang="en-US" sz="2500" i="1">
                <a:latin typeface="Times New Roman" panose="02020603050405020304" pitchFamily="18" charset="0"/>
                <a:cs typeface="Times New Roman" panose="02020603050405020304" pitchFamily="18" charset="0"/>
              </a:rPr>
              <a:t> phải </a:t>
            </a:r>
            <a:r>
              <a:rPr lang="en-US" sz="2500" i="1" dirty="0" err="1">
                <a:latin typeface="Times New Roman" panose="02020603050405020304" pitchFamily="18" charset="0"/>
                <a:cs typeface="Times New Roman" panose="02020603050405020304" pitchFamily="18" charset="0"/>
              </a:rPr>
              <a:t>một</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giờ</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đó</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là</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một</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chiếc</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bình</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đầy</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hương</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vị</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âm</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thanh</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dự</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kiến</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và</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hoàn</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cảnh</a:t>
            </a:r>
            <a:r>
              <a:rPr lang="en-US" sz="2500" i="1" dirty="0">
                <a:latin typeface="Times New Roman" panose="02020603050405020304" pitchFamily="18" charset="0"/>
                <a:cs typeface="Times New Roman" panose="02020603050405020304" pitchFamily="18" charset="0"/>
              </a:rPr>
              <a:t> </a:t>
            </a:r>
            <a:r>
              <a:rPr lang="en-US" sz="2500" dirty="0">
                <a:latin typeface="Times New Roman" panose="02020603050405020304" pitchFamily="18" charset="0"/>
                <a:cs typeface="Times New Roman" panose="02020603050405020304" pitchFamily="18" charset="0"/>
              </a:rPr>
              <a:t>(</a:t>
            </a:r>
            <a:r>
              <a:rPr lang="en-US" sz="2500" dirty="0" err="1">
                <a:latin typeface="Times New Roman" panose="02020603050405020304" pitchFamily="18" charset="0"/>
                <a:cs typeface="Times New Roman" panose="02020603050405020304" pitchFamily="18" charset="0"/>
              </a:rPr>
              <a:t>Mác</a:t>
            </a:r>
            <a:r>
              <a:rPr lang="en-US" sz="2500" dirty="0">
                <a:latin typeface="Times New Roman" panose="02020603050405020304" pitchFamily="18" charset="0"/>
                <a:cs typeface="Times New Roman" panose="02020603050405020304" pitchFamily="18" charset="0"/>
              </a:rPr>
              <a:t>-xen Prut)</a:t>
            </a:r>
          </a:p>
          <a:p>
            <a:pPr marL="342900" indent="-342900">
              <a:buFontTx/>
              <a:buChar char="-"/>
            </a:pPr>
            <a:r>
              <a:rPr lang="en-US" sz="2500" i="1" dirty="0" err="1">
                <a:latin typeface="Times New Roman" panose="02020603050405020304" pitchFamily="18" charset="0"/>
                <a:cs typeface="Times New Roman" panose="02020603050405020304" pitchFamily="18" charset="0"/>
              </a:rPr>
              <a:t>Đừng</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đi</a:t>
            </a:r>
            <a:r>
              <a:rPr lang="en-US" sz="2500" i="1" dirty="0">
                <a:latin typeface="Times New Roman" panose="02020603050405020304" pitchFamily="18" charset="0"/>
                <a:cs typeface="Times New Roman" panose="02020603050405020304" pitchFamily="18" charset="0"/>
              </a:rPr>
              <a:t> qua </a:t>
            </a:r>
            <a:r>
              <a:rPr lang="en-US" sz="2500" i="1" dirty="0" err="1">
                <a:latin typeface="Times New Roman" panose="02020603050405020304" pitchFamily="18" charset="0"/>
                <a:cs typeface="Times New Roman" panose="02020603050405020304" pitchFamily="18" charset="0"/>
              </a:rPr>
              <a:t>thời</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gian</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mà</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không</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để</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lại</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dấu</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vết</a:t>
            </a:r>
            <a:r>
              <a:rPr lang="en-US" sz="2500" i="1" dirty="0">
                <a:latin typeface="Times New Roman" panose="02020603050405020304" pitchFamily="18" charset="0"/>
                <a:cs typeface="Times New Roman" panose="02020603050405020304" pitchFamily="18" charset="0"/>
              </a:rPr>
              <a:t> </a:t>
            </a:r>
            <a:r>
              <a:rPr lang="en-US" sz="2500" dirty="0">
                <a:latin typeface="Times New Roman" panose="02020603050405020304" pitchFamily="18" charset="0"/>
                <a:cs typeface="Times New Roman" panose="02020603050405020304" pitchFamily="18" charset="0"/>
              </a:rPr>
              <a:t>(Ken-</a:t>
            </a:r>
            <a:r>
              <a:rPr lang="en-US" sz="2500" dirty="0" err="1">
                <a:latin typeface="Times New Roman" panose="02020603050405020304" pitchFamily="18" charset="0"/>
                <a:cs typeface="Times New Roman" panose="02020603050405020304" pitchFamily="18" charset="0"/>
              </a:rPr>
              <a:t>thau</a:t>
            </a:r>
            <a:r>
              <a:rPr lang="en-US" sz="2500" dirty="0">
                <a:latin typeface="Times New Roman" panose="02020603050405020304" pitchFamily="18" charset="0"/>
                <a:cs typeface="Times New Roman" panose="02020603050405020304" pitchFamily="18" charset="0"/>
              </a:rPr>
              <a:t>-din)</a:t>
            </a:r>
          </a:p>
          <a:p>
            <a:pPr marL="342900" indent="-342900">
              <a:buFontTx/>
              <a:buChar char="-"/>
            </a:pPr>
            <a:r>
              <a:rPr lang="en-US" sz="2500" i="1" dirty="0" err="1">
                <a:latin typeface="Times New Roman" panose="02020603050405020304" pitchFamily="18" charset="0"/>
                <a:cs typeface="Times New Roman" panose="02020603050405020304" pitchFamily="18" charset="0"/>
              </a:rPr>
              <a:t>Thời</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gian</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không</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làm</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mờ</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đi</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những</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giá</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trị</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nó</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chỉ</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làm</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cho</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chúng</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trở</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nên</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rõ</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ràng</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hơn</a:t>
            </a:r>
            <a:r>
              <a:rPr lang="en-US" sz="2500" i="1" dirty="0">
                <a:latin typeface="Times New Roman" panose="02020603050405020304" pitchFamily="18" charset="0"/>
                <a:cs typeface="Times New Roman" panose="02020603050405020304" pitchFamily="18" charset="0"/>
              </a:rPr>
              <a:t>. </a:t>
            </a:r>
            <a:r>
              <a:rPr lang="en-US" sz="2500" dirty="0">
                <a:latin typeface="Times New Roman" panose="02020603050405020304" pitchFamily="18" charset="0"/>
                <a:cs typeface="Times New Roman" panose="02020603050405020304" pitchFamily="18" charset="0"/>
              </a:rPr>
              <a:t>(Joe Namath)</a:t>
            </a:r>
            <a:endParaRPr lang="vi-VN" sz="2500" dirty="0">
              <a:latin typeface="Times New Roman" panose="02020603050405020304" pitchFamily="18" charset="0"/>
              <a:cs typeface="Times New Roman" panose="02020603050405020304" pitchFamily="18" charset="0"/>
            </a:endParaRPr>
          </a:p>
          <a:p>
            <a:pPr marL="342900" indent="-342900">
              <a:buFontTx/>
              <a:buChar char="-"/>
            </a:pPr>
            <a:r>
              <a:rPr lang="en-US" sz="2500" i="1" dirty="0" err="1">
                <a:latin typeface="Times New Roman" panose="02020603050405020304" pitchFamily="18" charset="0"/>
                <a:cs typeface="Times New Roman" panose="02020603050405020304" pitchFamily="18" charset="0"/>
              </a:rPr>
              <a:t>Thời</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gian</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không</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làm</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chúng</a:t>
            </a:r>
            <a:r>
              <a:rPr lang="en-US" sz="2500" i="1" dirty="0">
                <a:latin typeface="Times New Roman" panose="02020603050405020304" pitchFamily="18" charset="0"/>
                <a:cs typeface="Times New Roman" panose="02020603050405020304" pitchFamily="18" charset="0"/>
              </a:rPr>
              <a:t> ta </a:t>
            </a:r>
            <a:r>
              <a:rPr lang="en-US" sz="2500" i="1" dirty="0" err="1">
                <a:latin typeface="Times New Roman" panose="02020603050405020304" pitchFamily="18" charset="0"/>
                <a:cs typeface="Times New Roman" panose="02020603050405020304" pitchFamily="18" charset="0"/>
              </a:rPr>
              <a:t>già</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mà</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làm</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cho</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chúng</a:t>
            </a:r>
            <a:r>
              <a:rPr lang="en-US" sz="2500" i="1" dirty="0">
                <a:latin typeface="Times New Roman" panose="02020603050405020304" pitchFamily="18" charset="0"/>
                <a:cs typeface="Times New Roman" panose="02020603050405020304" pitchFamily="18" charset="0"/>
              </a:rPr>
              <a:t> ta </a:t>
            </a:r>
            <a:r>
              <a:rPr lang="en-US" sz="2500" i="1" dirty="0" err="1">
                <a:latin typeface="Times New Roman" panose="02020603050405020304" pitchFamily="18" charset="0"/>
                <a:cs typeface="Times New Roman" panose="02020603050405020304" pitchFamily="18" charset="0"/>
              </a:rPr>
              <a:t>trưởng</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thành</a:t>
            </a:r>
            <a:r>
              <a:rPr lang="en-US" sz="2500" i="1" dirty="0">
                <a:latin typeface="Times New Roman" panose="02020603050405020304" pitchFamily="18" charset="0"/>
                <a:cs typeface="Times New Roman" panose="02020603050405020304" pitchFamily="18" charset="0"/>
              </a:rPr>
              <a:t>. (Joyce Meyer)</a:t>
            </a:r>
            <a:endParaRPr lang="vi-VN" sz="2500" dirty="0">
              <a:latin typeface="Times New Roman" panose="02020603050405020304" pitchFamily="18" charset="0"/>
              <a:cs typeface="Times New Roman" panose="02020603050405020304" pitchFamily="18" charset="0"/>
            </a:endParaRPr>
          </a:p>
          <a:p>
            <a:pPr marL="0" marR="91440" lvl="0" indent="0" algn="just" rtl="0">
              <a:spcBef>
                <a:spcPts val="0"/>
              </a:spcBef>
              <a:spcAft>
                <a:spcPts val="0"/>
              </a:spcAft>
              <a:buNone/>
            </a:pPr>
            <a:endParaRPr sz="2800" dirty="0">
              <a:solidFill>
                <a:schemeClr val="dk1"/>
              </a:solidFill>
              <a:latin typeface="Arial"/>
              <a:ea typeface="Arial"/>
              <a:cs typeface="Arial"/>
              <a:sym typeface="Arial"/>
            </a:endParaRPr>
          </a:p>
        </p:txBody>
      </p:sp>
      <p:pic>
        <p:nvPicPr>
          <p:cNvPr id="3" name="Hình ảnh 2">
            <a:extLst>
              <a:ext uri="{FF2B5EF4-FFF2-40B4-BE49-F238E27FC236}">
                <a16:creationId xmlns:a16="http://schemas.microsoft.com/office/drawing/2014/main" id="{C08B824F-25F4-4159-9AE7-0FC5244E1AD5}"/>
              </a:ext>
            </a:extLst>
          </p:cNvPr>
          <p:cNvPicPr>
            <a:picLocks noChangeAspect="1"/>
          </p:cNvPicPr>
          <p:nvPr/>
        </p:nvPicPr>
        <p:blipFill>
          <a:blip r:embed="rId5"/>
          <a:stretch>
            <a:fillRect/>
          </a:stretch>
        </p:blipFill>
        <p:spPr>
          <a:xfrm>
            <a:off x="323346" y="2096086"/>
            <a:ext cx="4326362" cy="37701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90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childTnLst>
                                </p:cTn>
                              </p:par>
                              <p:par>
                                <p:cTn id="8" presetID="10" presetClass="entr" presetSubtype="0" fill="hold" nodeType="withEffect">
                                  <p:stCondLst>
                                    <p:cond delay="1300"/>
                                  </p:stCondLst>
                                  <p:childTnLst>
                                    <p:set>
                                      <p:cBhvr>
                                        <p:cTn id="9" dur="1" fill="hold">
                                          <p:stCondLst>
                                            <p:cond delay="0"/>
                                          </p:stCondLst>
                                        </p:cTn>
                                        <p:tgtEl>
                                          <p:spTgt spid="91"/>
                                        </p:tgtEl>
                                        <p:attrNameLst>
                                          <p:attrName>style.visibility</p:attrName>
                                        </p:attrNameLst>
                                      </p:cBhvr>
                                      <p:to>
                                        <p:strVal val="visible"/>
                                      </p:to>
                                    </p:set>
                                    <p:animEffect transition="in" filter="fade">
                                      <p:cBhvr>
                                        <p:cTn id="10" dur="500"/>
                                        <p:tgtEl>
                                          <p:spTgt spid="9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grpSp>
        <p:nvGrpSpPr>
          <p:cNvPr id="101" name="Google Shape;101;p5"/>
          <p:cNvGrpSpPr/>
          <p:nvPr/>
        </p:nvGrpSpPr>
        <p:grpSpPr>
          <a:xfrm>
            <a:off x="1328069" y="839919"/>
            <a:ext cx="9797447" cy="4289261"/>
            <a:chOff x="1377054" y="1201524"/>
            <a:chExt cx="9797447" cy="4289261"/>
          </a:xfrm>
        </p:grpSpPr>
        <p:sp>
          <p:nvSpPr>
            <p:cNvPr id="102" name="Google Shape;102;p5"/>
            <p:cNvSpPr/>
            <p:nvPr/>
          </p:nvSpPr>
          <p:spPr>
            <a:xfrm>
              <a:off x="10158753" y="1201524"/>
              <a:ext cx="1015748" cy="1015741"/>
            </a:xfrm>
            <a:prstGeom prst="ellipse">
              <a:avLst/>
            </a:prstGeom>
            <a:solidFill>
              <a:schemeClr val="accent1"/>
            </a:solidFill>
            <a:ln>
              <a:noFill/>
            </a:ln>
            <a:effectLst>
              <a:outerShdw blurRad="254000" dist="127000" algn="ctr" rotWithShape="0">
                <a:schemeClr val="accent1">
                  <a:alpha val="31764"/>
                </a:schemeClr>
              </a:outerShdw>
            </a:effectLst>
          </p:spPr>
          <p:txBody>
            <a:bodyPr spcFirstLastPara="1" wrap="square" lIns="91425" tIns="45700" rIns="91425" bIns="45700" anchor="ctr" anchorCtr="0">
              <a:normAutofit/>
            </a:bodyPr>
            <a:lstStyle/>
            <a:p>
              <a:pPr marL="0" marR="0" lvl="0" indent="0" algn="ctr" rtl="0">
                <a:spcBef>
                  <a:spcPts val="0"/>
                </a:spcBef>
                <a:spcAft>
                  <a:spcPts val="0"/>
                </a:spcAft>
                <a:buNone/>
              </a:pPr>
              <a:endParaRPr sz="2000" b="1">
                <a:solidFill>
                  <a:schemeClr val="lt1"/>
                </a:solidFill>
                <a:latin typeface="Arial"/>
                <a:ea typeface="Arial"/>
                <a:cs typeface="Arial"/>
                <a:sym typeface="Arial"/>
              </a:endParaRPr>
            </a:p>
          </p:txBody>
        </p:sp>
        <p:sp>
          <p:nvSpPr>
            <p:cNvPr id="103" name="Google Shape;103;p5"/>
            <p:cNvSpPr/>
            <p:nvPr/>
          </p:nvSpPr>
          <p:spPr>
            <a:xfrm>
              <a:off x="1377054" y="1528721"/>
              <a:ext cx="9437893" cy="3962064"/>
            </a:xfrm>
            <a:prstGeom prst="roundRect">
              <a:avLst>
                <a:gd name="adj" fmla="val 6000"/>
              </a:avLst>
            </a:prstGeom>
            <a:solidFill>
              <a:schemeClr val="lt1"/>
            </a:solidFill>
            <a:ln>
              <a:noFill/>
            </a:ln>
            <a:effectLst>
              <a:outerShdw blurRad="254000" dist="152400" dir="3900000" algn="ctr" rotWithShape="0">
                <a:srgbClr val="BFBFBF">
                  <a:alpha val="24705"/>
                </a:srgbClr>
              </a:outerShdw>
            </a:effectLst>
          </p:spPr>
          <p:txBody>
            <a:bodyPr spcFirstLastPara="1" wrap="square" lIns="91425" tIns="45700" rIns="91425" bIns="45700" anchor="ctr" anchorCtr="0">
              <a:normAutofit/>
            </a:bodyPr>
            <a:lstStyle/>
            <a:p>
              <a:pPr marL="0" marR="0" lvl="0" indent="0" algn="ctr" rtl="0">
                <a:spcBef>
                  <a:spcPts val="0"/>
                </a:spcBef>
                <a:spcAft>
                  <a:spcPts val="0"/>
                </a:spcAft>
                <a:buNone/>
              </a:pPr>
              <a:r>
                <a:rPr lang="en-US" sz="2000" b="1">
                  <a:solidFill>
                    <a:schemeClr val="lt1"/>
                  </a:solidFill>
                  <a:latin typeface="Arial"/>
                  <a:ea typeface="Arial"/>
                  <a:cs typeface="Arial"/>
                  <a:sym typeface="Arial"/>
                </a:rPr>
                <a:t> </a:t>
              </a:r>
              <a:endParaRPr sz="2000" b="1">
                <a:solidFill>
                  <a:schemeClr val="lt1"/>
                </a:solidFill>
                <a:latin typeface="Arial"/>
                <a:ea typeface="Arial"/>
                <a:cs typeface="Arial"/>
                <a:sym typeface="Arial"/>
              </a:endParaRPr>
            </a:p>
          </p:txBody>
        </p:sp>
      </p:grpSp>
      <p:pic>
        <p:nvPicPr>
          <p:cNvPr id="104" name="Google Shape;104;p5" descr="徽标, 图标&#10;&#10;描述已自动生成"/>
          <p:cNvPicPr preferRelativeResize="0"/>
          <p:nvPr/>
        </p:nvPicPr>
        <p:blipFill rotWithShape="1">
          <a:blip r:embed="rId3">
            <a:alphaModFix/>
          </a:blip>
          <a:srcRect/>
          <a:stretch/>
        </p:blipFill>
        <p:spPr>
          <a:xfrm>
            <a:off x="4176423" y="3728999"/>
            <a:ext cx="8015577" cy="2328479"/>
          </a:xfrm>
          <a:prstGeom prst="rect">
            <a:avLst/>
          </a:prstGeom>
          <a:noFill/>
          <a:ln>
            <a:noFill/>
          </a:ln>
        </p:spPr>
      </p:pic>
      <p:pic>
        <p:nvPicPr>
          <p:cNvPr id="106" name="Google Shape;106;p5" descr="卡通人物&#10;&#10;低可信度描述已自动生成"/>
          <p:cNvPicPr preferRelativeResize="0"/>
          <p:nvPr/>
        </p:nvPicPr>
        <p:blipFill rotWithShape="1">
          <a:blip r:embed="rId4">
            <a:alphaModFix/>
          </a:blip>
          <a:srcRect/>
          <a:stretch/>
        </p:blipFill>
        <p:spPr>
          <a:xfrm>
            <a:off x="0" y="496157"/>
            <a:ext cx="2737275" cy="877271"/>
          </a:xfrm>
          <a:prstGeom prst="rect">
            <a:avLst/>
          </a:prstGeom>
          <a:noFill/>
          <a:ln>
            <a:noFill/>
          </a:ln>
        </p:spPr>
      </p:pic>
      <p:grpSp>
        <p:nvGrpSpPr>
          <p:cNvPr id="107" name="Google Shape;107;p5"/>
          <p:cNvGrpSpPr/>
          <p:nvPr/>
        </p:nvGrpSpPr>
        <p:grpSpPr>
          <a:xfrm>
            <a:off x="4959366" y="1711209"/>
            <a:ext cx="2273269" cy="718420"/>
            <a:chOff x="4697754" y="2306031"/>
            <a:chExt cx="1951546" cy="616746"/>
          </a:xfrm>
        </p:grpSpPr>
        <p:sp>
          <p:nvSpPr>
            <p:cNvPr id="108" name="Google Shape;108;p5"/>
            <p:cNvSpPr/>
            <p:nvPr/>
          </p:nvSpPr>
          <p:spPr>
            <a:xfrm>
              <a:off x="4697754" y="2306031"/>
              <a:ext cx="1282343" cy="611908"/>
            </a:xfrm>
            <a:prstGeom prst="roundRect">
              <a:avLst>
                <a:gd name="adj" fmla="val 50000"/>
              </a:avLst>
            </a:prstGeom>
            <a:gradFill>
              <a:gsLst>
                <a:gs pos="0">
                  <a:srgbClr val="F05861"/>
                </a:gs>
                <a:gs pos="64000">
                  <a:srgbClr val="C1111B"/>
                </a:gs>
                <a:gs pos="100000">
                  <a:srgbClr val="C1111B"/>
                </a:gs>
              </a:gsLst>
              <a:lin ang="5400000" scaled="0"/>
            </a:gradFill>
            <a:ln>
              <a:noFill/>
            </a:ln>
            <a:effectLst>
              <a:outerShdw blurRad="254000" dist="101600" dir="5400000" algn="ctr" rotWithShape="0">
                <a:srgbClr val="C00000">
                  <a:alpha val="22745"/>
                </a:srgbClr>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3500" b="1" dirty="0" err="1">
                  <a:solidFill>
                    <a:srgbClr val="FFFFFF"/>
                  </a:solidFill>
                  <a:latin typeface="Times New Roman" panose="02020603050405020304" pitchFamily="18" charset="0"/>
                  <a:cs typeface="Times New Roman" panose="02020603050405020304" pitchFamily="18" charset="0"/>
                  <a:sym typeface="Arial"/>
                </a:rPr>
                <a:t>Phần</a:t>
              </a:r>
              <a:r>
                <a:rPr lang="en-US" sz="3500" b="1" dirty="0">
                  <a:solidFill>
                    <a:srgbClr val="FFFFFF"/>
                  </a:solidFill>
                  <a:latin typeface="Times New Roman" panose="02020603050405020304" pitchFamily="18" charset="0"/>
                  <a:cs typeface="Times New Roman" panose="02020603050405020304" pitchFamily="18" charset="0"/>
                  <a:sym typeface="Arial"/>
                </a:rPr>
                <a:t> </a:t>
              </a:r>
              <a:endParaRPr sz="3500" b="1" dirty="0">
                <a:solidFill>
                  <a:srgbClr val="FFFFFF"/>
                </a:solidFill>
                <a:latin typeface="Times New Roman" panose="02020603050405020304" pitchFamily="18" charset="0"/>
                <a:cs typeface="Times New Roman" panose="02020603050405020304" pitchFamily="18" charset="0"/>
                <a:sym typeface="Arial"/>
              </a:endParaRPr>
            </a:p>
          </p:txBody>
        </p:sp>
        <p:sp>
          <p:nvSpPr>
            <p:cNvPr id="109" name="Google Shape;109;p5"/>
            <p:cNvSpPr/>
            <p:nvPr/>
          </p:nvSpPr>
          <p:spPr>
            <a:xfrm>
              <a:off x="6037300" y="2310777"/>
              <a:ext cx="612000" cy="612000"/>
            </a:xfrm>
            <a:prstGeom prst="ellipse">
              <a:avLst/>
            </a:prstGeom>
            <a:gradFill>
              <a:gsLst>
                <a:gs pos="0">
                  <a:srgbClr val="F05861"/>
                </a:gs>
                <a:gs pos="64000">
                  <a:srgbClr val="C1111B"/>
                </a:gs>
                <a:gs pos="100000">
                  <a:srgbClr val="C1111B"/>
                </a:gs>
              </a:gsLst>
              <a:lin ang="5400000" scaled="0"/>
            </a:gradFill>
            <a:ln>
              <a:noFill/>
            </a:ln>
            <a:effectLst>
              <a:outerShdw blurRad="254000" dist="101600" dir="5400000" algn="ctr" rotWithShape="0">
                <a:srgbClr val="C00000">
                  <a:alpha val="22745"/>
                </a:srgbClr>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3000" b="1" dirty="0">
                  <a:solidFill>
                    <a:srgbClr val="FFFFFF"/>
                  </a:solidFill>
                  <a:latin typeface="Arial"/>
                  <a:ea typeface="Arial"/>
                  <a:cs typeface="Arial"/>
                  <a:sym typeface="Arial"/>
                </a:rPr>
                <a:t>02</a:t>
              </a:r>
              <a:endParaRPr sz="3000" b="1" dirty="0">
                <a:solidFill>
                  <a:srgbClr val="FFFFFF"/>
                </a:solidFill>
                <a:latin typeface="Arial"/>
                <a:ea typeface="Arial"/>
                <a:cs typeface="Arial"/>
                <a:sym typeface="Arial"/>
              </a:endParaRPr>
            </a:p>
          </p:txBody>
        </p:sp>
      </p:grpSp>
      <p:sp>
        <p:nvSpPr>
          <p:cNvPr id="110" name="Google Shape;110;p5"/>
          <p:cNvSpPr txBox="1"/>
          <p:nvPr/>
        </p:nvSpPr>
        <p:spPr>
          <a:xfrm>
            <a:off x="2935403" y="2441259"/>
            <a:ext cx="6552041" cy="193895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dirty="0">
                <a:solidFill>
                  <a:srgbClr val="0C0C0C"/>
                </a:solidFill>
                <a:latin typeface="Times New Roman" panose="02020603050405020304" pitchFamily="18" charset="0"/>
                <a:cs typeface="Times New Roman" panose="02020603050405020304" pitchFamily="18" charset="0"/>
                <a:sym typeface="Arial"/>
              </a:rPr>
              <a:t>HÌNH THÀNH KIẾN THỨC</a:t>
            </a:r>
            <a:endParaRPr sz="6000" b="1" dirty="0">
              <a:solidFill>
                <a:srgbClr val="0C0C0C"/>
              </a:solidFill>
              <a:latin typeface="Times New Roman" panose="02020603050405020304" pitchFamily="18" charset="0"/>
              <a:cs typeface="Times New Roman" panose="02020603050405020304" pitchFamily="18" charset="0"/>
              <a:sym typeface="Arial"/>
            </a:endParaRPr>
          </a:p>
        </p:txBody>
      </p:sp>
      <p:pic>
        <p:nvPicPr>
          <p:cNvPr id="111" name="Google Shape;111;p5" descr="小鸟&#10;&#10;描述已自动生成"/>
          <p:cNvPicPr preferRelativeResize="0"/>
          <p:nvPr/>
        </p:nvPicPr>
        <p:blipFill rotWithShape="1">
          <a:blip r:embed="rId5">
            <a:alphaModFix/>
          </a:blip>
          <a:srcRect/>
          <a:stretch/>
        </p:blipFill>
        <p:spPr>
          <a:xfrm>
            <a:off x="7103068" y="5182183"/>
            <a:ext cx="3005079" cy="111547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1"/>
                                        </p:tgtEl>
                                        <p:attrNameLst>
                                          <p:attrName>style.visibility</p:attrName>
                                        </p:attrNameLst>
                                      </p:cBhvr>
                                      <p:to>
                                        <p:strVal val="visible"/>
                                      </p:to>
                                    </p:set>
                                    <p:anim calcmode="lin" valueType="num">
                                      <p:cBhvr additive="base">
                                        <p:cTn id="7" dur="500"/>
                                        <p:tgtEl>
                                          <p:spTgt spid="111"/>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04"/>
                                        </p:tgtEl>
                                        <p:attrNameLst>
                                          <p:attrName>style.visibility</p:attrName>
                                        </p:attrNameLst>
                                      </p:cBhvr>
                                      <p:to>
                                        <p:strVal val="visible"/>
                                      </p:to>
                                    </p:set>
                                    <p:anim calcmode="lin" valueType="num">
                                      <p:cBhvr additive="base">
                                        <p:cTn id="10" dur="500"/>
                                        <p:tgtEl>
                                          <p:spTgt spid="104"/>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101"/>
                                        </p:tgtEl>
                                        <p:attrNameLst>
                                          <p:attrName>style.visibility</p:attrName>
                                        </p:attrNameLst>
                                      </p:cBhvr>
                                      <p:to>
                                        <p:strVal val="visible"/>
                                      </p:to>
                                    </p:set>
                                    <p:anim calcmode="lin" valueType="num">
                                      <p:cBhvr additive="base">
                                        <p:cTn id="13" dur="500"/>
                                        <p:tgtEl>
                                          <p:spTgt spid="101"/>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06"/>
                                        </p:tgtEl>
                                        <p:attrNameLst>
                                          <p:attrName>style.visibility</p:attrName>
                                        </p:attrNameLst>
                                      </p:cBhvr>
                                      <p:to>
                                        <p:strVal val="visible"/>
                                      </p:to>
                                    </p:set>
                                    <p:anim calcmode="lin" valueType="num">
                                      <p:cBhvr additive="base">
                                        <p:cTn id="16" dur="500"/>
                                        <p:tgtEl>
                                          <p:spTgt spid="106"/>
                                        </p:tgtEl>
                                        <p:attrNameLst>
                                          <p:attrName>ppt_y</p:attrName>
                                        </p:attrNameLst>
                                      </p:cBhvr>
                                      <p:tavLst>
                                        <p:tav tm="0">
                                          <p:val>
                                            <p:strVal val="#ppt_y+1"/>
                                          </p:val>
                                        </p:tav>
                                        <p:tav tm="100000">
                                          <p:val>
                                            <p:strVal val="#ppt_y"/>
                                          </p:val>
                                        </p:tav>
                                      </p:tavLst>
                                    </p:anim>
                                  </p:childTnLst>
                                </p:cTn>
                              </p:par>
                            </p:childTnLst>
                          </p:cTn>
                        </p:par>
                        <p:par>
                          <p:cTn id="17" fill="hold">
                            <p:stCondLst>
                              <p:cond delay="500"/>
                            </p:stCondLst>
                            <p:childTnLst>
                              <p:par>
                                <p:cTn id="18" presetID="23" presetClass="entr" presetSubtype="16" fill="hold" nodeType="afterEffect">
                                  <p:stCondLst>
                                    <p:cond delay="0"/>
                                  </p:stCondLst>
                                  <p:childTnLst>
                                    <p:set>
                                      <p:cBhvr>
                                        <p:cTn id="19" dur="1" fill="hold">
                                          <p:stCondLst>
                                            <p:cond delay="0"/>
                                          </p:stCondLst>
                                        </p:cTn>
                                        <p:tgtEl>
                                          <p:spTgt spid="107"/>
                                        </p:tgtEl>
                                        <p:attrNameLst>
                                          <p:attrName>style.visibility</p:attrName>
                                        </p:attrNameLst>
                                      </p:cBhvr>
                                      <p:to>
                                        <p:strVal val="visible"/>
                                      </p:to>
                                    </p:set>
                                    <p:anim calcmode="lin" valueType="num">
                                      <p:cBhvr additive="base">
                                        <p:cTn id="20" dur="500"/>
                                        <p:tgtEl>
                                          <p:spTgt spid="107"/>
                                        </p:tgtEl>
                                        <p:attrNameLst>
                                          <p:attrName>ppt_w</p:attrName>
                                        </p:attrNameLst>
                                      </p:cBhvr>
                                      <p:tavLst>
                                        <p:tav tm="0">
                                          <p:val>
                                            <p:strVal val="0"/>
                                          </p:val>
                                        </p:tav>
                                        <p:tav tm="100000">
                                          <p:val>
                                            <p:strVal val="#ppt_w"/>
                                          </p:val>
                                        </p:tav>
                                      </p:tavLst>
                                    </p:anim>
                                    <p:anim calcmode="lin" valueType="num">
                                      <p:cBhvr additive="base">
                                        <p:cTn id="21" dur="500"/>
                                        <p:tgtEl>
                                          <p:spTgt spid="107"/>
                                        </p:tgtEl>
                                        <p:attrNameLst>
                                          <p:attrName>ppt_h</p:attrName>
                                        </p:attrNameLst>
                                      </p:cBhvr>
                                      <p:tavLst>
                                        <p:tav tm="0">
                                          <p:val>
                                            <p:strVal val="0"/>
                                          </p:val>
                                        </p:tav>
                                        <p:tav tm="100000">
                                          <p:val>
                                            <p:strVal val="#ppt_h"/>
                                          </p:val>
                                        </p:tav>
                                      </p:tavLst>
                                    </p:anim>
                                  </p:childTnLst>
                                </p:cTn>
                              </p:par>
                            </p:childTnLst>
                          </p:cTn>
                        </p:par>
                        <p:par>
                          <p:cTn id="22" fill="hold">
                            <p:stCondLst>
                              <p:cond delay="1000"/>
                            </p:stCondLst>
                            <p:childTnLst>
                              <p:par>
                                <p:cTn id="23" presetID="10" presetClass="entr" presetSubtype="0" fill="hold" nodeType="afterEffect">
                                  <p:stCondLst>
                                    <p:cond delay="500"/>
                                  </p:stCondLst>
                                  <p:childTnLst>
                                    <p:set>
                                      <p:cBhvr>
                                        <p:cTn id="24" dur="1" fill="hold">
                                          <p:stCondLst>
                                            <p:cond delay="0"/>
                                          </p:stCondLst>
                                        </p:cTn>
                                        <p:tgtEl>
                                          <p:spTgt spid="110"/>
                                        </p:tgtEl>
                                        <p:attrNameLst>
                                          <p:attrName>style.visibility</p:attrName>
                                        </p:attrNameLst>
                                      </p:cBhvr>
                                      <p:to>
                                        <p:strVal val="visible"/>
                                      </p:to>
                                    </p:set>
                                    <p:animEffect transition="in" filter="fade">
                                      <p:cBhvr>
                                        <p:cTn id="25" dur="20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6" descr="屏幕上有字&#10;&#10;描述已自动生成"/>
          <p:cNvPicPr preferRelativeResize="0"/>
          <p:nvPr/>
        </p:nvPicPr>
        <p:blipFill rotWithShape="1">
          <a:blip r:embed="rId3">
            <a:alphaModFix/>
          </a:blip>
          <a:srcRect/>
          <a:stretch/>
        </p:blipFill>
        <p:spPr>
          <a:xfrm>
            <a:off x="5668831" y="1811033"/>
            <a:ext cx="5456369" cy="4020360"/>
          </a:xfrm>
          <a:prstGeom prst="rect">
            <a:avLst/>
          </a:prstGeom>
          <a:noFill/>
          <a:ln>
            <a:noFill/>
          </a:ln>
        </p:spPr>
      </p:pic>
      <p:sp>
        <p:nvSpPr>
          <p:cNvPr id="117" name="Google Shape;117;p6"/>
          <p:cNvSpPr/>
          <p:nvPr/>
        </p:nvSpPr>
        <p:spPr>
          <a:xfrm>
            <a:off x="6243906" y="2815395"/>
            <a:ext cx="4306217"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err="1">
                <a:solidFill>
                  <a:schemeClr val="dk1"/>
                </a:solidFill>
                <a:latin typeface="Arial"/>
                <a:ea typeface="Arial"/>
                <a:cs typeface="Arial"/>
                <a:sym typeface="Arial"/>
              </a:rPr>
              <a:t>Nêu</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những</a:t>
            </a:r>
            <a:r>
              <a:rPr lang="en-US" sz="2800" dirty="0">
                <a:solidFill>
                  <a:schemeClr val="dk1"/>
                </a:solidFill>
                <a:latin typeface="Arial"/>
                <a:ea typeface="Arial"/>
                <a:cs typeface="Arial"/>
                <a:sym typeface="Arial"/>
              </a:rPr>
              <a:t> </a:t>
            </a:r>
            <a:r>
              <a:rPr lang="en-US" sz="2800" dirty="0" err="1">
                <a:solidFill>
                  <a:schemeClr val="dk1"/>
                </a:solidFill>
              </a:rPr>
              <a:t>nét</a:t>
            </a:r>
            <a:r>
              <a:rPr lang="en-US" sz="2800" dirty="0">
                <a:solidFill>
                  <a:schemeClr val="dk1"/>
                </a:solidFill>
              </a:rPr>
              <a:t> </a:t>
            </a:r>
            <a:r>
              <a:rPr lang="en-US" sz="2800" dirty="0" err="1">
                <a:solidFill>
                  <a:schemeClr val="dk1"/>
                </a:solidFill>
              </a:rPr>
              <a:t>cơ</a:t>
            </a:r>
            <a:r>
              <a:rPr lang="en-US" sz="2800" dirty="0">
                <a:solidFill>
                  <a:schemeClr val="dk1"/>
                </a:solidFill>
              </a:rPr>
              <a:t> </a:t>
            </a:r>
            <a:r>
              <a:rPr lang="en-US" sz="2800" dirty="0" err="1">
                <a:solidFill>
                  <a:schemeClr val="dk1"/>
                </a:solidFill>
              </a:rPr>
              <a:t>bản</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về</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tác</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giả</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Văn</a:t>
            </a:r>
            <a:r>
              <a:rPr lang="en-US" sz="2800" dirty="0">
                <a:solidFill>
                  <a:schemeClr val="dk1"/>
                </a:solidFill>
                <a:latin typeface="Arial"/>
                <a:ea typeface="Arial"/>
                <a:cs typeface="Arial"/>
                <a:sym typeface="Arial"/>
              </a:rPr>
              <a:t> Cao </a:t>
            </a:r>
            <a:r>
              <a:rPr lang="en-US" sz="2800" dirty="0" err="1">
                <a:solidFill>
                  <a:schemeClr val="dk1"/>
                </a:solidFill>
                <a:latin typeface="Arial"/>
                <a:ea typeface="Arial"/>
                <a:cs typeface="Arial"/>
                <a:sym typeface="Arial"/>
              </a:rPr>
              <a:t>và</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bài</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thơ</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Thời</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gian</a:t>
            </a:r>
            <a:r>
              <a:rPr lang="en-US" sz="2800" dirty="0">
                <a:solidFill>
                  <a:schemeClr val="dk1"/>
                </a:solidFill>
                <a:latin typeface="Arial"/>
                <a:ea typeface="Arial"/>
                <a:cs typeface="Arial"/>
                <a:sym typeface="Arial"/>
              </a:rPr>
              <a:t>?</a:t>
            </a:r>
            <a:endParaRPr sz="2800" dirty="0">
              <a:solidFill>
                <a:schemeClr val="dk1"/>
              </a:solidFill>
              <a:latin typeface="Arial"/>
              <a:ea typeface="Arial"/>
              <a:cs typeface="Arial"/>
              <a:sym typeface="Arial"/>
            </a:endParaRPr>
          </a:p>
        </p:txBody>
      </p:sp>
      <p:pic>
        <p:nvPicPr>
          <p:cNvPr id="118" name="Google Shape;118;p6" descr="卡通人物&#10;&#10;中度可信度描述已自动生成"/>
          <p:cNvPicPr preferRelativeResize="0"/>
          <p:nvPr/>
        </p:nvPicPr>
        <p:blipFill rotWithShape="1">
          <a:blip r:embed="rId4">
            <a:alphaModFix/>
          </a:blip>
          <a:srcRect/>
          <a:stretch/>
        </p:blipFill>
        <p:spPr>
          <a:xfrm>
            <a:off x="786588" y="564029"/>
            <a:ext cx="530308" cy="518117"/>
          </a:xfrm>
          <a:prstGeom prst="rect">
            <a:avLst/>
          </a:prstGeom>
          <a:noFill/>
          <a:ln>
            <a:noFill/>
          </a:ln>
        </p:spPr>
      </p:pic>
      <p:sp>
        <p:nvSpPr>
          <p:cNvPr id="119" name="Google Shape;119;p6"/>
          <p:cNvSpPr txBox="1"/>
          <p:nvPr/>
        </p:nvSpPr>
        <p:spPr>
          <a:xfrm>
            <a:off x="1517876" y="564029"/>
            <a:ext cx="5290887" cy="5539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dirty="0">
                <a:solidFill>
                  <a:srgbClr val="0C0C0C"/>
                </a:solidFill>
                <a:latin typeface="Times New Roman" panose="02020603050405020304" pitchFamily="18" charset="0"/>
                <a:cs typeface="Times New Roman" panose="02020603050405020304" pitchFamily="18" charset="0"/>
                <a:sym typeface="Arial"/>
              </a:rPr>
              <a:t>I. ĐỌC - TÌM HIỂU CHUNG</a:t>
            </a:r>
            <a:endParaRPr sz="3000" b="1" dirty="0">
              <a:solidFill>
                <a:srgbClr val="0C0C0C"/>
              </a:solidFill>
              <a:latin typeface="Times New Roman" panose="02020603050405020304" pitchFamily="18" charset="0"/>
              <a:cs typeface="Times New Roman" panose="02020603050405020304" pitchFamily="18" charset="0"/>
              <a:sym typeface="Arial"/>
            </a:endParaRPr>
          </a:p>
        </p:txBody>
      </p:sp>
      <p:pic>
        <p:nvPicPr>
          <p:cNvPr id="120" name="Google Shape;120;p6" descr="卡通人物&#10;&#10;描述已自动生成"/>
          <p:cNvPicPr preferRelativeResize="0"/>
          <p:nvPr/>
        </p:nvPicPr>
        <p:blipFill rotWithShape="1">
          <a:blip r:embed="rId5">
            <a:alphaModFix/>
          </a:blip>
          <a:srcRect/>
          <a:stretch/>
        </p:blipFill>
        <p:spPr>
          <a:xfrm>
            <a:off x="1051742" y="1840234"/>
            <a:ext cx="4023817" cy="40238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1000"/>
                                        <p:tgtEl>
                                          <p:spTgt spid="1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6"/>
                                        </p:tgtEl>
                                        <p:attrNameLst>
                                          <p:attrName>style.visibility</p:attrName>
                                        </p:attrNameLst>
                                      </p:cBhvr>
                                      <p:to>
                                        <p:strVal val="visible"/>
                                      </p:to>
                                    </p:set>
                                    <p:animEffect transition="in" filter="fade">
                                      <p:cBhvr>
                                        <p:cTn id="12" dur="500"/>
                                        <p:tgtEl>
                                          <p:spTgt spid="116"/>
                                        </p:tgtEl>
                                      </p:cBhvr>
                                    </p:animEffect>
                                  </p:childTnLst>
                                </p:cTn>
                              </p:par>
                              <p:par>
                                <p:cTn id="13" presetID="10" presetClass="entr" presetSubtype="0" fill="hold" nodeType="withEffect">
                                  <p:stCondLst>
                                    <p:cond delay="600"/>
                                  </p:stCondLst>
                                  <p:childTnLst>
                                    <p:set>
                                      <p:cBhvr>
                                        <p:cTn id="14" dur="1" fill="hold">
                                          <p:stCondLst>
                                            <p:cond delay="0"/>
                                          </p:stCondLst>
                                        </p:cTn>
                                        <p:tgtEl>
                                          <p:spTgt spid="117"/>
                                        </p:tgtEl>
                                        <p:attrNameLst>
                                          <p:attrName>style.visibility</p:attrName>
                                        </p:attrNameLst>
                                      </p:cBhvr>
                                      <p:to>
                                        <p:strVal val="visible"/>
                                      </p:to>
                                    </p:set>
                                    <p:animEffect transition="in" filter="fade">
                                      <p:cBhvr>
                                        <p:cTn id="15"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p7" descr="卡通人物&#10;&#10;中度可信度描述已自动生成"/>
          <p:cNvPicPr preferRelativeResize="0"/>
          <p:nvPr/>
        </p:nvPicPr>
        <p:blipFill rotWithShape="1">
          <a:blip r:embed="rId3">
            <a:alphaModFix/>
          </a:blip>
          <a:srcRect/>
          <a:stretch/>
        </p:blipFill>
        <p:spPr>
          <a:xfrm>
            <a:off x="786588" y="564029"/>
            <a:ext cx="530308" cy="518117"/>
          </a:xfrm>
          <a:prstGeom prst="rect">
            <a:avLst/>
          </a:prstGeom>
          <a:noFill/>
          <a:ln>
            <a:noFill/>
          </a:ln>
        </p:spPr>
      </p:pic>
      <p:sp>
        <p:nvSpPr>
          <p:cNvPr id="126" name="Google Shape;126;p7"/>
          <p:cNvSpPr txBox="1"/>
          <p:nvPr/>
        </p:nvSpPr>
        <p:spPr>
          <a:xfrm>
            <a:off x="1517876" y="564029"/>
            <a:ext cx="5642579" cy="5539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dirty="0">
                <a:solidFill>
                  <a:srgbClr val="0C0C0C"/>
                </a:solidFill>
                <a:latin typeface="Times New Roman" panose="02020603050405020304" pitchFamily="18" charset="0"/>
                <a:cs typeface="Times New Roman" panose="02020603050405020304" pitchFamily="18" charset="0"/>
                <a:sym typeface="Arial"/>
              </a:rPr>
              <a:t>I. ĐỌC - TÌM HIỂU CHUNG</a:t>
            </a:r>
            <a:endParaRPr sz="3000" b="1" dirty="0">
              <a:solidFill>
                <a:srgbClr val="0C0C0C"/>
              </a:solidFill>
              <a:latin typeface="Times New Roman" panose="02020603050405020304" pitchFamily="18" charset="0"/>
              <a:cs typeface="Times New Roman" panose="02020603050405020304" pitchFamily="18" charset="0"/>
              <a:sym typeface="Arial"/>
            </a:endParaRPr>
          </a:p>
        </p:txBody>
      </p:sp>
      <p:sp>
        <p:nvSpPr>
          <p:cNvPr id="129" name="Google Shape;129;p7"/>
          <p:cNvSpPr txBox="1"/>
          <p:nvPr/>
        </p:nvSpPr>
        <p:spPr>
          <a:xfrm>
            <a:off x="1517876" y="1132699"/>
            <a:ext cx="664156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chemeClr val="dk1"/>
                </a:solidFill>
                <a:latin typeface="Times New Roman" panose="02020603050405020304" pitchFamily="18" charset="0"/>
                <a:cs typeface="Times New Roman" panose="02020603050405020304" pitchFamily="18" charset="0"/>
                <a:sym typeface="Arial"/>
              </a:rPr>
              <a:t>1. </a:t>
            </a:r>
            <a:r>
              <a:rPr lang="en-US" sz="2800" b="1" dirty="0" err="1">
                <a:solidFill>
                  <a:schemeClr val="dk1"/>
                </a:solidFill>
                <a:latin typeface="Times New Roman" panose="02020603050405020304" pitchFamily="18" charset="0"/>
                <a:cs typeface="Times New Roman" panose="02020603050405020304" pitchFamily="18" charset="0"/>
                <a:sym typeface="Arial"/>
              </a:rPr>
              <a:t>Tác</a:t>
            </a:r>
            <a:r>
              <a:rPr lang="en-US" sz="2800" b="1" dirty="0">
                <a:solidFill>
                  <a:schemeClr val="dk1"/>
                </a:solidFill>
                <a:latin typeface="Times New Roman" panose="02020603050405020304" pitchFamily="18" charset="0"/>
                <a:cs typeface="Times New Roman" panose="02020603050405020304" pitchFamily="18" charset="0"/>
                <a:sym typeface="Arial"/>
              </a:rPr>
              <a:t> </a:t>
            </a:r>
            <a:r>
              <a:rPr lang="en-US" sz="2800" b="1" dirty="0" err="1">
                <a:solidFill>
                  <a:schemeClr val="dk1"/>
                </a:solidFill>
                <a:latin typeface="Times New Roman" panose="02020603050405020304" pitchFamily="18" charset="0"/>
                <a:cs typeface="Times New Roman" panose="02020603050405020304" pitchFamily="18" charset="0"/>
                <a:sym typeface="Arial"/>
              </a:rPr>
              <a:t>giả</a:t>
            </a:r>
            <a:r>
              <a:rPr lang="en-US" sz="2800" b="1" dirty="0">
                <a:solidFill>
                  <a:schemeClr val="dk1"/>
                </a:solidFill>
                <a:latin typeface="Times New Roman" panose="02020603050405020304" pitchFamily="18" charset="0"/>
                <a:cs typeface="Times New Roman" panose="02020603050405020304" pitchFamily="18" charset="0"/>
                <a:sym typeface="Arial"/>
              </a:rPr>
              <a:t> </a:t>
            </a:r>
            <a:r>
              <a:rPr lang="en-US" sz="2800" b="1" i="0" u="none" strike="noStrike" cap="none" dirty="0" err="1">
                <a:solidFill>
                  <a:schemeClr val="dk1"/>
                </a:solidFill>
                <a:latin typeface="Times New Roman" panose="02020603050405020304" pitchFamily="18" charset="0"/>
                <a:cs typeface="Times New Roman" panose="02020603050405020304" pitchFamily="18" charset="0"/>
                <a:sym typeface="Arial"/>
              </a:rPr>
              <a:t>Văn</a:t>
            </a:r>
            <a:r>
              <a:rPr lang="en-US" sz="2800" b="1" i="0" u="none" strike="noStrike" cap="none" dirty="0">
                <a:solidFill>
                  <a:schemeClr val="dk1"/>
                </a:solidFill>
                <a:latin typeface="Times New Roman" panose="02020603050405020304" pitchFamily="18" charset="0"/>
                <a:cs typeface="Times New Roman" panose="02020603050405020304" pitchFamily="18" charset="0"/>
                <a:sym typeface="Arial"/>
              </a:rPr>
              <a:t> Cao (1923-1995)</a:t>
            </a:r>
            <a:r>
              <a:rPr lang="en-US" sz="2800" b="1" dirty="0">
                <a:solidFill>
                  <a:schemeClr val="dk1"/>
                </a:solidFill>
                <a:latin typeface="Times New Roman" panose="02020603050405020304" pitchFamily="18" charset="0"/>
                <a:cs typeface="Times New Roman" panose="02020603050405020304" pitchFamily="18" charset="0"/>
                <a:sym typeface="Arial"/>
              </a:rPr>
              <a:t> </a:t>
            </a:r>
            <a:endParaRPr sz="2800" b="1" dirty="0">
              <a:solidFill>
                <a:schemeClr val="dk1"/>
              </a:solidFill>
              <a:latin typeface="Times New Roman" panose="02020603050405020304" pitchFamily="18" charset="0"/>
              <a:cs typeface="Times New Roman" panose="02020603050405020304" pitchFamily="18" charset="0"/>
              <a:sym typeface="Arial"/>
            </a:endParaRPr>
          </a:p>
        </p:txBody>
      </p:sp>
      <p:pic>
        <p:nvPicPr>
          <p:cNvPr id="131" name="Google Shape;131;p7"/>
          <p:cNvPicPr preferRelativeResize="0"/>
          <p:nvPr/>
        </p:nvPicPr>
        <p:blipFill rotWithShape="1">
          <a:blip r:embed="rId4">
            <a:alphaModFix/>
          </a:blip>
          <a:srcRect/>
          <a:stretch/>
        </p:blipFill>
        <p:spPr>
          <a:xfrm>
            <a:off x="4738818" y="2004986"/>
            <a:ext cx="964254" cy="964254"/>
          </a:xfrm>
          <a:prstGeom prst="rect">
            <a:avLst/>
          </a:prstGeom>
          <a:noFill/>
          <a:ln>
            <a:noFill/>
          </a:ln>
        </p:spPr>
      </p:pic>
      <p:sp>
        <p:nvSpPr>
          <p:cNvPr id="132" name="Google Shape;132;p7"/>
          <p:cNvSpPr/>
          <p:nvPr/>
        </p:nvSpPr>
        <p:spPr>
          <a:xfrm>
            <a:off x="5621974" y="1785441"/>
            <a:ext cx="5643635" cy="2349535"/>
          </a:xfrm>
          <a:prstGeom prst="roundRect">
            <a:avLst>
              <a:gd name="adj" fmla="val 16667"/>
            </a:avLst>
          </a:prstGeom>
          <a:noFill/>
          <a:ln w="9525" cap="flat" cmpd="sng">
            <a:solidFill>
              <a:srgbClr val="FF4E4E"/>
            </a:solidFill>
            <a:prstDash val="dash"/>
            <a:round/>
            <a:headEnd type="none" w="sm" len="sm"/>
            <a:tailEnd type="none" w="sm" len="sm"/>
          </a:ln>
        </p:spPr>
        <p:txBody>
          <a:bodyPr spcFirstLastPara="1" wrap="square" lIns="91425" tIns="45700" rIns="91425" bIns="45700" anchor="t" anchorCtr="0">
            <a:spAutoFit/>
          </a:bodyPr>
          <a:lstStyle/>
          <a:p>
            <a:pPr marL="457200" marR="0" lvl="0" indent="-457200" algn="just" rtl="0">
              <a:spcBef>
                <a:spcPts val="0"/>
              </a:spcBef>
              <a:spcAft>
                <a:spcPts val="0"/>
              </a:spcAft>
              <a:buFontTx/>
              <a:buChar char="-"/>
            </a:pPr>
            <a:r>
              <a:rPr lang="en-US" sz="2200" dirty="0" err="1">
                <a:solidFill>
                  <a:schemeClr val="dk1"/>
                </a:solidFill>
                <a:latin typeface="Times New Roman" panose="02020603050405020304" pitchFamily="18" charset="0"/>
                <a:cs typeface="Times New Roman" panose="02020603050405020304" pitchFamily="18" charset="0"/>
                <a:sym typeface="Arial"/>
              </a:rPr>
              <a:t>Tên</a:t>
            </a:r>
            <a:r>
              <a:rPr lang="en-US" sz="2200" dirty="0">
                <a:solidFill>
                  <a:schemeClr val="dk1"/>
                </a:solidFill>
                <a:latin typeface="Times New Roman" panose="02020603050405020304" pitchFamily="18" charset="0"/>
                <a:cs typeface="Times New Roman" panose="02020603050405020304" pitchFamily="18" charset="0"/>
                <a:sym typeface="Arial"/>
              </a:rPr>
              <a:t> </a:t>
            </a:r>
            <a:r>
              <a:rPr lang="en-US" sz="2200" dirty="0" err="1">
                <a:solidFill>
                  <a:schemeClr val="dk1"/>
                </a:solidFill>
                <a:latin typeface="Times New Roman" panose="02020603050405020304" pitchFamily="18" charset="0"/>
                <a:cs typeface="Times New Roman" panose="02020603050405020304" pitchFamily="18" charset="0"/>
                <a:sym typeface="Arial"/>
              </a:rPr>
              <a:t>thật</a:t>
            </a:r>
            <a:r>
              <a:rPr lang="en-US" sz="2200" dirty="0">
                <a:solidFill>
                  <a:schemeClr val="dk1"/>
                </a:solidFill>
                <a:latin typeface="Times New Roman" panose="02020603050405020304" pitchFamily="18" charset="0"/>
                <a:cs typeface="Times New Roman" panose="02020603050405020304" pitchFamily="18" charset="0"/>
                <a:sym typeface="Arial"/>
              </a:rPr>
              <a:t> </a:t>
            </a:r>
            <a:r>
              <a:rPr lang="en-US" sz="2200" dirty="0" err="1">
                <a:solidFill>
                  <a:schemeClr val="dk1"/>
                </a:solidFill>
                <a:latin typeface="Times New Roman" panose="02020603050405020304" pitchFamily="18" charset="0"/>
                <a:cs typeface="Times New Roman" panose="02020603050405020304" pitchFamily="18" charset="0"/>
                <a:sym typeface="Arial"/>
              </a:rPr>
              <a:t>là</a:t>
            </a:r>
            <a:r>
              <a:rPr lang="en-US" sz="2200" dirty="0">
                <a:solidFill>
                  <a:schemeClr val="dk1"/>
                </a:solidFill>
                <a:latin typeface="Times New Roman" panose="02020603050405020304" pitchFamily="18" charset="0"/>
                <a:cs typeface="Times New Roman" panose="02020603050405020304" pitchFamily="18" charset="0"/>
                <a:sym typeface="Arial"/>
              </a:rPr>
              <a:t> </a:t>
            </a:r>
            <a:r>
              <a:rPr lang="en-US" sz="2200" dirty="0" err="1">
                <a:solidFill>
                  <a:schemeClr val="dk1"/>
                </a:solidFill>
                <a:latin typeface="Times New Roman" panose="02020603050405020304" pitchFamily="18" charset="0"/>
                <a:cs typeface="Times New Roman" panose="02020603050405020304" pitchFamily="18" charset="0"/>
                <a:sym typeface="Arial"/>
              </a:rPr>
              <a:t>Nguyễn</a:t>
            </a:r>
            <a:r>
              <a:rPr lang="en-US" sz="2200" dirty="0">
                <a:solidFill>
                  <a:schemeClr val="dk1"/>
                </a:solidFill>
                <a:latin typeface="Times New Roman" panose="02020603050405020304" pitchFamily="18" charset="0"/>
                <a:cs typeface="Times New Roman" panose="02020603050405020304" pitchFamily="18" charset="0"/>
                <a:sym typeface="Arial"/>
              </a:rPr>
              <a:t> </a:t>
            </a:r>
            <a:r>
              <a:rPr lang="en-US" sz="2200" dirty="0" err="1">
                <a:solidFill>
                  <a:schemeClr val="dk1"/>
                </a:solidFill>
                <a:latin typeface="Times New Roman" panose="02020603050405020304" pitchFamily="18" charset="0"/>
                <a:cs typeface="Times New Roman" panose="02020603050405020304" pitchFamily="18" charset="0"/>
                <a:sym typeface="Arial"/>
              </a:rPr>
              <a:t>Văn</a:t>
            </a:r>
            <a:r>
              <a:rPr lang="en-US" sz="2200" dirty="0">
                <a:solidFill>
                  <a:schemeClr val="dk1"/>
                </a:solidFill>
                <a:latin typeface="Times New Roman" panose="02020603050405020304" pitchFamily="18" charset="0"/>
                <a:cs typeface="Times New Roman" panose="02020603050405020304" pitchFamily="18" charset="0"/>
                <a:sym typeface="Arial"/>
              </a:rPr>
              <a:t> Cao, </a:t>
            </a:r>
            <a:r>
              <a:rPr lang="en-US" sz="2200" dirty="0" err="1">
                <a:solidFill>
                  <a:schemeClr val="dk1"/>
                </a:solidFill>
                <a:latin typeface="Times New Roman" panose="02020603050405020304" pitchFamily="18" charset="0"/>
                <a:cs typeface="Times New Roman" panose="02020603050405020304" pitchFamily="18" charset="0"/>
                <a:sym typeface="Arial"/>
              </a:rPr>
              <a:t>quê</a:t>
            </a:r>
            <a:r>
              <a:rPr lang="en-US" sz="2200" dirty="0">
                <a:solidFill>
                  <a:schemeClr val="dk1"/>
                </a:solidFill>
                <a:latin typeface="Times New Roman" panose="02020603050405020304" pitchFamily="18" charset="0"/>
                <a:cs typeface="Times New Roman" panose="02020603050405020304" pitchFamily="18" charset="0"/>
                <a:sym typeface="Arial"/>
              </a:rPr>
              <a:t> </a:t>
            </a:r>
            <a:r>
              <a:rPr lang="en-US" sz="2200" dirty="0" err="1">
                <a:solidFill>
                  <a:schemeClr val="dk1"/>
                </a:solidFill>
                <a:latin typeface="Times New Roman" panose="02020603050405020304" pitchFamily="18" charset="0"/>
                <a:cs typeface="Times New Roman" panose="02020603050405020304" pitchFamily="18" charset="0"/>
                <a:sym typeface="Arial"/>
              </a:rPr>
              <a:t>gốc</a:t>
            </a:r>
            <a:r>
              <a:rPr lang="en-US" sz="2200" dirty="0">
                <a:solidFill>
                  <a:schemeClr val="dk1"/>
                </a:solidFill>
                <a:latin typeface="Times New Roman" panose="02020603050405020304" pitchFamily="18" charset="0"/>
                <a:cs typeface="Times New Roman" panose="02020603050405020304" pitchFamily="18" charset="0"/>
                <a:sym typeface="Arial"/>
              </a:rPr>
              <a:t> ở Nam </a:t>
            </a:r>
            <a:r>
              <a:rPr lang="en-US" sz="2200" dirty="0" err="1">
                <a:solidFill>
                  <a:schemeClr val="dk1"/>
                </a:solidFill>
                <a:latin typeface="Times New Roman" panose="02020603050405020304" pitchFamily="18" charset="0"/>
                <a:cs typeface="Times New Roman" panose="02020603050405020304" pitchFamily="18" charset="0"/>
                <a:sym typeface="Arial"/>
              </a:rPr>
              <a:t>Định</a:t>
            </a:r>
            <a:r>
              <a:rPr lang="en-US" sz="2200" dirty="0">
                <a:solidFill>
                  <a:schemeClr val="dk1"/>
                </a:solidFill>
                <a:latin typeface="Times New Roman" panose="02020603050405020304" pitchFamily="18" charset="0"/>
                <a:cs typeface="Times New Roman" panose="02020603050405020304" pitchFamily="18" charset="0"/>
                <a:sym typeface="Arial"/>
              </a:rPr>
              <a:t> </a:t>
            </a:r>
            <a:r>
              <a:rPr lang="en-US" sz="2200" dirty="0" err="1">
                <a:solidFill>
                  <a:schemeClr val="dk1"/>
                </a:solidFill>
                <a:latin typeface="Times New Roman" panose="02020603050405020304" pitchFamily="18" charset="0"/>
                <a:cs typeface="Times New Roman" panose="02020603050405020304" pitchFamily="18" charset="0"/>
                <a:sym typeface="Arial"/>
              </a:rPr>
              <a:t>nhưng</a:t>
            </a:r>
            <a:r>
              <a:rPr lang="en-US" sz="2200" dirty="0">
                <a:solidFill>
                  <a:schemeClr val="dk1"/>
                </a:solidFill>
                <a:latin typeface="Times New Roman" panose="02020603050405020304" pitchFamily="18" charset="0"/>
                <a:cs typeface="Times New Roman" panose="02020603050405020304" pitchFamily="18" charset="0"/>
                <a:sym typeface="Arial"/>
              </a:rPr>
              <a:t> </a:t>
            </a:r>
            <a:r>
              <a:rPr lang="en-US" sz="2200" dirty="0" err="1">
                <a:solidFill>
                  <a:schemeClr val="dk1"/>
                </a:solidFill>
                <a:latin typeface="Times New Roman" panose="02020603050405020304" pitchFamily="18" charset="0"/>
                <a:cs typeface="Times New Roman" panose="02020603050405020304" pitchFamily="18" charset="0"/>
                <a:sym typeface="Arial"/>
              </a:rPr>
              <a:t>sinh</a:t>
            </a:r>
            <a:r>
              <a:rPr lang="en-US" sz="2200" dirty="0">
                <a:solidFill>
                  <a:schemeClr val="dk1"/>
                </a:solidFill>
                <a:latin typeface="Times New Roman" panose="02020603050405020304" pitchFamily="18" charset="0"/>
                <a:cs typeface="Times New Roman" panose="02020603050405020304" pitchFamily="18" charset="0"/>
                <a:sym typeface="Arial"/>
              </a:rPr>
              <a:t> ra </a:t>
            </a:r>
            <a:r>
              <a:rPr lang="en-US" sz="2200" dirty="0" err="1">
                <a:solidFill>
                  <a:schemeClr val="dk1"/>
                </a:solidFill>
                <a:latin typeface="Times New Roman" panose="02020603050405020304" pitchFamily="18" charset="0"/>
                <a:cs typeface="Times New Roman" panose="02020603050405020304" pitchFamily="18" charset="0"/>
                <a:sym typeface="Arial"/>
              </a:rPr>
              <a:t>và</a:t>
            </a:r>
            <a:r>
              <a:rPr lang="en-US" sz="2200" dirty="0">
                <a:solidFill>
                  <a:schemeClr val="dk1"/>
                </a:solidFill>
                <a:latin typeface="Times New Roman" panose="02020603050405020304" pitchFamily="18" charset="0"/>
                <a:cs typeface="Times New Roman" panose="02020603050405020304" pitchFamily="18" charset="0"/>
                <a:sym typeface="Arial"/>
              </a:rPr>
              <a:t> </a:t>
            </a:r>
            <a:r>
              <a:rPr lang="en-US" sz="2200" dirty="0" err="1">
                <a:solidFill>
                  <a:schemeClr val="dk1"/>
                </a:solidFill>
                <a:latin typeface="Times New Roman" panose="02020603050405020304" pitchFamily="18" charset="0"/>
                <a:cs typeface="Times New Roman" panose="02020603050405020304" pitchFamily="18" charset="0"/>
                <a:sym typeface="Arial"/>
              </a:rPr>
              <a:t>lớn</a:t>
            </a:r>
            <a:r>
              <a:rPr lang="en-US" sz="2200" dirty="0">
                <a:solidFill>
                  <a:schemeClr val="dk1"/>
                </a:solidFill>
                <a:latin typeface="Times New Roman" panose="02020603050405020304" pitchFamily="18" charset="0"/>
                <a:cs typeface="Times New Roman" panose="02020603050405020304" pitchFamily="18" charset="0"/>
                <a:sym typeface="Arial"/>
              </a:rPr>
              <a:t> </a:t>
            </a:r>
            <a:r>
              <a:rPr lang="en-US" sz="2200" dirty="0" err="1">
                <a:solidFill>
                  <a:schemeClr val="dk1"/>
                </a:solidFill>
                <a:latin typeface="Times New Roman" panose="02020603050405020304" pitchFamily="18" charset="0"/>
                <a:cs typeface="Times New Roman" panose="02020603050405020304" pitchFamily="18" charset="0"/>
                <a:sym typeface="Arial"/>
              </a:rPr>
              <a:t>lên</a:t>
            </a:r>
            <a:r>
              <a:rPr lang="en-US" sz="2200" dirty="0">
                <a:solidFill>
                  <a:schemeClr val="dk1"/>
                </a:solidFill>
                <a:latin typeface="Times New Roman" panose="02020603050405020304" pitchFamily="18" charset="0"/>
                <a:cs typeface="Times New Roman" panose="02020603050405020304" pitchFamily="18" charset="0"/>
                <a:sym typeface="Arial"/>
              </a:rPr>
              <a:t> ở </a:t>
            </a:r>
            <a:r>
              <a:rPr lang="en-US" sz="2200" dirty="0" err="1">
                <a:solidFill>
                  <a:schemeClr val="dk1"/>
                </a:solidFill>
                <a:latin typeface="Times New Roman" panose="02020603050405020304" pitchFamily="18" charset="0"/>
                <a:cs typeface="Times New Roman" panose="02020603050405020304" pitchFamily="18" charset="0"/>
                <a:sym typeface="Arial"/>
              </a:rPr>
              <a:t>Hải</a:t>
            </a:r>
            <a:r>
              <a:rPr lang="en-US" sz="2200" dirty="0">
                <a:solidFill>
                  <a:schemeClr val="dk1"/>
                </a:solidFill>
                <a:latin typeface="Times New Roman" panose="02020603050405020304" pitchFamily="18" charset="0"/>
                <a:cs typeface="Times New Roman" panose="02020603050405020304" pitchFamily="18" charset="0"/>
                <a:sym typeface="Arial"/>
              </a:rPr>
              <a:t> </a:t>
            </a:r>
            <a:r>
              <a:rPr lang="en-US" sz="2200" dirty="0" err="1">
                <a:solidFill>
                  <a:schemeClr val="dk1"/>
                </a:solidFill>
                <a:latin typeface="Times New Roman" panose="02020603050405020304" pitchFamily="18" charset="0"/>
                <a:cs typeface="Times New Roman" panose="02020603050405020304" pitchFamily="18" charset="0"/>
                <a:sym typeface="Arial"/>
              </a:rPr>
              <a:t>Phòng</a:t>
            </a:r>
            <a:endParaRPr lang="en-US" sz="2200" dirty="0">
              <a:solidFill>
                <a:schemeClr val="dk1"/>
              </a:solidFill>
              <a:latin typeface="Times New Roman" panose="02020603050405020304" pitchFamily="18" charset="0"/>
              <a:cs typeface="Times New Roman" panose="02020603050405020304" pitchFamily="18" charset="0"/>
              <a:sym typeface="Arial"/>
            </a:endParaRPr>
          </a:p>
          <a:p>
            <a:pPr marL="457200" marR="0" lvl="0" indent="-457200" algn="just" rtl="0">
              <a:spcBef>
                <a:spcPts val="0"/>
              </a:spcBef>
              <a:spcAft>
                <a:spcPts val="0"/>
              </a:spcAft>
              <a:buFontTx/>
              <a:buChar char="-"/>
            </a:pPr>
            <a:r>
              <a:rPr lang="en-US" sz="2200" dirty="0" err="1">
                <a:solidFill>
                  <a:schemeClr val="dk1"/>
                </a:solidFill>
                <a:latin typeface="Times New Roman" panose="02020603050405020304" pitchFamily="18" charset="0"/>
                <a:cs typeface="Times New Roman" panose="02020603050405020304" pitchFamily="18" charset="0"/>
              </a:rPr>
              <a:t>Là</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một</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nghệ</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sĩ</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đa</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tài</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có</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nhiều</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ảnh</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hưởng</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đối</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với</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nghệ</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thuật</a:t>
            </a:r>
            <a:r>
              <a:rPr lang="en-US" sz="2200" dirty="0">
                <a:solidFill>
                  <a:schemeClr val="dk1"/>
                </a:solidFill>
                <a:latin typeface="Times New Roman" panose="02020603050405020304" pitchFamily="18" charset="0"/>
                <a:cs typeface="Times New Roman" panose="02020603050405020304" pitchFamily="18" charset="0"/>
              </a:rPr>
              <a:t> VN </a:t>
            </a:r>
            <a:r>
              <a:rPr lang="en-US" sz="2200" dirty="0" err="1">
                <a:solidFill>
                  <a:schemeClr val="dk1"/>
                </a:solidFill>
                <a:latin typeface="Times New Roman" panose="02020603050405020304" pitchFamily="18" charset="0"/>
                <a:cs typeface="Times New Roman" panose="02020603050405020304" pitchFamily="18" charset="0"/>
              </a:rPr>
              <a:t>đương</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đại</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trên</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các</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lĩnh</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vực</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âm</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nhạc</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hội</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họa</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thơ</a:t>
            </a:r>
            <a:r>
              <a:rPr lang="en-US" sz="2200" dirty="0">
                <a:solidFill>
                  <a:schemeClr val="dk1"/>
                </a:solidFill>
                <a:latin typeface="Times New Roman" panose="02020603050405020304" pitchFamily="18" charset="0"/>
                <a:cs typeface="Times New Roman" panose="02020603050405020304" pitchFamily="18" charset="0"/>
              </a:rPr>
              <a:t> ca.</a:t>
            </a:r>
            <a:endParaRPr sz="2200" dirty="0">
              <a:solidFill>
                <a:schemeClr val="dk1"/>
              </a:solidFill>
              <a:latin typeface="Times New Roman" panose="02020603050405020304" pitchFamily="18" charset="0"/>
              <a:cs typeface="Times New Roman" panose="02020603050405020304" pitchFamily="18" charset="0"/>
              <a:sym typeface="Arial"/>
            </a:endParaRPr>
          </a:p>
        </p:txBody>
      </p:sp>
      <p:pic>
        <p:nvPicPr>
          <p:cNvPr id="133" name="Google Shape;133;p7"/>
          <p:cNvPicPr preferRelativeResize="0"/>
          <p:nvPr/>
        </p:nvPicPr>
        <p:blipFill rotWithShape="1">
          <a:blip r:embed="rId4">
            <a:alphaModFix/>
          </a:blip>
          <a:srcRect/>
          <a:stretch/>
        </p:blipFill>
        <p:spPr>
          <a:xfrm>
            <a:off x="4657720" y="4699568"/>
            <a:ext cx="964254" cy="964254"/>
          </a:xfrm>
          <a:prstGeom prst="rect">
            <a:avLst/>
          </a:prstGeom>
          <a:noFill/>
          <a:ln>
            <a:noFill/>
          </a:ln>
        </p:spPr>
      </p:pic>
      <p:sp>
        <p:nvSpPr>
          <p:cNvPr id="134" name="Google Shape;134;p7"/>
          <p:cNvSpPr/>
          <p:nvPr/>
        </p:nvSpPr>
        <p:spPr>
          <a:xfrm>
            <a:off x="5621974" y="4318781"/>
            <a:ext cx="5722487" cy="1888646"/>
          </a:xfrm>
          <a:prstGeom prst="roundRect">
            <a:avLst>
              <a:gd name="adj" fmla="val 10294"/>
            </a:avLst>
          </a:prstGeom>
          <a:noFill/>
          <a:ln w="9525" cap="flat" cmpd="sng">
            <a:solidFill>
              <a:srgbClr val="FF4E4E"/>
            </a:solidFill>
            <a:prstDash val="dash"/>
            <a:round/>
            <a:headEnd type="none" w="sm" len="sm"/>
            <a:tailEnd type="none" w="sm" len="sm"/>
          </a:ln>
        </p:spPr>
        <p:txBody>
          <a:bodyPr spcFirstLastPara="1" wrap="square" lIns="91425" tIns="45700" rIns="91425" bIns="45700" anchor="t" anchorCtr="0">
            <a:spAutoFit/>
          </a:bodyPr>
          <a:lstStyle/>
          <a:p>
            <a:pPr marL="285750" marR="0" lvl="0" indent="-285750" algn="just" rtl="0">
              <a:spcBef>
                <a:spcPts val="0"/>
              </a:spcBef>
              <a:spcAft>
                <a:spcPts val="0"/>
              </a:spcAft>
              <a:buFontTx/>
              <a:buChar char="-"/>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trĩu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nặng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suy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tư</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cùng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những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vọng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nước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nghệ</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thuật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gọn</a:t>
            </a:r>
            <a:r>
              <a:rPr lang="en-US" sz="2200" dirty="0">
                <a:latin typeface="Times New Roman" panose="02020603050405020304" pitchFamily="18" charset="0"/>
                <a:cs typeface="Times New Roman" panose="02020603050405020304" pitchFamily="18" charset="0"/>
              </a:rPr>
              <a:t> ý </a:t>
            </a:r>
            <a:r>
              <a:rPr lang="en-US" sz="2200" dirty="0" err="1">
                <a:latin typeface="Times New Roman" panose="02020603050405020304" pitchFamily="18" charset="0"/>
                <a:cs typeface="Times New Roman" panose="02020603050405020304" pitchFamily="18" charset="0"/>
              </a:rPr>
              <a:t>sắc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nhịp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điệu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vần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giàu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tính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tượng</a:t>
            </a:r>
            <a:r>
              <a:rPr lang="en-US" sz="2200" dirty="0">
                <a:latin typeface="Times New Roman" panose="02020603050405020304" pitchFamily="18" charset="0"/>
                <a:cs typeface="Times New Roman" panose="02020603050405020304" pitchFamily="18" charset="0"/>
              </a:rPr>
              <a:t>.</a:t>
            </a:r>
            <a:endParaRPr sz="2200" dirty="0">
              <a:latin typeface="Times New Roman" panose="02020603050405020304" pitchFamily="18" charset="0"/>
              <a:cs typeface="Times New Roman" panose="02020603050405020304" pitchFamily="18" charset="0"/>
            </a:endParaRPr>
          </a:p>
        </p:txBody>
      </p:sp>
      <p:pic>
        <p:nvPicPr>
          <p:cNvPr id="4" name="Hình ảnh 3">
            <a:extLst>
              <a:ext uri="{FF2B5EF4-FFF2-40B4-BE49-F238E27FC236}">
                <a16:creationId xmlns:a16="http://schemas.microsoft.com/office/drawing/2014/main" id="{AD98DC80-9DA4-4FC5-9EC3-BCCB9DF4BC3F}"/>
              </a:ext>
            </a:extLst>
          </p:cNvPr>
          <p:cNvPicPr>
            <a:picLocks noChangeAspect="1"/>
          </p:cNvPicPr>
          <p:nvPr/>
        </p:nvPicPr>
        <p:blipFill>
          <a:blip r:embed="rId5"/>
          <a:stretch>
            <a:fillRect/>
          </a:stretch>
        </p:blipFill>
        <p:spPr>
          <a:xfrm>
            <a:off x="400211" y="1965959"/>
            <a:ext cx="3938954" cy="37593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fade">
                                      <p:cBhvr>
                                        <p:cTn id="7" dur="1000"/>
                                        <p:tgtEl>
                                          <p:spTgt spid="1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2"/>
                                        </p:tgtEl>
                                        <p:attrNameLst>
                                          <p:attrName>style.visibility</p:attrName>
                                        </p:attrNameLst>
                                      </p:cBhvr>
                                      <p:to>
                                        <p:strVal val="visible"/>
                                      </p:to>
                                    </p:set>
                                    <p:animEffect transition="in" filter="fade">
                                      <p:cBhvr>
                                        <p:cTn id="12" dur="500"/>
                                        <p:tgtEl>
                                          <p:spTgt spid="132"/>
                                        </p:tgtEl>
                                      </p:cBhvr>
                                    </p:animEffect>
                                  </p:childTnLst>
                                </p:cTn>
                              </p:par>
                              <p:par>
                                <p:cTn id="13" presetID="10" presetClass="entr" presetSubtype="0" fill="hold" nodeType="withEffect">
                                  <p:stCondLst>
                                    <p:cond delay="0"/>
                                  </p:stCondLst>
                                  <p:childTnLst>
                                    <p:set>
                                      <p:cBhvr>
                                        <p:cTn id="14" dur="1" fill="hold">
                                          <p:stCondLst>
                                            <p:cond delay="0"/>
                                          </p:stCondLst>
                                        </p:cTn>
                                        <p:tgtEl>
                                          <p:spTgt spid="131"/>
                                        </p:tgtEl>
                                        <p:attrNameLst>
                                          <p:attrName>style.visibility</p:attrName>
                                        </p:attrNameLst>
                                      </p:cBhvr>
                                      <p:to>
                                        <p:strVal val="visible"/>
                                      </p:to>
                                    </p:set>
                                    <p:animEffect transition="in" filter="fade">
                                      <p:cBhvr>
                                        <p:cTn id="15" dur="500"/>
                                        <p:tgtEl>
                                          <p:spTgt spid="13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4"/>
                                        </p:tgtEl>
                                        <p:attrNameLst>
                                          <p:attrName>style.visibility</p:attrName>
                                        </p:attrNameLst>
                                      </p:cBhvr>
                                      <p:to>
                                        <p:strVal val="visible"/>
                                      </p:to>
                                    </p:set>
                                    <p:animEffect transition="in" filter="fade">
                                      <p:cBhvr>
                                        <p:cTn id="20" dur="500"/>
                                        <p:tgtEl>
                                          <p:spTgt spid="134"/>
                                        </p:tgtEl>
                                      </p:cBhvr>
                                    </p:animEffect>
                                  </p:childTnLst>
                                </p:cTn>
                              </p:par>
                              <p:par>
                                <p:cTn id="21" presetID="10" presetClass="entr" presetSubtype="0" fill="hold" nodeType="withEffect">
                                  <p:stCondLst>
                                    <p:cond delay="0"/>
                                  </p:stCondLst>
                                  <p:childTnLst>
                                    <p:set>
                                      <p:cBhvr>
                                        <p:cTn id="22" dur="1" fill="hold">
                                          <p:stCondLst>
                                            <p:cond delay="0"/>
                                          </p:stCondLst>
                                        </p:cTn>
                                        <p:tgtEl>
                                          <p:spTgt spid="133"/>
                                        </p:tgtEl>
                                        <p:attrNameLst>
                                          <p:attrName>style.visibility</p:attrName>
                                        </p:attrNameLst>
                                      </p:cBhvr>
                                      <p:to>
                                        <p:strVal val="visible"/>
                                      </p:to>
                                    </p:set>
                                    <p:animEffect transition="in" filter="fade">
                                      <p:cBhvr>
                                        <p:cTn id="23" dur="5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p10" descr="卡通人物&#10;&#10;描述已自动生成"/>
          <p:cNvPicPr preferRelativeResize="0"/>
          <p:nvPr/>
        </p:nvPicPr>
        <p:blipFill rotWithShape="1">
          <a:blip r:embed="rId3">
            <a:alphaModFix/>
          </a:blip>
          <a:srcRect/>
          <a:stretch/>
        </p:blipFill>
        <p:spPr>
          <a:xfrm flipH="1">
            <a:off x="10634505" y="4935727"/>
            <a:ext cx="2158386" cy="2158386"/>
          </a:xfrm>
          <a:prstGeom prst="rect">
            <a:avLst/>
          </a:prstGeom>
          <a:noFill/>
          <a:ln>
            <a:noFill/>
          </a:ln>
        </p:spPr>
      </p:pic>
      <p:sp>
        <p:nvSpPr>
          <p:cNvPr id="170" name="Google Shape;170;p10"/>
          <p:cNvSpPr/>
          <p:nvPr/>
        </p:nvSpPr>
        <p:spPr>
          <a:xfrm>
            <a:off x="2604798" y="84963"/>
            <a:ext cx="6923341" cy="578882"/>
          </a:xfrm>
          <a:prstGeom prst="roundRect">
            <a:avLst>
              <a:gd name="adj" fmla="val 16667"/>
            </a:avLst>
          </a:prstGeom>
          <a:noFill/>
          <a:ln w="9525" cap="flat" cmpd="sng">
            <a:solidFill>
              <a:srgbClr val="FF4E4E"/>
            </a:solidFill>
            <a:prstDash val="dash"/>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dirty="0" err="1">
                <a:solidFill>
                  <a:schemeClr val="dk1"/>
                </a:solidFill>
                <a:latin typeface="Arial"/>
                <a:ea typeface="Arial"/>
                <a:cs typeface="Arial"/>
                <a:sym typeface="Arial"/>
              </a:rPr>
              <a:t>Một</a:t>
            </a:r>
            <a:r>
              <a:rPr lang="en-US" sz="2800" b="1" dirty="0">
                <a:solidFill>
                  <a:schemeClr val="dk1"/>
                </a:solidFill>
                <a:latin typeface="Arial"/>
                <a:ea typeface="Arial"/>
                <a:cs typeface="Arial"/>
                <a:sym typeface="Arial"/>
              </a:rPr>
              <a:t> </a:t>
            </a:r>
            <a:r>
              <a:rPr lang="en-US" sz="2800" b="1" dirty="0" err="1">
                <a:solidFill>
                  <a:schemeClr val="dk1"/>
                </a:solidFill>
                <a:latin typeface="Arial"/>
                <a:ea typeface="Arial"/>
                <a:cs typeface="Arial"/>
                <a:sym typeface="Arial"/>
              </a:rPr>
              <a:t>số</a:t>
            </a:r>
            <a:r>
              <a:rPr lang="en-US" sz="2800" b="1" dirty="0">
                <a:solidFill>
                  <a:schemeClr val="dk1"/>
                </a:solidFill>
                <a:latin typeface="Arial"/>
                <a:ea typeface="Arial"/>
                <a:cs typeface="Arial"/>
                <a:sym typeface="Arial"/>
              </a:rPr>
              <a:t> </a:t>
            </a:r>
            <a:r>
              <a:rPr lang="en-US" sz="2800" b="1" dirty="0" err="1">
                <a:solidFill>
                  <a:schemeClr val="dk1"/>
                </a:solidFill>
                <a:latin typeface="Arial"/>
                <a:ea typeface="Arial"/>
                <a:cs typeface="Arial"/>
                <a:sym typeface="Arial"/>
              </a:rPr>
              <a:t>tác</a:t>
            </a:r>
            <a:r>
              <a:rPr lang="en-US" sz="2800" b="1" dirty="0">
                <a:solidFill>
                  <a:schemeClr val="dk1"/>
                </a:solidFill>
                <a:latin typeface="Arial"/>
                <a:ea typeface="Arial"/>
                <a:cs typeface="Arial"/>
                <a:sym typeface="Arial"/>
              </a:rPr>
              <a:t> </a:t>
            </a:r>
            <a:r>
              <a:rPr lang="en-US" sz="2800" b="1" dirty="0" err="1">
                <a:solidFill>
                  <a:schemeClr val="dk1"/>
                </a:solidFill>
                <a:latin typeface="Arial"/>
                <a:ea typeface="Arial"/>
                <a:cs typeface="Arial"/>
                <a:sym typeface="Arial"/>
              </a:rPr>
              <a:t>phẩm</a:t>
            </a:r>
            <a:r>
              <a:rPr lang="en-US" sz="2800" b="1" dirty="0">
                <a:solidFill>
                  <a:schemeClr val="dk1"/>
                </a:solidFill>
                <a:latin typeface="Arial"/>
                <a:ea typeface="Arial"/>
                <a:cs typeface="Arial"/>
                <a:sym typeface="Arial"/>
              </a:rPr>
              <a:t> </a:t>
            </a:r>
            <a:r>
              <a:rPr lang="en-US" sz="2800" b="1" dirty="0" err="1">
                <a:solidFill>
                  <a:schemeClr val="dk1"/>
                </a:solidFill>
                <a:latin typeface="Arial"/>
                <a:ea typeface="Arial"/>
                <a:cs typeface="Arial"/>
                <a:sym typeface="Arial"/>
              </a:rPr>
              <a:t>tiêu</a:t>
            </a:r>
            <a:r>
              <a:rPr lang="en-US" sz="2800" b="1" dirty="0">
                <a:solidFill>
                  <a:schemeClr val="dk1"/>
                </a:solidFill>
                <a:latin typeface="Arial"/>
                <a:ea typeface="Arial"/>
                <a:cs typeface="Arial"/>
                <a:sym typeface="Arial"/>
              </a:rPr>
              <a:t> </a:t>
            </a:r>
            <a:r>
              <a:rPr lang="en-US" sz="2800" b="1" dirty="0" err="1">
                <a:solidFill>
                  <a:schemeClr val="dk1"/>
                </a:solidFill>
                <a:latin typeface="Arial"/>
                <a:ea typeface="Arial"/>
                <a:cs typeface="Arial"/>
                <a:sym typeface="Arial"/>
              </a:rPr>
              <a:t>biểu</a:t>
            </a:r>
            <a:r>
              <a:rPr lang="en-US" sz="2800" b="1" dirty="0">
                <a:solidFill>
                  <a:schemeClr val="dk1"/>
                </a:solidFill>
                <a:latin typeface="Arial"/>
                <a:ea typeface="Arial"/>
                <a:cs typeface="Arial"/>
                <a:sym typeface="Arial"/>
              </a:rPr>
              <a:t> </a:t>
            </a:r>
            <a:r>
              <a:rPr lang="en-US" sz="2800" b="1" dirty="0" err="1">
                <a:solidFill>
                  <a:schemeClr val="dk1"/>
                </a:solidFill>
                <a:latin typeface="Arial"/>
                <a:ea typeface="Arial"/>
                <a:cs typeface="Arial"/>
                <a:sym typeface="Arial"/>
              </a:rPr>
              <a:t>của</a:t>
            </a:r>
            <a:r>
              <a:rPr lang="en-US" sz="2800" b="1" dirty="0">
                <a:solidFill>
                  <a:schemeClr val="dk1"/>
                </a:solidFill>
                <a:latin typeface="Arial"/>
                <a:ea typeface="Arial"/>
                <a:cs typeface="Arial"/>
                <a:sym typeface="Arial"/>
              </a:rPr>
              <a:t> </a:t>
            </a:r>
            <a:r>
              <a:rPr lang="en-US" sz="2800" b="1" dirty="0" err="1">
                <a:solidFill>
                  <a:schemeClr val="dk1"/>
                </a:solidFill>
                <a:latin typeface="Arial"/>
                <a:ea typeface="Arial"/>
                <a:cs typeface="Arial"/>
                <a:sym typeface="Arial"/>
              </a:rPr>
              <a:t>nhà</a:t>
            </a:r>
            <a:r>
              <a:rPr lang="en-US" sz="2800" b="1" dirty="0">
                <a:solidFill>
                  <a:schemeClr val="dk1"/>
                </a:solidFill>
                <a:latin typeface="Arial"/>
                <a:ea typeface="Arial"/>
                <a:cs typeface="Arial"/>
                <a:sym typeface="Arial"/>
              </a:rPr>
              <a:t> </a:t>
            </a:r>
            <a:r>
              <a:rPr lang="en-US" sz="2800" b="1" dirty="0" err="1">
                <a:solidFill>
                  <a:schemeClr val="dk1"/>
                </a:solidFill>
                <a:latin typeface="Arial"/>
                <a:ea typeface="Arial"/>
                <a:cs typeface="Arial"/>
                <a:sym typeface="Arial"/>
              </a:rPr>
              <a:t>văn</a:t>
            </a:r>
            <a:endParaRPr sz="2800" b="1" dirty="0">
              <a:solidFill>
                <a:schemeClr val="dk1"/>
              </a:solidFill>
              <a:latin typeface="Arial"/>
              <a:ea typeface="Arial"/>
              <a:cs typeface="Arial"/>
              <a:sym typeface="Arial"/>
            </a:endParaRPr>
          </a:p>
        </p:txBody>
      </p:sp>
      <p:pic>
        <p:nvPicPr>
          <p:cNvPr id="3" name="Hình ảnh 2">
            <a:extLst>
              <a:ext uri="{FF2B5EF4-FFF2-40B4-BE49-F238E27FC236}">
                <a16:creationId xmlns:a16="http://schemas.microsoft.com/office/drawing/2014/main" id="{86C771EF-3F0B-4465-A3AB-3133D60A112F}"/>
              </a:ext>
            </a:extLst>
          </p:cNvPr>
          <p:cNvPicPr>
            <a:picLocks noChangeAspect="1"/>
          </p:cNvPicPr>
          <p:nvPr/>
        </p:nvPicPr>
        <p:blipFill>
          <a:blip r:embed="rId4"/>
          <a:stretch>
            <a:fillRect/>
          </a:stretch>
        </p:blipFill>
        <p:spPr>
          <a:xfrm>
            <a:off x="478302" y="1434905"/>
            <a:ext cx="3587261" cy="3812344"/>
          </a:xfrm>
          <a:prstGeom prst="rect">
            <a:avLst/>
          </a:prstGeom>
        </p:spPr>
      </p:pic>
      <p:pic>
        <p:nvPicPr>
          <p:cNvPr id="5" name="Hình ảnh 4">
            <a:extLst>
              <a:ext uri="{FF2B5EF4-FFF2-40B4-BE49-F238E27FC236}">
                <a16:creationId xmlns:a16="http://schemas.microsoft.com/office/drawing/2014/main" id="{2117B2AB-3416-4ABB-AD73-4F33B3EE813C}"/>
              </a:ext>
            </a:extLst>
          </p:cNvPr>
          <p:cNvPicPr>
            <a:picLocks noChangeAspect="1"/>
          </p:cNvPicPr>
          <p:nvPr/>
        </p:nvPicPr>
        <p:blipFill>
          <a:blip r:embed="rId5"/>
          <a:stretch>
            <a:fillRect/>
          </a:stretch>
        </p:blipFill>
        <p:spPr>
          <a:xfrm>
            <a:off x="4318782" y="1434905"/>
            <a:ext cx="3587262" cy="3812345"/>
          </a:xfrm>
          <a:prstGeom prst="rect">
            <a:avLst/>
          </a:prstGeom>
        </p:spPr>
      </p:pic>
      <p:pic>
        <p:nvPicPr>
          <p:cNvPr id="7" name="Hình ảnh 6">
            <a:extLst>
              <a:ext uri="{FF2B5EF4-FFF2-40B4-BE49-F238E27FC236}">
                <a16:creationId xmlns:a16="http://schemas.microsoft.com/office/drawing/2014/main" id="{117BA058-D8D8-444C-8218-0D518BE0D0C3}"/>
              </a:ext>
            </a:extLst>
          </p:cNvPr>
          <p:cNvPicPr>
            <a:picLocks noChangeAspect="1"/>
          </p:cNvPicPr>
          <p:nvPr/>
        </p:nvPicPr>
        <p:blipFill>
          <a:blip r:embed="rId6"/>
          <a:stretch>
            <a:fillRect/>
          </a:stretch>
        </p:blipFill>
        <p:spPr>
          <a:xfrm>
            <a:off x="8159263" y="1434905"/>
            <a:ext cx="2954216" cy="38243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fade">
                                      <p:cBhvr>
                                        <p:cTn id="7" dur="5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11" descr="卡通人物&#10;&#10;中度可信度描述已自动生成"/>
          <p:cNvPicPr preferRelativeResize="0"/>
          <p:nvPr/>
        </p:nvPicPr>
        <p:blipFill rotWithShape="1">
          <a:blip r:embed="rId3">
            <a:alphaModFix/>
          </a:blip>
          <a:srcRect/>
          <a:stretch/>
        </p:blipFill>
        <p:spPr>
          <a:xfrm>
            <a:off x="786588" y="564029"/>
            <a:ext cx="530308" cy="518117"/>
          </a:xfrm>
          <a:prstGeom prst="rect">
            <a:avLst/>
          </a:prstGeom>
          <a:noFill/>
          <a:ln>
            <a:noFill/>
          </a:ln>
        </p:spPr>
      </p:pic>
      <p:pic>
        <p:nvPicPr>
          <p:cNvPr id="182" name="Google Shape;182;p11" descr="卡通人物&#10;&#10;描述已自动生成"/>
          <p:cNvPicPr preferRelativeResize="0"/>
          <p:nvPr/>
        </p:nvPicPr>
        <p:blipFill rotWithShape="1">
          <a:blip r:embed="rId4">
            <a:alphaModFix/>
          </a:blip>
          <a:srcRect/>
          <a:stretch/>
        </p:blipFill>
        <p:spPr>
          <a:xfrm flipH="1">
            <a:off x="10480662" y="4781909"/>
            <a:ext cx="2158386" cy="2158386"/>
          </a:xfrm>
          <a:prstGeom prst="rect">
            <a:avLst/>
          </a:prstGeom>
          <a:noFill/>
          <a:ln>
            <a:noFill/>
          </a:ln>
        </p:spPr>
      </p:pic>
      <p:sp>
        <p:nvSpPr>
          <p:cNvPr id="184" name="Google Shape;184;p11"/>
          <p:cNvSpPr txBox="1"/>
          <p:nvPr/>
        </p:nvSpPr>
        <p:spPr>
          <a:xfrm>
            <a:off x="1443437" y="558926"/>
            <a:ext cx="663034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chemeClr val="dk1"/>
                </a:solidFill>
                <a:latin typeface="Times New Roman" panose="02020603050405020304" pitchFamily="18" charset="0"/>
                <a:cs typeface="Times New Roman" panose="02020603050405020304" pitchFamily="18" charset="0"/>
                <a:sym typeface="Arial"/>
              </a:rPr>
              <a:t>2. </a:t>
            </a:r>
            <a:r>
              <a:rPr lang="en-US" sz="2800" b="1" dirty="0" err="1">
                <a:solidFill>
                  <a:schemeClr val="dk1"/>
                </a:solidFill>
                <a:latin typeface="Times New Roman" panose="02020603050405020304" pitchFamily="18" charset="0"/>
                <a:cs typeface="Times New Roman" panose="02020603050405020304" pitchFamily="18" charset="0"/>
              </a:rPr>
              <a:t>Tác</a:t>
            </a:r>
            <a:r>
              <a:rPr lang="en-US" sz="2800" b="1" dirty="0">
                <a:solidFill>
                  <a:schemeClr val="dk1"/>
                </a:solidFill>
                <a:latin typeface="Times New Roman" panose="02020603050405020304" pitchFamily="18" charset="0"/>
                <a:cs typeface="Times New Roman" panose="02020603050405020304" pitchFamily="18" charset="0"/>
              </a:rPr>
              <a:t> </a:t>
            </a:r>
            <a:r>
              <a:rPr lang="en-US" sz="2800" b="1" dirty="0" err="1">
                <a:solidFill>
                  <a:schemeClr val="dk1"/>
                </a:solidFill>
                <a:latin typeface="Times New Roman" panose="02020603050405020304" pitchFamily="18" charset="0"/>
                <a:cs typeface="Times New Roman" panose="02020603050405020304" pitchFamily="18" charset="0"/>
              </a:rPr>
              <a:t>phẩm</a:t>
            </a:r>
            <a:endParaRPr sz="2800" b="1" i="1" dirty="0">
              <a:solidFill>
                <a:schemeClr val="dk1"/>
              </a:solidFill>
              <a:latin typeface="Times New Roman" panose="02020603050405020304" pitchFamily="18" charset="0"/>
              <a:cs typeface="Times New Roman" panose="02020603050405020304" pitchFamily="18" charset="0"/>
              <a:sym typeface="Arial"/>
            </a:endParaRPr>
          </a:p>
        </p:txBody>
      </p:sp>
      <p:pic>
        <p:nvPicPr>
          <p:cNvPr id="185" name="Google Shape;185;p11"/>
          <p:cNvPicPr preferRelativeResize="0"/>
          <p:nvPr/>
        </p:nvPicPr>
        <p:blipFill rotWithShape="1">
          <a:blip r:embed="rId5">
            <a:alphaModFix/>
          </a:blip>
          <a:srcRect/>
          <a:stretch/>
        </p:blipFill>
        <p:spPr>
          <a:xfrm>
            <a:off x="479183" y="2542225"/>
            <a:ext cx="964254" cy="964254"/>
          </a:xfrm>
          <a:prstGeom prst="rect">
            <a:avLst/>
          </a:prstGeom>
          <a:noFill/>
          <a:ln>
            <a:noFill/>
          </a:ln>
        </p:spPr>
      </p:pic>
      <p:sp>
        <p:nvSpPr>
          <p:cNvPr id="186" name="Google Shape;186;p11"/>
          <p:cNvSpPr/>
          <p:nvPr/>
        </p:nvSpPr>
        <p:spPr>
          <a:xfrm>
            <a:off x="1443437" y="1215141"/>
            <a:ext cx="10231357" cy="3984025"/>
          </a:xfrm>
          <a:prstGeom prst="roundRect">
            <a:avLst>
              <a:gd name="adj" fmla="val 16667"/>
            </a:avLst>
          </a:prstGeom>
          <a:noFill/>
          <a:ln w="9525" cap="flat" cmpd="sng">
            <a:solidFill>
              <a:srgbClr val="FF4E4E"/>
            </a:solidFill>
            <a:prstDash val="dash"/>
            <a:round/>
            <a:headEnd type="none" w="sm" len="sm"/>
            <a:tailEnd type="none" w="sm" len="sm"/>
          </a:ln>
        </p:spPr>
        <p:txBody>
          <a:bodyPr spcFirstLastPara="1" wrap="square" lIns="91425" tIns="45700" rIns="91425" bIns="45700" anchor="t" anchorCtr="0">
            <a:spAutoFit/>
          </a:bodyPr>
          <a:lstStyle/>
          <a:p>
            <a:r>
              <a:rPr lang="en-US" sz="2800" dirty="0">
                <a:solidFill>
                  <a:srgbClr val="000000"/>
                </a:solidFill>
                <a:latin typeface="Arial"/>
                <a:ea typeface="Arial"/>
                <a:cs typeface="Arial"/>
                <a:sym typeface="Arial"/>
              </a:rPr>
              <a:t>-</a:t>
            </a:r>
            <a:r>
              <a:rPr lang="en-US" dirty="0"/>
              <a:t>- </a:t>
            </a:r>
            <a:r>
              <a:rPr lang="en-US" sz="2500" dirty="0" err="1">
                <a:latin typeface="Times New Roman" panose="02020603050405020304" pitchFamily="18" charset="0"/>
                <a:cs typeface="Times New Roman" panose="02020603050405020304" pitchFamily="18" charset="0"/>
              </a:rPr>
              <a:t>Bài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thơ</a:t>
            </a:r>
            <a:r>
              <a:rPr lang="en-US" sz="2500" dirty="0">
                <a:latin typeface="Times New Roman" panose="02020603050405020304" pitchFamily="18" charset="0"/>
                <a:cs typeface="Times New Roman" panose="02020603050405020304" pitchFamily="18" charset="0"/>
              </a:rPr>
              <a:t> ra </a:t>
            </a:r>
            <a:r>
              <a:rPr lang="en-US" sz="2500" dirty="0" err="1">
                <a:latin typeface="Times New Roman" panose="02020603050405020304" pitchFamily="18" charset="0"/>
                <a:cs typeface="Times New Roman" panose="02020603050405020304" pitchFamily="18" charset="0"/>
              </a:rPr>
              <a:t>đời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vào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mùa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xuân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Đinh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Mão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tháng</a:t>
            </a:r>
            <a:r>
              <a:rPr lang="en-US" sz="2500" dirty="0">
                <a:latin typeface="Times New Roman" panose="02020603050405020304" pitchFamily="18" charset="0"/>
                <a:cs typeface="Times New Roman" panose="02020603050405020304" pitchFamily="18" charset="0"/>
              </a:rPr>
              <a:t> 2/ 1987), </a:t>
            </a:r>
            <a:r>
              <a:rPr lang="en-US" sz="2500" dirty="0" err="1">
                <a:latin typeface="Times New Roman" panose="02020603050405020304" pitchFamily="18" charset="0"/>
                <a:cs typeface="Times New Roman" panose="02020603050405020304" pitchFamily="18" charset="0"/>
              </a:rPr>
              <a:t>được</a:t>
            </a:r>
            <a:r>
              <a:rPr lang="en-US" sz="2500" dirty="0">
                <a:latin typeface="Times New Roman" panose="02020603050405020304" pitchFamily="18" charset="0"/>
                <a:cs typeface="Times New Roman" panose="02020603050405020304" pitchFamily="18" charset="0"/>
              </a:rPr>
              <a:t> in </a:t>
            </a:r>
            <a:r>
              <a:rPr lang="en-US" sz="2500" dirty="0" err="1">
                <a:latin typeface="Times New Roman" panose="02020603050405020304" pitchFamily="18" charset="0"/>
                <a:cs typeface="Times New Roman" panose="02020603050405020304" pitchFamily="18" charset="0"/>
              </a:rPr>
              <a:t>trong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tập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thơ</a:t>
            </a:r>
            <a:r>
              <a:rPr lang="en-US" sz="2500"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Lá</a:t>
            </a:r>
            <a:r>
              <a:rPr lang="en-US" sz="2500" dirty="0">
                <a:latin typeface="Times New Roman" panose="02020603050405020304" pitchFamily="18" charset="0"/>
                <a:cs typeface="Times New Roman" panose="02020603050405020304" pitchFamily="18" charset="0"/>
              </a:rPr>
              <a:t>” (1988).</a:t>
            </a:r>
            <a:endParaRPr lang="vi-VN" sz="2500" dirty="0">
              <a:latin typeface="Times New Roman" panose="02020603050405020304" pitchFamily="18" charset="0"/>
              <a:cs typeface="Times New Roman" panose="02020603050405020304" pitchFamily="18" charset="0"/>
            </a:endParaRPr>
          </a:p>
          <a:p>
            <a:pPr marL="342900" indent="-342900">
              <a:buFontTx/>
              <a:buChar char="-"/>
            </a:pPr>
            <a:r>
              <a:rPr lang="en-US" sz="2500" dirty="0" err="1">
                <a:latin typeface="Times New Roman" panose="02020603050405020304" pitchFamily="18" charset="0"/>
                <a:cs typeface="Times New Roman" panose="02020603050405020304" pitchFamily="18" charset="0"/>
              </a:rPr>
              <a:t>Thể</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loại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Tự</a:t>
            </a:r>
            <a:r>
              <a:rPr lang="en-US" sz="2500" dirty="0">
                <a:latin typeface="Times New Roman" panose="02020603050405020304" pitchFamily="18" charset="0"/>
                <a:cs typeface="Times New Roman" panose="02020603050405020304" pitchFamily="18" charset="0"/>
              </a:rPr>
              <a:t> do</a:t>
            </a:r>
          </a:p>
          <a:p>
            <a:pPr marL="342900" indent="-342900">
              <a:buFontTx/>
              <a:buChar char="-"/>
            </a:pPr>
            <a:r>
              <a:rPr lang="en-US" sz="2500" dirty="0" err="1">
                <a:latin typeface="Times New Roman" panose="02020603050405020304" pitchFamily="18" charset="0"/>
                <a:cs typeface="Times New Roman" panose="02020603050405020304" pitchFamily="18" charset="0"/>
              </a:rPr>
              <a:t>Phương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thức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biểu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đạt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chính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Biểu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cảm</a:t>
            </a:r>
            <a:endParaRPr lang="vi-VN" sz="2500" dirty="0">
              <a:latin typeface="Times New Roman" panose="02020603050405020304" pitchFamily="18" charset="0"/>
              <a:cs typeface="Times New Roman" panose="02020603050405020304" pitchFamily="18" charset="0"/>
            </a:endParaRPr>
          </a:p>
          <a:p>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Cấu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tứ</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và</a:t>
            </a:r>
            <a:r>
              <a:rPr lang="en-US" sz="2500" dirty="0">
                <a:latin typeface="Times New Roman" panose="02020603050405020304" pitchFamily="18" charset="0"/>
                <a:cs typeface="Times New Roman" panose="02020603050405020304" pitchFamily="18" charset="0"/>
              </a:rPr>
              <a:t> ý </a:t>
            </a:r>
            <a:r>
              <a:rPr lang="en-US" sz="2500" dirty="0" err="1">
                <a:latin typeface="Times New Roman" panose="02020603050405020304" pitchFamily="18" charset="0"/>
                <a:cs typeface="Times New Roman" panose="02020603050405020304" pitchFamily="18" charset="0"/>
              </a:rPr>
              <a:t>nghĩa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tượng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trưng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Vẻ</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đẹp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sức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sống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vĩnh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cửu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thông</a:t>
            </a:r>
            <a:r>
              <a:rPr lang="en-US" sz="2500" dirty="0">
                <a:latin typeface="Times New Roman" panose="02020603050405020304" pitchFamily="18" charset="0"/>
                <a:cs typeface="Times New Roman" panose="02020603050405020304" pitchFamily="18" charset="0"/>
              </a:rPr>
              <a:t> qua </a:t>
            </a:r>
            <a:r>
              <a:rPr lang="en-US" sz="2500" dirty="0" err="1">
                <a:latin typeface="Times New Roman" panose="02020603050405020304" pitchFamily="18" charset="0"/>
                <a:cs typeface="Times New Roman" panose="02020603050405020304" pitchFamily="18" charset="0"/>
              </a:rPr>
              <a:t>những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câu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thơ</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những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bài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hát</a:t>
            </a:r>
            <a:endParaRPr lang="vi-VN" sz="2500" dirty="0">
              <a:latin typeface="Times New Roman" panose="02020603050405020304" pitchFamily="18" charset="0"/>
              <a:cs typeface="Times New Roman" panose="02020603050405020304" pitchFamily="18" charset="0"/>
            </a:endParaRPr>
          </a:p>
          <a:p>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Bố</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cục</a:t>
            </a:r>
            <a:r>
              <a:rPr lang="en-US" sz="2500" dirty="0">
                <a:latin typeface="Times New Roman" panose="02020603050405020304" pitchFamily="18" charset="0"/>
                <a:cs typeface="Times New Roman" panose="02020603050405020304" pitchFamily="18" charset="0"/>
              </a:rPr>
              <a:t>: 2 </a:t>
            </a:r>
            <a:r>
              <a:rPr lang="en-US" sz="2500" dirty="0" err="1">
                <a:latin typeface="Times New Roman" panose="02020603050405020304" pitchFamily="18" charset="0"/>
                <a:cs typeface="Times New Roman" panose="02020603050405020304" pitchFamily="18" charset="0"/>
              </a:rPr>
              <a:t>phần</a:t>
            </a:r>
            <a:endParaRPr lang="vi-VN" sz="2500" dirty="0">
              <a:latin typeface="Times New Roman" panose="02020603050405020304" pitchFamily="18" charset="0"/>
              <a:cs typeface="Times New Roman" panose="02020603050405020304" pitchFamily="18" charset="0"/>
            </a:endParaRPr>
          </a:p>
          <a:p>
            <a:r>
              <a:rPr lang="en-US" sz="2500" dirty="0">
                <a:latin typeface="Times New Roman" panose="02020603050405020304" pitchFamily="18" charset="0"/>
                <a:cs typeface="Times New Roman" panose="02020603050405020304" pitchFamily="18" charset="0"/>
              </a:rPr>
              <a:t>+ 6 </a:t>
            </a:r>
            <a:r>
              <a:rPr lang="en-US" sz="2500" dirty="0" err="1">
                <a:latin typeface="Times New Roman" panose="02020603050405020304" pitchFamily="18" charset="0"/>
                <a:cs typeface="Times New Roman" panose="02020603050405020304" pitchFamily="18" charset="0"/>
              </a:rPr>
              <a:t>dòng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thơ</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đầu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Sức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mạnh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tàn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phá</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của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thời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gian</a:t>
            </a:r>
            <a:endParaRPr lang="vi-VN" sz="2500" dirty="0">
              <a:latin typeface="Times New Roman" panose="02020603050405020304" pitchFamily="18" charset="0"/>
              <a:cs typeface="Times New Roman" panose="02020603050405020304" pitchFamily="18" charset="0"/>
            </a:endParaRPr>
          </a:p>
          <a:p>
            <a:r>
              <a:rPr lang="en-US" sz="2500" dirty="0">
                <a:latin typeface="Times New Roman" panose="02020603050405020304" pitchFamily="18" charset="0"/>
                <a:cs typeface="Times New Roman" panose="02020603050405020304" pitchFamily="18" charset="0"/>
              </a:rPr>
              <a:t>+ 6 </a:t>
            </a:r>
            <a:r>
              <a:rPr lang="en-US" sz="2500" dirty="0" err="1">
                <a:latin typeface="Times New Roman" panose="02020603050405020304" pitchFamily="18" charset="0"/>
                <a:cs typeface="Times New Roman" panose="02020603050405020304" pitchFamily="18" charset="0"/>
              </a:rPr>
              <a:t>dòng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thơ</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cuối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Những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điều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bất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chấp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quy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luật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khắc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nghiệt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của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thời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gian</a:t>
            </a:r>
            <a:endParaRPr sz="2500" dirty="0">
              <a:solidFill>
                <a:schemeClr val="dk1"/>
              </a:solidFill>
              <a:latin typeface="Times New Roman" panose="02020603050405020304" pitchFamily="18" charset="0"/>
              <a:cs typeface="Times New Roman" panose="02020603050405020304" pitchFamily="18" charset="0"/>
              <a:sym typeface="Arial"/>
            </a:endParaRPr>
          </a:p>
        </p:txBody>
      </p:sp>
      <p:pic>
        <p:nvPicPr>
          <p:cNvPr id="187" name="Google Shape;187;p11"/>
          <p:cNvPicPr preferRelativeResize="0"/>
          <p:nvPr/>
        </p:nvPicPr>
        <p:blipFill rotWithShape="1">
          <a:blip r:embed="rId5">
            <a:alphaModFix/>
          </a:blip>
          <a:srcRect/>
          <a:stretch/>
        </p:blipFill>
        <p:spPr>
          <a:xfrm>
            <a:off x="5477575" y="5160732"/>
            <a:ext cx="964254" cy="96425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
                                        </p:tgtEl>
                                        <p:attrNameLst>
                                          <p:attrName>style.visibility</p:attrName>
                                        </p:attrNameLst>
                                      </p:cBhvr>
                                      <p:to>
                                        <p:strVal val="visible"/>
                                      </p:to>
                                    </p:set>
                                    <p:animEffect transition="in" filter="fade">
                                      <p:cBhvr>
                                        <p:cTn id="7" dur="1000"/>
                                        <p:tgtEl>
                                          <p:spTgt spid="18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6"/>
                                        </p:tgtEl>
                                        <p:attrNameLst>
                                          <p:attrName>style.visibility</p:attrName>
                                        </p:attrNameLst>
                                      </p:cBhvr>
                                      <p:to>
                                        <p:strVal val="visible"/>
                                      </p:to>
                                    </p:set>
                                    <p:animEffect transition="in" filter="fade">
                                      <p:cBhvr>
                                        <p:cTn id="12" dur="500"/>
                                        <p:tgtEl>
                                          <p:spTgt spid="186"/>
                                        </p:tgtEl>
                                      </p:cBhvr>
                                    </p:animEffect>
                                  </p:childTnLst>
                                </p:cTn>
                              </p:par>
                              <p:par>
                                <p:cTn id="13" presetID="10" presetClass="entr" presetSubtype="0" fill="hold" nodeType="withEffect">
                                  <p:stCondLst>
                                    <p:cond delay="0"/>
                                  </p:stCondLst>
                                  <p:childTnLst>
                                    <p:set>
                                      <p:cBhvr>
                                        <p:cTn id="14" dur="1" fill="hold">
                                          <p:stCondLst>
                                            <p:cond delay="0"/>
                                          </p:stCondLst>
                                        </p:cTn>
                                        <p:tgtEl>
                                          <p:spTgt spid="185"/>
                                        </p:tgtEl>
                                        <p:attrNameLst>
                                          <p:attrName>style.visibility</p:attrName>
                                        </p:attrNameLst>
                                      </p:cBhvr>
                                      <p:to>
                                        <p:strVal val="visible"/>
                                      </p:to>
                                    </p:set>
                                    <p:animEffect transition="in" filter="fade">
                                      <p:cBhvr>
                                        <p:cTn id="15" dur="500"/>
                                        <p:tgtEl>
                                          <p:spTgt spid="185"/>
                                        </p:tgtEl>
                                      </p:cBhvr>
                                    </p:animEffect>
                                  </p:childTnLst>
                                </p:cTn>
                              </p:par>
                              <p:par>
                                <p:cTn id="16" presetID="10" presetClass="entr" presetSubtype="0" fill="hold" nodeType="withEffect">
                                  <p:stCondLst>
                                    <p:cond delay="0"/>
                                  </p:stCondLst>
                                  <p:childTnLst>
                                    <p:set>
                                      <p:cBhvr>
                                        <p:cTn id="17" dur="1" fill="hold">
                                          <p:stCondLst>
                                            <p:cond delay="0"/>
                                          </p:stCondLst>
                                        </p:cTn>
                                        <p:tgtEl>
                                          <p:spTgt spid="187"/>
                                        </p:tgtEl>
                                        <p:attrNameLst>
                                          <p:attrName>style.visibility</p:attrName>
                                        </p:attrNameLst>
                                      </p:cBhvr>
                                      <p:to>
                                        <p:strVal val="visible"/>
                                      </p:to>
                                    </p:set>
                                    <p:animEffect transition="in" filter="fade">
                                      <p:cBhvr>
                                        <p:cTn id="18" dur="500"/>
                                        <p:tgtEl>
                                          <p:spTgt spid="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第一PPT模板网-WWW.1PPT.COM">
  <a:themeElements>
    <a:clrScheme name="自定义 10">
      <a:dk1>
        <a:srgbClr val="000000"/>
      </a:dk1>
      <a:lt1>
        <a:srgbClr val="FFFFFF"/>
      </a:lt1>
      <a:dk2>
        <a:srgbClr val="262626"/>
      </a:dk2>
      <a:lt2>
        <a:srgbClr val="262626"/>
      </a:lt2>
      <a:accent1>
        <a:srgbClr val="D70000"/>
      </a:accent1>
      <a:accent2>
        <a:srgbClr val="FF7F7F"/>
      </a:accent2>
      <a:accent3>
        <a:srgbClr val="D70000"/>
      </a:accent3>
      <a:accent4>
        <a:srgbClr val="FF7F7F"/>
      </a:accent4>
      <a:accent5>
        <a:srgbClr val="D70000"/>
      </a:accent5>
      <a:accent6>
        <a:srgbClr val="FF7F7F"/>
      </a:accent6>
      <a:hlink>
        <a:srgbClr val="C1111B"/>
      </a:hlink>
      <a:folHlink>
        <a:srgbClr val="C1111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TotalTime>
  <Words>1678</Words>
  <Application>Microsoft Office PowerPoint</Application>
  <PresentationFormat>Widescreen</PresentationFormat>
  <Paragraphs>123</Paragraphs>
  <Slides>26</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Times New Roman</vt:lpstr>
      <vt:lpstr>第一PPT模板网-WWW.1PPT.COM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优品PPT</dc:creator>
  <cp:lastModifiedBy>ADMIN</cp:lastModifiedBy>
  <cp:revision>37</cp:revision>
  <dcterms:created xsi:type="dcterms:W3CDTF">2022-10-18T22:19:56Z</dcterms:created>
  <dcterms:modified xsi:type="dcterms:W3CDTF">2025-04-03T08:12:54Z</dcterms:modified>
</cp:coreProperties>
</file>