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3E00-F735-431D-89B1-D1E1DB7E6B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3857-1074-4FE7-AE13-1F07965D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xmlns="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xmlns="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3A5CE3-0C01-4DBF-926A-2F9BFD043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xmlns="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xmlns="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xmlns="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DCF61-7188-47C4-BBB4-56FDCCA6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01486"/>
            <a:ext cx="8791575" cy="12987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và khóa chính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sở dữ liệu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406EFD-8E19-48AB-96BE-5532962FD11A}"/>
              </a:ext>
            </a:extLst>
          </p:cNvPr>
          <p:cNvSpPr txBox="1"/>
          <p:nvPr/>
        </p:nvSpPr>
        <p:spPr>
          <a:xfrm>
            <a:off x="477079" y="1600200"/>
            <a:ext cx="10853530" cy="4831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>
              <a:lnSpc>
                <a:spcPct val="115000"/>
              </a:lnSpc>
              <a:spcAft>
                <a:spcPts val="1400"/>
              </a:spcAft>
            </a:pP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ức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hệ và các thao tác trên dữ liệu</a:t>
            </a:r>
            <a:endParaRPr lang="en-US" sz="28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07950" algn="just">
              <a:lnSpc>
                <a:spcPct val="124000"/>
              </a:lnSpc>
              <a:spcAft>
                <a:spcPts val="3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SDL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quan hệ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là một tập hợp các bảng dữ liệu có liên quan với nhau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Tên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cột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cho biết ý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ĩa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dữ liệu 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các ô thuộc cột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ó. Tên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cột giúp hiểu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mỗi hàng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ng. Mỗi 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một bộ các giá trị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Mỗi một hàng trong bảng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CSDL quan h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ghi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Mỗi cột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xmlns="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DFAB7B-51F0-D871-D29B-B923C4162BD0}"/>
              </a:ext>
            </a:extLst>
          </p:cNvPr>
          <p:cNvSpPr txBox="1"/>
          <p:nvPr/>
        </p:nvSpPr>
        <p:spPr>
          <a:xfrm>
            <a:off x="801343" y="5244147"/>
            <a:ext cx="61044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2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0357D9-219A-496F-945B-54D5617F7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40962" r="21087" b="32745"/>
          <a:stretch/>
        </p:blipFill>
        <p:spPr>
          <a:xfrm>
            <a:off x="508605" y="437323"/>
            <a:ext cx="11174790" cy="29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4DBD74-51F8-4388-B5BF-3CAB4768406B}"/>
              </a:ext>
            </a:extLst>
          </p:cNvPr>
          <p:cNvSpPr txBox="1"/>
          <p:nvPr/>
        </p:nvSpPr>
        <p:spPr>
          <a:xfrm>
            <a:off x="291549" y="203090"/>
            <a:ext cx="11396870" cy="452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2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 nhật dữ liệu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bao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thao tác thêm, sửa và xoá dữ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bảng.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làm thay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trúc của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40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vấn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35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Truy vấn dữ liệu là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 một CSDL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việc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và kết xuất ra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phục vụ các hoạt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ộng hoặc giúp đưa ra các quyết định phù hợp, kịp thời.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41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AE38EC-FCA2-4D55-B286-B9F695EA02D7}"/>
              </a:ext>
            </a:extLst>
          </p:cNvPr>
          <p:cNvSpPr txBox="1"/>
          <p:nvPr/>
        </p:nvSpPr>
        <p:spPr>
          <a:xfrm>
            <a:off x="357808" y="180484"/>
            <a:ext cx="11476383" cy="372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0">
              <a:lnSpc>
                <a:spcPct val="142000"/>
              </a:lnSpc>
              <a:spcAft>
                <a:spcPts val="5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ràng buộc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1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trong CSDL quan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phải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mãn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ràng buộc 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buộc toàn vẹn v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liệu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đảm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tính x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định và đúng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dữ liệu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chẳng hạn: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có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 gi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nhau hoàn toàn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cùng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môi trường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vói 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cả các trường khác.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với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khác trong cùng CSDL.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ô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chỉ chứa một giá trị.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EA20A9-A0EB-4E0C-A752-05BC12062A7A}"/>
              </a:ext>
            </a:extLst>
          </p:cNvPr>
          <p:cNvSpPr txBox="1"/>
          <p:nvPr/>
        </p:nvSpPr>
        <p:spPr>
          <a:xfrm>
            <a:off x="185530" y="135995"/>
            <a:ext cx="11582400" cy="426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endParaRPr lang="en-US" sz="2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l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tập hợp một s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có 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t: 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bộ giá trị 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trường 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xác định duy nhất một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không th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bớt b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trường nào mà tập hợp 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các trường còn lại v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còn tính 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-SGK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hợp 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một trường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CCCD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kh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hợp gồm hai trường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ph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khoá v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bỏ trường 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tên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khói tập hợp này th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riêng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ũ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tính 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xác định duy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một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77D606-C135-45D7-B106-B8ED982F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54688" r="18370" b="19019"/>
          <a:stretch/>
        </p:blipFill>
        <p:spPr>
          <a:xfrm>
            <a:off x="2305878" y="4331169"/>
            <a:ext cx="9303026" cy="22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273E43-1157-4F56-AC4B-FC9EDD6E219A}"/>
              </a:ext>
            </a:extLst>
          </p:cNvPr>
          <p:cNvSpPr txBox="1"/>
          <p:nvPr/>
        </p:nvSpPr>
        <p:spPr>
          <a:xfrm>
            <a:off x="569843" y="290418"/>
            <a:ext cx="10972802" cy="153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4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hơn một khoá. người ta thường chọn một khoá làm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 ch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(Primary Key), ưu tiên chọn khoá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ít trường nhất,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nêu chọn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khoá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trường.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E339C0-91EA-49ED-8B16-46CBDBCBD48D}"/>
              </a:ext>
            </a:extLst>
          </p:cNvPr>
          <p:cNvSpPr txBox="1"/>
          <p:nvPr/>
        </p:nvSpPr>
        <p:spPr>
          <a:xfrm>
            <a:off x="390939" y="2047691"/>
            <a:ext cx="11330610" cy="29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Hệ quản trị CSDL đ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b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ràng buộc khoá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SGK)</a:t>
            </a:r>
          </a:p>
          <a:p>
            <a:pPr indent="406400" algn="just">
              <a:lnSpc>
                <a:spcPct val="120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hệ quản trị CS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nào cũng có cơ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soát, ngăn chặn những vi phạm ràng buộc khoá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với việc cập nhật dữ liệu.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người tạo lập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ị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trường làm khoá chính và mỗi khi xuất hiện thao tác cập nhật dữ liệu, phần mềm sẽ tự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xem cập nhật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có vi phạm ràng buộc khoá hay không.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D998BB-8347-4E85-BC6E-46009C0D8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1" t="34462" r="20435" b="16119"/>
          <a:stretch/>
        </p:blipFill>
        <p:spPr>
          <a:xfrm>
            <a:off x="110407" y="797488"/>
            <a:ext cx="11971186" cy="5528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039E20-50CC-4455-AEDE-EA143E6B41C8}"/>
              </a:ext>
            </a:extLst>
          </p:cNvPr>
          <p:cNvSpPr txBox="1"/>
          <p:nvPr/>
        </p:nvSpPr>
        <p:spPr>
          <a:xfrm>
            <a:off x="430695" y="139573"/>
            <a:ext cx="11330610" cy="551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hành với khóa của bảng trong CSDL (SGK)</a:t>
            </a:r>
          </a:p>
        </p:txBody>
      </p:sp>
    </p:spTree>
    <p:extLst>
      <p:ext uri="{BB962C8B-B14F-4D97-AF65-F5344CB8AC3E}">
        <p14:creationId xmlns:p14="http://schemas.microsoft.com/office/powerpoint/2010/main" val="3628256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5550C0-8BBC-4DE4-830D-5E2BCF01C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29555" r="25761" b="26752"/>
          <a:stretch/>
        </p:blipFill>
        <p:spPr>
          <a:xfrm>
            <a:off x="264193" y="371061"/>
            <a:ext cx="11663614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21194-D97A-44CC-9D0F-9CE7F5B19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47148" r="18261" b="12832"/>
          <a:stretch/>
        </p:blipFill>
        <p:spPr>
          <a:xfrm>
            <a:off x="126760" y="477078"/>
            <a:ext cx="11938480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6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248</TotalTime>
  <Words>776</Words>
  <Application>Microsoft Office PowerPoint</Application>
  <PresentationFormat>Custom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Bài 2. bảng và khóa chính  trong cơ sở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bảng và khóa chính  trong cơ sở dữ liệu</dc:title>
  <dc:creator>VnTeach.Com</dc:creator>
  <cp:keywords>VnTeach.Com</cp:keywords>
  <cp:lastModifiedBy>DANGPHAT</cp:lastModifiedBy>
  <cp:revision>3</cp:revision>
  <dcterms:created xsi:type="dcterms:W3CDTF">2023-08-01T14:00:32Z</dcterms:created>
  <dcterms:modified xsi:type="dcterms:W3CDTF">2024-11-04T03:57:05Z</dcterms:modified>
</cp:coreProperties>
</file>