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31"/>
  </p:notesMasterIdLst>
  <p:sldIdLst>
    <p:sldId id="261" r:id="rId2"/>
    <p:sldId id="326" r:id="rId3"/>
    <p:sldId id="365" r:id="rId4"/>
    <p:sldId id="331" r:id="rId5"/>
    <p:sldId id="333" r:id="rId6"/>
    <p:sldId id="329" r:id="rId7"/>
    <p:sldId id="334" r:id="rId8"/>
    <p:sldId id="366" r:id="rId9"/>
    <p:sldId id="335" r:id="rId10"/>
    <p:sldId id="337" r:id="rId11"/>
    <p:sldId id="340" r:id="rId12"/>
    <p:sldId id="341" r:id="rId13"/>
    <p:sldId id="369" r:id="rId14"/>
    <p:sldId id="370" r:id="rId15"/>
    <p:sldId id="342" r:id="rId16"/>
    <p:sldId id="371" r:id="rId17"/>
    <p:sldId id="367" r:id="rId18"/>
    <p:sldId id="368" r:id="rId19"/>
    <p:sldId id="364" r:id="rId20"/>
    <p:sldId id="349" r:id="rId21"/>
    <p:sldId id="354" r:id="rId22"/>
    <p:sldId id="359" r:id="rId23"/>
    <p:sldId id="355" r:id="rId24"/>
    <p:sldId id="356" r:id="rId25"/>
    <p:sldId id="357" r:id="rId26"/>
    <p:sldId id="360" r:id="rId27"/>
    <p:sldId id="362" r:id="rId28"/>
    <p:sldId id="352" r:id="rId29"/>
    <p:sldId id="372" r:id="rId3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4B638-A8BC-40C5-B293-1E830AA2790C}" type="datetimeFigureOut">
              <a:rPr lang="en-US" smtClean="0"/>
              <a:pPr/>
              <a:t>06/12/2024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A146A-FA13-4336-AA1B-B172AC87A2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9B0177-6D24-41AF-9103-82F559E4EBA9}" type="slidenum">
              <a:rPr lang="zh-CN" altLang="en-US">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83039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9B0177-6D24-41AF-9103-82F559E4EBA9}" type="slidenum">
              <a:rPr lang="zh-CN" altLang="en-US">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124736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6B5B-9F6A-4C36-8F64-51E1371589D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4F081129-EF86-4CA5-B54C-D8FD95E2657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AB68F64-9F22-48BD-93EF-7CD02BD90914}"/>
              </a:ext>
            </a:extLst>
          </p:cNvPr>
          <p:cNvSpPr>
            <a:spLocks noGrp="1"/>
          </p:cNvSpPr>
          <p:nvPr>
            <p:ph type="dt" sz="half" idx="10"/>
          </p:nvPr>
        </p:nvSpPr>
        <p:spPr/>
        <p:txBody>
          <a:bodyPr/>
          <a:lstStyle/>
          <a:p>
            <a:fld id="{F1E532B0-B921-4E55-AF00-42E1E6C91179}" type="datetimeFigureOut">
              <a:rPr lang="en-US" smtClean="0"/>
              <a:pPr/>
              <a:t>06/12/2024</a:t>
            </a:fld>
            <a:endParaRPr lang="en-US"/>
          </a:p>
        </p:txBody>
      </p:sp>
      <p:sp>
        <p:nvSpPr>
          <p:cNvPr id="5" name="Footer Placeholder 4">
            <a:extLst>
              <a:ext uri="{FF2B5EF4-FFF2-40B4-BE49-F238E27FC236}">
                <a16:creationId xmlns:a16="http://schemas.microsoft.com/office/drawing/2014/main" id="{68C49E26-BD08-44C0-B4AA-2A3B541B3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51D7D-3720-4DF2-B664-3CBF9A7C84CE}"/>
              </a:ext>
            </a:extLst>
          </p:cNvPr>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151567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B97E-E529-46AB-ABCA-0B95E70FD75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502CE9D-DD9B-41DE-AEF9-44B1AA09D7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077A16E-991F-45F2-B6A9-415BB19D433D}"/>
              </a:ext>
            </a:extLst>
          </p:cNvPr>
          <p:cNvSpPr>
            <a:spLocks noGrp="1"/>
          </p:cNvSpPr>
          <p:nvPr>
            <p:ph type="dt" sz="half" idx="10"/>
          </p:nvPr>
        </p:nvSpPr>
        <p:spPr/>
        <p:txBody>
          <a:bodyPr/>
          <a:lstStyle/>
          <a:p>
            <a:fld id="{F1E532B0-B921-4E55-AF00-42E1E6C91179}" type="datetimeFigureOut">
              <a:rPr lang="en-US" smtClean="0"/>
              <a:pPr/>
              <a:t>06/12/2024</a:t>
            </a:fld>
            <a:endParaRPr lang="en-US"/>
          </a:p>
        </p:txBody>
      </p:sp>
      <p:sp>
        <p:nvSpPr>
          <p:cNvPr id="5" name="Footer Placeholder 4">
            <a:extLst>
              <a:ext uri="{FF2B5EF4-FFF2-40B4-BE49-F238E27FC236}">
                <a16:creationId xmlns:a16="http://schemas.microsoft.com/office/drawing/2014/main" id="{A4CABE64-3FB2-47DC-A434-4ACB2EA5C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78A35-B8CF-453E-ACC7-4DB657E0D966}"/>
              </a:ext>
            </a:extLst>
          </p:cNvPr>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230249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8C173B-A89D-497A-907E-4C8A97D2025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DBD02C4-B62D-493A-AB23-6407B7E9D36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34BAB2A-5B7A-404E-B7F4-919D8CAD4EFB}"/>
              </a:ext>
            </a:extLst>
          </p:cNvPr>
          <p:cNvSpPr>
            <a:spLocks noGrp="1"/>
          </p:cNvSpPr>
          <p:nvPr>
            <p:ph type="dt" sz="half" idx="10"/>
          </p:nvPr>
        </p:nvSpPr>
        <p:spPr/>
        <p:txBody>
          <a:bodyPr/>
          <a:lstStyle/>
          <a:p>
            <a:fld id="{F1E532B0-B921-4E55-AF00-42E1E6C91179}" type="datetimeFigureOut">
              <a:rPr lang="en-US" smtClean="0"/>
              <a:pPr/>
              <a:t>06/12/2024</a:t>
            </a:fld>
            <a:endParaRPr lang="en-US"/>
          </a:p>
        </p:txBody>
      </p:sp>
      <p:sp>
        <p:nvSpPr>
          <p:cNvPr id="5" name="Footer Placeholder 4">
            <a:extLst>
              <a:ext uri="{FF2B5EF4-FFF2-40B4-BE49-F238E27FC236}">
                <a16:creationId xmlns:a16="http://schemas.microsoft.com/office/drawing/2014/main" id="{67B8B303-C48E-4867-B69E-A58756DB0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24F4E-89F4-4DE1-9605-2BDE52646EA3}"/>
              </a:ext>
            </a:extLst>
          </p:cNvPr>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3699123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532B0-B921-4E55-AF00-42E1E6C91179}" type="datetimeFigureOut">
              <a:rPr lang="en-US" smtClean="0"/>
              <a:pPr/>
              <a:t>06/12/2024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1653271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7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C2FE-2A48-4841-A0CD-F11A9B4E5F2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27CB5BF-67A0-49D2-A219-459943CEA6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9A57DA1-61F0-42B2-BEC7-7D5955377B53}"/>
              </a:ext>
            </a:extLst>
          </p:cNvPr>
          <p:cNvSpPr>
            <a:spLocks noGrp="1"/>
          </p:cNvSpPr>
          <p:nvPr>
            <p:ph type="dt" sz="half" idx="10"/>
          </p:nvPr>
        </p:nvSpPr>
        <p:spPr/>
        <p:txBody>
          <a:bodyPr/>
          <a:lstStyle/>
          <a:p>
            <a:fld id="{F1E532B0-B921-4E55-AF00-42E1E6C91179}" type="datetimeFigureOut">
              <a:rPr lang="en-US" smtClean="0"/>
              <a:pPr/>
              <a:t>06/12/2024</a:t>
            </a:fld>
            <a:endParaRPr lang="en-US"/>
          </a:p>
        </p:txBody>
      </p:sp>
      <p:sp>
        <p:nvSpPr>
          <p:cNvPr id="5" name="Footer Placeholder 4">
            <a:extLst>
              <a:ext uri="{FF2B5EF4-FFF2-40B4-BE49-F238E27FC236}">
                <a16:creationId xmlns:a16="http://schemas.microsoft.com/office/drawing/2014/main" id="{F53721AD-9980-41F1-8F1F-4CEFB04C0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17433-515F-4E25-BE31-49D5C381C421}"/>
              </a:ext>
            </a:extLst>
          </p:cNvPr>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182040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01C0-0018-4DF9-803D-EBA74FC609E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9A2A88F-3F22-4460-AFA9-D68F994B9D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483C5C-54EA-4069-A3EF-0119F7C4C6F8}"/>
              </a:ext>
            </a:extLst>
          </p:cNvPr>
          <p:cNvSpPr>
            <a:spLocks noGrp="1"/>
          </p:cNvSpPr>
          <p:nvPr>
            <p:ph type="dt" sz="half" idx="10"/>
          </p:nvPr>
        </p:nvSpPr>
        <p:spPr/>
        <p:txBody>
          <a:bodyPr/>
          <a:lstStyle/>
          <a:p>
            <a:fld id="{F1E532B0-B921-4E55-AF00-42E1E6C91179}" type="datetimeFigureOut">
              <a:rPr lang="en-US" smtClean="0"/>
              <a:pPr/>
              <a:t>06/12/2024</a:t>
            </a:fld>
            <a:endParaRPr lang="en-US"/>
          </a:p>
        </p:txBody>
      </p:sp>
      <p:sp>
        <p:nvSpPr>
          <p:cNvPr id="5" name="Footer Placeholder 4">
            <a:extLst>
              <a:ext uri="{FF2B5EF4-FFF2-40B4-BE49-F238E27FC236}">
                <a16:creationId xmlns:a16="http://schemas.microsoft.com/office/drawing/2014/main" id="{80CA9445-CD2A-478E-A658-0F315EEE8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AA6BD-1700-4EC6-B236-EC81E9C06BAB}"/>
              </a:ext>
            </a:extLst>
          </p:cNvPr>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85558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0FBF8-01AE-4B51-89B4-FAF163E74A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C0F46C4-F9E9-4836-AB98-CF8DD6BCD7D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E485165-0F97-4FE1-8286-67769C804A9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2B71BD0-92EE-431B-8D24-7844011B9AC4}"/>
              </a:ext>
            </a:extLst>
          </p:cNvPr>
          <p:cNvSpPr>
            <a:spLocks noGrp="1"/>
          </p:cNvSpPr>
          <p:nvPr>
            <p:ph type="dt" sz="half" idx="10"/>
          </p:nvPr>
        </p:nvSpPr>
        <p:spPr/>
        <p:txBody>
          <a:bodyPr/>
          <a:lstStyle/>
          <a:p>
            <a:fld id="{F1E532B0-B921-4E55-AF00-42E1E6C91179}" type="datetimeFigureOut">
              <a:rPr lang="en-US" smtClean="0"/>
              <a:pPr/>
              <a:t>06/12/2024</a:t>
            </a:fld>
            <a:endParaRPr lang="en-US"/>
          </a:p>
        </p:txBody>
      </p:sp>
      <p:sp>
        <p:nvSpPr>
          <p:cNvPr id="6" name="Footer Placeholder 5">
            <a:extLst>
              <a:ext uri="{FF2B5EF4-FFF2-40B4-BE49-F238E27FC236}">
                <a16:creationId xmlns:a16="http://schemas.microsoft.com/office/drawing/2014/main" id="{EE17ABDF-60CB-4533-B9B7-EC28565BE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D91BC0-0739-41BD-A52F-77609153A15F}"/>
              </a:ext>
            </a:extLst>
          </p:cNvPr>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353141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0D10E-AB0A-4048-93B9-52F10FA25878}"/>
              </a:ext>
            </a:extLst>
          </p:cNvPr>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1A80318-4C38-4D54-B299-76EC9C5E0F5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D69304F-E869-4664-8FFA-52E513E5EDA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280793B-4EB5-4A52-B68C-7429D3C56BC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9F85294-2B0F-4114-A577-5837FEED801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2D58DA8-CF46-4E59-8123-EB8250B312FF}"/>
              </a:ext>
            </a:extLst>
          </p:cNvPr>
          <p:cNvSpPr>
            <a:spLocks noGrp="1"/>
          </p:cNvSpPr>
          <p:nvPr>
            <p:ph type="dt" sz="half" idx="10"/>
          </p:nvPr>
        </p:nvSpPr>
        <p:spPr/>
        <p:txBody>
          <a:bodyPr/>
          <a:lstStyle/>
          <a:p>
            <a:fld id="{F1E532B0-B921-4E55-AF00-42E1E6C91179}" type="datetimeFigureOut">
              <a:rPr lang="en-US" smtClean="0"/>
              <a:pPr/>
              <a:t>06/12/2024</a:t>
            </a:fld>
            <a:endParaRPr lang="en-US"/>
          </a:p>
        </p:txBody>
      </p:sp>
      <p:sp>
        <p:nvSpPr>
          <p:cNvPr id="8" name="Footer Placeholder 7">
            <a:extLst>
              <a:ext uri="{FF2B5EF4-FFF2-40B4-BE49-F238E27FC236}">
                <a16:creationId xmlns:a16="http://schemas.microsoft.com/office/drawing/2014/main" id="{8EC97EBC-08DE-4FC5-A394-F22AA25AB9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EE355B-CC36-4DC3-A3BF-A1D1B145D22D}"/>
              </a:ext>
            </a:extLst>
          </p:cNvPr>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1687619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F1F1-0F49-40D1-97E7-93257FAE2E4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1376877-3228-476E-BD8F-30D2ED4B1681}"/>
              </a:ext>
            </a:extLst>
          </p:cNvPr>
          <p:cNvSpPr>
            <a:spLocks noGrp="1"/>
          </p:cNvSpPr>
          <p:nvPr>
            <p:ph type="dt" sz="half" idx="10"/>
          </p:nvPr>
        </p:nvSpPr>
        <p:spPr/>
        <p:txBody>
          <a:bodyPr/>
          <a:lstStyle/>
          <a:p>
            <a:fld id="{F1E532B0-B921-4E55-AF00-42E1E6C91179}" type="datetimeFigureOut">
              <a:rPr lang="en-US" smtClean="0"/>
              <a:pPr/>
              <a:t>06/12/2024</a:t>
            </a:fld>
            <a:endParaRPr lang="en-US"/>
          </a:p>
        </p:txBody>
      </p:sp>
      <p:sp>
        <p:nvSpPr>
          <p:cNvPr id="4" name="Footer Placeholder 3">
            <a:extLst>
              <a:ext uri="{FF2B5EF4-FFF2-40B4-BE49-F238E27FC236}">
                <a16:creationId xmlns:a16="http://schemas.microsoft.com/office/drawing/2014/main" id="{210233C9-C800-4B2E-A538-B2AC0DF883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4155F2-376B-47B4-8449-7C09F6ADDD47}"/>
              </a:ext>
            </a:extLst>
          </p:cNvPr>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88032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FA27D0-976E-43E8-9CDB-BBD085213FE0}"/>
              </a:ext>
            </a:extLst>
          </p:cNvPr>
          <p:cNvSpPr>
            <a:spLocks noGrp="1"/>
          </p:cNvSpPr>
          <p:nvPr>
            <p:ph type="dt" sz="half" idx="10"/>
          </p:nvPr>
        </p:nvSpPr>
        <p:spPr/>
        <p:txBody>
          <a:bodyPr/>
          <a:lstStyle/>
          <a:p>
            <a:fld id="{F1E532B0-B921-4E55-AF00-42E1E6C91179}" type="datetimeFigureOut">
              <a:rPr lang="en-US" smtClean="0"/>
              <a:pPr/>
              <a:t>06/12/2024</a:t>
            </a:fld>
            <a:endParaRPr lang="en-US"/>
          </a:p>
        </p:txBody>
      </p:sp>
      <p:sp>
        <p:nvSpPr>
          <p:cNvPr id="3" name="Footer Placeholder 2">
            <a:extLst>
              <a:ext uri="{FF2B5EF4-FFF2-40B4-BE49-F238E27FC236}">
                <a16:creationId xmlns:a16="http://schemas.microsoft.com/office/drawing/2014/main" id="{BDEE6A70-D348-4E77-A737-5061E0047A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A6E338-C9FB-4DA2-B69B-4EF5765675AD}"/>
              </a:ext>
            </a:extLst>
          </p:cNvPr>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251926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B8E8A-2D98-4CFD-95DB-5147FB23D47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EFEBEA9-BD74-46F7-922B-B6CA18B9676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2738ABB-AA7C-488F-8BE1-BB29EEECC3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06A4B49-2F78-48E3-B58B-E32BBBEDB856}"/>
              </a:ext>
            </a:extLst>
          </p:cNvPr>
          <p:cNvSpPr>
            <a:spLocks noGrp="1"/>
          </p:cNvSpPr>
          <p:nvPr>
            <p:ph type="dt" sz="half" idx="10"/>
          </p:nvPr>
        </p:nvSpPr>
        <p:spPr/>
        <p:txBody>
          <a:bodyPr/>
          <a:lstStyle/>
          <a:p>
            <a:fld id="{F1E532B0-B921-4E55-AF00-42E1E6C91179}" type="datetimeFigureOut">
              <a:rPr lang="en-US" smtClean="0"/>
              <a:pPr/>
              <a:t>06/12/2024</a:t>
            </a:fld>
            <a:endParaRPr lang="en-US"/>
          </a:p>
        </p:txBody>
      </p:sp>
      <p:sp>
        <p:nvSpPr>
          <p:cNvPr id="6" name="Footer Placeholder 5">
            <a:extLst>
              <a:ext uri="{FF2B5EF4-FFF2-40B4-BE49-F238E27FC236}">
                <a16:creationId xmlns:a16="http://schemas.microsoft.com/office/drawing/2014/main" id="{426593D8-B45D-4083-B934-DF05FDF71A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32194-4782-438B-96C0-2848F4A48AAB}"/>
              </a:ext>
            </a:extLst>
          </p:cNvPr>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116799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0D0D-136F-4ED5-9CED-7B75A00913E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9024023-A2A7-4702-9C05-E7111CC9041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9F13AA9F-FA4B-435A-A691-41FB39BFACB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73B1B30-313F-4EC2-BCC3-5E4E0C278001}"/>
              </a:ext>
            </a:extLst>
          </p:cNvPr>
          <p:cNvSpPr>
            <a:spLocks noGrp="1"/>
          </p:cNvSpPr>
          <p:nvPr>
            <p:ph type="dt" sz="half" idx="10"/>
          </p:nvPr>
        </p:nvSpPr>
        <p:spPr/>
        <p:txBody>
          <a:bodyPr/>
          <a:lstStyle/>
          <a:p>
            <a:fld id="{F1E532B0-B921-4E55-AF00-42E1E6C91179}" type="datetimeFigureOut">
              <a:rPr lang="en-US" smtClean="0"/>
              <a:pPr/>
              <a:t>06/12/2024</a:t>
            </a:fld>
            <a:endParaRPr lang="en-US"/>
          </a:p>
        </p:txBody>
      </p:sp>
      <p:sp>
        <p:nvSpPr>
          <p:cNvPr id="6" name="Footer Placeholder 5">
            <a:extLst>
              <a:ext uri="{FF2B5EF4-FFF2-40B4-BE49-F238E27FC236}">
                <a16:creationId xmlns:a16="http://schemas.microsoft.com/office/drawing/2014/main" id="{7675C570-7E53-4F9D-B66A-C38E74D2F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F5126-5CE9-4074-A16C-579C2B676D34}"/>
              </a:ext>
            </a:extLst>
          </p:cNvPr>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6023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10314-A84F-468A-A7F0-17C9F731747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3794299-626B-464E-B182-2AC4C032D34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5CEAEB2-B509-417F-9F9E-9AAFD0E93B0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E532B0-B921-4E55-AF00-42E1E6C91179}" type="datetimeFigureOut">
              <a:rPr lang="en-US" smtClean="0"/>
              <a:pPr/>
              <a:t>06/12/2024</a:t>
            </a:fld>
            <a:endParaRPr lang="en-US"/>
          </a:p>
        </p:txBody>
      </p:sp>
      <p:sp>
        <p:nvSpPr>
          <p:cNvPr id="5" name="Footer Placeholder 4">
            <a:extLst>
              <a:ext uri="{FF2B5EF4-FFF2-40B4-BE49-F238E27FC236}">
                <a16:creationId xmlns:a16="http://schemas.microsoft.com/office/drawing/2014/main" id="{2F79136B-329C-4281-9D56-3B6F4D9928B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066230-E4DA-44CC-ABF8-099299CA097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A4160A-0BCD-4AF5-AA75-EDCC5CF04387}" type="slidenum">
              <a:rPr lang="en-US" smtClean="0"/>
              <a:pPr/>
              <a:t>‹#›</a:t>
            </a:fld>
            <a:endParaRPr lang="en-US"/>
          </a:p>
        </p:txBody>
      </p:sp>
    </p:spTree>
    <p:extLst>
      <p:ext uri="{BB962C8B-B14F-4D97-AF65-F5344CB8AC3E}">
        <p14:creationId xmlns:p14="http://schemas.microsoft.com/office/powerpoint/2010/main" val="90239298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14.gif"/><Relationship Id="rId4" Type="http://schemas.openxmlformats.org/officeDocument/2006/relationships/audio" Target="../media/audio3.wav"/><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4.wav"/><Relationship Id="rId7"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audio" Target="../media/audio1.wav"/><Relationship Id="rId5" Type="http://schemas.openxmlformats.org/officeDocument/2006/relationships/audio" Target="../media/audio2.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14.gif"/><Relationship Id="rId4" Type="http://schemas.openxmlformats.org/officeDocument/2006/relationships/audio" Target="../media/audio3.wav"/><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14.gif"/><Relationship Id="rId4" Type="http://schemas.openxmlformats.org/officeDocument/2006/relationships/audio" Target="../media/audio3.wav"/><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14.gif"/><Relationship Id="rId4" Type="http://schemas.openxmlformats.org/officeDocument/2006/relationships/audio" Target="../media/audio3.wav"/><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14.gif"/><Relationship Id="rId4" Type="http://schemas.openxmlformats.org/officeDocument/2006/relationships/audio" Target="../media/audio3.wav"/><Relationship Id="rId9"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6927"/>
            <a:ext cx="9130145"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dirty="0">
                <a:solidFill>
                  <a:srgbClr val="FF0000"/>
                </a:solidFill>
                <a:latin typeface="Times New Roman" pitchFamily="18" charset="0"/>
                <a:cs typeface="Times New Roman" pitchFamily="18" charset="0"/>
              </a:rPr>
              <a:t>B</a:t>
            </a:r>
            <a:r>
              <a:rPr lang="en-US" sz="2800" b="1" dirty="0">
                <a:solidFill>
                  <a:srgbClr val="FF0000"/>
                </a:solidFill>
                <a:latin typeface="Times New Roman" pitchFamily="18" charset="0"/>
                <a:cs typeface="Times New Roman" pitchFamily="18" charset="0"/>
              </a:rPr>
              <a:t>ÀI 3: NHẬT KÍ, PHÓNG SỰ, HỒI KÍ</a:t>
            </a:r>
            <a:endParaRPr lang="en-US" sz="2800" dirty="0"/>
          </a:p>
        </p:txBody>
      </p:sp>
      <p:sp>
        <p:nvSpPr>
          <p:cNvPr id="6" name="TextBox 5"/>
          <p:cNvSpPr txBox="1"/>
          <p:nvPr/>
        </p:nvSpPr>
        <p:spPr>
          <a:xfrm>
            <a:off x="-20782" y="781272"/>
            <a:ext cx="9130145" cy="1569660"/>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Đặng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Thùy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Trâm</a:t>
            </a:r>
            <a:endParaRPr lang="en-US" sz="3200" b="1"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Trích</a:t>
            </a:r>
            <a:r>
              <a:rPr lang="en-US" sz="3200" b="1" dirty="0">
                <a:solidFill>
                  <a:srgbClr val="FF0000"/>
                </a:solidFill>
                <a:latin typeface="Times New Roman" panose="02020603050405020304" pitchFamily="18" charset="0"/>
                <a:cs typeface="Times New Roman" panose="02020603050405020304" pitchFamily="18" charset="0"/>
              </a:rPr>
              <a:t>)</a:t>
            </a:r>
          </a:p>
          <a:p>
            <a:pPr algn="ctr"/>
            <a:r>
              <a:rPr lang="en-US" sz="3200" dirty="0">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Tác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giả</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Đặng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Thùy</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Trâm</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0" y="2350933"/>
            <a:ext cx="9095510" cy="45417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4830555"/>
              </p:ext>
            </p:extLst>
          </p:nvPr>
        </p:nvGraphicFramePr>
        <p:xfrm>
          <a:off x="0" y="461664"/>
          <a:ext cx="9144000" cy="6769031"/>
        </p:xfrm>
        <a:graphic>
          <a:graphicData uri="http://schemas.openxmlformats.org/drawingml/2006/table">
            <a:tbl>
              <a:tblPr firstRow="1" firstCol="1" bandRow="1">
                <a:tableStyleId>{5C22544A-7EE6-4342-B048-85BDC9FD1C3A}</a:tableStyleId>
              </a:tblPr>
              <a:tblGrid>
                <a:gridCol w="1447800">
                  <a:extLst>
                    <a:ext uri="{9D8B030D-6E8A-4147-A177-3AD203B41FA5}">
                      <a16:colId xmlns:a16="http://schemas.microsoft.com/office/drawing/2014/main" val="3762069932"/>
                    </a:ext>
                  </a:extLst>
                </a:gridCol>
                <a:gridCol w="2286000">
                  <a:extLst>
                    <a:ext uri="{9D8B030D-6E8A-4147-A177-3AD203B41FA5}">
                      <a16:colId xmlns:a16="http://schemas.microsoft.com/office/drawing/2014/main" val="2474674209"/>
                    </a:ext>
                  </a:extLst>
                </a:gridCol>
                <a:gridCol w="2819400">
                  <a:extLst>
                    <a:ext uri="{9D8B030D-6E8A-4147-A177-3AD203B41FA5}">
                      <a16:colId xmlns:a16="http://schemas.microsoft.com/office/drawing/2014/main" val="1855199338"/>
                    </a:ext>
                  </a:extLst>
                </a:gridCol>
                <a:gridCol w="2590800">
                  <a:extLst>
                    <a:ext uri="{9D8B030D-6E8A-4147-A177-3AD203B41FA5}">
                      <a16:colId xmlns:a16="http://schemas.microsoft.com/office/drawing/2014/main" val="170959292"/>
                    </a:ext>
                  </a:extLst>
                </a:gridCol>
              </a:tblGrid>
              <a:tr h="775004">
                <a:tc>
                  <a:txBody>
                    <a:bodyPr/>
                    <a:lstStyle/>
                    <a:p>
                      <a:pPr algn="ctr">
                        <a:lnSpc>
                          <a:spcPct val="107000"/>
                        </a:lnSpc>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Ngày</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Sự</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kiện</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Suy</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nghĩ</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tác</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giả</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Nhận</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xét</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về</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chủ</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thể</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trần</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thuật</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4194318164"/>
                  </a:ext>
                </a:extLst>
              </a:tr>
              <a:tr h="5621332">
                <a:tc>
                  <a:txBody>
                    <a:bodyPr/>
                    <a:lstStyle/>
                    <a:p>
                      <a:pPr algn="just" fontAlgn="base">
                        <a:spcBef>
                          <a:spcPts val="600"/>
                        </a:spcBef>
                        <a:spcAft>
                          <a:spcPts val="600"/>
                        </a:spcAft>
                      </a:pPr>
                      <a:r>
                        <a:rPr lang="vi-VN"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20.7.1968</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fontAlgn="base">
                        <a:spcBef>
                          <a:spcPts val="600"/>
                        </a:spcBef>
                        <a:spcAft>
                          <a:spcPts val="600"/>
                        </a:spcAft>
                      </a:pPr>
                      <a:r>
                        <a:rPr lang="vi-VN"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Những ngày vất vả, khó khăn với công việc của một nữ bác sĩ trong hoàn cảnh chiến tranh.</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lvl="0" indent="0" algn="just" fontAlgn="base">
                        <a:spcBef>
                          <a:spcPts val="0"/>
                        </a:spcBef>
                        <a:spcAft>
                          <a:spcPts val="0"/>
                        </a:spcAft>
                        <a:buFont typeface="Times New Roman" panose="02020603050405020304" pitchFamily="18" charset="0"/>
                        <a:buNone/>
                      </a:pPr>
                      <a:r>
                        <a:rPr lang="vi-VN"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Cảm thấy đã đem hết tài năng sức lực của mình để cống hiến cho cách mạng.</a:t>
                      </a:r>
                    </a:p>
                    <a:p>
                      <a:pPr marL="0" lvl="0" indent="0" algn="just" fontAlgn="base">
                        <a:spcBef>
                          <a:spcPts val="0"/>
                        </a:spcBef>
                        <a:spcAft>
                          <a:spcPts val="0"/>
                        </a:spcAft>
                        <a:buFont typeface="Times New Roman" panose="02020603050405020304" pitchFamily="18" charset="0"/>
                        <a:buNone/>
                      </a:pPr>
                      <a:r>
                        <a:rPr lang="vi-VN"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Thấy cảm phục những người anh hùng vô danh trên mảnh đất miền Nam đau thương, khói lửa.</a:t>
                      </a:r>
                    </a:p>
                  </a:txBody>
                  <a:tcPr marL="68580" marR="68580" marT="0" marB="0">
                    <a:solidFill>
                      <a:schemeClr val="accent5">
                        <a:lumMod val="20000"/>
                        <a:lumOff val="80000"/>
                      </a:schemeClr>
                    </a:solidFill>
                  </a:tcPr>
                </a:tc>
                <a:tc>
                  <a:txBody>
                    <a:bodyPr/>
                    <a:lstStyle/>
                    <a:p>
                      <a:pPr algn="just" fontAlgn="base">
                        <a:spcBef>
                          <a:spcPts val="0"/>
                        </a:spcBef>
                        <a:spcAft>
                          <a:spcPts val="0"/>
                        </a:spcAft>
                      </a:pPr>
                      <a:r>
                        <a:rPr lang="vi-VN"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 nhân cách và tâm hồn cao đẹp: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spcBef>
                          <a:spcPts val="0"/>
                        </a:spcBef>
                        <a:spcAft>
                          <a:spcPts val="0"/>
                        </a:spcAft>
                      </a:pPr>
                      <a:r>
                        <a:rPr lang="vi-VN"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Vừa có ý thức trách nhiệm với đất nước vừa giàu tình yêu thương với đồng bào.</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051583343"/>
                  </a:ext>
                </a:extLst>
              </a:tr>
            </a:tbl>
          </a:graphicData>
        </a:graphic>
      </p:graphicFrame>
      <p:sp>
        <p:nvSpPr>
          <p:cNvPr id="5" name="Rectangle 4"/>
          <p:cNvSpPr/>
          <p:nvPr/>
        </p:nvSpPr>
        <p:spPr>
          <a:xfrm>
            <a:off x="0" y="0"/>
            <a:ext cx="9144000" cy="461665"/>
          </a:xfrm>
          <a:prstGeom prst="rect">
            <a:avLst/>
          </a:prstGeom>
          <a:solidFill>
            <a:schemeClr val="accent2">
              <a:lumMod val="20000"/>
              <a:lumOff val="80000"/>
            </a:schemeClr>
          </a:solidFill>
        </p:spPr>
        <p:txBody>
          <a:bodyPr wrap="square">
            <a:spAutoFit/>
          </a:bodyPr>
          <a:lstStyle/>
          <a:p>
            <a:pPr algn="just">
              <a:spcBef>
                <a:spcPts val="600"/>
              </a:spcBef>
              <a:spcAft>
                <a:spcPts val="600"/>
              </a:spcAft>
            </a:pPr>
            <a:r>
              <a:rPr lang="en-US" sz="2400" b="1">
                <a:solidFill>
                  <a:srgbClr val="000000"/>
                </a:solidFill>
                <a:latin typeface="Times New Roman" panose="02020603050405020304" pitchFamily="18" charset="0"/>
                <a:ea typeface="Calibri" panose="020F0502020204030204" pitchFamily="34" charset="0"/>
              </a:rPr>
              <a:t>1. Sự kiện và suy nghĩ của tác giả trong văn bản</a:t>
            </a:r>
            <a:endParaRPr lang="vi-VN" sz="240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666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87326412"/>
              </p:ext>
            </p:extLst>
          </p:nvPr>
        </p:nvGraphicFramePr>
        <p:xfrm>
          <a:off x="0" y="0"/>
          <a:ext cx="9144000" cy="6960230"/>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2484456266"/>
                    </a:ext>
                  </a:extLst>
                </a:gridCol>
                <a:gridCol w="2161793">
                  <a:extLst>
                    <a:ext uri="{9D8B030D-6E8A-4147-A177-3AD203B41FA5}">
                      <a16:colId xmlns:a16="http://schemas.microsoft.com/office/drawing/2014/main" val="685029291"/>
                    </a:ext>
                  </a:extLst>
                </a:gridCol>
                <a:gridCol w="2638807">
                  <a:extLst>
                    <a:ext uri="{9D8B030D-6E8A-4147-A177-3AD203B41FA5}">
                      <a16:colId xmlns:a16="http://schemas.microsoft.com/office/drawing/2014/main" val="2083823102"/>
                    </a:ext>
                  </a:extLst>
                </a:gridCol>
                <a:gridCol w="2743200">
                  <a:extLst>
                    <a:ext uri="{9D8B030D-6E8A-4147-A177-3AD203B41FA5}">
                      <a16:colId xmlns:a16="http://schemas.microsoft.com/office/drawing/2014/main" val="1112648477"/>
                    </a:ext>
                  </a:extLst>
                </a:gridCol>
              </a:tblGrid>
              <a:tr h="775004">
                <a:tc>
                  <a:txBody>
                    <a:bodyPr/>
                    <a:lstStyle/>
                    <a:p>
                      <a:pPr algn="ctr">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Ngày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kiện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trần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thuật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6829187"/>
                  </a:ext>
                </a:extLst>
              </a:tr>
              <a:tr h="5621332">
                <a:tc>
                  <a:txBody>
                    <a:bodyPr/>
                    <a:lstStyle/>
                    <a:p>
                      <a:pPr algn="just" fontAlgn="base">
                        <a:spcBef>
                          <a:spcPts val="600"/>
                        </a:spcBef>
                        <a:spcAft>
                          <a:spcPts val="600"/>
                        </a:spcAft>
                      </a:pPr>
                      <a:r>
                        <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1.1.1970</a:t>
                      </a:r>
                      <a:endPar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fontAlgn="base">
                        <a:spcBef>
                          <a:spcPts val="600"/>
                        </a:spcBef>
                        <a:spcAft>
                          <a:spcPts val="600"/>
                        </a:spcAft>
                      </a:pPr>
                      <a:r>
                        <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Sinh nhật tuổi 28 trong khói lửa chiến tranh.</a:t>
                      </a:r>
                      <a:endPar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just" fontAlgn="base">
                        <a:spcBef>
                          <a:spcPts val="600"/>
                        </a:spcBef>
                        <a:spcAft>
                          <a:spcPts val="600"/>
                        </a:spcAft>
                        <a:buFont typeface="Times New Roman" panose="02020603050405020304" pitchFamily="18" charset="0"/>
                        <a:buNone/>
                      </a:pPr>
                      <a:r>
                        <a:rPr lang="en-US"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Buồn vì tuổi xuân qua đi trong chiến tranh.</a:t>
                      </a:r>
                    </a:p>
                    <a:p>
                      <a:pPr marL="0" lvl="0" indent="0" algn="just" fontAlgn="base">
                        <a:spcBef>
                          <a:spcPts val="600"/>
                        </a:spcBef>
                        <a:spcAft>
                          <a:spcPts val="600"/>
                        </a:spcAft>
                        <a:buFont typeface="Times New Roman" panose="02020603050405020304" pitchFamily="18" charset="0"/>
                        <a:buNone/>
                      </a:pPr>
                      <a:r>
                        <a:rPr lang="en-US"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Ước mơ đất nước được độc lập, tự do.</a:t>
                      </a:r>
                    </a:p>
                  </a:txBody>
                  <a:tcPr marL="68580" marR="68580" marT="0" marB="0"/>
                </a:tc>
                <a:tc>
                  <a:txBody>
                    <a:bodyPr/>
                    <a:lstStyle/>
                    <a:p>
                      <a:pPr algn="just" fontAlgn="base">
                        <a:spcBef>
                          <a:spcPts val="600"/>
                        </a:spcBef>
                        <a:spcAft>
                          <a:spcPts val="600"/>
                        </a:spcAft>
                      </a:pPr>
                      <a:r>
                        <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 tâm hồn nhạy cảm, tinh tế luôn khát khao cháy bỏng ngày đất nước được hòa bình.</a:t>
                      </a:r>
                      <a:endPar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6940174"/>
                  </a:ext>
                </a:extLst>
              </a:tr>
            </a:tbl>
          </a:graphicData>
        </a:graphic>
      </p:graphicFrame>
    </p:spTree>
    <p:extLst>
      <p:ext uri="{BB962C8B-B14F-4D97-AF65-F5344CB8AC3E}">
        <p14:creationId xmlns:p14="http://schemas.microsoft.com/office/powerpoint/2010/main" val="210716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81226820"/>
              </p:ext>
            </p:extLst>
          </p:nvPr>
        </p:nvGraphicFramePr>
        <p:xfrm>
          <a:off x="0" y="0"/>
          <a:ext cx="9144000" cy="7051373"/>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3767073892"/>
                    </a:ext>
                  </a:extLst>
                </a:gridCol>
                <a:gridCol w="1905000">
                  <a:extLst>
                    <a:ext uri="{9D8B030D-6E8A-4147-A177-3AD203B41FA5}">
                      <a16:colId xmlns:a16="http://schemas.microsoft.com/office/drawing/2014/main" val="1336052832"/>
                    </a:ext>
                  </a:extLst>
                </a:gridCol>
                <a:gridCol w="2602544">
                  <a:extLst>
                    <a:ext uri="{9D8B030D-6E8A-4147-A177-3AD203B41FA5}">
                      <a16:colId xmlns:a16="http://schemas.microsoft.com/office/drawing/2014/main" val="4105692809"/>
                    </a:ext>
                  </a:extLst>
                </a:gridCol>
                <a:gridCol w="2960056">
                  <a:extLst>
                    <a:ext uri="{9D8B030D-6E8A-4147-A177-3AD203B41FA5}">
                      <a16:colId xmlns:a16="http://schemas.microsoft.com/office/drawing/2014/main" val="1241910585"/>
                    </a:ext>
                  </a:extLst>
                </a:gridCol>
              </a:tblGrid>
              <a:tr h="76200">
                <a:tc>
                  <a:txBody>
                    <a:bodyPr/>
                    <a:lstStyle/>
                    <a:p>
                      <a:pPr algn="ctr">
                        <a:lnSpc>
                          <a:spcPct val="150000"/>
                        </a:lnSpc>
                        <a:spcAft>
                          <a:spcPts val="0"/>
                        </a:spcAft>
                      </a:pPr>
                      <a:r>
                        <a:rPr lang="en-US" sz="2400" dirty="0" err="1">
                          <a:effectLst/>
                          <a:latin typeface="Times New Roman" panose="02020603050405020304" pitchFamily="18" charset="0"/>
                          <a:cs typeface="Times New Roman" panose="02020603050405020304" pitchFamily="18" charset="0"/>
                        </a:rPr>
                        <a:t>Ngày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dirty="0" err="1">
                          <a:effectLst/>
                          <a:latin typeface="Times New Roman" panose="02020603050405020304" pitchFamily="18" charset="0"/>
                          <a:cs typeface="Times New Roman" panose="02020603050405020304" pitchFamily="18" charset="0"/>
                        </a:rPr>
                        <a:t>Suy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dirty="0" err="1">
                          <a:effectLst/>
                          <a:latin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xét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p>
                    <a:p>
                      <a:pPr algn="ctr">
                        <a:lnSpc>
                          <a:spcPct val="150000"/>
                        </a:lnSpc>
                        <a:spcAft>
                          <a:spcPts val="0"/>
                        </a:spcAft>
                      </a:pPr>
                      <a:r>
                        <a:rPr lang="en-US" sz="2400" dirty="0" err="1">
                          <a:effectLst/>
                          <a:latin typeface="Times New Roman" panose="02020603050405020304" pitchFamily="18" charset="0"/>
                          <a:cs typeface="Times New Roman" panose="02020603050405020304" pitchFamily="18" charset="0"/>
                        </a:rPr>
                        <a:t>trần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thuật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7251402"/>
                  </a:ext>
                </a:extLst>
              </a:tr>
              <a:tr h="6019815">
                <a:tc>
                  <a:txBody>
                    <a:bodyPr/>
                    <a:lstStyle/>
                    <a:p>
                      <a:pPr algn="just" fontAlgn="base">
                        <a:spcBef>
                          <a:spcPts val="600"/>
                        </a:spcBef>
                        <a:spcAft>
                          <a:spcPts val="600"/>
                        </a:spcAft>
                      </a:pPr>
                      <a:r>
                        <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19.5.1970</a:t>
                      </a:r>
                      <a:endPar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fontAlgn="base">
                        <a:spcBef>
                          <a:spcPts val="600"/>
                        </a:spcBef>
                        <a:spcAft>
                          <a:spcPts val="600"/>
                        </a:spcAft>
                      </a:pPr>
                      <a:r>
                        <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Nhận được thư của mẹ.</a:t>
                      </a:r>
                      <a:endPar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just" fontAlgn="base">
                        <a:spcBef>
                          <a:spcPts val="600"/>
                        </a:spcBef>
                        <a:spcAft>
                          <a:spcPts val="600"/>
                        </a:spcAft>
                        <a:buFont typeface="Times New Roman" panose="02020603050405020304" pitchFamily="18" charset="0"/>
                        <a:buNone/>
                      </a:pPr>
                      <a:r>
                        <a:rPr lang="en-US"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Nhớ gia đình, nhớ người thân yêu, nhớ miền Bắc yêu thương.</a:t>
                      </a:r>
                    </a:p>
                    <a:p>
                      <a:pPr marL="0" lvl="0" indent="0" algn="just" fontAlgn="base">
                        <a:spcBef>
                          <a:spcPts val="600"/>
                        </a:spcBef>
                        <a:spcAft>
                          <a:spcPts val="600"/>
                        </a:spcAft>
                        <a:buFont typeface="Times New Roman" panose="02020603050405020304" pitchFamily="18" charset="0"/>
                        <a:buNone/>
                      </a:pPr>
                      <a:r>
                        <a:rPr lang="en-US"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Tự hào là một chiến sĩ can trường trong cuộc chiến đấu.</a:t>
                      </a:r>
                    </a:p>
                  </a:txBody>
                  <a:tcPr marL="68580" marR="68580" marT="0" marB="0"/>
                </a:tc>
                <a:tc>
                  <a:txBody>
                    <a:bodyPr/>
                    <a:lstStyle/>
                    <a:p>
                      <a:pPr algn="just" fontAlgn="base">
                        <a:spcBef>
                          <a:spcPts val="600"/>
                        </a:spcBef>
                        <a:spcAft>
                          <a:spcPts val="600"/>
                        </a:spcAft>
                      </a:pPr>
                      <a:r>
                        <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 người con sâu nặng tình yêu đối với gia đình và quê hương, nhưng khi đối đầu với kẻ thù thì dũng cảm, can trường.</a:t>
                      </a:r>
                      <a:endPar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8177386"/>
                  </a:ext>
                </a:extLst>
              </a:tr>
            </a:tbl>
          </a:graphicData>
        </a:graphic>
      </p:graphicFrame>
    </p:spTree>
    <p:extLst>
      <p:ext uri="{BB962C8B-B14F-4D97-AF65-F5344CB8AC3E}">
        <p14:creationId xmlns:p14="http://schemas.microsoft.com/office/powerpoint/2010/main" val="213291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A54D3-CC34-42A9-9BD4-77C17054C1E6}"/>
              </a:ext>
            </a:extLst>
          </p:cNvPr>
          <p:cNvSpPr>
            <a:spLocks noGrp="1"/>
          </p:cNvSpPr>
          <p:nvPr>
            <p:ph type="title"/>
          </p:nvPr>
        </p:nvSpPr>
        <p:spPr>
          <a:xfrm>
            <a:off x="0" y="0"/>
            <a:ext cx="9144000" cy="1690689"/>
          </a:xfrm>
          <a:solidFill>
            <a:schemeClr val="accent2">
              <a:lumMod val="40000"/>
              <a:lumOff val="60000"/>
            </a:schemeClr>
          </a:solidFill>
        </p:spPr>
        <p:txBody>
          <a:bodyPr>
            <a:normAutofit fontScale="90000"/>
          </a:bodyPr>
          <a:lstStyle/>
          <a:p>
            <a:pPr algn="ctr"/>
            <a:r>
              <a:rPr lang="en-US" sz="6000">
                <a:latin typeface="Times New Roman" panose="02020603050405020304" pitchFamily="18" charset="0"/>
                <a:cs typeface="Times New Roman" panose="02020603050405020304" pitchFamily="18" charset="0"/>
              </a:rPr>
              <a:t>Tiết 20</a:t>
            </a:r>
            <a:br>
              <a:rPr lang="en-US" sz="6000">
                <a:latin typeface="Times New Roman" panose="02020603050405020304" pitchFamily="18" charset="0"/>
                <a:cs typeface="Times New Roman" panose="02020603050405020304" pitchFamily="18" charset="0"/>
              </a:rPr>
            </a:br>
            <a:r>
              <a:rPr lang="en-US" sz="6000">
                <a:latin typeface="Times New Roman" panose="02020603050405020304" pitchFamily="18" charset="0"/>
                <a:cs typeface="Times New Roman" panose="02020603050405020304" pitchFamily="18" charset="0"/>
              </a:rPr>
              <a:t>II. Đọc hiểu văn bản (tiếp)</a:t>
            </a:r>
            <a:endParaRPr lang="vi-VN" sz="600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D9383B1C-29A3-4DC1-9F0C-E09C3AFD4851}"/>
              </a:ext>
            </a:extLst>
          </p:cNvPr>
          <p:cNvPicPr>
            <a:picLocks noGrp="1" noChangeAspect="1"/>
          </p:cNvPicPr>
          <p:nvPr>
            <p:ph sz="quarter" idx="13"/>
          </p:nvPr>
        </p:nvPicPr>
        <p:blipFill>
          <a:blip r:embed="rId2"/>
          <a:stretch>
            <a:fillRect/>
          </a:stretch>
        </p:blipFill>
        <p:spPr>
          <a:xfrm>
            <a:off x="0" y="1600200"/>
            <a:ext cx="9143999" cy="5167311"/>
          </a:xfrm>
          <a:prstGeom prst="rect">
            <a:avLst/>
          </a:prstGeom>
        </p:spPr>
      </p:pic>
    </p:spTree>
    <p:extLst>
      <p:ext uri="{BB962C8B-B14F-4D97-AF65-F5344CB8AC3E}">
        <p14:creationId xmlns:p14="http://schemas.microsoft.com/office/powerpoint/2010/main" val="418740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255" y="88613"/>
            <a:ext cx="3505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166255" y="990600"/>
            <a:ext cx="879763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 phi hư cấu của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F3F88002-4F16-493B-933D-CD4810FF3861}"/>
              </a:ext>
            </a:extLst>
          </p:cNvPr>
          <p:cNvSpPr txBox="1"/>
          <p:nvPr/>
        </p:nvSpPr>
        <p:spPr>
          <a:xfrm>
            <a:off x="1066799" y="2001043"/>
            <a:ext cx="6858001" cy="415498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36195" marR="0" lvl="0" indent="0" algn="just" defTabSz="914400" rtl="0" eaLnBrk="1" fontAlgn="auto" latinLnBrk="0" hangingPunct="1">
              <a:lnSpc>
                <a:spcPct val="100000"/>
              </a:lnSpc>
              <a:spcBef>
                <a:spcPts val="600"/>
              </a:spcBef>
              <a:spcAft>
                <a:spcPts val="600"/>
              </a:spcAft>
              <a:buClrTx/>
              <a:buSzTx/>
              <a:buFontTx/>
              <a:buNone/>
              <a:tabLst/>
              <a:defRPr/>
            </a:pPr>
            <a:r>
              <a:rPr kumimoji="0" lang="en-US" sz="4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rPr>
              <a:t>Tính phi hư cấu của </a:t>
            </a:r>
            <a:r>
              <a:rPr lang="en-US" sz="4400">
                <a:solidFill>
                  <a:srgbClr val="000000"/>
                </a:solidFill>
                <a:latin typeface="Times New Roman" panose="02020603050405020304" pitchFamily="18" charset="0"/>
                <a:ea typeface="Calibri" panose="020F0502020204030204" pitchFamily="34" charset="0"/>
              </a:rPr>
              <a:t>đoạn trích Nhật kí Đặng Thùy Trâm được thể hiện ở những yếu tố nào? Điều đó có tác dụng gì đối với nội dung của văn bản?</a:t>
            </a:r>
            <a:endParaRPr kumimoji="0" lang="vi-VN" sz="4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3962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255" y="88613"/>
            <a:ext cx="3505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endParaRPr lang="en-US"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6255" y="990600"/>
            <a:ext cx="879763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solidFill>
                  <a:schemeClr val="tx1"/>
                </a:solidFill>
                <a:latin typeface="Times New Roman" panose="02020603050405020304" pitchFamily="18" charset="0"/>
                <a:cs typeface="Times New Roman" panose="02020603050405020304" pitchFamily="18" charset="0"/>
              </a:rPr>
              <a:t>2</a:t>
            </a:r>
            <a:r>
              <a:rPr lang="en-US" sz="2800" b="1">
                <a:solidFill>
                  <a:schemeClr val="tx1"/>
                </a:solidFill>
                <a:latin typeface="Times New Roman" panose="02020603050405020304" pitchFamily="18" charset="0"/>
                <a:cs typeface="Times New Roman" panose="02020603050405020304" pitchFamily="18" charset="0"/>
              </a:rPr>
              <a:t>. </a:t>
            </a:r>
            <a:r>
              <a:rPr lang="en-US" sz="28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Tính phi hư cấu của văn bản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3F88002-4F16-493B-933D-CD4810FF3861}"/>
              </a:ext>
            </a:extLst>
          </p:cNvPr>
          <p:cNvSpPr txBox="1"/>
          <p:nvPr/>
        </p:nvSpPr>
        <p:spPr>
          <a:xfrm>
            <a:off x="471054" y="2001043"/>
            <a:ext cx="8492837" cy="954107"/>
          </a:xfrm>
          <a:prstGeom prst="rect">
            <a:avLst/>
          </a:prstGeom>
          <a:noFill/>
        </p:spPr>
        <p:txBody>
          <a:bodyPr wrap="square">
            <a:spAutoFit/>
          </a:bodyPr>
          <a:lstStyle/>
          <a:p>
            <a:pPr marL="36195" algn="just">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rPr>
              <a:t>- Tính phi hư cấu của văn bản thể hiện ở: Ghi chép xác thực theo thứ tự ngày, tháng, năm, địa danh, tên người,…</a:t>
            </a:r>
            <a:endParaRPr lang="vi-VN" sz="2800">
              <a:solidFill>
                <a:srgbClr val="000000"/>
              </a:solidFill>
              <a:effectLst/>
              <a:latin typeface="Times New Roman" panose="02020603050405020304" pitchFamily="18" charset="0"/>
              <a:ea typeface="Calibri" panose="020F0502020204030204" pitchFamily="34" charset="0"/>
            </a:endParaRPr>
          </a:p>
        </p:txBody>
      </p:sp>
      <p:sp>
        <p:nvSpPr>
          <p:cNvPr id="13" name="TextBox 12">
            <a:extLst>
              <a:ext uri="{FF2B5EF4-FFF2-40B4-BE49-F238E27FC236}">
                <a16:creationId xmlns:a16="http://schemas.microsoft.com/office/drawing/2014/main" id="{A048E878-C201-4A0D-BDCA-AA5D36BB87CE}"/>
              </a:ext>
            </a:extLst>
          </p:cNvPr>
          <p:cNvSpPr txBox="1"/>
          <p:nvPr/>
        </p:nvSpPr>
        <p:spPr>
          <a:xfrm>
            <a:off x="1094510" y="3203613"/>
            <a:ext cx="7578435" cy="584775"/>
          </a:xfrm>
          <a:prstGeom prst="rect">
            <a:avLst/>
          </a:prstGeom>
          <a:noFill/>
        </p:spPr>
        <p:txBody>
          <a:bodyPr wrap="square">
            <a:spAutoFit/>
          </a:bodyPr>
          <a:lstStyle/>
          <a:p>
            <a:pPr marL="36195" algn="just">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rPr>
              <a:t>Ví dụ: 20.7.1968; 1.1.1970; 19.5.1970,…</a:t>
            </a:r>
            <a:endParaRPr lang="vi-VN" sz="3200">
              <a:solidFill>
                <a:srgbClr val="000000"/>
              </a:solidFill>
              <a:effectLst/>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id="{11B4D2AE-9998-46DB-B576-215769A17F27}"/>
              </a:ext>
            </a:extLst>
          </p:cNvPr>
          <p:cNvSpPr txBox="1"/>
          <p:nvPr/>
        </p:nvSpPr>
        <p:spPr>
          <a:xfrm>
            <a:off x="2399714" y="4351234"/>
            <a:ext cx="6781800" cy="1569660"/>
          </a:xfrm>
          <a:prstGeom prst="rect">
            <a:avLst/>
          </a:prstGeom>
          <a:noFill/>
        </p:spPr>
        <p:txBody>
          <a:bodyPr wrap="square">
            <a:spAutoFit/>
          </a:bodyPr>
          <a:lstStyle/>
          <a:p>
            <a:r>
              <a:rPr lang="en-US" sz="3200">
                <a:solidFill>
                  <a:srgbClr val="000000"/>
                </a:solidFill>
                <a:effectLst/>
                <a:latin typeface="Times New Roman" panose="02020603050405020304" pitchFamily="18" charset="0"/>
                <a:ea typeface="Calibri" panose="020F0502020204030204" pitchFamily="34" charset="0"/>
              </a:rPr>
              <a:t>Tạo độ tin cậy đối với người đọc về những thông tin xác thực hàng ngày được người viết ghi lại.</a:t>
            </a:r>
            <a:endParaRPr lang="vi-VN" sz="3200"/>
          </a:p>
        </p:txBody>
      </p:sp>
      <p:sp>
        <p:nvSpPr>
          <p:cNvPr id="6" name="Arrow: Right 5">
            <a:extLst>
              <a:ext uri="{FF2B5EF4-FFF2-40B4-BE49-F238E27FC236}">
                <a16:creationId xmlns:a16="http://schemas.microsoft.com/office/drawing/2014/main" id="{41BA4846-90A0-4D72-8FD0-B276FDAB9B35}"/>
              </a:ext>
            </a:extLst>
          </p:cNvPr>
          <p:cNvSpPr/>
          <p:nvPr/>
        </p:nvSpPr>
        <p:spPr>
          <a:xfrm>
            <a:off x="381000" y="4770396"/>
            <a:ext cx="1937005" cy="731335"/>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latin typeface="Times New Roman" panose="02020603050405020304" pitchFamily="18" charset="0"/>
                <a:ea typeface="Calibri" panose="020F0502020204030204" pitchFamily="34" charset="0"/>
              </a:rPr>
              <a:t>Tác dụng: </a:t>
            </a:r>
            <a:endParaRPr lang="vi-VN" sz="2400"/>
          </a:p>
        </p:txBody>
      </p:sp>
    </p:spTree>
    <p:extLst>
      <p:ext uri="{BB962C8B-B14F-4D97-AF65-F5344CB8AC3E}">
        <p14:creationId xmlns:p14="http://schemas.microsoft.com/office/powerpoint/2010/main" val="6058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255" y="88613"/>
            <a:ext cx="3505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166255" y="990600"/>
            <a:ext cx="879763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36195" lvl="0" indent="0" algn="just" defTabSz="914400" rtl="0" eaLnBrk="1" fontAlgn="base" latinLnBrk="0" hangingPunct="1">
              <a:lnSpc>
                <a:spcPct val="100000"/>
              </a:lnSpc>
              <a:spcBef>
                <a:spcPts val="600"/>
              </a:spcBef>
              <a:spcAft>
                <a:spcPts val="60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mn-cs"/>
              </a:rPr>
              <a:t>3. Một số thủ pháp nghệ thuật</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F3F88002-4F16-493B-933D-CD4810FF3861}"/>
              </a:ext>
            </a:extLst>
          </p:cNvPr>
          <p:cNvSpPr txBox="1"/>
          <p:nvPr/>
        </p:nvSpPr>
        <p:spPr>
          <a:xfrm>
            <a:off x="1066799" y="2001043"/>
            <a:ext cx="7010401" cy="31700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36195" lvl="0" indent="0" algn="just" defTabSz="914400" rtl="0" eaLnBrk="1" fontAlgn="base" latinLnBrk="0" hangingPunct="1">
              <a:lnSpc>
                <a:spcPct val="100000"/>
              </a:lnSpc>
              <a:spcBef>
                <a:spcPts val="600"/>
              </a:spcBef>
              <a:spcAft>
                <a:spcPts val="600"/>
              </a:spcAft>
              <a:buClrTx/>
              <a:buSzTx/>
              <a:buFontTx/>
              <a:buNone/>
              <a:tabLst/>
              <a:defRPr/>
            </a:pPr>
            <a:r>
              <a:rPr lang="en-US" sz="4000">
                <a:solidFill>
                  <a:srgbClr val="000000"/>
                </a:solidFill>
                <a:latin typeface="Times New Roman" panose="02020603050405020304" pitchFamily="18" charset="0"/>
                <a:ea typeface="Arial" panose="020B0604020202020204" pitchFamily="34" charset="0"/>
              </a:rPr>
              <a:t>Hãy chỉ ra một đoạn </a:t>
            </a:r>
            <a:r>
              <a:rPr kumimoji="0" lang="en-US" sz="4000" b="0" i="0" u="none" strike="noStrike" kern="120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rPr>
              <a:t>văn sử</a:t>
            </a:r>
            <a:r>
              <a:rPr kumimoji="0" lang="en-US" sz="4000" b="0" i="0" u="none" strike="noStrike" kern="1200" cap="none" spc="0" normalizeH="0" noProof="0">
                <a:ln>
                  <a:noFill/>
                </a:ln>
                <a:solidFill>
                  <a:srgbClr val="000000"/>
                </a:solidFill>
                <a:effectLst/>
                <a:uLnTx/>
                <a:uFillTx/>
                <a:latin typeface="Times New Roman" panose="02020603050405020304" pitchFamily="18" charset="0"/>
                <a:ea typeface="Arial" panose="020B0604020202020204" pitchFamily="34" charset="0"/>
              </a:rPr>
              <a:t> dụng </a:t>
            </a:r>
            <a:r>
              <a:rPr kumimoji="0" lang="en-US" sz="4000" b="0" i="0" u="none" strike="noStrike" kern="120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rPr>
              <a:t>kết hợp thủ pháp miêu tả với trần thuật trong văn</a:t>
            </a:r>
            <a:r>
              <a:rPr kumimoji="0" lang="en-US" sz="4000" b="0" i="0" u="none" strike="noStrike" kern="1200" cap="none" spc="0" normalizeH="0" noProof="0">
                <a:ln>
                  <a:noFill/>
                </a:ln>
                <a:solidFill>
                  <a:srgbClr val="000000"/>
                </a:solidFill>
                <a:effectLst/>
                <a:uLnTx/>
                <a:uFillTx/>
                <a:latin typeface="Times New Roman" panose="02020603050405020304" pitchFamily="18" charset="0"/>
                <a:ea typeface="Arial" panose="020B0604020202020204" pitchFamily="34" charset="0"/>
              </a:rPr>
              <a:t> bản</a:t>
            </a:r>
            <a:r>
              <a:rPr lang="en-US" sz="4000">
                <a:solidFill>
                  <a:srgbClr val="000000"/>
                </a:solidFill>
                <a:latin typeface="Times New Roman" panose="02020603050405020304" pitchFamily="18" charset="0"/>
                <a:ea typeface="Arial" panose="020B0604020202020204" pitchFamily="34" charset="0"/>
              </a:rPr>
              <a:t>. Việc kết hợp các thủ pháp đó mang lại tác dụng gì?</a:t>
            </a:r>
            <a:endParaRPr kumimoji="0" lang="vi-VN" sz="40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6164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255" y="88613"/>
            <a:ext cx="3505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166255" y="990600"/>
            <a:ext cx="879763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R="36195" algn="just" fontAlgn="base">
              <a:spcBef>
                <a:spcPts val="600"/>
              </a:spcBef>
              <a:spcAft>
                <a:spcPts val="600"/>
              </a:spcAft>
            </a:pPr>
            <a:r>
              <a:rPr lang="en-US" sz="2800" b="1">
                <a:solidFill>
                  <a:srgbClr val="000000"/>
                </a:solidFill>
                <a:latin typeface="Times New Roman" panose="02020603050405020304" pitchFamily="18" charset="0"/>
                <a:ea typeface="Arial" panose="020B0604020202020204" pitchFamily="34" charset="0"/>
              </a:rPr>
              <a:t>3. Một số thủ pháp nghệ thuật</a:t>
            </a:r>
            <a:endParaRPr lang="vi-VN" sz="2800">
              <a:solidFill>
                <a:srgbClr val="000000"/>
              </a:solidFill>
              <a:latin typeface="Times New Roman" panose="02020603050405020304" pitchFamily="18" charset="0"/>
              <a:ea typeface="Calibri" panose="020F0502020204030204" pitchFamily="34" charset="0"/>
            </a:endParaRPr>
          </a:p>
        </p:txBody>
      </p:sp>
      <p:sp>
        <p:nvSpPr>
          <p:cNvPr id="12" name="TextBox 11">
            <a:extLst>
              <a:ext uri="{FF2B5EF4-FFF2-40B4-BE49-F238E27FC236}">
                <a16:creationId xmlns:a16="http://schemas.microsoft.com/office/drawing/2014/main" id="{F3F88002-4F16-493B-933D-CD4810FF3861}"/>
              </a:ext>
            </a:extLst>
          </p:cNvPr>
          <p:cNvSpPr txBox="1"/>
          <p:nvPr/>
        </p:nvSpPr>
        <p:spPr>
          <a:xfrm>
            <a:off x="471054" y="2001043"/>
            <a:ext cx="8201891" cy="1569660"/>
          </a:xfrm>
          <a:prstGeom prst="rect">
            <a:avLst/>
          </a:prstGeom>
          <a:noFill/>
        </p:spPr>
        <p:txBody>
          <a:bodyPr wrap="square">
            <a:spAutoFit/>
          </a:bodyPr>
          <a:lstStyle/>
          <a:p>
            <a:pPr marR="36195" algn="just" fontAlgn="base">
              <a:spcBef>
                <a:spcPts val="600"/>
              </a:spcBef>
              <a:spcAft>
                <a:spcPts val="600"/>
              </a:spcAft>
            </a:pPr>
            <a:r>
              <a:rPr lang="en-US" sz="3200">
                <a:solidFill>
                  <a:srgbClr val="000000"/>
                </a:solidFill>
                <a:latin typeface="Times New Roman" panose="02020603050405020304" pitchFamily="18" charset="0"/>
                <a:ea typeface="Arial" panose="020B0604020202020204" pitchFamily="34" charset="0"/>
              </a:rPr>
              <a:t>- Đoạn văn có sự kết hợp thủ pháp miêu tả với trần thuật, ví dụ: “Những ngày bận rộn công tác dồn dập ... bên giường bệnh”. (đoạn đầu)</a:t>
            </a:r>
            <a:endParaRPr lang="vi-VN" sz="3200">
              <a:solidFill>
                <a:srgbClr val="000000"/>
              </a:solidFill>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id="{11B4D2AE-9998-46DB-B576-215769A17F27}"/>
              </a:ext>
            </a:extLst>
          </p:cNvPr>
          <p:cNvSpPr txBox="1"/>
          <p:nvPr/>
        </p:nvSpPr>
        <p:spPr>
          <a:xfrm>
            <a:off x="2399714" y="4351234"/>
            <a:ext cx="6744286" cy="2062103"/>
          </a:xfrm>
          <a:prstGeom prst="rect">
            <a:avLst/>
          </a:prstGeom>
          <a:noFill/>
        </p:spPr>
        <p:txBody>
          <a:bodyPr wrap="square">
            <a:spAutoFit/>
          </a:bodyPr>
          <a:lstStyle/>
          <a:p>
            <a:pPr lvl="0"/>
            <a:r>
              <a:rPr lang="en-US" sz="3200">
                <a:latin typeface="Times New Roman" panose="02020603050405020304" pitchFamily="18" charset="0"/>
                <a:ea typeface="Arial" panose="020B0604020202020204" pitchFamily="34" charset="0"/>
              </a:rPr>
              <a:t>Sự kết hợp thủ pháp miêu tả với trần thuật khiến cho sự việc hiện lên cụ thể, sinh động; đồng thời thể hiện thái độ và đánh giá của người viết</a:t>
            </a:r>
            <a:endPar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Arrow: Right 5">
            <a:extLst>
              <a:ext uri="{FF2B5EF4-FFF2-40B4-BE49-F238E27FC236}">
                <a16:creationId xmlns:a16="http://schemas.microsoft.com/office/drawing/2014/main" id="{41BA4846-90A0-4D72-8FD0-B276FDAB9B35}"/>
              </a:ext>
            </a:extLst>
          </p:cNvPr>
          <p:cNvSpPr/>
          <p:nvPr/>
        </p:nvSpPr>
        <p:spPr>
          <a:xfrm>
            <a:off x="381000" y="4770396"/>
            <a:ext cx="1937005" cy="731335"/>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Tác dụng: </a:t>
            </a:r>
            <a:endParaRPr kumimoji="0" lang="vi-VN" sz="2800" b="0" i="0" u="none" strike="noStrike" kern="1200" cap="none" spc="0" normalizeH="0" baseline="0" noProof="0">
              <a:ln>
                <a:noFill/>
              </a:ln>
              <a:solidFill>
                <a:prstClr val="white"/>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29709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858000"/>
          </a:xfrm>
        </p:spPr>
        <p:txBody>
          <a:bodyPr/>
          <a:lstStyle/>
          <a:p>
            <a:pPr marL="82296" indent="0">
              <a:buNone/>
            </a:pPr>
            <a:endParaRPr lang="en-US" dirty="0"/>
          </a:p>
        </p:txBody>
      </p:sp>
      <p:sp>
        <p:nvSpPr>
          <p:cNvPr id="5" name="Rounded Rectangle 4"/>
          <p:cNvSpPr/>
          <p:nvPr/>
        </p:nvSpPr>
        <p:spPr>
          <a:xfrm>
            <a:off x="1524000" y="-6101"/>
            <a:ext cx="69342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III. TỔNG </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KẾT</a:t>
            </a:r>
          </a:p>
        </p:txBody>
      </p:sp>
      <p:sp>
        <p:nvSpPr>
          <p:cNvPr id="6" name="Rounded Rectangle 5"/>
          <p:cNvSpPr/>
          <p:nvPr/>
        </p:nvSpPr>
        <p:spPr>
          <a:xfrm>
            <a:off x="114300" y="1261643"/>
            <a:ext cx="9029700" cy="5696829"/>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mn-cs"/>
              </a:rPr>
              <a:t>Văn bản </a:t>
            </a:r>
            <a:r>
              <a:rPr kumimoji="0" lang="en-US" sz="3200" b="0" i="1" u="none" strike="noStrike" kern="120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mn-cs"/>
              </a:rPr>
              <a:t>Nhật kí Đặng Thùy Trâm</a:t>
            </a: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mn-cs"/>
              </a:rPr>
              <a:t> đã ghi chép xác thực theo thứ tự ngày tháng, địa danh, tên người. Từ đó, cho thấy chủ thể trần thuật – nữ bác sĩ Đặng Thùy Trâm là một người có nhân cách và tâm hồn cao đẹp: ý thức trách nhiệm với đất nước; giàu tình yêu thương với gia đình,</a:t>
            </a:r>
            <a:r>
              <a:rPr kumimoji="0" lang="en-US" sz="3200" b="0" i="0" u="none" strike="noStrike" kern="1200" cap="none" spc="0" normalizeH="0" noProof="0">
                <a:ln>
                  <a:noFill/>
                </a:ln>
                <a:solidFill>
                  <a:srgbClr val="000000"/>
                </a:solidFill>
                <a:effectLst/>
                <a:uLnTx/>
                <a:uFillTx/>
                <a:latin typeface="Times New Roman" panose="02020603050405020304" pitchFamily="18" charset="0"/>
                <a:ea typeface="Arial" panose="020B0604020202020204" pitchFamily="34" charset="0"/>
                <a:cs typeface="+mn-cs"/>
              </a:rPr>
              <a:t> quê hương,</a:t>
            </a: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mn-cs"/>
              </a:rPr>
              <a:t> đồng bào; luôn khát khao cháy bỏng ngày đất nước được hòa bình; dũng cảm, can trường trước kẻ thù.</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mn-cs"/>
              </a:rPr>
              <a:t> </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9" name="Snip Same Side Corner Rectangle 8"/>
          <p:cNvSpPr/>
          <p:nvPr/>
        </p:nvSpPr>
        <p:spPr>
          <a:xfrm>
            <a:off x="571500" y="627771"/>
            <a:ext cx="3543300" cy="533401"/>
          </a:xfrm>
          <a:prstGeom prst="snip2Same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1. Nội</a:t>
            </a:r>
            <a:r>
              <a:rPr kumimoji="0" lang="en-US" sz="2800" b="1" i="0" u="none" strike="noStrike" kern="1200" cap="none" spc="0" normalizeH="0" noProof="0">
                <a:ln>
                  <a:noFill/>
                </a:ln>
                <a:solidFill>
                  <a:srgbClr val="002060"/>
                </a:solidFill>
                <a:effectLst/>
                <a:uLnTx/>
                <a:uFillTx/>
                <a:latin typeface="Times New Roman" panose="02020603050405020304" pitchFamily="18" charset="0"/>
                <a:cs typeface="Times New Roman" panose="02020603050405020304" pitchFamily="18" charset="0"/>
              </a:rPr>
              <a:t> dung</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80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858000"/>
          </a:xfrm>
        </p:spPr>
        <p:txBody>
          <a:bodyPr/>
          <a:lstStyle/>
          <a:p>
            <a:pPr marL="82296" indent="0">
              <a:buNone/>
            </a:pPr>
            <a:endParaRPr lang="en-US" dirty="0"/>
          </a:p>
        </p:txBody>
      </p:sp>
      <p:sp>
        <p:nvSpPr>
          <p:cNvPr id="5" name="Rounded Rectangle 4"/>
          <p:cNvSpPr/>
          <p:nvPr/>
        </p:nvSpPr>
        <p:spPr>
          <a:xfrm>
            <a:off x="1524000" y="-6101"/>
            <a:ext cx="69342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Arial" panose="020B0604020202020204" pitchFamily="34" charset="0"/>
                <a:cs typeface="Arial" panose="020B0604020202020204" pitchFamily="34" charset="0"/>
              </a:rPr>
              <a:t>III. TỔNG </a:t>
            </a:r>
            <a:r>
              <a:rPr lang="en-US" sz="2800" dirty="0">
                <a:solidFill>
                  <a:srgbClr val="002060"/>
                </a:solidFill>
                <a:latin typeface="Arial" panose="020B0604020202020204" pitchFamily="34" charset="0"/>
                <a:cs typeface="Arial" panose="020B0604020202020204" pitchFamily="34" charset="0"/>
              </a:rPr>
              <a:t>KẾT</a:t>
            </a:r>
          </a:p>
        </p:txBody>
      </p:sp>
      <p:sp>
        <p:nvSpPr>
          <p:cNvPr id="6" name="Rounded Rectangle 5"/>
          <p:cNvSpPr/>
          <p:nvPr/>
        </p:nvSpPr>
        <p:spPr>
          <a:xfrm>
            <a:off x="685800" y="4745461"/>
            <a:ext cx="8305800" cy="9906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3200">
                <a:solidFill>
                  <a:schemeClr val="tx1">
                    <a:lumMod val="95000"/>
                    <a:lumOff val="5000"/>
                  </a:schemeClr>
                </a:solidFill>
                <a:latin typeface="Times New Roman" panose="02020603050405020304" pitchFamily="18" charset="0"/>
                <a:ea typeface="Arial" panose="020B0604020202020204" pitchFamily="34" charset="0"/>
              </a:rPr>
              <a:t>- Xác định tính xác thực (phi hư cấu) của văn bản.</a:t>
            </a:r>
            <a:endParaRPr lang="vi-VN" sz="3200">
              <a:solidFill>
                <a:schemeClr val="tx1">
                  <a:lumMod val="95000"/>
                  <a:lumOff val="5000"/>
                </a:schemeClr>
              </a:solidFill>
              <a:latin typeface="Times New Roman" panose="02020603050405020304" pitchFamily="18" charset="0"/>
              <a:ea typeface="Calibri" panose="020F0502020204030204" pitchFamily="34" charset="0"/>
            </a:endParaRPr>
          </a:p>
        </p:txBody>
      </p:sp>
      <p:sp>
        <p:nvSpPr>
          <p:cNvPr id="7" name="Rounded Rectangle 6"/>
          <p:cNvSpPr/>
          <p:nvPr/>
        </p:nvSpPr>
        <p:spPr>
          <a:xfrm>
            <a:off x="914400" y="1866286"/>
            <a:ext cx="7924800" cy="1562713"/>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3200">
                <a:solidFill>
                  <a:srgbClr val="000000"/>
                </a:solidFill>
                <a:latin typeface="Times New Roman" panose="02020603050405020304" pitchFamily="18" charset="0"/>
                <a:ea typeface="Arial" panose="020B0604020202020204" pitchFamily="34" charset="0"/>
              </a:rPr>
              <a:t>Tính phi hư cấu, sự kết hợp thủ pháp miêu tả với trần thuật khiến cho sự việc trở nên sinh động, cụ thể.</a:t>
            </a:r>
            <a:endParaRPr lang="vi-VN" sz="3200">
              <a:solidFill>
                <a:srgbClr val="000000"/>
              </a:solidFill>
              <a:latin typeface="Times New Roman" panose="02020603050405020304" pitchFamily="18" charset="0"/>
              <a:ea typeface="Calibri" panose="020F0502020204030204" pitchFamily="34" charset="0"/>
            </a:endParaRPr>
          </a:p>
        </p:txBody>
      </p:sp>
      <p:sp>
        <p:nvSpPr>
          <p:cNvPr id="9" name="Snip Same Side Corner Rectangle 8"/>
          <p:cNvSpPr/>
          <p:nvPr/>
        </p:nvSpPr>
        <p:spPr>
          <a:xfrm>
            <a:off x="0" y="3580667"/>
            <a:ext cx="8153400" cy="990600"/>
          </a:xfrm>
          <a:prstGeom prst="snip2Same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cs typeface="Times New Roman" panose="02020603050405020304" pitchFamily="18" charset="0"/>
              </a:rPr>
              <a:t>3. Định hướng khi đọc một văn bản nhật kí</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0" name="Snip Same Side Corner Rectangle 9"/>
          <p:cNvSpPr/>
          <p:nvPr/>
        </p:nvSpPr>
        <p:spPr>
          <a:xfrm>
            <a:off x="0" y="701493"/>
            <a:ext cx="3200400" cy="990600"/>
          </a:xfrm>
          <a:prstGeom prst="snip2Same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cs typeface="Times New Roman" panose="02020603050405020304" pitchFamily="18" charset="0"/>
              </a:rPr>
              <a:t>2. Nghệ thuật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1" name="Rounded Rectangle 5">
            <a:extLst>
              <a:ext uri="{FF2B5EF4-FFF2-40B4-BE49-F238E27FC236}">
                <a16:creationId xmlns:a16="http://schemas.microsoft.com/office/drawing/2014/main" id="{7710B3B4-46EE-41EC-AFF0-C0FD2911D458}"/>
              </a:ext>
            </a:extLst>
          </p:cNvPr>
          <p:cNvSpPr/>
          <p:nvPr/>
        </p:nvSpPr>
        <p:spPr>
          <a:xfrm>
            <a:off x="685800" y="5736061"/>
            <a:ext cx="8305800" cy="91037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lumMod val="95000"/>
                    <a:lumOff val="5000"/>
                  </a:schemeClr>
                </a:solidFill>
                <a:latin typeface="Times New Roman" panose="02020603050405020304" pitchFamily="18" charset="0"/>
                <a:ea typeface="Arial" panose="020B0604020202020204" pitchFamily="34" charset="0"/>
              </a:rPr>
              <a:t>- Xác định sự kiện, suy nghĩ của tác giả.</a:t>
            </a:r>
            <a:endParaRPr lang="vi-VN" sz="3200">
              <a:solidFill>
                <a:schemeClr val="tx1">
                  <a:lumMod val="95000"/>
                  <a:lumOff val="5000"/>
                </a:schemeClr>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4423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5146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I. Tìm hiểu chung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CD01C5F-75E5-46D4-9E5C-6CF3D32332F7}"/>
              </a:ext>
            </a:extLst>
          </p:cNvPr>
          <p:cNvSpPr/>
          <p:nvPr/>
        </p:nvSpPr>
        <p:spPr>
          <a:xfrm>
            <a:off x="457200" y="1600200"/>
            <a:ext cx="8032172" cy="33714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Dựa vào những kiến thức đã tìm hiểu trong phần Kiến thức ngữ văn, em hãy cho biết:</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Nhật kí là gì?</a:t>
            </a:r>
          </a:p>
          <a:p>
            <a:pPr algn="just">
              <a:spcBef>
                <a:spcPts val="600"/>
              </a:spcBef>
              <a:spcAft>
                <a:spcPts val="600"/>
              </a:spcAft>
            </a:pPr>
            <a:r>
              <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Tính phi hư cấu và một số thủ pháp nghệ thuật trong nhật kí.</a:t>
            </a:r>
            <a:endParaRPr lang="vi-VN"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ctr">
              <a:buFontTx/>
              <a:buChar char="-"/>
            </a:pPr>
            <a:endParaRPr lang="vi-VN"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72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9144000" cy="6873776"/>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5680" t="10694" r="14559" b="12834"/>
          <a:stretch/>
        </p:blipFill>
        <p:spPr>
          <a:xfrm>
            <a:off x="4224171" y="1131521"/>
            <a:ext cx="5057639" cy="5040984"/>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r="86061" b="62667"/>
          <a:stretch/>
        </p:blipFill>
        <p:spPr>
          <a:xfrm>
            <a:off x="0" y="291817"/>
            <a:ext cx="2331720" cy="2385226"/>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146247" y="2714666"/>
            <a:ext cx="5387411" cy="4934153"/>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68030" r="15000" b="54204"/>
          <a:stretch/>
        </p:blipFill>
        <p:spPr>
          <a:xfrm>
            <a:off x="6720371" y="604679"/>
            <a:ext cx="2481603" cy="2557922"/>
          </a:xfrm>
          <a:prstGeom prst="rect">
            <a:avLst/>
          </a:prstGeom>
        </p:spPr>
      </p:pic>
      <p:pic>
        <p:nvPicPr>
          <p:cNvPr id="12" name="图片 11"/>
          <p:cNvPicPr>
            <a:picLocks noChangeAspect="1"/>
          </p:cNvPicPr>
          <p:nvPr/>
        </p:nvPicPr>
        <p:blipFill rotWithShape="1">
          <a:blip r:embed="rId6" cstate="hqprint">
            <a:extLst>
              <a:ext uri="{28A0092B-C50C-407E-A947-70E740481C1C}">
                <a14:useLocalDpi xmlns:a14="http://schemas.microsoft.com/office/drawing/2010/main" val="0"/>
              </a:ext>
            </a:extLst>
          </a:blip>
          <a:srcRect t="9905" r="71460" b="70286"/>
          <a:stretch/>
        </p:blipFill>
        <p:spPr>
          <a:xfrm>
            <a:off x="2277907" y="439428"/>
            <a:ext cx="1643342" cy="152086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l="83658" t="36888" b="49778"/>
          <a:stretch/>
        </p:blipFill>
        <p:spPr>
          <a:xfrm>
            <a:off x="2398732" y="2971800"/>
            <a:ext cx="840545" cy="914400"/>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83658" t="36888" b="49778"/>
          <a:stretch/>
        </p:blipFill>
        <p:spPr>
          <a:xfrm>
            <a:off x="5506635" y="488658"/>
            <a:ext cx="840545" cy="914400"/>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979716" y="2455871"/>
            <a:ext cx="842554" cy="862149"/>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4506686" y="1682751"/>
            <a:ext cx="724989" cy="903696"/>
          </a:xfrm>
          <a:prstGeom prst="rect">
            <a:avLst/>
          </a:prstGeom>
        </p:spPr>
      </p:pic>
      <p:pic>
        <p:nvPicPr>
          <p:cNvPr id="25" name="图片 24"/>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a:off x="0" y="-34595"/>
            <a:ext cx="9144000" cy="6858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63117" t="50406" r="27013" b="6978"/>
          <a:stretch/>
        </p:blipFill>
        <p:spPr>
          <a:xfrm>
            <a:off x="5806676" y="4285410"/>
            <a:ext cx="744583" cy="1227908"/>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3921248" y="5489372"/>
            <a:ext cx="724989" cy="903696"/>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3264084" y="1887650"/>
            <a:ext cx="842554" cy="862149"/>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p:blipFill>
        <p:spPr>
          <a:xfrm>
            <a:off x="4179112" y="4768477"/>
            <a:ext cx="518618" cy="564187"/>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02626" y="4273286"/>
            <a:ext cx="1176742" cy="1466804"/>
          </a:xfrm>
          <a:prstGeom prst="rect">
            <a:avLst/>
          </a:prstGeom>
        </p:spPr>
      </p:pic>
      <p:pic>
        <p:nvPicPr>
          <p:cNvPr id="27" name="图片 26"/>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flipH="1" flipV="1">
            <a:off x="0" y="6136633"/>
            <a:ext cx="9144000" cy="685800"/>
          </a:xfrm>
          <a:prstGeom prst="rect">
            <a:avLst/>
          </a:prstGeom>
        </p:spPr>
      </p:pic>
      <p:sp>
        <p:nvSpPr>
          <p:cNvPr id="2" name="TextBox 1"/>
          <p:cNvSpPr txBox="1"/>
          <p:nvPr/>
        </p:nvSpPr>
        <p:spPr>
          <a:xfrm rot="20641938">
            <a:off x="4687749" y="3177272"/>
            <a:ext cx="4033594" cy="861774"/>
          </a:xfrm>
          <a:prstGeom prst="rect">
            <a:avLst/>
          </a:prstGeom>
          <a:noFill/>
        </p:spPr>
        <p:txBody>
          <a:bodyPr wrap="square" rtlCol="0">
            <a:spAutoFit/>
          </a:bodyPr>
          <a:lstStyle/>
          <a:p>
            <a:pPr algn="ctr" fontAlgn="auto">
              <a:spcBef>
                <a:spcPts val="0"/>
              </a:spcBef>
              <a:spcAft>
                <a:spcPts val="0"/>
              </a:spcAft>
            </a:pPr>
            <a:r>
              <a:rPr lang="en-US" sz="5000" b="1" dirty="0">
                <a:solidFill>
                  <a:srgbClr val="4472C4">
                    <a:lumMod val="75000"/>
                  </a:srgbClr>
                </a:solidFill>
                <a:latin typeface="Arial"/>
              </a:rPr>
              <a:t>LUYỆN TẬP</a:t>
            </a:r>
          </a:p>
        </p:txBody>
      </p:sp>
    </p:spTree>
    <p:extLst>
      <p:ext uri="{BB962C8B-B14F-4D97-AF65-F5344CB8AC3E}">
        <p14:creationId xmlns:p14="http://schemas.microsoft.com/office/powerpoint/2010/main" val="175262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par>
                                <p:cTn id="45" presetID="53" presetClass="entr" presetSubtype="16"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500"/>
                            </p:stCondLst>
                            <p:childTnLst>
                              <p:par>
                                <p:cTn id="51" presetID="31"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 calcmode="lin" valueType="num">
                                      <p:cBhvr>
                                        <p:cTn id="55" dur="1000" fill="hold"/>
                                        <p:tgtEl>
                                          <p:spTgt spid="9"/>
                                        </p:tgtEl>
                                        <p:attrNameLst>
                                          <p:attrName>style.rotation</p:attrName>
                                        </p:attrNameLst>
                                      </p:cBhvr>
                                      <p:tavLst>
                                        <p:tav tm="0">
                                          <p:val>
                                            <p:fltVal val="90"/>
                                          </p:val>
                                        </p:tav>
                                        <p:tav tm="100000">
                                          <p:val>
                                            <p:fltVal val="0"/>
                                          </p:val>
                                        </p:tav>
                                      </p:tavLst>
                                    </p:anim>
                                    <p:animEffect transition="in" filter="fade">
                                      <p:cBhvr>
                                        <p:cTn id="56" dur="1000"/>
                                        <p:tgtEl>
                                          <p:spTgt spid="9"/>
                                        </p:tgtEl>
                                      </p:cBhvr>
                                    </p:animEffect>
                                  </p:childTnLst>
                                </p:cTn>
                              </p:par>
                            </p:childTnLst>
                          </p:cTn>
                        </p:par>
                        <p:par>
                          <p:cTn id="57" fill="hold">
                            <p:stCondLst>
                              <p:cond delay="1500"/>
                            </p:stCondLst>
                            <p:childTnLst>
                              <p:par>
                                <p:cTn id="58" presetID="31" presetClass="entr" presetSubtype="0"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1000" fill="hold"/>
                                        <p:tgtEl>
                                          <p:spTgt spid="8"/>
                                        </p:tgtEl>
                                        <p:attrNameLst>
                                          <p:attrName>ppt_w</p:attrName>
                                        </p:attrNameLst>
                                      </p:cBhvr>
                                      <p:tavLst>
                                        <p:tav tm="0">
                                          <p:val>
                                            <p:fltVal val="0"/>
                                          </p:val>
                                        </p:tav>
                                        <p:tav tm="100000">
                                          <p:val>
                                            <p:strVal val="#ppt_w"/>
                                          </p:val>
                                        </p:tav>
                                      </p:tavLst>
                                    </p:anim>
                                    <p:anim calcmode="lin" valueType="num">
                                      <p:cBhvr>
                                        <p:cTn id="61" dur="1000" fill="hold"/>
                                        <p:tgtEl>
                                          <p:spTgt spid="8"/>
                                        </p:tgtEl>
                                        <p:attrNameLst>
                                          <p:attrName>ppt_h</p:attrName>
                                        </p:attrNameLst>
                                      </p:cBhvr>
                                      <p:tavLst>
                                        <p:tav tm="0">
                                          <p:val>
                                            <p:fltVal val="0"/>
                                          </p:val>
                                        </p:tav>
                                        <p:tav tm="100000">
                                          <p:val>
                                            <p:strVal val="#ppt_h"/>
                                          </p:val>
                                        </p:tav>
                                      </p:tavLst>
                                    </p:anim>
                                    <p:anim calcmode="lin" valueType="num">
                                      <p:cBhvr>
                                        <p:cTn id="62" dur="1000" fill="hold"/>
                                        <p:tgtEl>
                                          <p:spTgt spid="8"/>
                                        </p:tgtEl>
                                        <p:attrNameLst>
                                          <p:attrName>style.rotation</p:attrName>
                                        </p:attrNameLst>
                                      </p:cBhvr>
                                      <p:tavLst>
                                        <p:tav tm="0">
                                          <p:val>
                                            <p:fltVal val="90"/>
                                          </p:val>
                                        </p:tav>
                                        <p:tav tm="100000">
                                          <p:val>
                                            <p:fltVal val="0"/>
                                          </p:val>
                                        </p:tav>
                                      </p:tavLst>
                                    </p:anim>
                                    <p:animEffect transition="in" filter="fade">
                                      <p:cBhvr>
                                        <p:cTn id="63" dur="1000"/>
                                        <p:tgtEl>
                                          <p:spTgt spid="8"/>
                                        </p:tgtEl>
                                      </p:cBhvr>
                                    </p:animEffect>
                                  </p:childTnLst>
                                </p:cTn>
                              </p:par>
                            </p:childTnLst>
                          </p:cTn>
                        </p:par>
                        <p:par>
                          <p:cTn id="64" fill="hold">
                            <p:stCondLst>
                              <p:cond delay="2500"/>
                            </p:stCondLst>
                            <p:childTnLst>
                              <p:par>
                                <p:cTn id="65" presetID="31" presetClass="entr" presetSubtype="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1000" fill="hold"/>
                                        <p:tgtEl>
                                          <p:spTgt spid="10"/>
                                        </p:tgtEl>
                                        <p:attrNameLst>
                                          <p:attrName>ppt_w</p:attrName>
                                        </p:attrNameLst>
                                      </p:cBhvr>
                                      <p:tavLst>
                                        <p:tav tm="0">
                                          <p:val>
                                            <p:fltVal val="0"/>
                                          </p:val>
                                        </p:tav>
                                        <p:tav tm="100000">
                                          <p:val>
                                            <p:strVal val="#ppt_w"/>
                                          </p:val>
                                        </p:tav>
                                      </p:tavLst>
                                    </p:anim>
                                    <p:anim calcmode="lin" valueType="num">
                                      <p:cBhvr>
                                        <p:cTn id="68" dur="1000" fill="hold"/>
                                        <p:tgtEl>
                                          <p:spTgt spid="10"/>
                                        </p:tgtEl>
                                        <p:attrNameLst>
                                          <p:attrName>ppt_h</p:attrName>
                                        </p:attrNameLst>
                                      </p:cBhvr>
                                      <p:tavLst>
                                        <p:tav tm="0">
                                          <p:val>
                                            <p:fltVal val="0"/>
                                          </p:val>
                                        </p:tav>
                                        <p:tav tm="100000">
                                          <p:val>
                                            <p:strVal val="#ppt_h"/>
                                          </p:val>
                                        </p:tav>
                                      </p:tavLst>
                                    </p:anim>
                                    <p:anim calcmode="lin" valueType="num">
                                      <p:cBhvr>
                                        <p:cTn id="69" dur="1000" fill="hold"/>
                                        <p:tgtEl>
                                          <p:spTgt spid="10"/>
                                        </p:tgtEl>
                                        <p:attrNameLst>
                                          <p:attrName>style.rotation</p:attrName>
                                        </p:attrNameLst>
                                      </p:cBhvr>
                                      <p:tavLst>
                                        <p:tav tm="0">
                                          <p:val>
                                            <p:fltVal val="90"/>
                                          </p:val>
                                        </p:tav>
                                        <p:tav tm="100000">
                                          <p:val>
                                            <p:fltVal val="0"/>
                                          </p:val>
                                        </p:tav>
                                      </p:tavLst>
                                    </p:anim>
                                    <p:animEffect transition="in" filter="fade">
                                      <p:cBhvr>
                                        <p:cTn id="70" dur="1000"/>
                                        <p:tgtEl>
                                          <p:spTgt spid="10"/>
                                        </p:tgtEl>
                                      </p:cBhvr>
                                    </p:animEffect>
                                  </p:childTnLst>
                                </p:cTn>
                              </p:par>
                            </p:childTnLst>
                          </p:cTn>
                        </p:par>
                        <p:par>
                          <p:cTn id="71" fill="hold">
                            <p:stCondLst>
                              <p:cond delay="3500"/>
                            </p:stCondLst>
                            <p:childTnLst>
                              <p:par>
                                <p:cTn id="72" presetID="31" presetClass="entr" presetSubtype="0" fill="hold" nodeType="after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1000" fill="hold"/>
                                        <p:tgtEl>
                                          <p:spTgt spid="12"/>
                                        </p:tgtEl>
                                        <p:attrNameLst>
                                          <p:attrName>ppt_w</p:attrName>
                                        </p:attrNameLst>
                                      </p:cBhvr>
                                      <p:tavLst>
                                        <p:tav tm="0">
                                          <p:val>
                                            <p:fltVal val="0"/>
                                          </p:val>
                                        </p:tav>
                                        <p:tav tm="100000">
                                          <p:val>
                                            <p:strVal val="#ppt_w"/>
                                          </p:val>
                                        </p:tav>
                                      </p:tavLst>
                                    </p:anim>
                                    <p:anim calcmode="lin" valueType="num">
                                      <p:cBhvr>
                                        <p:cTn id="75" dur="1000" fill="hold"/>
                                        <p:tgtEl>
                                          <p:spTgt spid="12"/>
                                        </p:tgtEl>
                                        <p:attrNameLst>
                                          <p:attrName>ppt_h</p:attrName>
                                        </p:attrNameLst>
                                      </p:cBhvr>
                                      <p:tavLst>
                                        <p:tav tm="0">
                                          <p:val>
                                            <p:fltVal val="0"/>
                                          </p:val>
                                        </p:tav>
                                        <p:tav tm="100000">
                                          <p:val>
                                            <p:strVal val="#ppt_h"/>
                                          </p:val>
                                        </p:tav>
                                      </p:tavLst>
                                    </p:anim>
                                    <p:anim calcmode="lin" valueType="num">
                                      <p:cBhvr>
                                        <p:cTn id="76" dur="1000" fill="hold"/>
                                        <p:tgtEl>
                                          <p:spTgt spid="12"/>
                                        </p:tgtEl>
                                        <p:attrNameLst>
                                          <p:attrName>style.rotation</p:attrName>
                                        </p:attrNameLst>
                                      </p:cBhvr>
                                      <p:tavLst>
                                        <p:tav tm="0">
                                          <p:val>
                                            <p:fltVal val="90"/>
                                          </p:val>
                                        </p:tav>
                                        <p:tav tm="100000">
                                          <p:val>
                                            <p:fltVal val="0"/>
                                          </p:val>
                                        </p:tav>
                                      </p:tavLst>
                                    </p:anim>
                                    <p:animEffect transition="in" filter="fade">
                                      <p:cBhvr>
                                        <p:cTn id="7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11452" y="2449650"/>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Rounded Rectangle 3"/>
          <p:cNvSpPr/>
          <p:nvPr/>
        </p:nvSpPr>
        <p:spPr>
          <a:xfrm>
            <a:off x="2911453" y="3282253"/>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ounded Rectangle 4"/>
          <p:cNvSpPr/>
          <p:nvPr/>
        </p:nvSpPr>
        <p:spPr>
          <a:xfrm>
            <a:off x="2911452" y="4114855"/>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ounded Rectangle 6"/>
          <p:cNvSpPr/>
          <p:nvPr/>
        </p:nvSpPr>
        <p:spPr>
          <a:xfrm>
            <a:off x="2949312" y="4940239"/>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Rounded Rectangle 7"/>
          <p:cNvSpPr/>
          <p:nvPr/>
        </p:nvSpPr>
        <p:spPr>
          <a:xfrm>
            <a:off x="3479352" y="2448273"/>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Rounded Rectangle 8"/>
          <p:cNvSpPr/>
          <p:nvPr/>
        </p:nvSpPr>
        <p:spPr>
          <a:xfrm>
            <a:off x="3479352" y="3295377"/>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3479352" y="4121662"/>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Rounded Rectangle 10"/>
          <p:cNvSpPr/>
          <p:nvPr/>
        </p:nvSpPr>
        <p:spPr>
          <a:xfrm>
            <a:off x="3479352" y="4945180"/>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Rectangle 11"/>
          <p:cNvSpPr/>
          <p:nvPr/>
        </p:nvSpPr>
        <p:spPr>
          <a:xfrm>
            <a:off x="2397620" y="2055595"/>
            <a:ext cx="83258" cy="3354431"/>
          </a:xfrm>
          <a:prstGeom prst="rect">
            <a:avLst/>
          </a:prstGeom>
          <a:solidFill>
            <a:srgbClr val="EEFB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Isosceles Triangle 12"/>
          <p:cNvSpPr/>
          <p:nvPr/>
        </p:nvSpPr>
        <p:spPr>
          <a:xfrm rot="5400000">
            <a:off x="2592495" y="2586850"/>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Isosceles Triangle 13"/>
          <p:cNvSpPr/>
          <p:nvPr/>
        </p:nvSpPr>
        <p:spPr>
          <a:xfrm rot="5400000">
            <a:off x="2587702" y="3323078"/>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Isosceles Triangle 14"/>
          <p:cNvSpPr/>
          <p:nvPr/>
        </p:nvSpPr>
        <p:spPr>
          <a:xfrm rot="5400000">
            <a:off x="2579800" y="4199095"/>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Isosceles Triangle 15"/>
          <p:cNvSpPr/>
          <p:nvPr/>
        </p:nvSpPr>
        <p:spPr>
          <a:xfrm rot="5400000">
            <a:off x="2591551" y="4967281"/>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Rounded Rectangle 16"/>
          <p:cNvSpPr/>
          <p:nvPr/>
        </p:nvSpPr>
        <p:spPr>
          <a:xfrm>
            <a:off x="2282076" y="1007730"/>
            <a:ext cx="6546653" cy="122000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 name="Rounded Rectangle 17"/>
          <p:cNvSpPr/>
          <p:nvPr/>
        </p:nvSpPr>
        <p:spPr>
          <a:xfrm>
            <a:off x="3035240" y="1121649"/>
            <a:ext cx="5779094" cy="1075680"/>
          </a:xfrm>
          <a:prstGeom prst="roundRect">
            <a:avLst/>
          </a:prstGeom>
          <a:solidFill>
            <a:schemeClr val="bg2"/>
          </a:solidFill>
          <a:ln>
            <a:noFill/>
          </a:ln>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19" name="Group 18"/>
          <p:cNvGrpSpPr/>
          <p:nvPr/>
        </p:nvGrpSpPr>
        <p:grpSpPr>
          <a:xfrm>
            <a:off x="2917810" y="2461905"/>
            <a:ext cx="708389" cy="700858"/>
            <a:chOff x="3890413" y="2139540"/>
            <a:chExt cx="944519" cy="934477"/>
          </a:xfrm>
        </p:grpSpPr>
        <p:sp>
          <p:nvSpPr>
            <p:cNvPr id="20" name="Rounded Rectangle 19"/>
            <p:cNvSpPr/>
            <p:nvPr/>
          </p:nvSpPr>
          <p:spPr>
            <a:xfrm rot="20420039">
              <a:off x="3890413" y="2139540"/>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21" name="TextBox 20"/>
            <p:cNvSpPr txBox="1"/>
            <p:nvPr/>
          </p:nvSpPr>
          <p:spPr>
            <a:xfrm>
              <a:off x="4104085" y="2275259"/>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A</a:t>
              </a:r>
            </a:p>
          </p:txBody>
        </p:sp>
      </p:grpSp>
      <p:grpSp>
        <p:nvGrpSpPr>
          <p:cNvPr id="22" name="Group 21"/>
          <p:cNvGrpSpPr/>
          <p:nvPr/>
        </p:nvGrpSpPr>
        <p:grpSpPr>
          <a:xfrm>
            <a:off x="2898400" y="3288216"/>
            <a:ext cx="708389" cy="700858"/>
            <a:chOff x="3864532" y="3241287"/>
            <a:chExt cx="944519" cy="934477"/>
          </a:xfrm>
        </p:grpSpPr>
        <p:sp>
          <p:nvSpPr>
            <p:cNvPr id="23" name="Rounded Rectangle 22"/>
            <p:cNvSpPr/>
            <p:nvPr/>
          </p:nvSpPr>
          <p:spPr>
            <a:xfrm rot="20420039">
              <a:off x="3864532" y="3241287"/>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24" name="TextBox 23"/>
            <p:cNvSpPr txBox="1"/>
            <p:nvPr/>
          </p:nvSpPr>
          <p:spPr>
            <a:xfrm>
              <a:off x="4094763" y="3398602"/>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B</a:t>
              </a:r>
            </a:p>
          </p:txBody>
        </p:sp>
      </p:grpSp>
      <p:grpSp>
        <p:nvGrpSpPr>
          <p:cNvPr id="25" name="Group 24"/>
          <p:cNvGrpSpPr/>
          <p:nvPr/>
        </p:nvGrpSpPr>
        <p:grpSpPr>
          <a:xfrm>
            <a:off x="2937221" y="4145562"/>
            <a:ext cx="708389" cy="700858"/>
            <a:chOff x="3916294" y="4384416"/>
            <a:chExt cx="944519" cy="934477"/>
          </a:xfrm>
        </p:grpSpPr>
        <p:sp>
          <p:nvSpPr>
            <p:cNvPr id="26" name="Rounded Rectangle 25"/>
            <p:cNvSpPr/>
            <p:nvPr/>
          </p:nvSpPr>
          <p:spPr>
            <a:xfrm rot="20420039">
              <a:off x="3916294" y="4384416"/>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27" name="TextBox 26"/>
            <p:cNvSpPr txBox="1"/>
            <p:nvPr/>
          </p:nvSpPr>
          <p:spPr>
            <a:xfrm>
              <a:off x="4124234" y="4520041"/>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C</a:t>
              </a:r>
            </a:p>
          </p:txBody>
        </p:sp>
      </p:grpSp>
      <p:grpSp>
        <p:nvGrpSpPr>
          <p:cNvPr id="28" name="Group 27"/>
          <p:cNvGrpSpPr/>
          <p:nvPr/>
        </p:nvGrpSpPr>
        <p:grpSpPr>
          <a:xfrm>
            <a:off x="2965766" y="4968937"/>
            <a:ext cx="708389" cy="700858"/>
            <a:chOff x="3954354" y="5482249"/>
            <a:chExt cx="944519" cy="934477"/>
          </a:xfrm>
        </p:grpSpPr>
        <p:sp>
          <p:nvSpPr>
            <p:cNvPr id="29" name="Rounded Rectangle 28"/>
            <p:cNvSpPr/>
            <p:nvPr/>
          </p:nvSpPr>
          <p:spPr>
            <a:xfrm rot="20420039">
              <a:off x="3954354" y="5482249"/>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30" name="TextBox 29"/>
            <p:cNvSpPr txBox="1"/>
            <p:nvPr/>
          </p:nvSpPr>
          <p:spPr>
            <a:xfrm>
              <a:off x="4171761" y="5631344"/>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D</a:t>
              </a:r>
            </a:p>
          </p:txBody>
        </p:sp>
      </p:gr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29350">
            <a:off x="7963888" y="1166758"/>
            <a:ext cx="807281" cy="1010035"/>
          </a:xfrm>
          <a:prstGeom prst="rect">
            <a:avLst/>
          </a:prstGeom>
        </p:spPr>
      </p:pic>
      <p:sp>
        <p:nvSpPr>
          <p:cNvPr id="32" name="TextBox 31"/>
          <p:cNvSpPr txBox="1"/>
          <p:nvPr/>
        </p:nvSpPr>
        <p:spPr>
          <a:xfrm>
            <a:off x="3447178" y="1129699"/>
            <a:ext cx="4888822" cy="830997"/>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Thùy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vi-VN" sz="2400" b="1" dirty="0">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3806963" y="2551380"/>
            <a:ext cx="487257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Kháng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1945-1954</a:t>
            </a:r>
            <a:r>
              <a:rPr lang="en-US" sz="2400" i="1" dirty="0">
                <a:solidFill>
                  <a:srgbClr val="1611DF"/>
                </a:solidFill>
                <a:latin typeface="Times New Roman" panose="02020603050405020304" pitchFamily="18" charset="0"/>
                <a:cs typeface="Times New Roman" panose="02020603050405020304" pitchFamily="18" charset="0"/>
              </a:rPr>
              <a:t>.</a:t>
            </a:r>
          </a:p>
        </p:txBody>
      </p:sp>
      <p:sp>
        <p:nvSpPr>
          <p:cNvPr id="34" name="TextBox 33"/>
          <p:cNvSpPr txBox="1"/>
          <p:nvPr/>
        </p:nvSpPr>
        <p:spPr>
          <a:xfrm>
            <a:off x="3704061" y="3450286"/>
            <a:ext cx="4872570" cy="461665"/>
          </a:xfrm>
          <a:prstGeom prst="rect">
            <a:avLst/>
          </a:prstGeom>
          <a:noFill/>
        </p:spPr>
        <p:txBody>
          <a:bodyPr wrap="square" rtlCol="0">
            <a:spAutoFit/>
          </a:bodyPr>
          <a:lstStyle/>
          <a:p>
            <a:pPr algn="ctr"/>
            <a:r>
              <a:rPr lang="vi-VN" sz="2400" dirty="0">
                <a:latin typeface="Times New Roman" panose="02020603050405020304" pitchFamily="18" charset="0"/>
                <a:cs typeface="Times New Roman" panose="02020603050405020304" pitchFamily="18" charset="0"/>
              </a:rPr>
              <a:t>Kháng chiến chống Mỹ 19</a:t>
            </a:r>
            <a:r>
              <a:rPr lang="en-US" sz="2400" dirty="0">
                <a:latin typeface="Times New Roman" panose="02020603050405020304" pitchFamily="18" charset="0"/>
                <a:cs typeface="Times New Roman" panose="02020603050405020304" pitchFamily="18" charset="0"/>
              </a:rPr>
              <a:t>68-1970</a:t>
            </a:r>
            <a:endParaRPr lang="en-US" sz="2800" i="1" dirty="0">
              <a:solidFill>
                <a:srgbClr val="1611DF"/>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3759727" y="4274878"/>
            <a:ext cx="487257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Kháng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Mỹ</a:t>
            </a:r>
            <a:r>
              <a:rPr lang="en-US" sz="2400" dirty="0">
                <a:latin typeface="Times New Roman" panose="02020603050405020304" pitchFamily="18" charset="0"/>
                <a:cs typeface="Times New Roman" panose="02020603050405020304" pitchFamily="18" charset="0"/>
              </a:rPr>
              <a:t> 1970-1972 </a:t>
            </a:r>
            <a:endParaRPr lang="en-US" sz="2400" i="1" dirty="0">
              <a:solidFill>
                <a:srgbClr val="1611DF"/>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3771427" y="5128062"/>
            <a:ext cx="4805204" cy="830997"/>
          </a:xfrm>
          <a:prstGeom prst="rect">
            <a:avLst/>
          </a:prstGeom>
          <a:noFill/>
        </p:spPr>
        <p:txBody>
          <a:bodyPr wrap="square" rtlCol="0">
            <a:spAutoFit/>
          </a:bodyPr>
          <a:lstStyle/>
          <a:p>
            <a:pPr algn="ctr"/>
            <a:r>
              <a:rPr lang="vi-VN" sz="2400" dirty="0">
                <a:latin typeface="Times New Roman" panose="02020603050405020304" pitchFamily="18" charset="0"/>
                <a:cs typeface="Times New Roman" panose="02020603050405020304" pitchFamily="18" charset="0"/>
              </a:rPr>
              <a:t>Kháng chiến chống Mỹ 1972-1975</a:t>
            </a:r>
            <a:endParaRPr lang="en-US" sz="2400" dirty="0">
              <a:latin typeface="Times New Roman" panose="02020603050405020304" pitchFamily="18" charset="0"/>
              <a:cs typeface="Times New Roman" panose="02020603050405020304" pitchFamily="18" charset="0"/>
            </a:endParaRPr>
          </a:p>
          <a:p>
            <a:pPr algn="ctr"/>
            <a:r>
              <a:rPr lang="en-US" sz="2400" i="1" dirty="0">
                <a:solidFill>
                  <a:srgbClr val="1611DF"/>
                </a:solidFill>
                <a:latin typeface="Times New Roman" panose="02020603050405020304" pitchFamily="18" charset="0"/>
                <a:cs typeface="Times New Roman" panose="02020603050405020304" pitchFamily="18" charset="0"/>
              </a:rPr>
              <a:t>.</a:t>
            </a:r>
          </a:p>
        </p:txBody>
      </p:sp>
      <p:grpSp>
        <p:nvGrpSpPr>
          <p:cNvPr id="37" name="Group 36"/>
          <p:cNvGrpSpPr/>
          <p:nvPr/>
        </p:nvGrpSpPr>
        <p:grpSpPr>
          <a:xfrm>
            <a:off x="2339187" y="1058523"/>
            <a:ext cx="1134981" cy="1111021"/>
            <a:chOff x="3118916" y="268364"/>
            <a:chExt cx="1513308" cy="1481361"/>
          </a:xfrm>
        </p:grpSpPr>
        <p:grpSp>
          <p:nvGrpSpPr>
            <p:cNvPr id="38" name="Group 37"/>
            <p:cNvGrpSpPr/>
            <p:nvPr/>
          </p:nvGrpSpPr>
          <p:grpSpPr>
            <a:xfrm>
              <a:off x="3118916" y="268364"/>
              <a:ext cx="1513308" cy="1481361"/>
              <a:chOff x="3118916" y="268364"/>
              <a:chExt cx="1513308" cy="1481361"/>
            </a:xfrm>
          </p:grpSpPr>
          <p:sp>
            <p:nvSpPr>
              <p:cNvPr id="40" name="Rectangle 39"/>
              <p:cNvSpPr/>
              <p:nvPr/>
            </p:nvSpPr>
            <p:spPr>
              <a:xfrm rot="20734789">
                <a:off x="3118916" y="268364"/>
                <a:ext cx="1513308" cy="1481361"/>
              </a:xfrm>
              <a:prstGeom prst="rect">
                <a:avLst/>
              </a:prstGeom>
              <a:solidFill>
                <a:schemeClr val="bg2"/>
              </a:solidFill>
              <a:ln>
                <a:noFill/>
              </a:ln>
              <a:effectLst>
                <a:outerShdw blurRad="50800" dist="38100" dir="5400000" algn="t" rotWithShape="0">
                  <a:prstClr val="black">
                    <a:alpha val="40000"/>
                  </a:prstClr>
                </a:outerShdw>
              </a:effectLst>
              <a:scene3d>
                <a:camera prst="perspectiveAbove"/>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TextBox 40"/>
              <p:cNvSpPr txBox="1"/>
              <p:nvPr/>
            </p:nvSpPr>
            <p:spPr>
              <a:xfrm>
                <a:off x="3265636" y="642175"/>
                <a:ext cx="1152347" cy="861774"/>
              </a:xfrm>
              <a:prstGeom prst="rect">
                <a:avLst/>
              </a:prstGeom>
              <a:noFill/>
            </p:spPr>
            <p:txBody>
              <a:bodyPr wrap="square" rtlCol="0">
                <a:spAutoFit/>
              </a:bodyPr>
              <a:lstStyle/>
              <a:p>
                <a:pPr algn="ctr"/>
                <a:r>
                  <a:rPr lang="en-US" sz="3600" dirty="0">
                    <a:solidFill>
                      <a:srgbClr val="FF0000"/>
                    </a:solidFill>
                    <a:latin typeface="SVN-Franko" panose="02040603050506020204" pitchFamily="18" charset="0"/>
                  </a:rPr>
                  <a:t>1</a:t>
                </a:r>
              </a:p>
            </p:txBody>
          </p:sp>
        </p:grpSp>
        <p:sp>
          <p:nvSpPr>
            <p:cNvPr id="39" name="Oval 38"/>
            <p:cNvSpPr/>
            <p:nvPr/>
          </p:nvSpPr>
          <p:spPr>
            <a:xfrm>
              <a:off x="3443890" y="645872"/>
              <a:ext cx="812994" cy="81299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42" name="Rectangle 41"/>
          <p:cNvSpPr/>
          <p:nvPr/>
        </p:nvSpPr>
        <p:spPr>
          <a:xfrm>
            <a:off x="110376" y="3131794"/>
            <a:ext cx="2171700" cy="3429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a:solidFill>
                  <a:srgbClr val="000000"/>
                </a:solidFill>
                <a:latin typeface="Tahoma" pitchFamily="34" charset="0"/>
                <a:cs typeface="Tahoma" pitchFamily="34" charset="0"/>
              </a:rPr>
              <a:t>Hết giờ</a:t>
            </a:r>
          </a:p>
        </p:txBody>
      </p:sp>
      <p:sp>
        <p:nvSpPr>
          <p:cNvPr id="43" name="Rectangle 42"/>
          <p:cNvSpPr/>
          <p:nvPr/>
        </p:nvSpPr>
        <p:spPr>
          <a:xfrm>
            <a:off x="110376" y="3531844"/>
            <a:ext cx="2171700" cy="905603"/>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1350">
              <a:solidFill>
                <a:prstClr val="white"/>
              </a:solidFill>
            </a:endParaRPr>
          </a:p>
        </p:txBody>
      </p:sp>
      <p:sp>
        <p:nvSpPr>
          <p:cNvPr id="44" name="TextBox 7"/>
          <p:cNvSpPr txBox="1">
            <a:spLocks noChangeArrowheads="1"/>
          </p:cNvSpPr>
          <p:nvPr/>
        </p:nvSpPr>
        <p:spPr bwMode="auto">
          <a:xfrm>
            <a:off x="925955" y="3500888"/>
            <a:ext cx="2286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50">
                <a:solidFill>
                  <a:prstClr val="white"/>
                </a:solidFill>
                <a:latin typeface="Calibri" panose="020F0502020204030204" pitchFamily="34" charset="0"/>
              </a:rPr>
              <a:t>:</a:t>
            </a:r>
          </a:p>
        </p:txBody>
      </p:sp>
      <p:sp>
        <p:nvSpPr>
          <p:cNvPr id="45" name="Rounded Rectangle 44"/>
          <p:cNvSpPr/>
          <p:nvPr/>
        </p:nvSpPr>
        <p:spPr>
          <a:xfrm>
            <a:off x="281826" y="3588994"/>
            <a:ext cx="6858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0</a:t>
            </a:r>
          </a:p>
        </p:txBody>
      </p:sp>
      <p:sp>
        <p:nvSpPr>
          <p:cNvPr id="46" name="Rectangle 45"/>
          <p:cNvSpPr/>
          <p:nvPr/>
        </p:nvSpPr>
        <p:spPr>
          <a:xfrm>
            <a:off x="110376" y="3131794"/>
            <a:ext cx="2171700" cy="3429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650">
                <a:solidFill>
                  <a:srgbClr val="FF0000"/>
                </a:solidFill>
                <a:latin typeface="Tahoma" pitchFamily="34" charset="0"/>
                <a:cs typeface="Tahoma" pitchFamily="34" charset="0"/>
              </a:rPr>
              <a:t>Thời gian còn lại ...</a:t>
            </a:r>
          </a:p>
        </p:txBody>
      </p:sp>
      <p:sp>
        <p:nvSpPr>
          <p:cNvPr id="47" name="Rectangle 46"/>
          <p:cNvSpPr/>
          <p:nvPr/>
        </p:nvSpPr>
        <p:spPr>
          <a:xfrm>
            <a:off x="110376" y="3131794"/>
            <a:ext cx="2171700" cy="342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875" b="1" dirty="0" err="1">
                <a:solidFill>
                  <a:srgbClr val="FFFFFF"/>
                </a:solidFill>
                <a:latin typeface="Times New Roman" panose="02020603050405020304" pitchFamily="18" charset="0"/>
                <a:cs typeface="Times New Roman" panose="02020603050405020304" pitchFamily="18" charset="0"/>
              </a:rPr>
              <a:t>Bắt</a:t>
            </a:r>
            <a:r>
              <a:rPr lang="en-US" sz="1875" b="1" dirty="0">
                <a:solidFill>
                  <a:srgbClr val="FFFFFF"/>
                </a:solidFill>
                <a:latin typeface="Times New Roman" panose="02020603050405020304" pitchFamily="18" charset="0"/>
                <a:cs typeface="Times New Roman" panose="02020603050405020304" pitchFamily="18" charset="0"/>
              </a:rPr>
              <a:t> </a:t>
            </a:r>
            <a:r>
              <a:rPr lang="en-US" sz="1875" b="1" dirty="0" err="1">
                <a:solidFill>
                  <a:srgbClr val="FFFFFF"/>
                </a:solidFill>
                <a:latin typeface="Times New Roman" panose="02020603050405020304" pitchFamily="18" charset="0"/>
                <a:cs typeface="Times New Roman" panose="02020603050405020304" pitchFamily="18" charset="0"/>
              </a:rPr>
              <a:t>đầu</a:t>
            </a:r>
            <a:r>
              <a:rPr lang="en-US" sz="1875" b="1" dirty="0">
                <a:solidFill>
                  <a:srgbClr val="FFFFFF"/>
                </a:solidFill>
                <a:latin typeface="Times New Roman" panose="02020603050405020304" pitchFamily="18" charset="0"/>
                <a:cs typeface="Times New Roman" panose="02020603050405020304" pitchFamily="18" charset="0"/>
              </a:rPr>
              <a:t> </a:t>
            </a:r>
            <a:r>
              <a:rPr lang="en-US" sz="1875" b="1" dirty="0" err="1">
                <a:solidFill>
                  <a:srgbClr val="FFFFFF"/>
                </a:solidFill>
                <a:latin typeface="Times New Roman" panose="02020603050405020304" pitchFamily="18" charset="0"/>
                <a:cs typeface="Times New Roman" panose="02020603050405020304" pitchFamily="18" charset="0"/>
              </a:rPr>
              <a:t>tính</a:t>
            </a:r>
            <a:r>
              <a:rPr lang="en-US" sz="1875" b="1" dirty="0">
                <a:solidFill>
                  <a:srgbClr val="FFFFFF"/>
                </a:solidFill>
                <a:latin typeface="Times New Roman" panose="02020603050405020304" pitchFamily="18" charset="0"/>
                <a:cs typeface="Times New Roman" panose="02020603050405020304" pitchFamily="18" charset="0"/>
              </a:rPr>
              <a:t> </a:t>
            </a:r>
            <a:r>
              <a:rPr lang="en-US" sz="1875" b="1" dirty="0" err="1">
                <a:solidFill>
                  <a:srgbClr val="FFFFFF"/>
                </a:solidFill>
                <a:latin typeface="Times New Roman" panose="02020603050405020304" pitchFamily="18" charset="0"/>
                <a:cs typeface="Times New Roman" panose="02020603050405020304" pitchFamily="18" charset="0"/>
              </a:rPr>
              <a:t>giờ</a:t>
            </a:r>
            <a:endParaRPr lang="en-US" sz="1875" b="1" dirty="0">
              <a:solidFill>
                <a:srgbClr val="FFFFFF"/>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00</a:t>
            </a:r>
          </a:p>
        </p:txBody>
      </p:sp>
      <p:sp>
        <p:nvSpPr>
          <p:cNvPr id="49" name="Rounded Rectangle 4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59</a:t>
            </a:r>
          </a:p>
        </p:txBody>
      </p:sp>
      <p:sp>
        <p:nvSpPr>
          <p:cNvPr id="50" name="Rounded Rectangle 4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58</a:t>
            </a:r>
          </a:p>
        </p:txBody>
      </p:sp>
      <p:sp>
        <p:nvSpPr>
          <p:cNvPr id="51" name="Rounded Rectangle 5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57</a:t>
            </a:r>
          </a:p>
        </p:txBody>
      </p:sp>
      <p:sp>
        <p:nvSpPr>
          <p:cNvPr id="52" name="Rounded Rectangle 5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56</a:t>
            </a:r>
          </a:p>
        </p:txBody>
      </p:sp>
      <p:sp>
        <p:nvSpPr>
          <p:cNvPr id="53" name="Rounded Rectangle 5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55</a:t>
            </a:r>
          </a:p>
        </p:txBody>
      </p:sp>
      <p:sp>
        <p:nvSpPr>
          <p:cNvPr id="54" name="Rounded Rectangle 5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54</a:t>
            </a:r>
          </a:p>
        </p:txBody>
      </p:sp>
      <p:sp>
        <p:nvSpPr>
          <p:cNvPr id="55" name="Rounded Rectangle 5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53</a:t>
            </a:r>
          </a:p>
        </p:txBody>
      </p:sp>
      <p:sp>
        <p:nvSpPr>
          <p:cNvPr id="56" name="Rounded Rectangle 5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52</a:t>
            </a:r>
          </a:p>
        </p:txBody>
      </p:sp>
      <p:sp>
        <p:nvSpPr>
          <p:cNvPr id="57" name="Rounded Rectangle 5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51</a:t>
            </a:r>
          </a:p>
        </p:txBody>
      </p:sp>
      <p:sp>
        <p:nvSpPr>
          <p:cNvPr id="58" name="Rounded Rectangle 5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50</a:t>
            </a:r>
          </a:p>
        </p:txBody>
      </p:sp>
      <p:sp>
        <p:nvSpPr>
          <p:cNvPr id="59" name="Rounded Rectangle 5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49</a:t>
            </a:r>
          </a:p>
        </p:txBody>
      </p:sp>
      <p:sp>
        <p:nvSpPr>
          <p:cNvPr id="60" name="Rounded Rectangle 5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48</a:t>
            </a:r>
          </a:p>
        </p:txBody>
      </p:sp>
      <p:sp>
        <p:nvSpPr>
          <p:cNvPr id="61" name="Rounded Rectangle 6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47</a:t>
            </a:r>
          </a:p>
        </p:txBody>
      </p:sp>
      <p:sp>
        <p:nvSpPr>
          <p:cNvPr id="62" name="Rounded Rectangle 6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46</a:t>
            </a:r>
          </a:p>
        </p:txBody>
      </p:sp>
      <p:sp>
        <p:nvSpPr>
          <p:cNvPr id="63" name="Rounded Rectangle 6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45</a:t>
            </a:r>
          </a:p>
        </p:txBody>
      </p:sp>
      <p:sp>
        <p:nvSpPr>
          <p:cNvPr id="64" name="Rounded Rectangle 6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44</a:t>
            </a:r>
          </a:p>
        </p:txBody>
      </p:sp>
      <p:sp>
        <p:nvSpPr>
          <p:cNvPr id="65" name="Rounded Rectangle 6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43</a:t>
            </a:r>
          </a:p>
        </p:txBody>
      </p:sp>
      <p:sp>
        <p:nvSpPr>
          <p:cNvPr id="66" name="Rounded Rectangle 6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42</a:t>
            </a:r>
          </a:p>
        </p:txBody>
      </p:sp>
      <p:sp>
        <p:nvSpPr>
          <p:cNvPr id="67" name="Rounded Rectangle 6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41</a:t>
            </a:r>
          </a:p>
        </p:txBody>
      </p:sp>
      <p:sp>
        <p:nvSpPr>
          <p:cNvPr id="68" name="Rounded Rectangle 6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40</a:t>
            </a:r>
          </a:p>
        </p:txBody>
      </p:sp>
      <p:sp>
        <p:nvSpPr>
          <p:cNvPr id="69" name="Rounded Rectangle 6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39</a:t>
            </a:r>
          </a:p>
        </p:txBody>
      </p:sp>
      <p:sp>
        <p:nvSpPr>
          <p:cNvPr id="70" name="Rounded Rectangle 6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38</a:t>
            </a:r>
          </a:p>
        </p:txBody>
      </p:sp>
      <p:sp>
        <p:nvSpPr>
          <p:cNvPr id="71" name="Rounded Rectangle 7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37</a:t>
            </a:r>
          </a:p>
        </p:txBody>
      </p:sp>
      <p:sp>
        <p:nvSpPr>
          <p:cNvPr id="72" name="Rounded Rectangle 7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36</a:t>
            </a:r>
          </a:p>
        </p:txBody>
      </p:sp>
      <p:sp>
        <p:nvSpPr>
          <p:cNvPr id="73" name="Rounded Rectangle 7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35</a:t>
            </a:r>
          </a:p>
        </p:txBody>
      </p:sp>
      <p:sp>
        <p:nvSpPr>
          <p:cNvPr id="74" name="Rounded Rectangle 7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34</a:t>
            </a:r>
          </a:p>
        </p:txBody>
      </p:sp>
      <p:sp>
        <p:nvSpPr>
          <p:cNvPr id="75" name="Rounded Rectangle 7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33</a:t>
            </a:r>
          </a:p>
        </p:txBody>
      </p:sp>
      <p:sp>
        <p:nvSpPr>
          <p:cNvPr id="76" name="Rounded Rectangle 7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32</a:t>
            </a:r>
          </a:p>
        </p:txBody>
      </p:sp>
      <p:sp>
        <p:nvSpPr>
          <p:cNvPr id="77" name="Rounded Rectangle 7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31</a:t>
            </a:r>
          </a:p>
        </p:txBody>
      </p:sp>
      <p:sp>
        <p:nvSpPr>
          <p:cNvPr id="78" name="Rounded Rectangle 7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30</a:t>
            </a:r>
          </a:p>
        </p:txBody>
      </p:sp>
      <p:sp>
        <p:nvSpPr>
          <p:cNvPr id="79" name="Rounded Rectangle 7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29</a:t>
            </a:r>
          </a:p>
        </p:txBody>
      </p:sp>
      <p:sp>
        <p:nvSpPr>
          <p:cNvPr id="80" name="Rounded Rectangle 7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28</a:t>
            </a:r>
          </a:p>
        </p:txBody>
      </p:sp>
      <p:sp>
        <p:nvSpPr>
          <p:cNvPr id="81" name="Rounded Rectangle 8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27</a:t>
            </a:r>
          </a:p>
        </p:txBody>
      </p:sp>
      <p:sp>
        <p:nvSpPr>
          <p:cNvPr id="82" name="Rounded Rectangle 8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26</a:t>
            </a:r>
          </a:p>
        </p:txBody>
      </p:sp>
      <p:sp>
        <p:nvSpPr>
          <p:cNvPr id="83" name="Rounded Rectangle 8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25</a:t>
            </a:r>
          </a:p>
        </p:txBody>
      </p:sp>
      <p:sp>
        <p:nvSpPr>
          <p:cNvPr id="84" name="Rounded Rectangle 8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24</a:t>
            </a:r>
          </a:p>
        </p:txBody>
      </p:sp>
      <p:sp>
        <p:nvSpPr>
          <p:cNvPr id="85" name="Rounded Rectangle 8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23</a:t>
            </a:r>
          </a:p>
        </p:txBody>
      </p:sp>
      <p:sp>
        <p:nvSpPr>
          <p:cNvPr id="86" name="Rounded Rectangle 8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22</a:t>
            </a:r>
          </a:p>
        </p:txBody>
      </p:sp>
      <p:sp>
        <p:nvSpPr>
          <p:cNvPr id="87" name="Rounded Rectangle 8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21</a:t>
            </a:r>
          </a:p>
        </p:txBody>
      </p:sp>
      <p:sp>
        <p:nvSpPr>
          <p:cNvPr id="88" name="Rounded Rectangle 8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20</a:t>
            </a:r>
          </a:p>
        </p:txBody>
      </p:sp>
      <p:sp>
        <p:nvSpPr>
          <p:cNvPr id="89" name="Rounded Rectangle 8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19</a:t>
            </a:r>
          </a:p>
        </p:txBody>
      </p:sp>
      <p:sp>
        <p:nvSpPr>
          <p:cNvPr id="90" name="Rounded Rectangle 8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18</a:t>
            </a:r>
          </a:p>
        </p:txBody>
      </p:sp>
      <p:sp>
        <p:nvSpPr>
          <p:cNvPr id="91" name="Rounded Rectangle 9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17</a:t>
            </a:r>
          </a:p>
        </p:txBody>
      </p:sp>
      <p:sp>
        <p:nvSpPr>
          <p:cNvPr id="92" name="Rounded Rectangle 9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16</a:t>
            </a:r>
          </a:p>
        </p:txBody>
      </p:sp>
      <p:sp>
        <p:nvSpPr>
          <p:cNvPr id="93" name="Rounded Rectangle 9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15</a:t>
            </a:r>
          </a:p>
        </p:txBody>
      </p:sp>
      <p:sp>
        <p:nvSpPr>
          <p:cNvPr id="94" name="Rounded Rectangle 9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14</a:t>
            </a:r>
          </a:p>
        </p:txBody>
      </p:sp>
      <p:sp>
        <p:nvSpPr>
          <p:cNvPr id="95" name="Rounded Rectangle 9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13</a:t>
            </a:r>
          </a:p>
        </p:txBody>
      </p:sp>
      <p:sp>
        <p:nvSpPr>
          <p:cNvPr id="96" name="Rounded Rectangle 9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12</a:t>
            </a:r>
          </a:p>
        </p:txBody>
      </p:sp>
      <p:sp>
        <p:nvSpPr>
          <p:cNvPr id="97" name="Rounded Rectangle 9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11</a:t>
            </a:r>
          </a:p>
        </p:txBody>
      </p:sp>
      <p:sp>
        <p:nvSpPr>
          <p:cNvPr id="98" name="Rounded Rectangle 9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10</a:t>
            </a:r>
          </a:p>
        </p:txBody>
      </p:sp>
      <p:sp>
        <p:nvSpPr>
          <p:cNvPr id="99" name="Rounded Rectangle 9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09</a:t>
            </a:r>
          </a:p>
        </p:txBody>
      </p:sp>
      <p:sp>
        <p:nvSpPr>
          <p:cNvPr id="100" name="Rounded Rectangle 9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08</a:t>
            </a:r>
          </a:p>
        </p:txBody>
      </p:sp>
      <p:sp>
        <p:nvSpPr>
          <p:cNvPr id="101" name="Rounded Rectangle 10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07</a:t>
            </a:r>
          </a:p>
        </p:txBody>
      </p:sp>
      <p:sp>
        <p:nvSpPr>
          <p:cNvPr id="102" name="Rounded Rectangle 10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06</a:t>
            </a:r>
          </a:p>
        </p:txBody>
      </p:sp>
      <p:sp>
        <p:nvSpPr>
          <p:cNvPr id="103" name="Rounded Rectangle 10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05</a:t>
            </a:r>
          </a:p>
        </p:txBody>
      </p:sp>
      <p:sp>
        <p:nvSpPr>
          <p:cNvPr id="104" name="Rounded Rectangle 10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04</a:t>
            </a:r>
          </a:p>
        </p:txBody>
      </p:sp>
      <p:sp>
        <p:nvSpPr>
          <p:cNvPr id="105" name="Rounded Rectangle 10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03</a:t>
            </a:r>
          </a:p>
        </p:txBody>
      </p:sp>
      <p:sp>
        <p:nvSpPr>
          <p:cNvPr id="106" name="Rounded Rectangle 10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02</a:t>
            </a:r>
          </a:p>
        </p:txBody>
      </p:sp>
      <p:sp>
        <p:nvSpPr>
          <p:cNvPr id="107" name="Rounded Rectangle 10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01</a:t>
            </a:r>
          </a:p>
        </p:txBody>
      </p:sp>
      <p:sp>
        <p:nvSpPr>
          <p:cNvPr id="108" name="Rounded Rectangle 10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00</a:t>
            </a:r>
          </a:p>
        </p:txBody>
      </p:sp>
      <p:sp>
        <p:nvSpPr>
          <p:cNvPr id="109" name="Rounded Rectangle 108"/>
          <p:cNvSpPr/>
          <p:nvPr/>
        </p:nvSpPr>
        <p:spPr>
          <a:xfrm>
            <a:off x="281826" y="3588994"/>
            <a:ext cx="6858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a:t>
            </a:r>
          </a:p>
        </p:txBody>
      </p:sp>
      <p:sp>
        <p:nvSpPr>
          <p:cNvPr id="110" name="Rounded Rectangle 109"/>
          <p:cNvSpPr/>
          <p:nvPr/>
        </p:nvSpPr>
        <p:spPr>
          <a:xfrm>
            <a:off x="281826" y="3588994"/>
            <a:ext cx="6858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0</a:t>
            </a:r>
          </a:p>
        </p:txBody>
      </p:sp>
      <p:sp>
        <p:nvSpPr>
          <p:cNvPr id="111" name="Rounded Rectangle 110"/>
          <p:cNvSpPr/>
          <p:nvPr/>
        </p:nvSpPr>
        <p:spPr>
          <a:xfrm>
            <a:off x="110376" y="2741206"/>
            <a:ext cx="2171700" cy="37318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Lướt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thôi</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13" name="Picture 11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265" y="4590034"/>
            <a:ext cx="998999" cy="998999"/>
          </a:xfrm>
          <a:prstGeom prst="rect">
            <a:avLst/>
          </a:prstGeom>
        </p:spPr>
      </p:pic>
      <p:pic>
        <p:nvPicPr>
          <p:cNvPr id="115" name="Picture 1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6039" y="1184680"/>
            <a:ext cx="1365110" cy="1153169"/>
          </a:xfrm>
          <a:prstGeom prst="rect">
            <a:avLst/>
          </a:prstGeom>
        </p:spPr>
      </p:pic>
    </p:spTree>
    <p:extLst>
      <p:ext uri="{BB962C8B-B14F-4D97-AF65-F5344CB8AC3E}">
        <p14:creationId xmlns:p14="http://schemas.microsoft.com/office/powerpoint/2010/main" val="204317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10"/>
                                        </p:tgtEl>
                                      </p:cBhvr>
                                    </p:animEffect>
                                    <p:animScale>
                                      <p:cBhvr>
                                        <p:cTn id="16" dur="250" autoRev="1" fill="hold"/>
                                        <p:tgtEl>
                                          <p:spTgt spid="10"/>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2" name="ban tra loi sai roi.wav"/>
                                        </p:tgtEl>
                                      </p:cMediaNode>
                                    </p:audio>
                                  </p:sub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28"/>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1"/>
                                        </p:tgtEl>
                                      </p:cBhvr>
                                    </p:animEffect>
                                    <p:animScale>
                                      <p:cBhvr>
                                        <p:cTn id="22" dur="250" autoRev="1" fill="hold"/>
                                        <p:tgtEl>
                                          <p:spTgt spid="11"/>
                                        </p:tgtEl>
                                      </p:cBhvr>
                                      <p:by x="105000" y="105000"/>
                                    </p:animScale>
                                  </p:childTnLst>
                                  <p:subTnLst>
                                    <p:audio>
                                      <p:cMediaNode>
                                        <p:cTn display="0" masterRel="sameClick">
                                          <p:stCondLst>
                                            <p:cond evt="begin" delay="0">
                                              <p:tn val="20"/>
                                            </p:cond>
                                          </p:stCondLst>
                                          <p:endCondLst>
                                            <p:cond evt="onStopAudio" delay="0">
                                              <p:tgtEl>
                                                <p:sldTgt/>
                                              </p:tgtEl>
                                            </p:cond>
                                          </p:endCondLst>
                                        </p:cTn>
                                        <p:tgtEl>
                                          <p:sndTgt r:embed="rId2" name="ban tra loi sai roi.wav"/>
                                        </p:tgtEl>
                                      </p:cMediaNode>
                                    </p:audio>
                                  </p:subTnLst>
                                </p:cTn>
                              </p:par>
                            </p:childTnLst>
                          </p:cTn>
                        </p:par>
                      </p:childTnLst>
                    </p:cTn>
                  </p:par>
                </p:childTnLst>
              </p:cTn>
              <p:nextCondLst>
                <p:cond evt="onClick" delay="0">
                  <p:tgtEl>
                    <p:spTgt spid="28"/>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p:stCondLst>
                        <p:cond delay="0"/>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8"/>
                                        </p:tgtEl>
                                      </p:cBhvr>
                                    </p:animEffect>
                                    <p:animScale>
                                      <p:cBhvr>
                                        <p:cTn id="28" dur="250" autoRev="1" fill="hold"/>
                                        <p:tgtEl>
                                          <p:spTgt spid="8"/>
                                        </p:tgtEl>
                                      </p:cBhvr>
                                      <p:by x="105000" y="105000"/>
                                    </p:animScale>
                                  </p:childTnLst>
                                  <p:subTnLst>
                                    <p:audio>
                                      <p:cMediaNode>
                                        <p:cTn display="0" masterRel="sameClick">
                                          <p:stCondLst>
                                            <p:cond evt="begin" delay="0">
                                              <p:tn val="26"/>
                                            </p:cond>
                                          </p:stCondLst>
                                          <p:endCondLst>
                                            <p:cond evt="onStopAudio" delay="0">
                                              <p:tgtEl>
                                                <p:sldTgt/>
                                              </p:tgtEl>
                                            </p:cond>
                                          </p:endCondLst>
                                        </p:cTn>
                                        <p:tgtEl>
                                          <p:sndTgt r:embed="rId2" name="ban tra loi sai roi.wav"/>
                                        </p:tgtEl>
                                      </p:cMediaNode>
                                    </p:audio>
                                  </p:sub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24" presetClass="emph" presetSubtype="0" fill="hold" grpId="0" nodeType="clickEffect">
                                  <p:stCondLst>
                                    <p:cond delay="0"/>
                                  </p:stCondLst>
                                  <p:childTnLst>
                                    <p:animClr clrSpc="hsl" dir="cw">
                                      <p:cBhvr override="childStyle">
                                        <p:cTn id="33" dur="500" fill="hold"/>
                                        <p:tgtEl>
                                          <p:spTgt spid="9"/>
                                        </p:tgtEl>
                                        <p:attrNameLst>
                                          <p:attrName>style.color</p:attrName>
                                        </p:attrNameLst>
                                      </p:cBhvr>
                                      <p:by>
                                        <p:hsl h="0" s="-12549" l="-25098"/>
                                      </p:by>
                                    </p:animClr>
                                    <p:animClr clrSpc="hsl" dir="cw">
                                      <p:cBhvr>
                                        <p:cTn id="34" dur="500" fill="hold"/>
                                        <p:tgtEl>
                                          <p:spTgt spid="9"/>
                                        </p:tgtEl>
                                        <p:attrNameLst>
                                          <p:attrName>fillcolor</p:attrName>
                                        </p:attrNameLst>
                                      </p:cBhvr>
                                      <p:by>
                                        <p:hsl h="0" s="-12549" l="-25098"/>
                                      </p:by>
                                    </p:animClr>
                                    <p:animClr clrSpc="hsl" dir="cw">
                                      <p:cBhvr>
                                        <p:cTn id="35" dur="500" fill="hold"/>
                                        <p:tgtEl>
                                          <p:spTgt spid="9"/>
                                        </p:tgtEl>
                                        <p:attrNameLst>
                                          <p:attrName>stroke.color</p:attrName>
                                        </p:attrNameLst>
                                      </p:cBhvr>
                                      <p:by>
                                        <p:hsl h="0" s="-12549" l="-25098"/>
                                      </p:by>
                                    </p:animClr>
                                    <p:set>
                                      <p:cBhvr>
                                        <p:cTn id="36" dur="500" fill="hold"/>
                                        <p:tgtEl>
                                          <p:spTgt spid="9"/>
                                        </p:tgtEl>
                                        <p:attrNameLst>
                                          <p:attrName>fill.type</p:attrName>
                                        </p:attrNameLst>
                                      </p:cBhvr>
                                      <p:to>
                                        <p:strVal val="solid"/>
                                      </p:to>
                                    </p:set>
                                  </p:childTnLst>
                                  <p:subTnLst>
                                    <p:audio>
                                      <p:cMediaNode>
                                        <p:cTn display="0" masterRel="sameClick">
                                          <p:stCondLst>
                                            <p:cond evt="begin" delay="0">
                                              <p:tn val="32"/>
                                            </p:cond>
                                          </p:stCondLst>
                                          <p:endCondLst>
                                            <p:cond evt="onStopAudio" delay="0">
                                              <p:tgtEl>
                                                <p:sldTgt/>
                                              </p:tgtEl>
                                            </p:cond>
                                          </p:endCondLst>
                                        </p:cTn>
                                        <p:tgtEl>
                                          <p:sndTgt r:embed="rId3" name="tieng vo tay dung 3 giay.wav"/>
                                        </p:tgtEl>
                                      </p:cMediaNode>
                                    </p:audio>
                                  </p:subTnLst>
                                </p:cTn>
                              </p:par>
                            </p:childTnLst>
                          </p:cTn>
                        </p:par>
                      </p:childTnLst>
                    </p:cTn>
                  </p:par>
                </p:childTnLst>
              </p:cTn>
              <p:nextCondLst>
                <p:cond evt="onClick" delay="0">
                  <p:tgtEl>
                    <p:spTgt spid="22"/>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p:stCondLst>
                        <p:cond delay="0"/>
                      </p:stCondLst>
                      <p:childTnLst>
                        <p:par>
                          <p:cTn id="39" fill="hold">
                            <p:stCondLst>
                              <p:cond delay="0"/>
                            </p:stCondLst>
                            <p:childTnLst>
                              <p:par>
                                <p:cTn id="40" presetID="4" presetClass="exit" presetSubtype="16" fill="hold" grpId="0" nodeType="clickEffect">
                                  <p:stCondLst>
                                    <p:cond delay="0"/>
                                  </p:stCondLst>
                                  <p:childTnLst>
                                    <p:animEffect transition="out" filter="box(in)">
                                      <p:cBhvr>
                                        <p:cTn id="41" dur="100"/>
                                        <p:tgtEl>
                                          <p:spTgt spid="47"/>
                                        </p:tgtEl>
                                      </p:cBhvr>
                                    </p:animEffect>
                                    <p:set>
                                      <p:cBhvr>
                                        <p:cTn id="42" dur="1" fill="hold">
                                          <p:stCondLst>
                                            <p:cond delay="99"/>
                                          </p:stCondLst>
                                        </p:cTn>
                                        <p:tgtEl>
                                          <p:spTgt spid="47"/>
                                        </p:tgtEl>
                                        <p:attrNameLst>
                                          <p:attrName>style.visibility</p:attrName>
                                        </p:attrNameLst>
                                      </p:cBhvr>
                                      <p:to>
                                        <p:strVal val="hidden"/>
                                      </p:to>
                                    </p:set>
                                  </p:childTnLst>
                                </p:cTn>
                              </p:par>
                              <p:par>
                                <p:cTn id="43" presetID="4" presetClass="entr" presetSubtype="16"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box(in)">
                                      <p:cBhvr>
                                        <p:cTn id="45" dur="500"/>
                                        <p:tgtEl>
                                          <p:spTgt spid="45"/>
                                        </p:tgtEl>
                                      </p:cBhvr>
                                    </p:animEffect>
                                  </p:childTnLst>
                                  <p:subTnLst>
                                    <p:audio>
                                      <p:cMediaNode>
                                        <p:cTn display="0" masterRel="sameClick">
                                          <p:stCondLst>
                                            <p:cond evt="begin" delay="0">
                                              <p:tn val="43"/>
                                            </p:cond>
                                          </p:stCondLst>
                                          <p:endCondLst>
                                            <p:cond evt="onStopAudio" delay="0">
                                              <p:tgtEl>
                                                <p:sldTgt/>
                                              </p:tgtEl>
                                            </p:cond>
                                          </p:endCondLst>
                                        </p:cTn>
                                        <p:tgtEl>
                                          <p:sndTgt r:embed="rId4" name="am thanh dong ho chay_5giay.wav"/>
                                        </p:tgtEl>
                                      </p:cMediaNode>
                                    </p:audio>
                                  </p:subTnLst>
                                </p:cTn>
                              </p:par>
                            </p:childTnLst>
                          </p:cTn>
                        </p:par>
                        <p:par>
                          <p:cTn id="46" fill="hold">
                            <p:stCondLst>
                              <p:cond delay="500"/>
                            </p:stCondLst>
                            <p:childTnLst>
                              <p:par>
                                <p:cTn id="47" presetID="4" presetClass="entr" presetSubtype="32"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box(out)">
                                      <p:cBhvr>
                                        <p:cTn id="49" dur="1000"/>
                                        <p:tgtEl>
                                          <p:spTgt spid="94"/>
                                        </p:tgtEl>
                                      </p:cBhvr>
                                    </p:animEffect>
                                  </p:childTnLst>
                                  <p:subTnLst>
                                    <p:audio>
                                      <p:cMediaNode>
                                        <p:cTn display="0" masterRel="sameClick">
                                          <p:stCondLst>
                                            <p:cond evt="begin" delay="0">
                                              <p:tn val="47"/>
                                            </p:cond>
                                          </p:stCondLst>
                                          <p:endCondLst>
                                            <p:cond evt="onStopAudio" delay="0">
                                              <p:tgtEl>
                                                <p:sldTgt/>
                                              </p:tgtEl>
                                            </p:cond>
                                          </p:endCondLst>
                                        </p:cTn>
                                        <p:tgtEl>
                                          <p:sndTgt r:embed="rId4" name="am thanh dong ho chay_5giay.wav"/>
                                        </p:tgtEl>
                                      </p:cMediaNode>
                                    </p:audio>
                                  </p:subTnLst>
                                </p:cTn>
                              </p:par>
                            </p:childTnLst>
                          </p:cTn>
                        </p:par>
                        <p:par>
                          <p:cTn id="50" fill="hold">
                            <p:stCondLst>
                              <p:cond delay="1500"/>
                            </p:stCondLst>
                            <p:childTnLst>
                              <p:par>
                                <p:cTn id="51" presetID="4" presetClass="entr" presetSubtype="32" fill="hold" grpId="0" nodeType="after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box(out)">
                                      <p:cBhvr>
                                        <p:cTn id="53" dur="1000"/>
                                        <p:tgtEl>
                                          <p:spTgt spid="95"/>
                                        </p:tgtEl>
                                      </p:cBhvr>
                                    </p:animEffect>
                                  </p:childTnLst>
                                  <p:subTnLst>
                                    <p:audio>
                                      <p:cMediaNode>
                                        <p:cTn display="0" masterRel="sameClick">
                                          <p:stCondLst>
                                            <p:cond evt="begin" delay="0">
                                              <p:tn val="51"/>
                                            </p:cond>
                                          </p:stCondLst>
                                          <p:endCondLst>
                                            <p:cond evt="onStopAudio" delay="0">
                                              <p:tgtEl>
                                                <p:sldTgt/>
                                              </p:tgtEl>
                                            </p:cond>
                                          </p:endCondLst>
                                        </p:cTn>
                                        <p:tgtEl>
                                          <p:sndTgt r:embed="rId4" name="am thanh dong ho chay_5giay.wav"/>
                                        </p:tgtEl>
                                      </p:cMediaNode>
                                    </p:audio>
                                  </p:subTnLst>
                                </p:cTn>
                              </p:par>
                            </p:childTnLst>
                          </p:cTn>
                        </p:par>
                        <p:par>
                          <p:cTn id="54" fill="hold">
                            <p:stCondLst>
                              <p:cond delay="2500"/>
                            </p:stCondLst>
                            <p:childTnLst>
                              <p:par>
                                <p:cTn id="55" presetID="4" presetClass="entr" presetSubtype="32" fill="hold" grpId="0" nodeType="after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box(out)">
                                      <p:cBhvr>
                                        <p:cTn id="57" dur="1000"/>
                                        <p:tgtEl>
                                          <p:spTgt spid="96"/>
                                        </p:tgtEl>
                                      </p:cBhvr>
                                    </p:animEffect>
                                  </p:childTnLst>
                                  <p:subTnLst>
                                    <p:audio>
                                      <p:cMediaNode>
                                        <p:cTn display="0" masterRel="sameClick">
                                          <p:stCondLst>
                                            <p:cond evt="begin" delay="0">
                                              <p:tn val="55"/>
                                            </p:cond>
                                          </p:stCondLst>
                                          <p:endCondLst>
                                            <p:cond evt="onStopAudio" delay="0">
                                              <p:tgtEl>
                                                <p:sldTgt/>
                                              </p:tgtEl>
                                            </p:cond>
                                          </p:endCondLst>
                                        </p:cTn>
                                        <p:tgtEl>
                                          <p:sndTgt r:embed="rId4" name="am thanh dong ho chay_5giay.wav"/>
                                        </p:tgtEl>
                                      </p:cMediaNode>
                                    </p:audio>
                                  </p:subTnLst>
                                </p:cTn>
                              </p:par>
                            </p:childTnLst>
                          </p:cTn>
                        </p:par>
                        <p:par>
                          <p:cTn id="58" fill="hold">
                            <p:stCondLst>
                              <p:cond delay="3500"/>
                            </p:stCondLst>
                            <p:childTnLst>
                              <p:par>
                                <p:cTn id="59" presetID="4" presetClass="entr" presetSubtype="32" fill="hold" grpId="0"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box(out)">
                                      <p:cBhvr>
                                        <p:cTn id="61" dur="1000"/>
                                        <p:tgtEl>
                                          <p:spTgt spid="97"/>
                                        </p:tgtEl>
                                      </p:cBhvr>
                                    </p:animEffect>
                                  </p:childTnLst>
                                  <p:subTnLst>
                                    <p:audio>
                                      <p:cMediaNode>
                                        <p:cTn display="0" masterRel="sameClick">
                                          <p:stCondLst>
                                            <p:cond evt="begin" delay="0">
                                              <p:tn val="59"/>
                                            </p:cond>
                                          </p:stCondLst>
                                          <p:endCondLst>
                                            <p:cond evt="onStopAudio" delay="0">
                                              <p:tgtEl>
                                                <p:sldTgt/>
                                              </p:tgtEl>
                                            </p:cond>
                                          </p:endCondLst>
                                        </p:cTn>
                                        <p:tgtEl>
                                          <p:sndTgt r:embed="rId4" name="am thanh dong ho chay_5giay.wav"/>
                                        </p:tgtEl>
                                      </p:cMediaNode>
                                    </p:audio>
                                  </p:subTnLst>
                                </p:cTn>
                              </p:par>
                            </p:childTnLst>
                          </p:cTn>
                        </p:par>
                        <p:par>
                          <p:cTn id="62" fill="hold">
                            <p:stCondLst>
                              <p:cond delay="4500"/>
                            </p:stCondLst>
                            <p:childTnLst>
                              <p:par>
                                <p:cTn id="63" presetID="4" presetClass="entr" presetSubtype="32"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box(out)">
                                      <p:cBhvr>
                                        <p:cTn id="65" dur="1000"/>
                                        <p:tgtEl>
                                          <p:spTgt spid="98"/>
                                        </p:tgtEl>
                                      </p:cBhvr>
                                    </p:animEffect>
                                  </p:childTnLst>
                                  <p:subTnLst>
                                    <p:audio>
                                      <p:cMediaNode>
                                        <p:cTn display="0" masterRel="sameClick">
                                          <p:stCondLst>
                                            <p:cond evt="begin" delay="0">
                                              <p:tn val="63"/>
                                            </p:cond>
                                          </p:stCondLst>
                                          <p:endCondLst>
                                            <p:cond evt="onStopAudio" delay="0">
                                              <p:tgtEl>
                                                <p:sldTgt/>
                                              </p:tgtEl>
                                            </p:cond>
                                          </p:endCondLst>
                                        </p:cTn>
                                        <p:tgtEl>
                                          <p:sndTgt r:embed="rId4" name="am thanh dong ho chay_5giay.wav"/>
                                        </p:tgtEl>
                                      </p:cMediaNode>
                                    </p:audio>
                                  </p:subTnLst>
                                </p:cTn>
                              </p:par>
                            </p:childTnLst>
                          </p:cTn>
                        </p:par>
                        <p:par>
                          <p:cTn id="66" fill="hold">
                            <p:stCondLst>
                              <p:cond delay="5500"/>
                            </p:stCondLst>
                            <p:childTnLst>
                              <p:par>
                                <p:cTn id="67" presetID="4" presetClass="entr" presetSubtype="32"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box(out)">
                                      <p:cBhvr>
                                        <p:cTn id="69" dur="1000"/>
                                        <p:tgtEl>
                                          <p:spTgt spid="99"/>
                                        </p:tgtEl>
                                      </p:cBhvr>
                                    </p:animEffect>
                                  </p:childTnLst>
                                  <p:subTnLst>
                                    <p:audio>
                                      <p:cMediaNode>
                                        <p:cTn display="0" masterRel="sameClick">
                                          <p:stCondLst>
                                            <p:cond evt="begin" delay="0">
                                              <p:tn val="67"/>
                                            </p:cond>
                                          </p:stCondLst>
                                          <p:endCondLst>
                                            <p:cond evt="onStopAudio" delay="0">
                                              <p:tgtEl>
                                                <p:sldTgt/>
                                              </p:tgtEl>
                                            </p:cond>
                                          </p:endCondLst>
                                        </p:cTn>
                                        <p:tgtEl>
                                          <p:sndTgt r:embed="rId4" name="am thanh dong ho chay_5giay.wav"/>
                                        </p:tgtEl>
                                      </p:cMediaNode>
                                    </p:audio>
                                  </p:subTnLst>
                                </p:cTn>
                              </p:par>
                            </p:childTnLst>
                          </p:cTn>
                        </p:par>
                        <p:par>
                          <p:cTn id="70" fill="hold">
                            <p:stCondLst>
                              <p:cond delay="6500"/>
                            </p:stCondLst>
                            <p:childTnLst>
                              <p:par>
                                <p:cTn id="71" presetID="4" presetClass="entr" presetSubtype="32" fill="hold" grpId="0" nodeType="afterEffect">
                                  <p:stCondLst>
                                    <p:cond delay="0"/>
                                  </p:stCondLst>
                                  <p:childTnLst>
                                    <p:set>
                                      <p:cBhvr>
                                        <p:cTn id="72" dur="1" fill="hold">
                                          <p:stCondLst>
                                            <p:cond delay="0"/>
                                          </p:stCondLst>
                                        </p:cTn>
                                        <p:tgtEl>
                                          <p:spTgt spid="100"/>
                                        </p:tgtEl>
                                        <p:attrNameLst>
                                          <p:attrName>style.visibility</p:attrName>
                                        </p:attrNameLst>
                                      </p:cBhvr>
                                      <p:to>
                                        <p:strVal val="visible"/>
                                      </p:to>
                                    </p:set>
                                    <p:animEffect transition="in" filter="box(out)">
                                      <p:cBhvr>
                                        <p:cTn id="73" dur="1000"/>
                                        <p:tgtEl>
                                          <p:spTgt spid="100"/>
                                        </p:tgtEl>
                                      </p:cBhvr>
                                    </p:animEffect>
                                  </p:childTnLst>
                                  <p:subTnLst>
                                    <p:audio>
                                      <p:cMediaNode>
                                        <p:cTn display="0" masterRel="sameClick">
                                          <p:stCondLst>
                                            <p:cond evt="begin" delay="0">
                                              <p:tn val="71"/>
                                            </p:cond>
                                          </p:stCondLst>
                                          <p:endCondLst>
                                            <p:cond evt="onStopAudio" delay="0">
                                              <p:tgtEl>
                                                <p:sldTgt/>
                                              </p:tgtEl>
                                            </p:cond>
                                          </p:endCondLst>
                                        </p:cTn>
                                        <p:tgtEl>
                                          <p:sndTgt r:embed="rId4" name="am thanh dong ho chay_5giay.wav"/>
                                        </p:tgtEl>
                                      </p:cMediaNode>
                                    </p:audio>
                                  </p:subTnLst>
                                </p:cTn>
                              </p:par>
                            </p:childTnLst>
                          </p:cTn>
                        </p:par>
                        <p:par>
                          <p:cTn id="74" fill="hold">
                            <p:stCondLst>
                              <p:cond delay="7500"/>
                            </p:stCondLst>
                            <p:childTnLst>
                              <p:par>
                                <p:cTn id="75" presetID="4" presetClass="entr" presetSubtype="32" fill="hold" grpId="0" nodeType="afterEffect">
                                  <p:stCondLst>
                                    <p:cond delay="0"/>
                                  </p:stCondLst>
                                  <p:childTnLst>
                                    <p:set>
                                      <p:cBhvr>
                                        <p:cTn id="76" dur="1" fill="hold">
                                          <p:stCondLst>
                                            <p:cond delay="0"/>
                                          </p:stCondLst>
                                        </p:cTn>
                                        <p:tgtEl>
                                          <p:spTgt spid="101"/>
                                        </p:tgtEl>
                                        <p:attrNameLst>
                                          <p:attrName>style.visibility</p:attrName>
                                        </p:attrNameLst>
                                      </p:cBhvr>
                                      <p:to>
                                        <p:strVal val="visible"/>
                                      </p:to>
                                    </p:set>
                                    <p:animEffect transition="in" filter="box(out)">
                                      <p:cBhvr>
                                        <p:cTn id="77" dur="1000"/>
                                        <p:tgtEl>
                                          <p:spTgt spid="101"/>
                                        </p:tgtEl>
                                      </p:cBhvr>
                                    </p:animEffect>
                                  </p:childTnLst>
                                  <p:subTnLst>
                                    <p:audio>
                                      <p:cMediaNode>
                                        <p:cTn display="0" masterRel="sameClick">
                                          <p:stCondLst>
                                            <p:cond evt="begin" delay="0">
                                              <p:tn val="75"/>
                                            </p:cond>
                                          </p:stCondLst>
                                          <p:endCondLst>
                                            <p:cond evt="onStopAudio" delay="0">
                                              <p:tgtEl>
                                                <p:sldTgt/>
                                              </p:tgtEl>
                                            </p:cond>
                                          </p:endCondLst>
                                        </p:cTn>
                                        <p:tgtEl>
                                          <p:sndTgt r:embed="rId4" name="am thanh dong ho chay_5giay.wav"/>
                                        </p:tgtEl>
                                      </p:cMediaNode>
                                    </p:audio>
                                  </p:subTnLst>
                                </p:cTn>
                              </p:par>
                            </p:childTnLst>
                          </p:cTn>
                        </p:par>
                        <p:par>
                          <p:cTn id="78" fill="hold">
                            <p:stCondLst>
                              <p:cond delay="8500"/>
                            </p:stCondLst>
                            <p:childTnLst>
                              <p:par>
                                <p:cTn id="79" presetID="4" presetClass="entr" presetSubtype="32" fill="hold" grpId="0" nodeType="after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box(out)">
                                      <p:cBhvr>
                                        <p:cTn id="81" dur="1000"/>
                                        <p:tgtEl>
                                          <p:spTgt spid="102"/>
                                        </p:tgtEl>
                                      </p:cBhvr>
                                    </p:animEffect>
                                  </p:childTnLst>
                                  <p:subTnLst>
                                    <p:audio>
                                      <p:cMediaNode>
                                        <p:cTn display="0" masterRel="sameClick">
                                          <p:stCondLst>
                                            <p:cond evt="begin" delay="0">
                                              <p:tn val="79"/>
                                            </p:cond>
                                          </p:stCondLst>
                                          <p:endCondLst>
                                            <p:cond evt="onStopAudio" delay="0">
                                              <p:tgtEl>
                                                <p:sldTgt/>
                                              </p:tgtEl>
                                            </p:cond>
                                          </p:endCondLst>
                                        </p:cTn>
                                        <p:tgtEl>
                                          <p:sndTgt r:embed="rId4" name="am thanh dong ho chay_5giay.wav"/>
                                        </p:tgtEl>
                                      </p:cMediaNode>
                                    </p:audio>
                                  </p:subTnLst>
                                </p:cTn>
                              </p:par>
                            </p:childTnLst>
                          </p:cTn>
                        </p:par>
                        <p:par>
                          <p:cTn id="82" fill="hold">
                            <p:stCondLst>
                              <p:cond delay="9500"/>
                            </p:stCondLst>
                            <p:childTnLst>
                              <p:par>
                                <p:cTn id="83" presetID="4" presetClass="entr" presetSubtype="32" fill="hold" grpId="0" nodeType="afterEffect">
                                  <p:stCondLst>
                                    <p:cond delay="0"/>
                                  </p:stCondLst>
                                  <p:childTnLst>
                                    <p:set>
                                      <p:cBhvr>
                                        <p:cTn id="84" dur="1" fill="hold">
                                          <p:stCondLst>
                                            <p:cond delay="0"/>
                                          </p:stCondLst>
                                        </p:cTn>
                                        <p:tgtEl>
                                          <p:spTgt spid="103"/>
                                        </p:tgtEl>
                                        <p:attrNameLst>
                                          <p:attrName>style.visibility</p:attrName>
                                        </p:attrNameLst>
                                      </p:cBhvr>
                                      <p:to>
                                        <p:strVal val="visible"/>
                                      </p:to>
                                    </p:set>
                                    <p:animEffect transition="in" filter="box(out)">
                                      <p:cBhvr>
                                        <p:cTn id="85" dur="1000"/>
                                        <p:tgtEl>
                                          <p:spTgt spid="103"/>
                                        </p:tgtEl>
                                      </p:cBhvr>
                                    </p:animEffect>
                                  </p:childTnLst>
                                  <p:subTnLst>
                                    <p:audio>
                                      <p:cMediaNode>
                                        <p:cTn display="0" masterRel="sameClick">
                                          <p:stCondLst>
                                            <p:cond evt="begin" delay="0">
                                              <p:tn val="83"/>
                                            </p:cond>
                                          </p:stCondLst>
                                          <p:endCondLst>
                                            <p:cond evt="onStopAudio" delay="0">
                                              <p:tgtEl>
                                                <p:sldTgt/>
                                              </p:tgtEl>
                                            </p:cond>
                                          </p:endCondLst>
                                        </p:cTn>
                                        <p:tgtEl>
                                          <p:sndTgt r:embed="rId5" name="hammer.wav"/>
                                        </p:tgtEl>
                                      </p:cMediaNode>
                                    </p:audio>
                                  </p:subTnLst>
                                </p:cTn>
                              </p:par>
                            </p:childTnLst>
                          </p:cTn>
                        </p:par>
                        <p:par>
                          <p:cTn id="86" fill="hold">
                            <p:stCondLst>
                              <p:cond delay="10500"/>
                            </p:stCondLst>
                            <p:childTnLst>
                              <p:par>
                                <p:cTn id="87" presetID="4" presetClass="entr" presetSubtype="32" fill="hold" grpId="0" nodeType="afterEffect">
                                  <p:stCondLst>
                                    <p:cond delay="0"/>
                                  </p:stCondLst>
                                  <p:childTnLst>
                                    <p:set>
                                      <p:cBhvr>
                                        <p:cTn id="88" dur="1" fill="hold">
                                          <p:stCondLst>
                                            <p:cond delay="0"/>
                                          </p:stCondLst>
                                        </p:cTn>
                                        <p:tgtEl>
                                          <p:spTgt spid="104"/>
                                        </p:tgtEl>
                                        <p:attrNameLst>
                                          <p:attrName>style.visibility</p:attrName>
                                        </p:attrNameLst>
                                      </p:cBhvr>
                                      <p:to>
                                        <p:strVal val="visible"/>
                                      </p:to>
                                    </p:set>
                                    <p:animEffect transition="in" filter="box(out)">
                                      <p:cBhvr>
                                        <p:cTn id="89" dur="1000"/>
                                        <p:tgtEl>
                                          <p:spTgt spid="104"/>
                                        </p:tgtEl>
                                      </p:cBhvr>
                                    </p:animEffect>
                                  </p:childTnLst>
                                  <p:subTnLst>
                                    <p:audio>
                                      <p:cMediaNode>
                                        <p:cTn display="0" masterRel="sameClick">
                                          <p:stCondLst>
                                            <p:cond evt="begin" delay="0">
                                              <p:tn val="87"/>
                                            </p:cond>
                                          </p:stCondLst>
                                          <p:endCondLst>
                                            <p:cond evt="onStopAudio" delay="0">
                                              <p:tgtEl>
                                                <p:sldTgt/>
                                              </p:tgtEl>
                                            </p:cond>
                                          </p:endCondLst>
                                        </p:cTn>
                                        <p:tgtEl>
                                          <p:sndTgt r:embed="rId5" name="hammer.wav"/>
                                        </p:tgtEl>
                                      </p:cMediaNode>
                                    </p:audio>
                                  </p:subTnLst>
                                </p:cTn>
                              </p:par>
                            </p:childTnLst>
                          </p:cTn>
                        </p:par>
                        <p:par>
                          <p:cTn id="90" fill="hold">
                            <p:stCondLst>
                              <p:cond delay="11500"/>
                            </p:stCondLst>
                            <p:childTnLst>
                              <p:par>
                                <p:cTn id="91" presetID="4" presetClass="entr" presetSubtype="32"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box(out)">
                                      <p:cBhvr>
                                        <p:cTn id="93" dur="1000"/>
                                        <p:tgtEl>
                                          <p:spTgt spid="105"/>
                                        </p:tgtEl>
                                      </p:cBhvr>
                                    </p:animEffect>
                                  </p:childTnLst>
                                  <p:subTnLst>
                                    <p:audio>
                                      <p:cMediaNode>
                                        <p:cTn display="0" masterRel="sameClick">
                                          <p:stCondLst>
                                            <p:cond evt="begin" delay="0">
                                              <p:tn val="91"/>
                                            </p:cond>
                                          </p:stCondLst>
                                          <p:endCondLst>
                                            <p:cond evt="onStopAudio" delay="0">
                                              <p:tgtEl>
                                                <p:sldTgt/>
                                              </p:tgtEl>
                                            </p:cond>
                                          </p:endCondLst>
                                        </p:cTn>
                                        <p:tgtEl>
                                          <p:sndTgt r:embed="rId5" name="hammer.wav"/>
                                        </p:tgtEl>
                                      </p:cMediaNode>
                                    </p:audio>
                                  </p:subTnLst>
                                </p:cTn>
                              </p:par>
                            </p:childTnLst>
                          </p:cTn>
                        </p:par>
                        <p:par>
                          <p:cTn id="94" fill="hold">
                            <p:stCondLst>
                              <p:cond delay="12500"/>
                            </p:stCondLst>
                            <p:childTnLst>
                              <p:par>
                                <p:cTn id="95" presetID="4" presetClass="entr" presetSubtype="32" fill="hold" grpId="0" nodeType="afterEffect">
                                  <p:stCondLst>
                                    <p:cond delay="0"/>
                                  </p:stCondLst>
                                  <p:childTnLst>
                                    <p:set>
                                      <p:cBhvr>
                                        <p:cTn id="96" dur="1" fill="hold">
                                          <p:stCondLst>
                                            <p:cond delay="0"/>
                                          </p:stCondLst>
                                        </p:cTn>
                                        <p:tgtEl>
                                          <p:spTgt spid="106"/>
                                        </p:tgtEl>
                                        <p:attrNameLst>
                                          <p:attrName>style.visibility</p:attrName>
                                        </p:attrNameLst>
                                      </p:cBhvr>
                                      <p:to>
                                        <p:strVal val="visible"/>
                                      </p:to>
                                    </p:set>
                                    <p:animEffect transition="in" filter="box(out)">
                                      <p:cBhvr>
                                        <p:cTn id="97" dur="1000"/>
                                        <p:tgtEl>
                                          <p:spTgt spid="106"/>
                                        </p:tgtEl>
                                      </p:cBhvr>
                                    </p:animEffect>
                                  </p:childTnLst>
                                  <p:subTnLst>
                                    <p:audio>
                                      <p:cMediaNode>
                                        <p:cTn display="0" masterRel="sameClick">
                                          <p:stCondLst>
                                            <p:cond evt="begin" delay="0">
                                              <p:tn val="95"/>
                                            </p:cond>
                                          </p:stCondLst>
                                          <p:endCondLst>
                                            <p:cond evt="onStopAudio" delay="0">
                                              <p:tgtEl>
                                                <p:sldTgt/>
                                              </p:tgtEl>
                                            </p:cond>
                                          </p:endCondLst>
                                        </p:cTn>
                                        <p:tgtEl>
                                          <p:sndTgt r:embed="rId5" name="hammer.wav"/>
                                        </p:tgtEl>
                                      </p:cMediaNode>
                                    </p:audio>
                                  </p:subTnLst>
                                </p:cTn>
                              </p:par>
                            </p:childTnLst>
                          </p:cTn>
                        </p:par>
                        <p:par>
                          <p:cTn id="98" fill="hold">
                            <p:stCondLst>
                              <p:cond delay="13500"/>
                            </p:stCondLst>
                            <p:childTnLst>
                              <p:par>
                                <p:cTn id="99" presetID="4" presetClass="entr" presetSubtype="32" fill="hold" grpId="0" nodeType="afterEffect">
                                  <p:stCondLst>
                                    <p:cond delay="0"/>
                                  </p:stCondLst>
                                  <p:childTnLst>
                                    <p:set>
                                      <p:cBhvr>
                                        <p:cTn id="100" dur="1" fill="hold">
                                          <p:stCondLst>
                                            <p:cond delay="0"/>
                                          </p:stCondLst>
                                        </p:cTn>
                                        <p:tgtEl>
                                          <p:spTgt spid="107"/>
                                        </p:tgtEl>
                                        <p:attrNameLst>
                                          <p:attrName>style.visibility</p:attrName>
                                        </p:attrNameLst>
                                      </p:cBhvr>
                                      <p:to>
                                        <p:strVal val="visible"/>
                                      </p:to>
                                    </p:set>
                                    <p:animEffect transition="in" filter="box(out)">
                                      <p:cBhvr>
                                        <p:cTn id="101" dur="1000"/>
                                        <p:tgtEl>
                                          <p:spTgt spid="107"/>
                                        </p:tgtEl>
                                      </p:cBhvr>
                                    </p:animEffect>
                                  </p:childTnLst>
                                  <p:subTnLst>
                                    <p:audio>
                                      <p:cMediaNode>
                                        <p:cTn display="0" masterRel="sameClick">
                                          <p:stCondLst>
                                            <p:cond evt="begin" delay="0">
                                              <p:tn val="99"/>
                                            </p:cond>
                                          </p:stCondLst>
                                          <p:endCondLst>
                                            <p:cond evt="onStopAudio" delay="0">
                                              <p:tgtEl>
                                                <p:sldTgt/>
                                              </p:tgtEl>
                                            </p:cond>
                                          </p:endCondLst>
                                        </p:cTn>
                                        <p:tgtEl>
                                          <p:sndTgt r:embed="rId5" name="hammer.wav"/>
                                        </p:tgtEl>
                                      </p:cMediaNode>
                                    </p:audio>
                                  </p:subTnLst>
                                </p:cTn>
                              </p:par>
                            </p:childTnLst>
                          </p:cTn>
                        </p:par>
                        <p:par>
                          <p:cTn id="102" fill="hold">
                            <p:stCondLst>
                              <p:cond delay="14500"/>
                            </p:stCondLst>
                            <p:childTnLst>
                              <p:par>
                                <p:cTn id="103" presetID="4" presetClass="entr" presetSubtype="32" fill="hold" grpId="0" nodeType="afterEffect">
                                  <p:stCondLst>
                                    <p:cond delay="0"/>
                                  </p:stCondLst>
                                  <p:childTnLst>
                                    <p:set>
                                      <p:cBhvr>
                                        <p:cTn id="104" dur="1" fill="hold">
                                          <p:stCondLst>
                                            <p:cond delay="0"/>
                                          </p:stCondLst>
                                        </p:cTn>
                                        <p:tgtEl>
                                          <p:spTgt spid="108"/>
                                        </p:tgtEl>
                                        <p:attrNameLst>
                                          <p:attrName>style.visibility</p:attrName>
                                        </p:attrNameLst>
                                      </p:cBhvr>
                                      <p:to>
                                        <p:strVal val="visible"/>
                                      </p:to>
                                    </p:set>
                                    <p:animEffect transition="in" filter="box(out)">
                                      <p:cBhvr>
                                        <p:cTn id="105" dur="1000"/>
                                        <p:tgtEl>
                                          <p:spTgt spid="108"/>
                                        </p:tgtEl>
                                      </p:cBhvr>
                                    </p:animEffect>
                                  </p:childTnLst>
                                  <p:subTnLst>
                                    <p:audio>
                                      <p:cMediaNode>
                                        <p:cTn display="0" masterRel="sameClick">
                                          <p:stCondLst>
                                            <p:cond evt="begin" delay="0">
                                              <p:tn val="103"/>
                                            </p:cond>
                                          </p:stCondLst>
                                          <p:endCondLst>
                                            <p:cond evt="onStopAudio" delay="0">
                                              <p:tgtEl>
                                                <p:sldTgt/>
                                              </p:tgtEl>
                                            </p:cond>
                                          </p:endCondLst>
                                        </p:cTn>
                                        <p:tgtEl>
                                          <p:sndTgt r:embed="rId6" name="drumroll.wav"/>
                                        </p:tgtEl>
                                      </p:cMediaNode>
                                    </p:audio>
                                  </p:subTnLst>
                                </p:cTn>
                              </p:par>
                              <p:par>
                                <p:cTn id="106" presetID="4" presetClass="entr" presetSubtype="32" fill="hold" grpId="0" nodeType="withEffect">
                                  <p:stCondLst>
                                    <p:cond delay="0"/>
                                  </p:stCondLst>
                                  <p:childTnLst>
                                    <p:set>
                                      <p:cBhvr>
                                        <p:cTn id="107" dur="1" fill="hold">
                                          <p:stCondLst>
                                            <p:cond delay="0"/>
                                          </p:stCondLst>
                                        </p:cTn>
                                        <p:tgtEl>
                                          <p:spTgt spid="109"/>
                                        </p:tgtEl>
                                        <p:attrNameLst>
                                          <p:attrName>style.visibility</p:attrName>
                                        </p:attrNameLst>
                                      </p:cBhvr>
                                      <p:to>
                                        <p:strVal val="visible"/>
                                      </p:to>
                                    </p:set>
                                    <p:animEffect transition="in" filter="box(out)">
                                      <p:cBhvr>
                                        <p:cTn id="108" dur="1000"/>
                                        <p:tgtEl>
                                          <p:spTgt spid="109"/>
                                        </p:tgtEl>
                                      </p:cBhvr>
                                    </p:animEffect>
                                  </p:childTnLst>
                                  <p:subTnLst>
                                    <p:audio>
                                      <p:cMediaNode>
                                        <p:cTn display="0" masterRel="sameClick">
                                          <p:stCondLst>
                                            <p:cond evt="begin" delay="0">
                                              <p:tn val="106"/>
                                            </p:cond>
                                          </p:stCondLst>
                                          <p:endCondLst>
                                            <p:cond evt="onStopAudio" delay="0">
                                              <p:tgtEl>
                                                <p:sldTgt/>
                                              </p:tgtEl>
                                            </p:cond>
                                          </p:endCondLst>
                                        </p:cTn>
                                        <p:tgtEl>
                                          <p:sndTgt r:embed="rId6" name="drumroll.wav"/>
                                        </p:tgtEl>
                                      </p:cMediaNode>
                                    </p:audio>
                                  </p:subTnLst>
                                </p:cTn>
                              </p:par>
                              <p:par>
                                <p:cTn id="109" presetID="4" presetClass="exit" presetSubtype="16" fill="hold" grpId="0" nodeType="withEffect">
                                  <p:stCondLst>
                                    <p:cond delay="0"/>
                                  </p:stCondLst>
                                  <p:childTnLst>
                                    <p:animEffect transition="out" filter="box(in)">
                                      <p:cBhvr>
                                        <p:cTn id="110" dur="500"/>
                                        <p:tgtEl>
                                          <p:spTgt spid="46"/>
                                        </p:tgtEl>
                                      </p:cBhvr>
                                    </p:animEffect>
                                    <p:set>
                                      <p:cBhvr>
                                        <p:cTn id="111" dur="1" fill="hold">
                                          <p:stCondLst>
                                            <p:cond delay="499"/>
                                          </p:stCondLst>
                                        </p:cTn>
                                        <p:tgtEl>
                                          <p:spTgt spid="46"/>
                                        </p:tgtEl>
                                        <p:attrNameLst>
                                          <p:attrName>style.visibility</p:attrName>
                                        </p:attrNameLst>
                                      </p:cBhvr>
                                      <p:to>
                                        <p:strVal val="hidden"/>
                                      </p:to>
                                    </p:set>
                                  </p:childTnLst>
                                </p:cTn>
                              </p:par>
                            </p:childTnLst>
                          </p:cTn>
                        </p:par>
                        <p:par>
                          <p:cTn id="112" fill="hold">
                            <p:stCondLst>
                              <p:cond delay="15500"/>
                            </p:stCondLst>
                            <p:childTnLst>
                              <p:par>
                                <p:cTn id="113" presetID="20" presetClass="emph" presetSubtype="0" repeatCount="5000" fill="hold" nodeType="afterEffect">
                                  <p:stCondLst>
                                    <p:cond delay="0"/>
                                  </p:stCondLst>
                                  <p:iterate type="lt">
                                    <p:tmPct val="10000"/>
                                  </p:iterate>
                                  <p:childTnLst>
                                    <p:set>
                                      <p:cBhvr override="childStyle">
                                        <p:cTn id="114" dur="500" autoRev="1" fill="hold"/>
                                        <p:tgtEl>
                                          <p:spTgt spid="42">
                                            <p:txEl>
                                              <p:pRg st="0" end="0"/>
                                            </p:txEl>
                                          </p:spTgt>
                                        </p:tgtEl>
                                        <p:attrNameLst>
                                          <p:attrName>style.color</p:attrName>
                                        </p:attrNameLst>
                                      </p:cBhvr>
                                      <p:to>
                                        <p:clrVal>
                                          <a:schemeClr val="accent2"/>
                                        </p:clrVal>
                                      </p:to>
                                    </p:set>
                                    <p:set>
                                      <p:cBhvr>
                                        <p:cTn id="115" dur="500" autoRev="1" fill="hold"/>
                                        <p:tgtEl>
                                          <p:spTgt spid="42">
                                            <p:txEl>
                                              <p:pRg st="0" end="0"/>
                                            </p:txEl>
                                          </p:spTgt>
                                        </p:tgtEl>
                                        <p:attrNameLst>
                                          <p:attrName>fillcolor</p:attrName>
                                        </p:attrNameLst>
                                      </p:cBhvr>
                                      <p:to>
                                        <p:clrVal>
                                          <a:schemeClr val="accent2"/>
                                        </p:clrVal>
                                      </p:to>
                                    </p:set>
                                    <p:set>
                                      <p:cBhvr>
                                        <p:cTn id="116" dur="500" autoRev="1" fill="hold"/>
                                        <p:tgtEl>
                                          <p:spTgt spid="42">
                                            <p:txEl>
                                              <p:pRg st="0" end="0"/>
                                            </p:txEl>
                                          </p:spTgt>
                                        </p:tgtEl>
                                        <p:attrNameLst>
                                          <p:attrName>fill.type</p:attrName>
                                        </p:attrNameLst>
                                      </p:cBhvr>
                                      <p:to>
                                        <p:strVal val="solid"/>
                                      </p:to>
                                    </p:set>
                                  </p:childTnLst>
                                </p:cTn>
                              </p:par>
                            </p:childTnLst>
                          </p:cTn>
                        </p:par>
                      </p:childTnLst>
                    </p:cTn>
                  </p:par>
                </p:childTnLst>
              </p:cTn>
              <p:nextCondLst>
                <p:cond evt="onClick" delay="0">
                  <p:tgtEl>
                    <p:spTgt spid="47"/>
                  </p:tgtEl>
                </p:cond>
              </p:nextCondLst>
            </p:seq>
          </p:childTnLst>
        </p:cTn>
      </p:par>
    </p:tnLst>
    <p:bldLst>
      <p:bldP spid="8" grpId="0" animBg="1"/>
      <p:bldP spid="9" grpId="0" animBg="1"/>
      <p:bldP spid="10" grpId="0" animBg="1"/>
      <p:bldP spid="11" grpId="0" animBg="1"/>
      <p:bldP spid="45" grpId="0" animBg="1"/>
      <p:bldP spid="46" grpId="0" animBg="1"/>
      <p:bldP spid="47"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911452" y="2449650"/>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Rounded Rectangle 7"/>
          <p:cNvSpPr/>
          <p:nvPr/>
        </p:nvSpPr>
        <p:spPr>
          <a:xfrm>
            <a:off x="2911453" y="3282253"/>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Rounded Rectangle 8"/>
          <p:cNvSpPr/>
          <p:nvPr/>
        </p:nvSpPr>
        <p:spPr>
          <a:xfrm>
            <a:off x="2911452" y="4114855"/>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Rounded Rectangle 9"/>
          <p:cNvSpPr/>
          <p:nvPr/>
        </p:nvSpPr>
        <p:spPr>
          <a:xfrm>
            <a:off x="2949312" y="4940239"/>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Rounded Rectangle 10"/>
          <p:cNvSpPr/>
          <p:nvPr/>
        </p:nvSpPr>
        <p:spPr>
          <a:xfrm>
            <a:off x="3479352" y="2448273"/>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Rounded Rectangle 11"/>
          <p:cNvSpPr/>
          <p:nvPr/>
        </p:nvSpPr>
        <p:spPr>
          <a:xfrm>
            <a:off x="3479352" y="3295377"/>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Rounded Rectangle 12"/>
          <p:cNvSpPr/>
          <p:nvPr/>
        </p:nvSpPr>
        <p:spPr>
          <a:xfrm>
            <a:off x="3479352" y="4121662"/>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Rounded Rectangle 13"/>
          <p:cNvSpPr/>
          <p:nvPr/>
        </p:nvSpPr>
        <p:spPr>
          <a:xfrm>
            <a:off x="3479352" y="4945180"/>
            <a:ext cx="5219480" cy="85015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Rectangle 14"/>
          <p:cNvSpPr/>
          <p:nvPr/>
        </p:nvSpPr>
        <p:spPr>
          <a:xfrm>
            <a:off x="2397620" y="2055595"/>
            <a:ext cx="83258" cy="3354431"/>
          </a:xfrm>
          <a:prstGeom prst="rect">
            <a:avLst/>
          </a:prstGeom>
          <a:solidFill>
            <a:srgbClr val="EEFB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Isosceles Triangle 15"/>
          <p:cNvSpPr/>
          <p:nvPr/>
        </p:nvSpPr>
        <p:spPr>
          <a:xfrm rot="5400000">
            <a:off x="2592495" y="2586850"/>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Isosceles Triangle 16"/>
          <p:cNvSpPr/>
          <p:nvPr/>
        </p:nvSpPr>
        <p:spPr>
          <a:xfrm rot="5400000">
            <a:off x="2587702" y="3323078"/>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 name="Isosceles Triangle 17"/>
          <p:cNvSpPr/>
          <p:nvPr/>
        </p:nvSpPr>
        <p:spPr>
          <a:xfrm rot="5400000">
            <a:off x="2579800" y="4199095"/>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 name="Isosceles Triangle 18"/>
          <p:cNvSpPr/>
          <p:nvPr/>
        </p:nvSpPr>
        <p:spPr>
          <a:xfrm rot="5400000">
            <a:off x="2591551" y="4967281"/>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2347090" y="1020873"/>
            <a:ext cx="6546653" cy="122000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 name="Rounded Rectangle 20"/>
          <p:cNvSpPr/>
          <p:nvPr/>
        </p:nvSpPr>
        <p:spPr>
          <a:xfrm>
            <a:off x="3035240" y="1121649"/>
            <a:ext cx="5779094" cy="1075680"/>
          </a:xfrm>
          <a:prstGeom prst="roundRect">
            <a:avLst/>
          </a:prstGeom>
          <a:solidFill>
            <a:schemeClr val="bg2"/>
          </a:solidFill>
          <a:ln>
            <a:noFill/>
          </a:ln>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22" name="Group 21"/>
          <p:cNvGrpSpPr/>
          <p:nvPr/>
        </p:nvGrpSpPr>
        <p:grpSpPr>
          <a:xfrm>
            <a:off x="2917810" y="2461905"/>
            <a:ext cx="708389" cy="700858"/>
            <a:chOff x="3890413" y="2139540"/>
            <a:chExt cx="944519" cy="934477"/>
          </a:xfrm>
        </p:grpSpPr>
        <p:sp>
          <p:nvSpPr>
            <p:cNvPr id="23" name="Rounded Rectangle 22"/>
            <p:cNvSpPr/>
            <p:nvPr/>
          </p:nvSpPr>
          <p:spPr>
            <a:xfrm rot="20420039">
              <a:off x="3890413" y="2139540"/>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24" name="TextBox 23"/>
            <p:cNvSpPr txBox="1"/>
            <p:nvPr/>
          </p:nvSpPr>
          <p:spPr>
            <a:xfrm>
              <a:off x="4104085" y="2275259"/>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A</a:t>
              </a:r>
            </a:p>
          </p:txBody>
        </p:sp>
      </p:grpSp>
      <p:grpSp>
        <p:nvGrpSpPr>
          <p:cNvPr id="25" name="Group 24"/>
          <p:cNvGrpSpPr/>
          <p:nvPr/>
        </p:nvGrpSpPr>
        <p:grpSpPr>
          <a:xfrm>
            <a:off x="2898400" y="3288216"/>
            <a:ext cx="708389" cy="700858"/>
            <a:chOff x="3864532" y="3241287"/>
            <a:chExt cx="944519" cy="934477"/>
          </a:xfrm>
        </p:grpSpPr>
        <p:sp>
          <p:nvSpPr>
            <p:cNvPr id="26" name="Rounded Rectangle 25"/>
            <p:cNvSpPr/>
            <p:nvPr/>
          </p:nvSpPr>
          <p:spPr>
            <a:xfrm rot="20420039">
              <a:off x="3864532" y="3241287"/>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27" name="TextBox 26"/>
            <p:cNvSpPr txBox="1"/>
            <p:nvPr/>
          </p:nvSpPr>
          <p:spPr>
            <a:xfrm>
              <a:off x="4094763" y="3398602"/>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B</a:t>
              </a:r>
            </a:p>
          </p:txBody>
        </p:sp>
      </p:grpSp>
      <p:grpSp>
        <p:nvGrpSpPr>
          <p:cNvPr id="28" name="Group 27"/>
          <p:cNvGrpSpPr/>
          <p:nvPr/>
        </p:nvGrpSpPr>
        <p:grpSpPr>
          <a:xfrm>
            <a:off x="2937221" y="4145562"/>
            <a:ext cx="708389" cy="700858"/>
            <a:chOff x="3916294" y="4384416"/>
            <a:chExt cx="944519" cy="934477"/>
          </a:xfrm>
        </p:grpSpPr>
        <p:sp>
          <p:nvSpPr>
            <p:cNvPr id="29" name="Rounded Rectangle 28"/>
            <p:cNvSpPr/>
            <p:nvPr/>
          </p:nvSpPr>
          <p:spPr>
            <a:xfrm rot="20420039">
              <a:off x="3916294" y="4384416"/>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30" name="TextBox 29"/>
            <p:cNvSpPr txBox="1"/>
            <p:nvPr/>
          </p:nvSpPr>
          <p:spPr>
            <a:xfrm>
              <a:off x="4124234" y="4520041"/>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C</a:t>
              </a:r>
            </a:p>
          </p:txBody>
        </p:sp>
      </p:grpSp>
      <p:grpSp>
        <p:nvGrpSpPr>
          <p:cNvPr id="31" name="Group 30"/>
          <p:cNvGrpSpPr/>
          <p:nvPr/>
        </p:nvGrpSpPr>
        <p:grpSpPr>
          <a:xfrm>
            <a:off x="2965766" y="4968937"/>
            <a:ext cx="708389" cy="700858"/>
            <a:chOff x="3954354" y="5482249"/>
            <a:chExt cx="944519" cy="934477"/>
          </a:xfrm>
        </p:grpSpPr>
        <p:sp>
          <p:nvSpPr>
            <p:cNvPr id="32" name="Rounded Rectangle 31"/>
            <p:cNvSpPr/>
            <p:nvPr/>
          </p:nvSpPr>
          <p:spPr>
            <a:xfrm rot="20420039">
              <a:off x="3954354" y="5482249"/>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33" name="TextBox 32"/>
            <p:cNvSpPr txBox="1"/>
            <p:nvPr/>
          </p:nvSpPr>
          <p:spPr>
            <a:xfrm>
              <a:off x="4171761" y="5631344"/>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D</a:t>
              </a:r>
            </a:p>
          </p:txBody>
        </p:sp>
      </p:grpSp>
      <p:sp>
        <p:nvSpPr>
          <p:cNvPr id="34" name="Rectangle 33"/>
          <p:cNvSpPr/>
          <p:nvPr/>
        </p:nvSpPr>
        <p:spPr>
          <a:xfrm>
            <a:off x="110376" y="3131794"/>
            <a:ext cx="2171700" cy="3429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a:solidFill>
                  <a:srgbClr val="000000"/>
                </a:solidFill>
                <a:latin typeface="Tahoma" pitchFamily="34" charset="0"/>
                <a:cs typeface="Tahoma" pitchFamily="34" charset="0"/>
              </a:rPr>
              <a:t>Hết giờ</a:t>
            </a:r>
          </a:p>
        </p:txBody>
      </p:sp>
      <p:sp>
        <p:nvSpPr>
          <p:cNvPr id="35" name="Rectangle 34"/>
          <p:cNvSpPr/>
          <p:nvPr/>
        </p:nvSpPr>
        <p:spPr>
          <a:xfrm>
            <a:off x="110376" y="3561235"/>
            <a:ext cx="2171700" cy="905603"/>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1350">
              <a:solidFill>
                <a:prstClr val="white"/>
              </a:solidFill>
            </a:endParaRPr>
          </a:p>
        </p:txBody>
      </p:sp>
      <p:sp>
        <p:nvSpPr>
          <p:cNvPr id="36" name="TextBox 7"/>
          <p:cNvSpPr txBox="1">
            <a:spLocks noChangeArrowheads="1"/>
          </p:cNvSpPr>
          <p:nvPr/>
        </p:nvSpPr>
        <p:spPr bwMode="auto">
          <a:xfrm>
            <a:off x="925955" y="3500888"/>
            <a:ext cx="2286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50">
                <a:solidFill>
                  <a:prstClr val="white"/>
                </a:solidFill>
                <a:latin typeface="Calibri" panose="020F0502020204030204" pitchFamily="34" charset="0"/>
              </a:rPr>
              <a:t>:</a:t>
            </a:r>
          </a:p>
        </p:txBody>
      </p:sp>
      <p:sp>
        <p:nvSpPr>
          <p:cNvPr id="37" name="Rounded Rectangle 36"/>
          <p:cNvSpPr/>
          <p:nvPr/>
        </p:nvSpPr>
        <p:spPr>
          <a:xfrm>
            <a:off x="281826" y="3588994"/>
            <a:ext cx="6858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0</a:t>
            </a:r>
          </a:p>
        </p:txBody>
      </p:sp>
      <p:sp>
        <p:nvSpPr>
          <p:cNvPr id="38" name="Rectangle 37"/>
          <p:cNvSpPr/>
          <p:nvPr/>
        </p:nvSpPr>
        <p:spPr>
          <a:xfrm>
            <a:off x="110376" y="3131794"/>
            <a:ext cx="2171700" cy="3429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650">
                <a:solidFill>
                  <a:srgbClr val="FF0000"/>
                </a:solidFill>
                <a:latin typeface="Tahoma" pitchFamily="34" charset="0"/>
                <a:cs typeface="Tahoma" pitchFamily="34" charset="0"/>
              </a:rPr>
              <a:t>Thời gian còn lại ...</a:t>
            </a:r>
          </a:p>
        </p:txBody>
      </p:sp>
      <p:sp>
        <p:nvSpPr>
          <p:cNvPr id="39" name="Rectangle 38"/>
          <p:cNvSpPr/>
          <p:nvPr/>
        </p:nvSpPr>
        <p:spPr>
          <a:xfrm>
            <a:off x="110376" y="3131794"/>
            <a:ext cx="2171700" cy="342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875" b="1" dirty="0" err="1">
                <a:solidFill>
                  <a:srgbClr val="FFFFFF"/>
                </a:solidFill>
                <a:latin typeface="Times New Roman" panose="02020603050405020304" pitchFamily="18" charset="0"/>
                <a:cs typeface="Times New Roman" panose="02020603050405020304" pitchFamily="18" charset="0"/>
              </a:rPr>
              <a:t>Bắt</a:t>
            </a:r>
            <a:r>
              <a:rPr lang="en-US" sz="1875" b="1" dirty="0">
                <a:solidFill>
                  <a:srgbClr val="FFFFFF"/>
                </a:solidFill>
                <a:latin typeface="Times New Roman" panose="02020603050405020304" pitchFamily="18" charset="0"/>
                <a:cs typeface="Times New Roman" panose="02020603050405020304" pitchFamily="18" charset="0"/>
              </a:rPr>
              <a:t> </a:t>
            </a:r>
            <a:r>
              <a:rPr lang="en-US" sz="1875" b="1" dirty="0" err="1">
                <a:solidFill>
                  <a:srgbClr val="FFFFFF"/>
                </a:solidFill>
                <a:latin typeface="Times New Roman" panose="02020603050405020304" pitchFamily="18" charset="0"/>
                <a:cs typeface="Times New Roman" panose="02020603050405020304" pitchFamily="18" charset="0"/>
              </a:rPr>
              <a:t>đầu</a:t>
            </a:r>
            <a:r>
              <a:rPr lang="en-US" sz="1875" b="1" dirty="0">
                <a:solidFill>
                  <a:srgbClr val="FFFFFF"/>
                </a:solidFill>
                <a:latin typeface="Times New Roman" panose="02020603050405020304" pitchFamily="18" charset="0"/>
                <a:cs typeface="Times New Roman" panose="02020603050405020304" pitchFamily="18" charset="0"/>
              </a:rPr>
              <a:t> </a:t>
            </a:r>
            <a:r>
              <a:rPr lang="en-US" sz="1875" b="1" dirty="0" err="1">
                <a:solidFill>
                  <a:srgbClr val="FFFFFF"/>
                </a:solidFill>
                <a:latin typeface="Times New Roman" panose="02020603050405020304" pitchFamily="18" charset="0"/>
                <a:cs typeface="Times New Roman" panose="02020603050405020304" pitchFamily="18" charset="0"/>
              </a:rPr>
              <a:t>tính</a:t>
            </a:r>
            <a:r>
              <a:rPr lang="en-US" sz="1875" b="1" dirty="0">
                <a:solidFill>
                  <a:srgbClr val="FFFFFF"/>
                </a:solidFill>
                <a:latin typeface="Times New Roman" panose="02020603050405020304" pitchFamily="18" charset="0"/>
                <a:cs typeface="Times New Roman" panose="02020603050405020304" pitchFamily="18" charset="0"/>
              </a:rPr>
              <a:t> </a:t>
            </a:r>
            <a:r>
              <a:rPr lang="en-US" sz="1875" b="1" dirty="0" err="1">
                <a:solidFill>
                  <a:srgbClr val="FFFFFF"/>
                </a:solidFill>
                <a:latin typeface="Times New Roman" panose="02020603050405020304" pitchFamily="18" charset="0"/>
                <a:cs typeface="Times New Roman" panose="02020603050405020304" pitchFamily="18" charset="0"/>
              </a:rPr>
              <a:t>giờ</a:t>
            </a:r>
            <a:endParaRPr lang="en-US" sz="1875" b="1" dirty="0">
              <a:solidFill>
                <a:srgbClr val="FFFFFF"/>
              </a:solidFill>
              <a:latin typeface="Times New Roman" panose="02020603050405020304" pitchFamily="18" charset="0"/>
              <a:cs typeface="Times New Roman" panose="02020603050405020304" pitchFamily="18" charset="0"/>
            </a:endParaRPr>
          </a:p>
        </p:txBody>
      </p:sp>
      <p:sp>
        <p:nvSpPr>
          <p:cNvPr id="40" name="Rounded Rectangle 3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00</a:t>
            </a:r>
          </a:p>
        </p:txBody>
      </p:sp>
      <p:sp>
        <p:nvSpPr>
          <p:cNvPr id="41" name="Rounded Rectangle 4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59</a:t>
            </a:r>
          </a:p>
        </p:txBody>
      </p:sp>
      <p:sp>
        <p:nvSpPr>
          <p:cNvPr id="42" name="Rounded Rectangle 4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58</a:t>
            </a:r>
          </a:p>
        </p:txBody>
      </p:sp>
      <p:sp>
        <p:nvSpPr>
          <p:cNvPr id="43" name="Rounded Rectangle 4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57</a:t>
            </a:r>
          </a:p>
        </p:txBody>
      </p:sp>
      <p:sp>
        <p:nvSpPr>
          <p:cNvPr id="44" name="Rounded Rectangle 4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56</a:t>
            </a:r>
          </a:p>
        </p:txBody>
      </p:sp>
      <p:sp>
        <p:nvSpPr>
          <p:cNvPr id="45" name="Rounded Rectangle 4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55</a:t>
            </a:r>
          </a:p>
        </p:txBody>
      </p:sp>
      <p:sp>
        <p:nvSpPr>
          <p:cNvPr id="46" name="Rounded Rectangle 4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54</a:t>
            </a:r>
          </a:p>
        </p:txBody>
      </p:sp>
      <p:sp>
        <p:nvSpPr>
          <p:cNvPr id="47" name="Rounded Rectangle 4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53</a:t>
            </a:r>
          </a:p>
        </p:txBody>
      </p:sp>
      <p:sp>
        <p:nvSpPr>
          <p:cNvPr id="48" name="Rounded Rectangle 4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52</a:t>
            </a:r>
          </a:p>
        </p:txBody>
      </p:sp>
      <p:sp>
        <p:nvSpPr>
          <p:cNvPr id="49" name="Rounded Rectangle 4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51</a:t>
            </a:r>
          </a:p>
        </p:txBody>
      </p:sp>
      <p:sp>
        <p:nvSpPr>
          <p:cNvPr id="50" name="Rounded Rectangle 4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50</a:t>
            </a:r>
          </a:p>
        </p:txBody>
      </p:sp>
      <p:sp>
        <p:nvSpPr>
          <p:cNvPr id="51" name="Rounded Rectangle 5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49</a:t>
            </a:r>
          </a:p>
        </p:txBody>
      </p:sp>
      <p:sp>
        <p:nvSpPr>
          <p:cNvPr id="52" name="Rounded Rectangle 5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48</a:t>
            </a:r>
          </a:p>
        </p:txBody>
      </p:sp>
      <p:sp>
        <p:nvSpPr>
          <p:cNvPr id="53" name="Rounded Rectangle 5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47</a:t>
            </a:r>
          </a:p>
        </p:txBody>
      </p:sp>
      <p:sp>
        <p:nvSpPr>
          <p:cNvPr id="54" name="Rounded Rectangle 5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46</a:t>
            </a:r>
          </a:p>
        </p:txBody>
      </p:sp>
      <p:sp>
        <p:nvSpPr>
          <p:cNvPr id="55" name="Rounded Rectangle 5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45</a:t>
            </a:r>
          </a:p>
        </p:txBody>
      </p:sp>
      <p:sp>
        <p:nvSpPr>
          <p:cNvPr id="56" name="Rounded Rectangle 5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44</a:t>
            </a:r>
          </a:p>
        </p:txBody>
      </p:sp>
      <p:sp>
        <p:nvSpPr>
          <p:cNvPr id="57" name="Rounded Rectangle 5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43</a:t>
            </a:r>
          </a:p>
        </p:txBody>
      </p:sp>
      <p:sp>
        <p:nvSpPr>
          <p:cNvPr id="58" name="Rounded Rectangle 5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42</a:t>
            </a:r>
          </a:p>
        </p:txBody>
      </p:sp>
      <p:sp>
        <p:nvSpPr>
          <p:cNvPr id="59" name="Rounded Rectangle 5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41</a:t>
            </a:r>
          </a:p>
        </p:txBody>
      </p:sp>
      <p:sp>
        <p:nvSpPr>
          <p:cNvPr id="60" name="Rounded Rectangle 5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40</a:t>
            </a:r>
          </a:p>
        </p:txBody>
      </p:sp>
      <p:sp>
        <p:nvSpPr>
          <p:cNvPr id="61" name="Rounded Rectangle 6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39</a:t>
            </a:r>
          </a:p>
        </p:txBody>
      </p:sp>
      <p:sp>
        <p:nvSpPr>
          <p:cNvPr id="62" name="Rounded Rectangle 6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38</a:t>
            </a:r>
          </a:p>
        </p:txBody>
      </p:sp>
      <p:sp>
        <p:nvSpPr>
          <p:cNvPr id="63" name="Rounded Rectangle 6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37</a:t>
            </a:r>
          </a:p>
        </p:txBody>
      </p:sp>
      <p:sp>
        <p:nvSpPr>
          <p:cNvPr id="64" name="Rounded Rectangle 6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36</a:t>
            </a:r>
          </a:p>
        </p:txBody>
      </p:sp>
      <p:sp>
        <p:nvSpPr>
          <p:cNvPr id="65" name="Rounded Rectangle 6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35</a:t>
            </a:r>
          </a:p>
        </p:txBody>
      </p:sp>
      <p:sp>
        <p:nvSpPr>
          <p:cNvPr id="66" name="Rounded Rectangle 6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34</a:t>
            </a:r>
          </a:p>
        </p:txBody>
      </p:sp>
      <p:sp>
        <p:nvSpPr>
          <p:cNvPr id="67" name="Rounded Rectangle 6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33</a:t>
            </a:r>
          </a:p>
        </p:txBody>
      </p:sp>
      <p:sp>
        <p:nvSpPr>
          <p:cNvPr id="68" name="Rounded Rectangle 6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32</a:t>
            </a:r>
          </a:p>
        </p:txBody>
      </p:sp>
      <p:sp>
        <p:nvSpPr>
          <p:cNvPr id="69" name="Rounded Rectangle 6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31</a:t>
            </a:r>
          </a:p>
        </p:txBody>
      </p:sp>
      <p:sp>
        <p:nvSpPr>
          <p:cNvPr id="70" name="Rounded Rectangle 6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30</a:t>
            </a:r>
          </a:p>
        </p:txBody>
      </p:sp>
      <p:sp>
        <p:nvSpPr>
          <p:cNvPr id="71" name="Rounded Rectangle 7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29</a:t>
            </a:r>
          </a:p>
        </p:txBody>
      </p:sp>
      <p:sp>
        <p:nvSpPr>
          <p:cNvPr id="72" name="Rounded Rectangle 7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28</a:t>
            </a:r>
          </a:p>
        </p:txBody>
      </p:sp>
      <p:sp>
        <p:nvSpPr>
          <p:cNvPr id="73" name="Rounded Rectangle 7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27</a:t>
            </a:r>
          </a:p>
        </p:txBody>
      </p:sp>
      <p:sp>
        <p:nvSpPr>
          <p:cNvPr id="74" name="Rounded Rectangle 7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26</a:t>
            </a:r>
          </a:p>
        </p:txBody>
      </p:sp>
      <p:sp>
        <p:nvSpPr>
          <p:cNvPr id="75" name="Rounded Rectangle 7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25</a:t>
            </a:r>
          </a:p>
        </p:txBody>
      </p:sp>
      <p:sp>
        <p:nvSpPr>
          <p:cNvPr id="76" name="Rounded Rectangle 7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24</a:t>
            </a:r>
          </a:p>
        </p:txBody>
      </p:sp>
      <p:sp>
        <p:nvSpPr>
          <p:cNvPr id="77" name="Rounded Rectangle 7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23</a:t>
            </a:r>
          </a:p>
        </p:txBody>
      </p:sp>
      <p:sp>
        <p:nvSpPr>
          <p:cNvPr id="78" name="Rounded Rectangle 7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22</a:t>
            </a:r>
          </a:p>
        </p:txBody>
      </p:sp>
      <p:sp>
        <p:nvSpPr>
          <p:cNvPr id="79" name="Rounded Rectangle 7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21</a:t>
            </a:r>
          </a:p>
        </p:txBody>
      </p:sp>
      <p:sp>
        <p:nvSpPr>
          <p:cNvPr id="80" name="Rounded Rectangle 7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20</a:t>
            </a:r>
          </a:p>
        </p:txBody>
      </p:sp>
      <p:sp>
        <p:nvSpPr>
          <p:cNvPr id="81" name="Rounded Rectangle 8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19</a:t>
            </a:r>
          </a:p>
        </p:txBody>
      </p:sp>
      <p:sp>
        <p:nvSpPr>
          <p:cNvPr id="82" name="Rounded Rectangle 8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18</a:t>
            </a:r>
          </a:p>
        </p:txBody>
      </p:sp>
      <p:sp>
        <p:nvSpPr>
          <p:cNvPr id="83" name="Rounded Rectangle 8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17</a:t>
            </a:r>
          </a:p>
        </p:txBody>
      </p:sp>
      <p:sp>
        <p:nvSpPr>
          <p:cNvPr id="84" name="Rounded Rectangle 8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16</a:t>
            </a:r>
          </a:p>
        </p:txBody>
      </p:sp>
      <p:sp>
        <p:nvSpPr>
          <p:cNvPr id="85" name="Rounded Rectangle 8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15</a:t>
            </a:r>
          </a:p>
        </p:txBody>
      </p:sp>
      <p:sp>
        <p:nvSpPr>
          <p:cNvPr id="86" name="Rounded Rectangle 8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14</a:t>
            </a:r>
          </a:p>
        </p:txBody>
      </p:sp>
      <p:sp>
        <p:nvSpPr>
          <p:cNvPr id="87" name="Rounded Rectangle 8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13</a:t>
            </a:r>
          </a:p>
        </p:txBody>
      </p:sp>
      <p:sp>
        <p:nvSpPr>
          <p:cNvPr id="88" name="Rounded Rectangle 8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12</a:t>
            </a:r>
          </a:p>
        </p:txBody>
      </p:sp>
      <p:sp>
        <p:nvSpPr>
          <p:cNvPr id="89" name="Rounded Rectangle 8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11</a:t>
            </a:r>
          </a:p>
        </p:txBody>
      </p:sp>
      <p:sp>
        <p:nvSpPr>
          <p:cNvPr id="90" name="Rounded Rectangle 8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10</a:t>
            </a:r>
          </a:p>
        </p:txBody>
      </p:sp>
      <p:sp>
        <p:nvSpPr>
          <p:cNvPr id="91" name="Rounded Rectangle 9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09</a:t>
            </a:r>
          </a:p>
        </p:txBody>
      </p:sp>
      <p:sp>
        <p:nvSpPr>
          <p:cNvPr id="92" name="Rounded Rectangle 9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08</a:t>
            </a:r>
          </a:p>
        </p:txBody>
      </p:sp>
      <p:sp>
        <p:nvSpPr>
          <p:cNvPr id="93" name="Rounded Rectangle 9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07</a:t>
            </a:r>
          </a:p>
        </p:txBody>
      </p:sp>
      <p:sp>
        <p:nvSpPr>
          <p:cNvPr id="94" name="Rounded Rectangle 9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06</a:t>
            </a:r>
          </a:p>
        </p:txBody>
      </p:sp>
      <p:sp>
        <p:nvSpPr>
          <p:cNvPr id="95" name="Rounded Rectangle 9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05</a:t>
            </a:r>
          </a:p>
        </p:txBody>
      </p:sp>
      <p:sp>
        <p:nvSpPr>
          <p:cNvPr id="96" name="Rounded Rectangle 9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04</a:t>
            </a:r>
          </a:p>
        </p:txBody>
      </p:sp>
      <p:sp>
        <p:nvSpPr>
          <p:cNvPr id="97" name="Rounded Rectangle 9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03</a:t>
            </a:r>
          </a:p>
        </p:txBody>
      </p:sp>
      <p:sp>
        <p:nvSpPr>
          <p:cNvPr id="98" name="Rounded Rectangle 9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02</a:t>
            </a:r>
          </a:p>
        </p:txBody>
      </p:sp>
      <p:sp>
        <p:nvSpPr>
          <p:cNvPr id="99" name="Rounded Rectangle 9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01</a:t>
            </a:r>
          </a:p>
        </p:txBody>
      </p:sp>
      <p:sp>
        <p:nvSpPr>
          <p:cNvPr id="100" name="Rounded Rectangle 99"/>
          <p:cNvSpPr/>
          <p:nvPr/>
        </p:nvSpPr>
        <p:spPr>
          <a:xfrm>
            <a:off x="1226180" y="3588994"/>
            <a:ext cx="842324" cy="6048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dirty="0">
                <a:solidFill>
                  <a:srgbClr val="FF0000"/>
                </a:solidFill>
                <a:latin typeface="Tahoma" pitchFamily="34" charset="0"/>
                <a:ea typeface="Tahoma" pitchFamily="34" charset="0"/>
                <a:cs typeface="Tahoma" pitchFamily="34" charset="0"/>
              </a:rPr>
              <a:t>00</a:t>
            </a:r>
          </a:p>
        </p:txBody>
      </p:sp>
      <p:sp>
        <p:nvSpPr>
          <p:cNvPr id="101" name="Rounded Rectangle 100"/>
          <p:cNvSpPr/>
          <p:nvPr/>
        </p:nvSpPr>
        <p:spPr>
          <a:xfrm>
            <a:off x="281826" y="3588994"/>
            <a:ext cx="6858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a:t>
            </a:r>
          </a:p>
        </p:txBody>
      </p:sp>
      <p:sp>
        <p:nvSpPr>
          <p:cNvPr id="102" name="Rounded Rectangle 101"/>
          <p:cNvSpPr/>
          <p:nvPr/>
        </p:nvSpPr>
        <p:spPr>
          <a:xfrm>
            <a:off x="281826" y="3588994"/>
            <a:ext cx="6858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0</a:t>
            </a:r>
          </a:p>
        </p:txBody>
      </p:sp>
      <p:pic>
        <p:nvPicPr>
          <p:cNvPr id="103" name="Picture 10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29350">
            <a:off x="7963888" y="1166758"/>
            <a:ext cx="807281" cy="1010035"/>
          </a:xfrm>
          <a:prstGeom prst="rect">
            <a:avLst/>
          </a:prstGeom>
        </p:spPr>
      </p:pic>
      <p:sp>
        <p:nvSpPr>
          <p:cNvPr id="104" name="Rounded Rectangle 103"/>
          <p:cNvSpPr/>
          <p:nvPr/>
        </p:nvSpPr>
        <p:spPr>
          <a:xfrm>
            <a:off x="138951" y="2760256"/>
            <a:ext cx="2171700" cy="37318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Lướt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thôi</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05" name="TextBox 104"/>
          <p:cNvSpPr txBox="1"/>
          <p:nvPr/>
        </p:nvSpPr>
        <p:spPr>
          <a:xfrm>
            <a:off x="3521160" y="1292949"/>
            <a:ext cx="4632240" cy="1015663"/>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Tính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chép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ngày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biểu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ở </a:t>
            </a: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yếu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nào</a:t>
            </a:r>
            <a:r>
              <a:rPr lang="en-US" sz="2000" b="1" dirty="0">
                <a:latin typeface="Times New Roman" panose="02020603050405020304" pitchFamily="18" charset="0"/>
                <a:cs typeface="Times New Roman" panose="02020603050405020304" pitchFamily="18" charset="0"/>
              </a:rPr>
              <a:t>? </a:t>
            </a:r>
          </a:p>
        </p:txBody>
      </p:sp>
      <p:sp>
        <p:nvSpPr>
          <p:cNvPr id="106" name="TextBox 105"/>
          <p:cNvSpPr txBox="1"/>
          <p:nvPr/>
        </p:nvSpPr>
        <p:spPr>
          <a:xfrm>
            <a:off x="3630510" y="2435244"/>
            <a:ext cx="5097315" cy="707886"/>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endParaRPr lang="en-US" sz="2000" dirty="0">
              <a:latin typeface="Times New Roman" panose="02020603050405020304" pitchFamily="18" charset="0"/>
              <a:cs typeface="Times New Roman" panose="02020603050405020304" pitchFamily="18" charset="0"/>
            </a:endParaRPr>
          </a:p>
        </p:txBody>
      </p:sp>
      <p:sp>
        <p:nvSpPr>
          <p:cNvPr id="107" name="TextBox 106"/>
          <p:cNvSpPr txBox="1"/>
          <p:nvPr/>
        </p:nvSpPr>
        <p:spPr>
          <a:xfrm>
            <a:off x="3700351" y="3318757"/>
            <a:ext cx="4872570" cy="707886"/>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endParaRPr lang="en-US" sz="2000" dirty="0">
              <a:latin typeface="Times New Roman" panose="02020603050405020304" pitchFamily="18" charset="0"/>
              <a:cs typeface="Times New Roman" panose="02020603050405020304" pitchFamily="18" charset="0"/>
            </a:endParaRPr>
          </a:p>
        </p:txBody>
      </p:sp>
      <p:sp>
        <p:nvSpPr>
          <p:cNvPr id="108" name="TextBox 107"/>
          <p:cNvSpPr txBox="1"/>
          <p:nvPr/>
        </p:nvSpPr>
        <p:spPr>
          <a:xfrm>
            <a:off x="3742883" y="4155885"/>
            <a:ext cx="4872570" cy="707886"/>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endParaRPr lang="en-US" sz="2000" dirty="0">
              <a:latin typeface="Times New Roman" panose="02020603050405020304" pitchFamily="18" charset="0"/>
              <a:cs typeface="Times New Roman" panose="02020603050405020304" pitchFamily="18" charset="0"/>
            </a:endParaRPr>
          </a:p>
        </p:txBody>
      </p:sp>
      <p:sp>
        <p:nvSpPr>
          <p:cNvPr id="109" name="TextBox 108"/>
          <p:cNvSpPr txBox="1"/>
          <p:nvPr/>
        </p:nvSpPr>
        <p:spPr>
          <a:xfrm>
            <a:off x="3771428" y="5043935"/>
            <a:ext cx="4673326" cy="707886"/>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endParaRPr lang="en-US" sz="2400" dirty="0">
              <a:latin typeface="Times New Roman" panose="02020603050405020304" pitchFamily="18" charset="0"/>
              <a:cs typeface="Times New Roman" panose="02020603050405020304" pitchFamily="18" charset="0"/>
            </a:endParaRPr>
          </a:p>
        </p:txBody>
      </p:sp>
      <p:grpSp>
        <p:nvGrpSpPr>
          <p:cNvPr id="110" name="Group 109"/>
          <p:cNvGrpSpPr/>
          <p:nvPr/>
        </p:nvGrpSpPr>
        <p:grpSpPr>
          <a:xfrm>
            <a:off x="2339187" y="1058523"/>
            <a:ext cx="1134981" cy="1111021"/>
            <a:chOff x="3118916" y="268364"/>
            <a:chExt cx="1513308" cy="1481361"/>
          </a:xfrm>
        </p:grpSpPr>
        <p:grpSp>
          <p:nvGrpSpPr>
            <p:cNvPr id="111" name="Group 110"/>
            <p:cNvGrpSpPr/>
            <p:nvPr/>
          </p:nvGrpSpPr>
          <p:grpSpPr>
            <a:xfrm>
              <a:off x="3118916" y="268364"/>
              <a:ext cx="1513308" cy="1481361"/>
              <a:chOff x="3118916" y="268364"/>
              <a:chExt cx="1513308" cy="1481361"/>
            </a:xfrm>
          </p:grpSpPr>
          <p:sp>
            <p:nvSpPr>
              <p:cNvPr id="113" name="Rectangle 112"/>
              <p:cNvSpPr/>
              <p:nvPr/>
            </p:nvSpPr>
            <p:spPr>
              <a:xfrm rot="20734789">
                <a:off x="3118916" y="268364"/>
                <a:ext cx="1513308" cy="1481361"/>
              </a:xfrm>
              <a:prstGeom prst="rect">
                <a:avLst/>
              </a:prstGeom>
              <a:solidFill>
                <a:schemeClr val="bg2"/>
              </a:solidFill>
              <a:ln>
                <a:noFill/>
              </a:ln>
              <a:effectLst>
                <a:outerShdw blurRad="50800" dist="38100" dir="5400000" algn="t" rotWithShape="0">
                  <a:prstClr val="black">
                    <a:alpha val="40000"/>
                  </a:prstClr>
                </a:outerShdw>
              </a:effectLst>
              <a:scene3d>
                <a:camera prst="perspectiveAbove"/>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TextBox 113"/>
              <p:cNvSpPr txBox="1"/>
              <p:nvPr/>
            </p:nvSpPr>
            <p:spPr>
              <a:xfrm>
                <a:off x="3265636" y="642175"/>
                <a:ext cx="1152347" cy="861774"/>
              </a:xfrm>
              <a:prstGeom prst="rect">
                <a:avLst/>
              </a:prstGeom>
              <a:noFill/>
            </p:spPr>
            <p:txBody>
              <a:bodyPr wrap="square" rtlCol="0">
                <a:spAutoFit/>
              </a:bodyPr>
              <a:lstStyle/>
              <a:p>
                <a:pPr algn="ctr"/>
                <a:r>
                  <a:rPr lang="en-US" sz="3600" dirty="0">
                    <a:solidFill>
                      <a:srgbClr val="FF0000"/>
                    </a:solidFill>
                    <a:latin typeface="SVN-Franko" panose="02040603050506020204" pitchFamily="18" charset="0"/>
                  </a:rPr>
                  <a:t>2</a:t>
                </a:r>
              </a:p>
            </p:txBody>
          </p:sp>
        </p:grpSp>
        <p:sp>
          <p:nvSpPr>
            <p:cNvPr id="112" name="Oval 111"/>
            <p:cNvSpPr/>
            <p:nvPr/>
          </p:nvSpPr>
          <p:spPr>
            <a:xfrm>
              <a:off x="3443890" y="645872"/>
              <a:ext cx="812994" cy="81299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pic>
        <p:nvPicPr>
          <p:cNvPr id="116" name="Picture 115">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265" y="4590034"/>
            <a:ext cx="998999" cy="998999"/>
          </a:xfrm>
          <a:prstGeom prst="rect">
            <a:avLst/>
          </a:prstGeom>
        </p:spPr>
      </p:pic>
      <p:pic>
        <p:nvPicPr>
          <p:cNvPr id="118" name="Picture 1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9209" y="1146044"/>
            <a:ext cx="1371599" cy="1158651"/>
          </a:xfrm>
          <a:prstGeom prst="rect">
            <a:avLst/>
          </a:prstGeom>
        </p:spPr>
      </p:pic>
    </p:spTree>
    <p:extLst>
      <p:ext uri="{BB962C8B-B14F-4D97-AF65-F5344CB8AC3E}">
        <p14:creationId xmlns:p14="http://schemas.microsoft.com/office/powerpoint/2010/main" val="128724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
                                        </p:tgtEl>
                                        <p:attrNameLst>
                                          <p:attrName>r</p:attrName>
                                        </p:attrNameLst>
                                      </p:cBhvr>
                                    </p:animRot>
                                    <p:animRot by="-240000">
                                      <p:cBhvr>
                                        <p:cTn id="7" dur="200" fill="hold">
                                          <p:stCondLst>
                                            <p:cond delay="200"/>
                                          </p:stCondLst>
                                        </p:cTn>
                                        <p:tgtEl>
                                          <p:spTgt spid="103"/>
                                        </p:tgtEl>
                                        <p:attrNameLst>
                                          <p:attrName>r</p:attrName>
                                        </p:attrNameLst>
                                      </p:cBhvr>
                                    </p:animRot>
                                    <p:animRot by="240000">
                                      <p:cBhvr>
                                        <p:cTn id="8" dur="200" fill="hold">
                                          <p:stCondLst>
                                            <p:cond delay="400"/>
                                          </p:stCondLst>
                                        </p:cTn>
                                        <p:tgtEl>
                                          <p:spTgt spid="103"/>
                                        </p:tgtEl>
                                        <p:attrNameLst>
                                          <p:attrName>r</p:attrName>
                                        </p:attrNameLst>
                                      </p:cBhvr>
                                    </p:animRot>
                                    <p:animRot by="-240000">
                                      <p:cBhvr>
                                        <p:cTn id="9" dur="200" fill="hold">
                                          <p:stCondLst>
                                            <p:cond delay="600"/>
                                          </p:stCondLst>
                                        </p:cTn>
                                        <p:tgtEl>
                                          <p:spTgt spid="103"/>
                                        </p:tgtEl>
                                        <p:attrNameLst>
                                          <p:attrName>r</p:attrName>
                                        </p:attrNameLst>
                                      </p:cBhvr>
                                    </p:animRot>
                                    <p:animRot by="120000">
                                      <p:cBhvr>
                                        <p:cTn id="10" dur="200" fill="hold">
                                          <p:stCondLst>
                                            <p:cond delay="800"/>
                                          </p:stCondLst>
                                        </p:cTn>
                                        <p:tgtEl>
                                          <p:spTgt spid="1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9"/>
                    </p:tgtEl>
                  </p:cond>
                </p:stCondLst>
                <p:endSync evt="end" delay="0">
                  <p:rtn val="all"/>
                </p:endSync>
                <p:childTnLst>
                  <p:par>
                    <p:cTn id="12" fill="hold">
                      <p:stCondLst>
                        <p:cond delay="0"/>
                      </p:stCondLst>
                      <p:childTnLst>
                        <p:par>
                          <p:cTn id="13" fill="hold">
                            <p:stCondLst>
                              <p:cond delay="0"/>
                            </p:stCondLst>
                            <p:childTnLst>
                              <p:par>
                                <p:cTn id="14" presetID="4" presetClass="exit" presetSubtype="16" fill="hold" grpId="0" nodeType="clickEffect">
                                  <p:stCondLst>
                                    <p:cond delay="0"/>
                                  </p:stCondLst>
                                  <p:childTnLst>
                                    <p:animEffect transition="out" filter="box(in)">
                                      <p:cBhvr>
                                        <p:cTn id="15" dur="100"/>
                                        <p:tgtEl>
                                          <p:spTgt spid="39"/>
                                        </p:tgtEl>
                                      </p:cBhvr>
                                    </p:animEffect>
                                    <p:set>
                                      <p:cBhvr>
                                        <p:cTn id="16" dur="1" fill="hold">
                                          <p:stCondLst>
                                            <p:cond delay="99"/>
                                          </p:stCondLst>
                                        </p:cTn>
                                        <p:tgtEl>
                                          <p:spTgt spid="39"/>
                                        </p:tgtEl>
                                        <p:attrNameLst>
                                          <p:attrName>style.visibility</p:attrName>
                                        </p:attrNameLst>
                                      </p:cBhvr>
                                      <p:to>
                                        <p:strVal val="hidden"/>
                                      </p:to>
                                    </p:set>
                                  </p:childTnLst>
                                </p:cTn>
                              </p:par>
                              <p:par>
                                <p:cTn id="17" presetID="4" presetClass="entr" presetSubtype="16"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ox(in)">
                                      <p:cBhvr>
                                        <p:cTn id="19" dur="500"/>
                                        <p:tgtEl>
                                          <p:spTgt spid="37"/>
                                        </p:tgtEl>
                                      </p:cBhvr>
                                    </p:animEffect>
                                  </p:childTnLst>
                                  <p:subTnLst>
                                    <p:audio>
                                      <p:cMediaNode>
                                        <p:cTn display="0" masterRel="sameClick">
                                          <p:stCondLst>
                                            <p:cond evt="begin" delay="0">
                                              <p:tn val="17"/>
                                            </p:cond>
                                          </p:stCondLst>
                                          <p:endCondLst>
                                            <p:cond evt="onStopAudio" delay="0">
                                              <p:tgtEl>
                                                <p:sldTgt/>
                                              </p:tgtEl>
                                            </p:cond>
                                          </p:endCondLst>
                                        </p:cTn>
                                        <p:tgtEl>
                                          <p:sndTgt r:embed="rId2" name="am thanh dong ho chay_5giay.wav"/>
                                        </p:tgtEl>
                                      </p:cMediaNode>
                                    </p:audio>
                                  </p:subTnLst>
                                </p:cTn>
                              </p:par>
                            </p:childTnLst>
                          </p:cTn>
                        </p:par>
                        <p:par>
                          <p:cTn id="20" fill="hold">
                            <p:stCondLst>
                              <p:cond delay="500"/>
                            </p:stCondLst>
                            <p:childTnLst>
                              <p:par>
                                <p:cTn id="21" presetID="4" presetClass="entr" presetSubtype="32" fill="hold" grpId="0" nodeType="after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box(out)">
                                      <p:cBhvr>
                                        <p:cTn id="23" dur="1000"/>
                                        <p:tgtEl>
                                          <p:spTgt spid="86"/>
                                        </p:tgtEl>
                                      </p:cBhvr>
                                    </p:animEffect>
                                  </p:childTnLst>
                                  <p:subTnLst>
                                    <p:audio>
                                      <p:cMediaNode>
                                        <p:cTn display="0" masterRel="sameClick">
                                          <p:stCondLst>
                                            <p:cond evt="begin" delay="0">
                                              <p:tn val="21"/>
                                            </p:cond>
                                          </p:stCondLst>
                                          <p:endCondLst>
                                            <p:cond evt="onStopAudio" delay="0">
                                              <p:tgtEl>
                                                <p:sldTgt/>
                                              </p:tgtEl>
                                            </p:cond>
                                          </p:endCondLst>
                                        </p:cTn>
                                        <p:tgtEl>
                                          <p:sndTgt r:embed="rId2" name="am thanh dong ho chay_5giay.wav"/>
                                        </p:tgtEl>
                                      </p:cMediaNode>
                                    </p:audio>
                                  </p:subTnLst>
                                </p:cTn>
                              </p:par>
                            </p:childTnLst>
                          </p:cTn>
                        </p:par>
                        <p:par>
                          <p:cTn id="24" fill="hold">
                            <p:stCondLst>
                              <p:cond delay="1500"/>
                            </p:stCondLst>
                            <p:childTnLst>
                              <p:par>
                                <p:cTn id="25" presetID="4" presetClass="entr" presetSubtype="32" fill="hold" grpId="0" nodeType="after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box(out)">
                                      <p:cBhvr>
                                        <p:cTn id="27" dur="1000"/>
                                        <p:tgtEl>
                                          <p:spTgt spid="87"/>
                                        </p:tgtEl>
                                      </p:cBhvr>
                                    </p:animEffect>
                                  </p:childTnLst>
                                  <p:subTnLst>
                                    <p:audio>
                                      <p:cMediaNode>
                                        <p:cTn display="0" masterRel="sameClick">
                                          <p:stCondLst>
                                            <p:cond evt="begin" delay="0">
                                              <p:tn val="25"/>
                                            </p:cond>
                                          </p:stCondLst>
                                          <p:endCondLst>
                                            <p:cond evt="onStopAudio" delay="0">
                                              <p:tgtEl>
                                                <p:sldTgt/>
                                              </p:tgtEl>
                                            </p:cond>
                                          </p:endCondLst>
                                        </p:cTn>
                                        <p:tgtEl>
                                          <p:sndTgt r:embed="rId2" name="am thanh dong ho chay_5giay.wav"/>
                                        </p:tgtEl>
                                      </p:cMediaNode>
                                    </p:audio>
                                  </p:subTnLst>
                                </p:cTn>
                              </p:par>
                            </p:childTnLst>
                          </p:cTn>
                        </p:par>
                        <p:par>
                          <p:cTn id="28" fill="hold">
                            <p:stCondLst>
                              <p:cond delay="2500"/>
                            </p:stCondLst>
                            <p:childTnLst>
                              <p:par>
                                <p:cTn id="29" presetID="4" presetClass="entr" presetSubtype="32"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box(out)">
                                      <p:cBhvr>
                                        <p:cTn id="31" dur="1000"/>
                                        <p:tgtEl>
                                          <p:spTgt spid="88"/>
                                        </p:tgtEl>
                                      </p:cBhvr>
                                    </p:animEffect>
                                  </p:childTnLst>
                                  <p:subTnLst>
                                    <p:audio>
                                      <p:cMediaNode>
                                        <p:cTn display="0" masterRel="sameClick">
                                          <p:stCondLst>
                                            <p:cond evt="begin" delay="0">
                                              <p:tn val="29"/>
                                            </p:cond>
                                          </p:stCondLst>
                                          <p:endCondLst>
                                            <p:cond evt="onStopAudio" delay="0">
                                              <p:tgtEl>
                                                <p:sldTgt/>
                                              </p:tgtEl>
                                            </p:cond>
                                          </p:endCondLst>
                                        </p:cTn>
                                        <p:tgtEl>
                                          <p:sndTgt r:embed="rId2" name="am thanh dong ho chay_5giay.wav"/>
                                        </p:tgtEl>
                                      </p:cMediaNode>
                                    </p:audio>
                                  </p:subTnLst>
                                </p:cTn>
                              </p:par>
                            </p:childTnLst>
                          </p:cTn>
                        </p:par>
                        <p:par>
                          <p:cTn id="32" fill="hold">
                            <p:stCondLst>
                              <p:cond delay="3500"/>
                            </p:stCondLst>
                            <p:childTnLst>
                              <p:par>
                                <p:cTn id="33" presetID="4" presetClass="entr" presetSubtype="32" fill="hold" grpId="0"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box(out)">
                                      <p:cBhvr>
                                        <p:cTn id="35" dur="1000"/>
                                        <p:tgtEl>
                                          <p:spTgt spid="89"/>
                                        </p:tgtEl>
                                      </p:cBhvr>
                                    </p:animEffect>
                                  </p:childTnLst>
                                  <p:subTnLst>
                                    <p:audio>
                                      <p:cMediaNode>
                                        <p:cTn display="0" masterRel="sameClick">
                                          <p:stCondLst>
                                            <p:cond evt="begin" delay="0">
                                              <p:tn val="33"/>
                                            </p:cond>
                                          </p:stCondLst>
                                          <p:endCondLst>
                                            <p:cond evt="onStopAudio" delay="0">
                                              <p:tgtEl>
                                                <p:sldTgt/>
                                              </p:tgtEl>
                                            </p:cond>
                                          </p:endCondLst>
                                        </p:cTn>
                                        <p:tgtEl>
                                          <p:sndTgt r:embed="rId2" name="am thanh dong ho chay_5giay.wav"/>
                                        </p:tgtEl>
                                      </p:cMediaNode>
                                    </p:audio>
                                  </p:subTnLst>
                                </p:cTn>
                              </p:par>
                            </p:childTnLst>
                          </p:cTn>
                        </p:par>
                        <p:par>
                          <p:cTn id="36" fill="hold">
                            <p:stCondLst>
                              <p:cond delay="4500"/>
                            </p:stCondLst>
                            <p:childTnLst>
                              <p:par>
                                <p:cTn id="37" presetID="4" presetClass="entr" presetSubtype="32" fill="hold" grpId="0" nodeType="after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box(out)">
                                      <p:cBhvr>
                                        <p:cTn id="39" dur="1000"/>
                                        <p:tgtEl>
                                          <p:spTgt spid="90"/>
                                        </p:tgtEl>
                                      </p:cBhvr>
                                    </p:animEffect>
                                  </p:childTnLst>
                                  <p:subTnLst>
                                    <p:audio>
                                      <p:cMediaNode>
                                        <p:cTn display="0" masterRel="sameClick">
                                          <p:stCondLst>
                                            <p:cond evt="begin" delay="0">
                                              <p:tn val="37"/>
                                            </p:cond>
                                          </p:stCondLst>
                                          <p:endCondLst>
                                            <p:cond evt="onStopAudio" delay="0">
                                              <p:tgtEl>
                                                <p:sldTgt/>
                                              </p:tgtEl>
                                            </p:cond>
                                          </p:endCondLst>
                                        </p:cTn>
                                        <p:tgtEl>
                                          <p:sndTgt r:embed="rId2" name="am thanh dong ho chay_5giay.wav"/>
                                        </p:tgtEl>
                                      </p:cMediaNode>
                                    </p:audio>
                                  </p:subTnLst>
                                </p:cTn>
                              </p:par>
                            </p:childTnLst>
                          </p:cTn>
                        </p:par>
                        <p:par>
                          <p:cTn id="40" fill="hold">
                            <p:stCondLst>
                              <p:cond delay="5500"/>
                            </p:stCondLst>
                            <p:childTnLst>
                              <p:par>
                                <p:cTn id="41" presetID="4" presetClass="entr" presetSubtype="32" fill="hold" grpId="0"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box(out)">
                                      <p:cBhvr>
                                        <p:cTn id="43" dur="1000"/>
                                        <p:tgtEl>
                                          <p:spTgt spid="91"/>
                                        </p:tgtEl>
                                      </p:cBhvr>
                                    </p:animEffect>
                                  </p:childTnLst>
                                  <p:subTnLst>
                                    <p:audio>
                                      <p:cMediaNode>
                                        <p:cTn display="0" masterRel="sameClick">
                                          <p:stCondLst>
                                            <p:cond evt="begin" delay="0">
                                              <p:tn val="41"/>
                                            </p:cond>
                                          </p:stCondLst>
                                          <p:endCondLst>
                                            <p:cond evt="onStopAudio" delay="0">
                                              <p:tgtEl>
                                                <p:sldTgt/>
                                              </p:tgtEl>
                                            </p:cond>
                                          </p:endCondLst>
                                        </p:cTn>
                                        <p:tgtEl>
                                          <p:sndTgt r:embed="rId2" name="am thanh dong ho chay_5giay.wav"/>
                                        </p:tgtEl>
                                      </p:cMediaNode>
                                    </p:audio>
                                  </p:subTnLst>
                                </p:cTn>
                              </p:par>
                            </p:childTnLst>
                          </p:cTn>
                        </p:par>
                        <p:par>
                          <p:cTn id="44" fill="hold">
                            <p:stCondLst>
                              <p:cond delay="6500"/>
                            </p:stCondLst>
                            <p:childTnLst>
                              <p:par>
                                <p:cTn id="45" presetID="4" presetClass="entr" presetSubtype="32" fill="hold" grpId="0" nodeType="after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box(out)">
                                      <p:cBhvr>
                                        <p:cTn id="47" dur="1000"/>
                                        <p:tgtEl>
                                          <p:spTgt spid="92"/>
                                        </p:tgtEl>
                                      </p:cBhvr>
                                    </p:animEffect>
                                  </p:childTnLst>
                                  <p:subTnLst>
                                    <p:audio>
                                      <p:cMediaNode>
                                        <p:cTn display="0" masterRel="sameClick">
                                          <p:stCondLst>
                                            <p:cond evt="begin" delay="0">
                                              <p:tn val="45"/>
                                            </p:cond>
                                          </p:stCondLst>
                                          <p:endCondLst>
                                            <p:cond evt="onStopAudio" delay="0">
                                              <p:tgtEl>
                                                <p:sldTgt/>
                                              </p:tgtEl>
                                            </p:cond>
                                          </p:endCondLst>
                                        </p:cTn>
                                        <p:tgtEl>
                                          <p:sndTgt r:embed="rId2" name="am thanh dong ho chay_5giay.wav"/>
                                        </p:tgtEl>
                                      </p:cMediaNode>
                                    </p:audio>
                                  </p:subTnLst>
                                </p:cTn>
                              </p:par>
                            </p:childTnLst>
                          </p:cTn>
                        </p:par>
                        <p:par>
                          <p:cTn id="48" fill="hold">
                            <p:stCondLst>
                              <p:cond delay="7500"/>
                            </p:stCondLst>
                            <p:childTnLst>
                              <p:par>
                                <p:cTn id="49" presetID="4" presetClass="entr" presetSubtype="32"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box(out)">
                                      <p:cBhvr>
                                        <p:cTn id="51" dur="1000"/>
                                        <p:tgtEl>
                                          <p:spTgt spid="93"/>
                                        </p:tgtEl>
                                      </p:cBhvr>
                                    </p:animEffect>
                                  </p:childTnLst>
                                  <p:subTnLst>
                                    <p:audio>
                                      <p:cMediaNode>
                                        <p:cTn display="0" masterRel="sameClick">
                                          <p:stCondLst>
                                            <p:cond evt="begin" delay="0">
                                              <p:tn val="49"/>
                                            </p:cond>
                                          </p:stCondLst>
                                          <p:endCondLst>
                                            <p:cond evt="onStopAudio" delay="0">
                                              <p:tgtEl>
                                                <p:sldTgt/>
                                              </p:tgtEl>
                                            </p:cond>
                                          </p:endCondLst>
                                        </p:cTn>
                                        <p:tgtEl>
                                          <p:sndTgt r:embed="rId2" name="am thanh dong ho chay_5giay.wav"/>
                                        </p:tgtEl>
                                      </p:cMediaNode>
                                    </p:audio>
                                  </p:subTnLst>
                                </p:cTn>
                              </p:par>
                            </p:childTnLst>
                          </p:cTn>
                        </p:par>
                        <p:par>
                          <p:cTn id="52" fill="hold">
                            <p:stCondLst>
                              <p:cond delay="8500"/>
                            </p:stCondLst>
                            <p:childTnLst>
                              <p:par>
                                <p:cTn id="53" presetID="4" presetClass="entr" presetSubtype="32" fill="hold" grpId="0"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box(out)">
                                      <p:cBhvr>
                                        <p:cTn id="55" dur="1000"/>
                                        <p:tgtEl>
                                          <p:spTgt spid="94"/>
                                        </p:tgtEl>
                                      </p:cBhvr>
                                    </p:animEffect>
                                  </p:childTnLst>
                                  <p:subTnLst>
                                    <p:audio>
                                      <p:cMediaNode>
                                        <p:cTn display="0" masterRel="sameClick">
                                          <p:stCondLst>
                                            <p:cond evt="begin" delay="0">
                                              <p:tn val="53"/>
                                            </p:cond>
                                          </p:stCondLst>
                                          <p:endCondLst>
                                            <p:cond evt="onStopAudio" delay="0">
                                              <p:tgtEl>
                                                <p:sldTgt/>
                                              </p:tgtEl>
                                            </p:cond>
                                          </p:endCondLst>
                                        </p:cTn>
                                        <p:tgtEl>
                                          <p:sndTgt r:embed="rId2" name="am thanh dong ho chay_5giay.wav"/>
                                        </p:tgtEl>
                                      </p:cMediaNode>
                                    </p:audio>
                                  </p:subTnLst>
                                </p:cTn>
                              </p:par>
                            </p:childTnLst>
                          </p:cTn>
                        </p:par>
                        <p:par>
                          <p:cTn id="56" fill="hold">
                            <p:stCondLst>
                              <p:cond delay="9500"/>
                            </p:stCondLst>
                            <p:childTnLst>
                              <p:par>
                                <p:cTn id="57" presetID="4" presetClass="entr" presetSubtype="32" fill="hold" grpId="0" nodeType="after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box(out)">
                                      <p:cBhvr>
                                        <p:cTn id="59" dur="1000"/>
                                        <p:tgtEl>
                                          <p:spTgt spid="95"/>
                                        </p:tgtEl>
                                      </p:cBhvr>
                                    </p:animEffect>
                                  </p:childTnLst>
                                  <p:subTnLst>
                                    <p:audio>
                                      <p:cMediaNode>
                                        <p:cTn display="0" masterRel="sameClick">
                                          <p:stCondLst>
                                            <p:cond evt="begin" delay="0">
                                              <p:tn val="57"/>
                                            </p:cond>
                                          </p:stCondLst>
                                          <p:endCondLst>
                                            <p:cond evt="onStopAudio" delay="0">
                                              <p:tgtEl>
                                                <p:sldTgt/>
                                              </p:tgtEl>
                                            </p:cond>
                                          </p:endCondLst>
                                        </p:cTn>
                                        <p:tgtEl>
                                          <p:sndTgt r:embed="rId3" name="hammer.wav"/>
                                        </p:tgtEl>
                                      </p:cMediaNode>
                                    </p:audio>
                                  </p:subTnLst>
                                </p:cTn>
                              </p:par>
                            </p:childTnLst>
                          </p:cTn>
                        </p:par>
                        <p:par>
                          <p:cTn id="60" fill="hold">
                            <p:stCondLst>
                              <p:cond delay="10500"/>
                            </p:stCondLst>
                            <p:childTnLst>
                              <p:par>
                                <p:cTn id="61" presetID="4" presetClass="entr" presetSubtype="32" fill="hold" grpId="0"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box(out)">
                                      <p:cBhvr>
                                        <p:cTn id="63" dur="1000"/>
                                        <p:tgtEl>
                                          <p:spTgt spid="96"/>
                                        </p:tgtEl>
                                      </p:cBhvr>
                                    </p:animEffect>
                                  </p:childTnLst>
                                  <p:subTnLst>
                                    <p:audio>
                                      <p:cMediaNode>
                                        <p:cTn display="0" masterRel="sameClick">
                                          <p:stCondLst>
                                            <p:cond evt="begin" delay="0">
                                              <p:tn val="61"/>
                                            </p:cond>
                                          </p:stCondLst>
                                          <p:endCondLst>
                                            <p:cond evt="onStopAudio" delay="0">
                                              <p:tgtEl>
                                                <p:sldTgt/>
                                              </p:tgtEl>
                                            </p:cond>
                                          </p:endCondLst>
                                        </p:cTn>
                                        <p:tgtEl>
                                          <p:sndTgt r:embed="rId3" name="hammer.wav"/>
                                        </p:tgtEl>
                                      </p:cMediaNode>
                                    </p:audio>
                                  </p:subTnLst>
                                </p:cTn>
                              </p:par>
                            </p:childTnLst>
                          </p:cTn>
                        </p:par>
                        <p:par>
                          <p:cTn id="64" fill="hold">
                            <p:stCondLst>
                              <p:cond delay="11500"/>
                            </p:stCondLst>
                            <p:childTnLst>
                              <p:par>
                                <p:cTn id="65" presetID="4" presetClass="entr" presetSubtype="32" fill="hold" grpId="0" nodeType="after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box(out)">
                                      <p:cBhvr>
                                        <p:cTn id="67" dur="1000"/>
                                        <p:tgtEl>
                                          <p:spTgt spid="97"/>
                                        </p:tgtEl>
                                      </p:cBhvr>
                                    </p:animEffect>
                                  </p:childTnLst>
                                  <p:subTnLst>
                                    <p:audio>
                                      <p:cMediaNode>
                                        <p:cTn display="0" masterRel="sameClick">
                                          <p:stCondLst>
                                            <p:cond evt="begin" delay="0">
                                              <p:tn val="65"/>
                                            </p:cond>
                                          </p:stCondLst>
                                          <p:endCondLst>
                                            <p:cond evt="onStopAudio" delay="0">
                                              <p:tgtEl>
                                                <p:sldTgt/>
                                              </p:tgtEl>
                                            </p:cond>
                                          </p:endCondLst>
                                        </p:cTn>
                                        <p:tgtEl>
                                          <p:sndTgt r:embed="rId3" name="hammer.wav"/>
                                        </p:tgtEl>
                                      </p:cMediaNode>
                                    </p:audio>
                                  </p:subTnLst>
                                </p:cTn>
                              </p:par>
                            </p:childTnLst>
                          </p:cTn>
                        </p:par>
                        <p:par>
                          <p:cTn id="68" fill="hold">
                            <p:stCondLst>
                              <p:cond delay="12500"/>
                            </p:stCondLst>
                            <p:childTnLst>
                              <p:par>
                                <p:cTn id="69" presetID="4" presetClass="entr" presetSubtype="32" fill="hold" grpId="0" nodeType="after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box(out)">
                                      <p:cBhvr>
                                        <p:cTn id="71" dur="1000"/>
                                        <p:tgtEl>
                                          <p:spTgt spid="98"/>
                                        </p:tgtEl>
                                      </p:cBhvr>
                                    </p:animEffect>
                                  </p:childTnLst>
                                  <p:subTnLst>
                                    <p:audio>
                                      <p:cMediaNode>
                                        <p:cTn display="0" masterRel="sameClick">
                                          <p:stCondLst>
                                            <p:cond evt="begin" delay="0">
                                              <p:tn val="69"/>
                                            </p:cond>
                                          </p:stCondLst>
                                          <p:endCondLst>
                                            <p:cond evt="onStopAudio" delay="0">
                                              <p:tgtEl>
                                                <p:sldTgt/>
                                              </p:tgtEl>
                                            </p:cond>
                                          </p:endCondLst>
                                        </p:cTn>
                                        <p:tgtEl>
                                          <p:sndTgt r:embed="rId3" name="hammer.wav"/>
                                        </p:tgtEl>
                                      </p:cMediaNode>
                                    </p:audio>
                                  </p:subTnLst>
                                </p:cTn>
                              </p:par>
                            </p:childTnLst>
                          </p:cTn>
                        </p:par>
                        <p:par>
                          <p:cTn id="72" fill="hold">
                            <p:stCondLst>
                              <p:cond delay="13500"/>
                            </p:stCondLst>
                            <p:childTnLst>
                              <p:par>
                                <p:cTn id="73" presetID="4" presetClass="entr" presetSubtype="3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box(out)">
                                      <p:cBhvr>
                                        <p:cTn id="75" dur="1000"/>
                                        <p:tgtEl>
                                          <p:spTgt spid="99"/>
                                        </p:tgtEl>
                                      </p:cBhvr>
                                    </p:animEffect>
                                  </p:childTnLst>
                                  <p:subTnLst>
                                    <p:audio>
                                      <p:cMediaNode>
                                        <p:cTn display="0" masterRel="sameClick">
                                          <p:stCondLst>
                                            <p:cond evt="begin" delay="0">
                                              <p:tn val="73"/>
                                            </p:cond>
                                          </p:stCondLst>
                                          <p:endCondLst>
                                            <p:cond evt="onStopAudio" delay="0">
                                              <p:tgtEl>
                                                <p:sldTgt/>
                                              </p:tgtEl>
                                            </p:cond>
                                          </p:endCondLst>
                                        </p:cTn>
                                        <p:tgtEl>
                                          <p:sndTgt r:embed="rId3" name="hammer.wav"/>
                                        </p:tgtEl>
                                      </p:cMediaNode>
                                    </p:audio>
                                  </p:subTnLst>
                                </p:cTn>
                              </p:par>
                            </p:childTnLst>
                          </p:cTn>
                        </p:par>
                        <p:par>
                          <p:cTn id="76" fill="hold">
                            <p:stCondLst>
                              <p:cond delay="14500"/>
                            </p:stCondLst>
                            <p:childTnLst>
                              <p:par>
                                <p:cTn id="77" presetID="4" presetClass="entr" presetSubtype="32"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Effect transition="in" filter="box(out)">
                                      <p:cBhvr>
                                        <p:cTn id="79" dur="1000"/>
                                        <p:tgtEl>
                                          <p:spTgt spid="100"/>
                                        </p:tgtEl>
                                      </p:cBhvr>
                                    </p:animEffect>
                                  </p:childTnLst>
                                  <p:subTnLst>
                                    <p:audio>
                                      <p:cMediaNode>
                                        <p:cTn display="0" masterRel="sameClick">
                                          <p:stCondLst>
                                            <p:cond evt="begin" delay="0">
                                              <p:tn val="77"/>
                                            </p:cond>
                                          </p:stCondLst>
                                          <p:endCondLst>
                                            <p:cond evt="onStopAudio" delay="0">
                                              <p:tgtEl>
                                                <p:sldTgt/>
                                              </p:tgtEl>
                                            </p:cond>
                                          </p:endCondLst>
                                        </p:cTn>
                                        <p:tgtEl>
                                          <p:sndTgt r:embed="rId4" name="drumroll.wav"/>
                                        </p:tgtEl>
                                      </p:cMediaNode>
                                    </p:audio>
                                  </p:subTnLst>
                                </p:cTn>
                              </p:par>
                              <p:par>
                                <p:cTn id="80" presetID="4" presetClass="entr" presetSubtype="32" fill="hold" grpId="0" nodeType="with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box(out)">
                                      <p:cBhvr>
                                        <p:cTn id="82" dur="1000"/>
                                        <p:tgtEl>
                                          <p:spTgt spid="101"/>
                                        </p:tgtEl>
                                      </p:cBhvr>
                                    </p:animEffect>
                                  </p:childTnLst>
                                  <p:subTnLst>
                                    <p:audio>
                                      <p:cMediaNode>
                                        <p:cTn display="0" masterRel="sameClick">
                                          <p:stCondLst>
                                            <p:cond evt="begin" delay="0">
                                              <p:tn val="80"/>
                                            </p:cond>
                                          </p:stCondLst>
                                          <p:endCondLst>
                                            <p:cond evt="onStopAudio" delay="0">
                                              <p:tgtEl>
                                                <p:sldTgt/>
                                              </p:tgtEl>
                                            </p:cond>
                                          </p:endCondLst>
                                        </p:cTn>
                                        <p:tgtEl>
                                          <p:sndTgt r:embed="rId4" name="drumroll.wav"/>
                                        </p:tgtEl>
                                      </p:cMediaNode>
                                    </p:audio>
                                  </p:subTnLst>
                                </p:cTn>
                              </p:par>
                              <p:par>
                                <p:cTn id="83" presetID="4" presetClass="exit" presetSubtype="16" fill="hold" grpId="0" nodeType="withEffect">
                                  <p:stCondLst>
                                    <p:cond delay="0"/>
                                  </p:stCondLst>
                                  <p:childTnLst>
                                    <p:animEffect transition="out" filter="box(in)">
                                      <p:cBhvr>
                                        <p:cTn id="84" dur="500"/>
                                        <p:tgtEl>
                                          <p:spTgt spid="38"/>
                                        </p:tgtEl>
                                      </p:cBhvr>
                                    </p:animEffect>
                                    <p:set>
                                      <p:cBhvr>
                                        <p:cTn id="85" dur="1" fill="hold">
                                          <p:stCondLst>
                                            <p:cond delay="499"/>
                                          </p:stCondLst>
                                        </p:cTn>
                                        <p:tgtEl>
                                          <p:spTgt spid="38"/>
                                        </p:tgtEl>
                                        <p:attrNameLst>
                                          <p:attrName>style.visibility</p:attrName>
                                        </p:attrNameLst>
                                      </p:cBhvr>
                                      <p:to>
                                        <p:strVal val="hidden"/>
                                      </p:to>
                                    </p:set>
                                  </p:childTnLst>
                                </p:cTn>
                              </p:par>
                            </p:childTnLst>
                          </p:cTn>
                        </p:par>
                        <p:par>
                          <p:cTn id="86" fill="hold">
                            <p:stCondLst>
                              <p:cond delay="15500"/>
                            </p:stCondLst>
                            <p:childTnLst>
                              <p:par>
                                <p:cTn id="87" presetID="20" presetClass="emph" presetSubtype="0" repeatCount="5000" fill="hold" nodeType="afterEffect">
                                  <p:stCondLst>
                                    <p:cond delay="0"/>
                                  </p:stCondLst>
                                  <p:iterate type="lt">
                                    <p:tmPct val="10000"/>
                                  </p:iterate>
                                  <p:childTnLst>
                                    <p:set>
                                      <p:cBhvr override="childStyle">
                                        <p:cTn id="88" dur="500" autoRev="1" fill="hold"/>
                                        <p:tgtEl>
                                          <p:spTgt spid="34">
                                            <p:txEl>
                                              <p:pRg st="0" end="0"/>
                                            </p:txEl>
                                          </p:spTgt>
                                        </p:tgtEl>
                                        <p:attrNameLst>
                                          <p:attrName>style.color</p:attrName>
                                        </p:attrNameLst>
                                      </p:cBhvr>
                                      <p:to>
                                        <p:clrVal>
                                          <a:schemeClr val="accent2"/>
                                        </p:clrVal>
                                      </p:to>
                                    </p:set>
                                    <p:set>
                                      <p:cBhvr>
                                        <p:cTn id="89" dur="500" autoRev="1" fill="hold"/>
                                        <p:tgtEl>
                                          <p:spTgt spid="34">
                                            <p:txEl>
                                              <p:pRg st="0" end="0"/>
                                            </p:txEl>
                                          </p:spTgt>
                                        </p:tgtEl>
                                        <p:attrNameLst>
                                          <p:attrName>fillcolor</p:attrName>
                                        </p:attrNameLst>
                                      </p:cBhvr>
                                      <p:to>
                                        <p:clrVal>
                                          <a:schemeClr val="accent2"/>
                                        </p:clrVal>
                                      </p:to>
                                    </p:set>
                                    <p:set>
                                      <p:cBhvr>
                                        <p:cTn id="90" dur="500" autoRev="1" fill="hold"/>
                                        <p:tgtEl>
                                          <p:spTgt spid="34">
                                            <p:txEl>
                                              <p:pRg st="0" end="0"/>
                                            </p:txEl>
                                          </p:spTgt>
                                        </p:tgtEl>
                                        <p:attrNameLst>
                                          <p:attrName>fill.type</p:attrName>
                                        </p:attrNameLst>
                                      </p:cBhvr>
                                      <p:to>
                                        <p:strVal val="solid"/>
                                      </p:to>
                                    </p:set>
                                  </p:childTnLst>
                                </p:cTn>
                              </p:par>
                            </p:childTnLst>
                          </p:cTn>
                        </p:par>
                      </p:childTnLst>
                    </p:cTn>
                  </p:par>
                </p:childTnLst>
              </p:cTn>
              <p:nextCondLst>
                <p:cond evt="onClick" delay="0">
                  <p:tgtEl>
                    <p:spTgt spid="39"/>
                  </p:tgtEl>
                </p:cond>
              </p:nextCondLst>
            </p:seq>
            <p:seq concurrent="1" nextAc="seek">
              <p:cTn id="91" restart="whenNotActive" fill="hold" evtFilter="cancelBubble" nodeType="interactiveSeq">
                <p:stCondLst>
                  <p:cond evt="onClick" delay="0">
                    <p:tgtEl>
                      <p:spTgt spid="22"/>
                    </p:tgtEl>
                  </p:cond>
                </p:stCondLst>
                <p:endSync evt="end" delay="0">
                  <p:rtn val="all"/>
                </p:endSync>
                <p:childTnLst>
                  <p:par>
                    <p:cTn id="92" fill="hold">
                      <p:stCondLst>
                        <p:cond delay="0"/>
                      </p:stCondLst>
                      <p:childTnLst>
                        <p:par>
                          <p:cTn id="93" fill="hold">
                            <p:stCondLst>
                              <p:cond delay="0"/>
                            </p:stCondLst>
                            <p:childTnLst>
                              <p:par>
                                <p:cTn id="94" presetID="24" presetClass="emph" presetSubtype="0" fill="hold" grpId="0" nodeType="clickEffect">
                                  <p:stCondLst>
                                    <p:cond delay="0"/>
                                  </p:stCondLst>
                                  <p:childTnLst>
                                    <p:animClr clrSpc="hsl" dir="cw">
                                      <p:cBhvr override="childStyle">
                                        <p:cTn id="95" dur="500" fill="hold"/>
                                        <p:tgtEl>
                                          <p:spTgt spid="11"/>
                                        </p:tgtEl>
                                        <p:attrNameLst>
                                          <p:attrName>style.color</p:attrName>
                                        </p:attrNameLst>
                                      </p:cBhvr>
                                      <p:by>
                                        <p:hsl h="0" s="-12549" l="-25098"/>
                                      </p:by>
                                    </p:animClr>
                                    <p:animClr clrSpc="hsl" dir="cw">
                                      <p:cBhvr>
                                        <p:cTn id="96" dur="500" fill="hold"/>
                                        <p:tgtEl>
                                          <p:spTgt spid="11"/>
                                        </p:tgtEl>
                                        <p:attrNameLst>
                                          <p:attrName>fillcolor</p:attrName>
                                        </p:attrNameLst>
                                      </p:cBhvr>
                                      <p:by>
                                        <p:hsl h="0" s="-12549" l="-25098"/>
                                      </p:by>
                                    </p:animClr>
                                    <p:animClr clrSpc="hsl" dir="cw">
                                      <p:cBhvr>
                                        <p:cTn id="97" dur="500" fill="hold"/>
                                        <p:tgtEl>
                                          <p:spTgt spid="11"/>
                                        </p:tgtEl>
                                        <p:attrNameLst>
                                          <p:attrName>stroke.color</p:attrName>
                                        </p:attrNameLst>
                                      </p:cBhvr>
                                      <p:by>
                                        <p:hsl h="0" s="-12549" l="-25098"/>
                                      </p:by>
                                    </p:animClr>
                                    <p:set>
                                      <p:cBhvr>
                                        <p:cTn id="98" dur="500" fill="hold"/>
                                        <p:tgtEl>
                                          <p:spTgt spid="11"/>
                                        </p:tgtEl>
                                        <p:attrNameLst>
                                          <p:attrName>fill.type</p:attrName>
                                        </p:attrNameLst>
                                      </p:cBhvr>
                                      <p:to>
                                        <p:strVal val="solid"/>
                                      </p:to>
                                    </p:set>
                                  </p:childTnLst>
                                  <p:subTnLst>
                                    <p:audio>
                                      <p:cMediaNode>
                                        <p:cTn display="0" masterRel="sameClick">
                                          <p:stCondLst>
                                            <p:cond evt="begin" delay="0">
                                              <p:tn val="94"/>
                                            </p:cond>
                                          </p:stCondLst>
                                          <p:endCondLst>
                                            <p:cond evt="onStopAudio" delay="0">
                                              <p:tgtEl>
                                                <p:sldTgt/>
                                              </p:tgtEl>
                                            </p:cond>
                                          </p:endCondLst>
                                        </p:cTn>
                                        <p:tgtEl>
                                          <p:sndTgt r:embed="rId5" name="tieng vo tay dung 3 giay.wav"/>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5"/>
                    </p:tgtEl>
                  </p:cond>
                </p:stCondLst>
                <p:endSync evt="end" delay="0">
                  <p:rtn val="all"/>
                </p:endSync>
                <p:childTnLst>
                  <p:par>
                    <p:cTn id="100" fill="hold">
                      <p:stCondLst>
                        <p:cond delay="0"/>
                      </p:stCondLst>
                      <p:childTnLst>
                        <p:par>
                          <p:cTn id="101" fill="hold">
                            <p:stCondLst>
                              <p:cond delay="0"/>
                            </p:stCondLst>
                            <p:childTnLst>
                              <p:par>
                                <p:cTn id="102" presetID="26" presetClass="emph" presetSubtype="0" fill="hold" grpId="0" nodeType="clickEffect">
                                  <p:stCondLst>
                                    <p:cond delay="0"/>
                                  </p:stCondLst>
                                  <p:childTnLst>
                                    <p:animEffect transition="out" filter="fade">
                                      <p:cBhvr>
                                        <p:cTn id="103" dur="500" tmFilter="0, 0; .2, .5; .8, .5; 1, 0"/>
                                        <p:tgtEl>
                                          <p:spTgt spid="12"/>
                                        </p:tgtEl>
                                      </p:cBhvr>
                                    </p:animEffect>
                                    <p:animScale>
                                      <p:cBhvr>
                                        <p:cTn id="104" dur="250" autoRev="1" fill="hold"/>
                                        <p:tgtEl>
                                          <p:spTgt spid="12"/>
                                        </p:tgtEl>
                                      </p:cBhvr>
                                      <p:by x="105000" y="105000"/>
                                    </p:animScale>
                                  </p:childTnLst>
                                  <p:subTnLst>
                                    <p:audio>
                                      <p:cMediaNode>
                                        <p:cTn display="0" masterRel="sameClick">
                                          <p:stCondLst>
                                            <p:cond evt="begin" delay="0">
                                              <p:tn val="102"/>
                                            </p:cond>
                                          </p:stCondLst>
                                          <p:endCondLst>
                                            <p:cond evt="onStopAudio" delay="0">
                                              <p:tgtEl>
                                                <p:sldTgt/>
                                              </p:tgtEl>
                                            </p:cond>
                                          </p:endCondLst>
                                        </p:cTn>
                                        <p:tgtEl>
                                          <p:sndTgt r:embed="rId6" name="ban tra loi sai roi.wav"/>
                                        </p:tgtEl>
                                      </p:cMediaNode>
                                    </p:audio>
                                  </p:subTnLst>
                                </p:cTn>
                              </p:par>
                            </p:childTnLst>
                          </p:cTn>
                        </p:par>
                      </p:childTnLst>
                    </p:cTn>
                  </p:par>
                </p:childTnLst>
              </p:cTn>
              <p:nextCondLst>
                <p:cond evt="onClick" delay="0">
                  <p:tgtEl>
                    <p:spTgt spid="25"/>
                  </p:tgtEl>
                </p:cond>
              </p:nextCondLst>
            </p:seq>
            <p:seq concurrent="1" nextAc="seek">
              <p:cTn id="105" restart="whenNotActive" fill="hold" evtFilter="cancelBubble" nodeType="interactiveSeq">
                <p:stCondLst>
                  <p:cond evt="onClick" delay="0">
                    <p:tgtEl>
                      <p:spTgt spid="28"/>
                    </p:tgtEl>
                  </p:cond>
                </p:stCondLst>
                <p:endSync evt="end" delay="0">
                  <p:rtn val="all"/>
                </p:endSync>
                <p:childTnLst>
                  <p:par>
                    <p:cTn id="106" fill="hold">
                      <p:stCondLst>
                        <p:cond delay="0"/>
                      </p:stCondLst>
                      <p:childTnLst>
                        <p:par>
                          <p:cTn id="107" fill="hold">
                            <p:stCondLst>
                              <p:cond delay="0"/>
                            </p:stCondLst>
                            <p:childTnLst>
                              <p:par>
                                <p:cTn id="108" presetID="26" presetClass="emph" presetSubtype="0" fill="hold" grpId="0" nodeType="clickEffect">
                                  <p:stCondLst>
                                    <p:cond delay="0"/>
                                  </p:stCondLst>
                                  <p:childTnLst>
                                    <p:animEffect transition="out" filter="fade">
                                      <p:cBhvr>
                                        <p:cTn id="109" dur="500" tmFilter="0, 0; .2, .5; .8, .5; 1, 0"/>
                                        <p:tgtEl>
                                          <p:spTgt spid="13"/>
                                        </p:tgtEl>
                                      </p:cBhvr>
                                    </p:animEffect>
                                    <p:animScale>
                                      <p:cBhvr>
                                        <p:cTn id="110" dur="250" autoRev="1" fill="hold"/>
                                        <p:tgtEl>
                                          <p:spTgt spid="13"/>
                                        </p:tgtEl>
                                      </p:cBhvr>
                                      <p:by x="105000" y="105000"/>
                                    </p:animScale>
                                  </p:childTnLst>
                                  <p:subTnLst>
                                    <p:audio>
                                      <p:cMediaNode>
                                        <p:cTn display="0" masterRel="sameClick">
                                          <p:stCondLst>
                                            <p:cond evt="begin" delay="0">
                                              <p:tn val="108"/>
                                            </p:cond>
                                          </p:stCondLst>
                                          <p:endCondLst>
                                            <p:cond evt="onStopAudio" delay="0">
                                              <p:tgtEl>
                                                <p:sldTgt/>
                                              </p:tgtEl>
                                            </p:cond>
                                          </p:endCondLst>
                                        </p:cTn>
                                        <p:tgtEl>
                                          <p:sndTgt r:embed="rId6" name="ban tra loi sai roi.wav"/>
                                        </p:tgtEl>
                                      </p:cMediaNode>
                                    </p:audio>
                                  </p:subTnLst>
                                </p:cTn>
                              </p:par>
                            </p:childTnLst>
                          </p:cTn>
                        </p:par>
                      </p:childTnLst>
                    </p:cTn>
                  </p:par>
                </p:childTnLst>
              </p:cTn>
              <p:nextCondLst>
                <p:cond evt="onClick" delay="0">
                  <p:tgtEl>
                    <p:spTgt spid="28"/>
                  </p:tgtEl>
                </p:cond>
              </p:nextCondLst>
            </p:seq>
            <p:seq concurrent="1" nextAc="seek">
              <p:cTn id="111" restart="whenNotActive" fill="hold" evtFilter="cancelBubble" nodeType="interactiveSeq">
                <p:stCondLst>
                  <p:cond evt="onClick" delay="0">
                    <p:tgtEl>
                      <p:spTgt spid="31"/>
                    </p:tgtEl>
                  </p:cond>
                </p:stCondLst>
                <p:endSync evt="end" delay="0">
                  <p:rtn val="all"/>
                </p:endSync>
                <p:childTnLst>
                  <p:par>
                    <p:cTn id="112" fill="hold">
                      <p:stCondLst>
                        <p:cond delay="0"/>
                      </p:stCondLst>
                      <p:childTnLst>
                        <p:par>
                          <p:cTn id="113" fill="hold">
                            <p:stCondLst>
                              <p:cond delay="0"/>
                            </p:stCondLst>
                            <p:childTnLst>
                              <p:par>
                                <p:cTn id="114" presetID="26" presetClass="emph" presetSubtype="0" fill="hold" grpId="0" nodeType="clickEffect">
                                  <p:stCondLst>
                                    <p:cond delay="0"/>
                                  </p:stCondLst>
                                  <p:childTnLst>
                                    <p:animEffect transition="out" filter="fade">
                                      <p:cBhvr>
                                        <p:cTn id="115" dur="500" tmFilter="0, 0; .2, .5; .8, .5; 1, 0"/>
                                        <p:tgtEl>
                                          <p:spTgt spid="14"/>
                                        </p:tgtEl>
                                      </p:cBhvr>
                                    </p:animEffect>
                                    <p:animScale>
                                      <p:cBhvr>
                                        <p:cTn id="116" dur="250" autoRev="1" fill="hold"/>
                                        <p:tgtEl>
                                          <p:spTgt spid="14"/>
                                        </p:tgtEl>
                                      </p:cBhvr>
                                      <p:by x="105000" y="105000"/>
                                    </p:animScale>
                                  </p:childTnLst>
                                  <p:subTnLst>
                                    <p:audio>
                                      <p:cMediaNode>
                                        <p:cTn display="0" masterRel="sameClick">
                                          <p:stCondLst>
                                            <p:cond evt="begin" delay="0">
                                              <p:tn val="114"/>
                                            </p:cond>
                                          </p:stCondLst>
                                          <p:endCondLst>
                                            <p:cond evt="onStopAudio" delay="0">
                                              <p:tgtEl>
                                                <p:sldTgt/>
                                              </p:tgtEl>
                                            </p:cond>
                                          </p:endCondLst>
                                        </p:cTn>
                                        <p:tgtEl>
                                          <p:sndTgt r:embed="rId6" name="ban tra loi sai roi.wav"/>
                                        </p:tgtEl>
                                      </p:cMediaNode>
                                    </p:audio>
                                  </p:subTnLst>
                                </p:cTn>
                              </p:par>
                            </p:childTnLst>
                          </p:cTn>
                        </p:par>
                      </p:childTnLst>
                    </p:cTn>
                  </p:par>
                </p:childTnLst>
              </p:cTn>
              <p:nextCondLst>
                <p:cond evt="onClick" delay="0">
                  <p:tgtEl>
                    <p:spTgt spid="31"/>
                  </p:tgtEl>
                </p:cond>
              </p:nextCondLst>
            </p:seq>
          </p:childTnLst>
        </p:cTn>
      </p:par>
    </p:tnLst>
    <p:bldLst>
      <p:bldP spid="11" grpId="0" animBg="1"/>
      <p:bldP spid="12" grpId="0" animBg="1"/>
      <p:bldP spid="13" grpId="0" animBg="1"/>
      <p:bldP spid="14" grpId="0" animBg="1"/>
      <p:bldP spid="37" grpId="0" animBg="1"/>
      <p:bldP spid="38" grpId="0" animBg="1"/>
      <p:bldP spid="39"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11452" y="2449650"/>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Rounded Rectangle 3"/>
          <p:cNvSpPr/>
          <p:nvPr/>
        </p:nvSpPr>
        <p:spPr>
          <a:xfrm>
            <a:off x="2911453" y="3311230"/>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ounded Rectangle 4"/>
          <p:cNvSpPr/>
          <p:nvPr/>
        </p:nvSpPr>
        <p:spPr>
          <a:xfrm>
            <a:off x="2911453" y="4114855"/>
            <a:ext cx="5974970"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ounded Rectangle 6"/>
          <p:cNvSpPr/>
          <p:nvPr/>
        </p:nvSpPr>
        <p:spPr>
          <a:xfrm>
            <a:off x="2949312" y="4940239"/>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Rounded Rectangle 7"/>
          <p:cNvSpPr/>
          <p:nvPr/>
        </p:nvSpPr>
        <p:spPr>
          <a:xfrm>
            <a:off x="3479352" y="2448273"/>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Rounded Rectangle 8"/>
          <p:cNvSpPr/>
          <p:nvPr/>
        </p:nvSpPr>
        <p:spPr>
          <a:xfrm>
            <a:off x="3479352" y="3295377"/>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Rounded Rectangle 9"/>
          <p:cNvSpPr/>
          <p:nvPr/>
        </p:nvSpPr>
        <p:spPr>
          <a:xfrm>
            <a:off x="3479352" y="4121662"/>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493562" y="4916899"/>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397620" y="2055595"/>
            <a:ext cx="83258" cy="3354431"/>
          </a:xfrm>
          <a:prstGeom prst="rect">
            <a:avLst/>
          </a:prstGeom>
          <a:solidFill>
            <a:srgbClr val="EEFB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Isosceles Triangle 12"/>
          <p:cNvSpPr/>
          <p:nvPr/>
        </p:nvSpPr>
        <p:spPr>
          <a:xfrm rot="5400000">
            <a:off x="2592495" y="2586850"/>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Isosceles Triangle 13"/>
          <p:cNvSpPr/>
          <p:nvPr/>
        </p:nvSpPr>
        <p:spPr>
          <a:xfrm rot="5400000">
            <a:off x="2587702" y="3323078"/>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Isosceles Triangle 14"/>
          <p:cNvSpPr/>
          <p:nvPr/>
        </p:nvSpPr>
        <p:spPr>
          <a:xfrm rot="5400000">
            <a:off x="2579800" y="4160458"/>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Isosceles Triangle 15"/>
          <p:cNvSpPr/>
          <p:nvPr/>
        </p:nvSpPr>
        <p:spPr>
          <a:xfrm rot="5400000">
            <a:off x="2591551" y="4967281"/>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Rounded Rectangle 16"/>
          <p:cNvSpPr/>
          <p:nvPr/>
        </p:nvSpPr>
        <p:spPr>
          <a:xfrm>
            <a:off x="2347090" y="1020873"/>
            <a:ext cx="6546653" cy="122000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 name="Rounded Rectangle 17"/>
          <p:cNvSpPr/>
          <p:nvPr/>
        </p:nvSpPr>
        <p:spPr>
          <a:xfrm>
            <a:off x="3035240" y="1121649"/>
            <a:ext cx="5779094" cy="1075680"/>
          </a:xfrm>
          <a:prstGeom prst="roundRect">
            <a:avLst/>
          </a:prstGeom>
          <a:solidFill>
            <a:schemeClr val="bg2"/>
          </a:solidFill>
          <a:ln>
            <a:noFill/>
          </a:ln>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2917810" y="2461905"/>
            <a:ext cx="708389" cy="700858"/>
            <a:chOff x="3890413" y="2139540"/>
            <a:chExt cx="944519" cy="934477"/>
          </a:xfrm>
        </p:grpSpPr>
        <p:sp>
          <p:nvSpPr>
            <p:cNvPr id="20" name="Rounded Rectangle 19"/>
            <p:cNvSpPr/>
            <p:nvPr/>
          </p:nvSpPr>
          <p:spPr>
            <a:xfrm rot="20420039">
              <a:off x="3890413" y="2139540"/>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21" name="TextBox 20"/>
            <p:cNvSpPr txBox="1"/>
            <p:nvPr/>
          </p:nvSpPr>
          <p:spPr>
            <a:xfrm>
              <a:off x="4104085" y="2275259"/>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A</a:t>
              </a:r>
            </a:p>
          </p:txBody>
        </p:sp>
      </p:grpSp>
      <p:grpSp>
        <p:nvGrpSpPr>
          <p:cNvPr id="22" name="Group 21"/>
          <p:cNvGrpSpPr/>
          <p:nvPr/>
        </p:nvGrpSpPr>
        <p:grpSpPr>
          <a:xfrm>
            <a:off x="2898400" y="3288216"/>
            <a:ext cx="708389" cy="700858"/>
            <a:chOff x="3864532" y="3241287"/>
            <a:chExt cx="944519" cy="934477"/>
          </a:xfrm>
        </p:grpSpPr>
        <p:sp>
          <p:nvSpPr>
            <p:cNvPr id="23" name="Rounded Rectangle 22"/>
            <p:cNvSpPr/>
            <p:nvPr/>
          </p:nvSpPr>
          <p:spPr>
            <a:xfrm rot="20420039">
              <a:off x="3864532" y="3241287"/>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24" name="TextBox 23"/>
            <p:cNvSpPr txBox="1"/>
            <p:nvPr/>
          </p:nvSpPr>
          <p:spPr>
            <a:xfrm>
              <a:off x="4094763" y="3398602"/>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B</a:t>
              </a:r>
            </a:p>
          </p:txBody>
        </p:sp>
      </p:grpSp>
      <p:grpSp>
        <p:nvGrpSpPr>
          <p:cNvPr id="25" name="Group 24"/>
          <p:cNvGrpSpPr/>
          <p:nvPr/>
        </p:nvGrpSpPr>
        <p:grpSpPr>
          <a:xfrm>
            <a:off x="2937221" y="4145562"/>
            <a:ext cx="708389" cy="700858"/>
            <a:chOff x="3916294" y="4384416"/>
            <a:chExt cx="944519" cy="934477"/>
          </a:xfrm>
        </p:grpSpPr>
        <p:sp>
          <p:nvSpPr>
            <p:cNvPr id="26" name="Rounded Rectangle 25"/>
            <p:cNvSpPr/>
            <p:nvPr/>
          </p:nvSpPr>
          <p:spPr>
            <a:xfrm rot="20420039">
              <a:off x="3916294" y="4384416"/>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27" name="TextBox 26"/>
            <p:cNvSpPr txBox="1"/>
            <p:nvPr/>
          </p:nvSpPr>
          <p:spPr>
            <a:xfrm>
              <a:off x="4124234" y="4520041"/>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C</a:t>
              </a:r>
            </a:p>
          </p:txBody>
        </p:sp>
      </p:grpSp>
      <p:grpSp>
        <p:nvGrpSpPr>
          <p:cNvPr id="28" name="Group 27"/>
          <p:cNvGrpSpPr/>
          <p:nvPr/>
        </p:nvGrpSpPr>
        <p:grpSpPr>
          <a:xfrm>
            <a:off x="2965766" y="4968937"/>
            <a:ext cx="708389" cy="700858"/>
            <a:chOff x="3954354" y="5482249"/>
            <a:chExt cx="944519" cy="934477"/>
          </a:xfrm>
        </p:grpSpPr>
        <p:sp>
          <p:nvSpPr>
            <p:cNvPr id="29" name="Rounded Rectangle 28"/>
            <p:cNvSpPr/>
            <p:nvPr/>
          </p:nvSpPr>
          <p:spPr>
            <a:xfrm rot="20420039">
              <a:off x="3954354" y="5482249"/>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30" name="TextBox 29"/>
            <p:cNvSpPr txBox="1"/>
            <p:nvPr/>
          </p:nvSpPr>
          <p:spPr>
            <a:xfrm>
              <a:off x="4171761" y="5631344"/>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D</a:t>
              </a:r>
            </a:p>
          </p:txBody>
        </p:sp>
      </p:gr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29350">
            <a:off x="7963888" y="1166758"/>
            <a:ext cx="807281" cy="1010035"/>
          </a:xfrm>
          <a:prstGeom prst="rect">
            <a:avLst/>
          </a:prstGeom>
        </p:spPr>
      </p:pic>
      <p:sp>
        <p:nvSpPr>
          <p:cNvPr id="32" name="TextBox 31"/>
          <p:cNvSpPr txBox="1"/>
          <p:nvPr/>
        </p:nvSpPr>
        <p:spPr>
          <a:xfrm>
            <a:off x="3694977" y="1266693"/>
            <a:ext cx="4459620" cy="830997"/>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Quê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Thùy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Trâm</a:t>
            </a:r>
            <a:r>
              <a:rPr lang="vi-VN" sz="2400" b="1" dirty="0">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3721359" y="2628073"/>
            <a:ext cx="487257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Ngãi</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3704062" y="3392288"/>
            <a:ext cx="4872570"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a:t>
            </a:r>
          </a:p>
        </p:txBody>
      </p:sp>
      <p:sp>
        <p:nvSpPr>
          <p:cNvPr id="35" name="TextBox 34"/>
          <p:cNvSpPr txBox="1"/>
          <p:nvPr/>
        </p:nvSpPr>
        <p:spPr>
          <a:xfrm>
            <a:off x="3733384" y="4169224"/>
            <a:ext cx="520397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a:t>
            </a:r>
          </a:p>
        </p:txBody>
      </p:sp>
      <p:grpSp>
        <p:nvGrpSpPr>
          <p:cNvPr id="37" name="Group 36"/>
          <p:cNvGrpSpPr/>
          <p:nvPr/>
        </p:nvGrpSpPr>
        <p:grpSpPr>
          <a:xfrm>
            <a:off x="2339187" y="1058523"/>
            <a:ext cx="1134981" cy="1111021"/>
            <a:chOff x="3118916" y="268364"/>
            <a:chExt cx="1513308" cy="1481361"/>
          </a:xfrm>
        </p:grpSpPr>
        <p:grpSp>
          <p:nvGrpSpPr>
            <p:cNvPr id="38" name="Group 37"/>
            <p:cNvGrpSpPr/>
            <p:nvPr/>
          </p:nvGrpSpPr>
          <p:grpSpPr>
            <a:xfrm>
              <a:off x="3118916" y="268364"/>
              <a:ext cx="1513308" cy="1481361"/>
              <a:chOff x="3118916" y="268364"/>
              <a:chExt cx="1513308" cy="1481361"/>
            </a:xfrm>
          </p:grpSpPr>
          <p:sp>
            <p:nvSpPr>
              <p:cNvPr id="40" name="Rectangle 39"/>
              <p:cNvSpPr/>
              <p:nvPr/>
            </p:nvSpPr>
            <p:spPr>
              <a:xfrm rot="20734789">
                <a:off x="3118916" y="268364"/>
                <a:ext cx="1513308" cy="1481361"/>
              </a:xfrm>
              <a:prstGeom prst="rect">
                <a:avLst/>
              </a:prstGeom>
              <a:solidFill>
                <a:schemeClr val="bg2"/>
              </a:solidFill>
              <a:ln>
                <a:noFill/>
              </a:ln>
              <a:effectLst>
                <a:outerShdw blurRad="50800" dist="38100" dir="5400000" algn="t" rotWithShape="0">
                  <a:prstClr val="black">
                    <a:alpha val="40000"/>
                  </a:prstClr>
                </a:outerShdw>
              </a:effectLst>
              <a:scene3d>
                <a:camera prst="perspectiveAbove"/>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TextBox 40"/>
              <p:cNvSpPr txBox="1"/>
              <p:nvPr/>
            </p:nvSpPr>
            <p:spPr>
              <a:xfrm>
                <a:off x="3265636" y="642175"/>
                <a:ext cx="1152347" cy="861774"/>
              </a:xfrm>
              <a:prstGeom prst="rect">
                <a:avLst/>
              </a:prstGeom>
              <a:noFill/>
            </p:spPr>
            <p:txBody>
              <a:bodyPr wrap="square" rtlCol="0">
                <a:spAutoFit/>
              </a:bodyPr>
              <a:lstStyle/>
              <a:p>
                <a:pPr algn="ctr"/>
                <a:r>
                  <a:rPr lang="en-US" sz="3600" dirty="0">
                    <a:solidFill>
                      <a:srgbClr val="FF0000"/>
                    </a:solidFill>
                    <a:latin typeface="SVN-Franko" panose="02040603050506020204" pitchFamily="18" charset="0"/>
                  </a:rPr>
                  <a:t>3</a:t>
                </a:r>
              </a:p>
            </p:txBody>
          </p:sp>
        </p:grpSp>
        <p:sp>
          <p:nvSpPr>
            <p:cNvPr id="39" name="Oval 38"/>
            <p:cNvSpPr/>
            <p:nvPr/>
          </p:nvSpPr>
          <p:spPr>
            <a:xfrm>
              <a:off x="3421856" y="667906"/>
              <a:ext cx="812994" cy="81299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42" name="Rectangle 41"/>
          <p:cNvSpPr/>
          <p:nvPr/>
        </p:nvSpPr>
        <p:spPr>
          <a:xfrm>
            <a:off x="110376" y="3131794"/>
            <a:ext cx="2171700" cy="3429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a:solidFill>
                  <a:srgbClr val="000000"/>
                </a:solidFill>
                <a:latin typeface="Tahoma" pitchFamily="34" charset="0"/>
                <a:cs typeface="Tahoma" pitchFamily="34" charset="0"/>
              </a:rPr>
              <a:t>Hết giờ</a:t>
            </a:r>
          </a:p>
        </p:txBody>
      </p:sp>
      <p:sp>
        <p:nvSpPr>
          <p:cNvPr id="43" name="Rectangle 42"/>
          <p:cNvSpPr/>
          <p:nvPr/>
        </p:nvSpPr>
        <p:spPr>
          <a:xfrm>
            <a:off x="110376" y="3531844"/>
            <a:ext cx="2171700" cy="905603"/>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1350">
              <a:solidFill>
                <a:prstClr val="white"/>
              </a:solidFill>
            </a:endParaRPr>
          </a:p>
        </p:txBody>
      </p:sp>
      <p:sp>
        <p:nvSpPr>
          <p:cNvPr id="44" name="TextBox 7"/>
          <p:cNvSpPr txBox="1">
            <a:spLocks noChangeArrowheads="1"/>
          </p:cNvSpPr>
          <p:nvPr/>
        </p:nvSpPr>
        <p:spPr bwMode="auto">
          <a:xfrm>
            <a:off x="925955" y="3500888"/>
            <a:ext cx="2286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50">
                <a:solidFill>
                  <a:prstClr val="white"/>
                </a:solidFill>
                <a:latin typeface="Calibri" panose="020F0502020204030204" pitchFamily="34" charset="0"/>
              </a:rPr>
              <a:t>:</a:t>
            </a:r>
          </a:p>
        </p:txBody>
      </p:sp>
      <p:sp>
        <p:nvSpPr>
          <p:cNvPr id="45" name="Rounded Rectangle 44"/>
          <p:cNvSpPr/>
          <p:nvPr/>
        </p:nvSpPr>
        <p:spPr>
          <a:xfrm>
            <a:off x="281826" y="3588994"/>
            <a:ext cx="6858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0</a:t>
            </a:r>
          </a:p>
        </p:txBody>
      </p:sp>
      <p:sp>
        <p:nvSpPr>
          <p:cNvPr id="46" name="Rectangle 45"/>
          <p:cNvSpPr/>
          <p:nvPr/>
        </p:nvSpPr>
        <p:spPr>
          <a:xfrm>
            <a:off x="110376" y="3131794"/>
            <a:ext cx="2171700" cy="3429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650">
                <a:solidFill>
                  <a:srgbClr val="FF0000"/>
                </a:solidFill>
                <a:latin typeface="Tahoma" pitchFamily="34" charset="0"/>
                <a:cs typeface="Tahoma" pitchFamily="34" charset="0"/>
              </a:rPr>
              <a:t>Thời gian còn lại ...</a:t>
            </a:r>
          </a:p>
        </p:txBody>
      </p:sp>
      <p:sp>
        <p:nvSpPr>
          <p:cNvPr id="47" name="Rectangle 46"/>
          <p:cNvSpPr/>
          <p:nvPr/>
        </p:nvSpPr>
        <p:spPr>
          <a:xfrm>
            <a:off x="110376" y="3131794"/>
            <a:ext cx="2171700" cy="342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875" b="1" dirty="0" err="1">
                <a:solidFill>
                  <a:srgbClr val="FFFFFF"/>
                </a:solidFill>
                <a:latin typeface="Times New Roman" panose="02020603050405020304" pitchFamily="18" charset="0"/>
                <a:cs typeface="Times New Roman" panose="02020603050405020304" pitchFamily="18" charset="0"/>
              </a:rPr>
              <a:t>Bắt</a:t>
            </a:r>
            <a:r>
              <a:rPr lang="en-US" sz="1875" b="1" dirty="0">
                <a:solidFill>
                  <a:srgbClr val="FFFFFF"/>
                </a:solidFill>
                <a:latin typeface="Times New Roman" panose="02020603050405020304" pitchFamily="18" charset="0"/>
                <a:cs typeface="Times New Roman" panose="02020603050405020304" pitchFamily="18" charset="0"/>
              </a:rPr>
              <a:t> </a:t>
            </a:r>
            <a:r>
              <a:rPr lang="en-US" sz="1875" b="1" dirty="0" err="1">
                <a:solidFill>
                  <a:srgbClr val="FFFFFF"/>
                </a:solidFill>
                <a:latin typeface="Times New Roman" panose="02020603050405020304" pitchFamily="18" charset="0"/>
                <a:cs typeface="Times New Roman" panose="02020603050405020304" pitchFamily="18" charset="0"/>
              </a:rPr>
              <a:t>đầu</a:t>
            </a:r>
            <a:r>
              <a:rPr lang="en-US" sz="1875" b="1" dirty="0">
                <a:solidFill>
                  <a:srgbClr val="FFFFFF"/>
                </a:solidFill>
                <a:latin typeface="Times New Roman" panose="02020603050405020304" pitchFamily="18" charset="0"/>
                <a:cs typeface="Times New Roman" panose="02020603050405020304" pitchFamily="18" charset="0"/>
              </a:rPr>
              <a:t> </a:t>
            </a:r>
            <a:r>
              <a:rPr lang="en-US" sz="1875" b="1" dirty="0" err="1">
                <a:solidFill>
                  <a:srgbClr val="FFFFFF"/>
                </a:solidFill>
                <a:latin typeface="Times New Roman" panose="02020603050405020304" pitchFamily="18" charset="0"/>
                <a:cs typeface="Times New Roman" panose="02020603050405020304" pitchFamily="18" charset="0"/>
              </a:rPr>
              <a:t>tính</a:t>
            </a:r>
            <a:r>
              <a:rPr lang="en-US" sz="1875" b="1" dirty="0">
                <a:solidFill>
                  <a:srgbClr val="FFFFFF"/>
                </a:solidFill>
                <a:latin typeface="Times New Roman" panose="02020603050405020304" pitchFamily="18" charset="0"/>
                <a:cs typeface="Times New Roman" panose="02020603050405020304" pitchFamily="18" charset="0"/>
              </a:rPr>
              <a:t> </a:t>
            </a:r>
            <a:r>
              <a:rPr lang="en-US" sz="1875" b="1" dirty="0" err="1">
                <a:solidFill>
                  <a:srgbClr val="FFFFFF"/>
                </a:solidFill>
                <a:latin typeface="Times New Roman" panose="02020603050405020304" pitchFamily="18" charset="0"/>
                <a:cs typeface="Times New Roman" panose="02020603050405020304" pitchFamily="18" charset="0"/>
              </a:rPr>
              <a:t>giờ</a:t>
            </a:r>
            <a:endParaRPr lang="en-US" sz="1875" b="1" dirty="0">
              <a:solidFill>
                <a:srgbClr val="FFFFFF"/>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00</a:t>
            </a:r>
          </a:p>
        </p:txBody>
      </p:sp>
      <p:sp>
        <p:nvSpPr>
          <p:cNvPr id="49" name="Rounded Rectangle 4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59</a:t>
            </a:r>
          </a:p>
        </p:txBody>
      </p:sp>
      <p:sp>
        <p:nvSpPr>
          <p:cNvPr id="50" name="Rounded Rectangle 4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58</a:t>
            </a:r>
          </a:p>
        </p:txBody>
      </p:sp>
      <p:sp>
        <p:nvSpPr>
          <p:cNvPr id="51" name="Rounded Rectangle 5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57</a:t>
            </a:r>
          </a:p>
        </p:txBody>
      </p:sp>
      <p:sp>
        <p:nvSpPr>
          <p:cNvPr id="52" name="Rounded Rectangle 5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56</a:t>
            </a:r>
          </a:p>
        </p:txBody>
      </p:sp>
      <p:sp>
        <p:nvSpPr>
          <p:cNvPr id="53" name="Rounded Rectangle 5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55</a:t>
            </a:r>
          </a:p>
        </p:txBody>
      </p:sp>
      <p:sp>
        <p:nvSpPr>
          <p:cNvPr id="54" name="Rounded Rectangle 5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54</a:t>
            </a:r>
          </a:p>
        </p:txBody>
      </p:sp>
      <p:sp>
        <p:nvSpPr>
          <p:cNvPr id="55" name="Rounded Rectangle 5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53</a:t>
            </a:r>
          </a:p>
        </p:txBody>
      </p:sp>
      <p:sp>
        <p:nvSpPr>
          <p:cNvPr id="56" name="Rounded Rectangle 5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52</a:t>
            </a:r>
          </a:p>
        </p:txBody>
      </p:sp>
      <p:sp>
        <p:nvSpPr>
          <p:cNvPr id="57" name="Rounded Rectangle 5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51</a:t>
            </a:r>
          </a:p>
        </p:txBody>
      </p:sp>
      <p:sp>
        <p:nvSpPr>
          <p:cNvPr id="58" name="Rounded Rectangle 5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50</a:t>
            </a:r>
          </a:p>
        </p:txBody>
      </p:sp>
      <p:sp>
        <p:nvSpPr>
          <p:cNvPr id="59" name="Rounded Rectangle 5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49</a:t>
            </a:r>
          </a:p>
        </p:txBody>
      </p:sp>
      <p:sp>
        <p:nvSpPr>
          <p:cNvPr id="60" name="Rounded Rectangle 5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48</a:t>
            </a:r>
          </a:p>
        </p:txBody>
      </p:sp>
      <p:sp>
        <p:nvSpPr>
          <p:cNvPr id="61" name="Rounded Rectangle 6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47</a:t>
            </a:r>
          </a:p>
        </p:txBody>
      </p:sp>
      <p:sp>
        <p:nvSpPr>
          <p:cNvPr id="62" name="Rounded Rectangle 6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46</a:t>
            </a:r>
          </a:p>
        </p:txBody>
      </p:sp>
      <p:sp>
        <p:nvSpPr>
          <p:cNvPr id="63" name="Rounded Rectangle 6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45</a:t>
            </a:r>
          </a:p>
        </p:txBody>
      </p:sp>
      <p:sp>
        <p:nvSpPr>
          <p:cNvPr id="64" name="Rounded Rectangle 6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44</a:t>
            </a:r>
          </a:p>
        </p:txBody>
      </p:sp>
      <p:sp>
        <p:nvSpPr>
          <p:cNvPr id="65" name="Rounded Rectangle 6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43</a:t>
            </a:r>
          </a:p>
        </p:txBody>
      </p:sp>
      <p:sp>
        <p:nvSpPr>
          <p:cNvPr id="66" name="Rounded Rectangle 6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42</a:t>
            </a:r>
          </a:p>
        </p:txBody>
      </p:sp>
      <p:sp>
        <p:nvSpPr>
          <p:cNvPr id="67" name="Rounded Rectangle 6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41</a:t>
            </a:r>
          </a:p>
        </p:txBody>
      </p:sp>
      <p:sp>
        <p:nvSpPr>
          <p:cNvPr id="68" name="Rounded Rectangle 6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40</a:t>
            </a:r>
          </a:p>
        </p:txBody>
      </p:sp>
      <p:sp>
        <p:nvSpPr>
          <p:cNvPr id="69" name="Rounded Rectangle 6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39</a:t>
            </a:r>
          </a:p>
        </p:txBody>
      </p:sp>
      <p:sp>
        <p:nvSpPr>
          <p:cNvPr id="70" name="Rounded Rectangle 6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38</a:t>
            </a:r>
          </a:p>
        </p:txBody>
      </p:sp>
      <p:sp>
        <p:nvSpPr>
          <p:cNvPr id="71" name="Rounded Rectangle 7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37</a:t>
            </a:r>
          </a:p>
        </p:txBody>
      </p:sp>
      <p:sp>
        <p:nvSpPr>
          <p:cNvPr id="72" name="Rounded Rectangle 7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36</a:t>
            </a:r>
          </a:p>
        </p:txBody>
      </p:sp>
      <p:sp>
        <p:nvSpPr>
          <p:cNvPr id="73" name="Rounded Rectangle 7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35</a:t>
            </a:r>
          </a:p>
        </p:txBody>
      </p:sp>
      <p:sp>
        <p:nvSpPr>
          <p:cNvPr id="74" name="Rounded Rectangle 7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34</a:t>
            </a:r>
          </a:p>
        </p:txBody>
      </p:sp>
      <p:sp>
        <p:nvSpPr>
          <p:cNvPr id="75" name="Rounded Rectangle 7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33</a:t>
            </a:r>
          </a:p>
        </p:txBody>
      </p:sp>
      <p:sp>
        <p:nvSpPr>
          <p:cNvPr id="76" name="Rounded Rectangle 7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32</a:t>
            </a:r>
          </a:p>
        </p:txBody>
      </p:sp>
      <p:sp>
        <p:nvSpPr>
          <p:cNvPr id="77" name="Rounded Rectangle 7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31</a:t>
            </a:r>
          </a:p>
        </p:txBody>
      </p:sp>
      <p:sp>
        <p:nvSpPr>
          <p:cNvPr id="78" name="Rounded Rectangle 7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30</a:t>
            </a:r>
          </a:p>
        </p:txBody>
      </p:sp>
      <p:sp>
        <p:nvSpPr>
          <p:cNvPr id="79" name="Rounded Rectangle 7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29</a:t>
            </a:r>
          </a:p>
        </p:txBody>
      </p:sp>
      <p:sp>
        <p:nvSpPr>
          <p:cNvPr id="80" name="Rounded Rectangle 7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28</a:t>
            </a:r>
          </a:p>
        </p:txBody>
      </p:sp>
      <p:sp>
        <p:nvSpPr>
          <p:cNvPr id="81" name="Rounded Rectangle 8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27</a:t>
            </a:r>
          </a:p>
        </p:txBody>
      </p:sp>
      <p:sp>
        <p:nvSpPr>
          <p:cNvPr id="82" name="Rounded Rectangle 8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26</a:t>
            </a:r>
          </a:p>
        </p:txBody>
      </p:sp>
      <p:sp>
        <p:nvSpPr>
          <p:cNvPr id="83" name="Rounded Rectangle 8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25</a:t>
            </a:r>
          </a:p>
        </p:txBody>
      </p:sp>
      <p:sp>
        <p:nvSpPr>
          <p:cNvPr id="84" name="Rounded Rectangle 8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24</a:t>
            </a:r>
          </a:p>
        </p:txBody>
      </p:sp>
      <p:sp>
        <p:nvSpPr>
          <p:cNvPr id="85" name="Rounded Rectangle 8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23</a:t>
            </a:r>
          </a:p>
        </p:txBody>
      </p:sp>
      <p:sp>
        <p:nvSpPr>
          <p:cNvPr id="86" name="Rounded Rectangle 8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22</a:t>
            </a:r>
          </a:p>
        </p:txBody>
      </p:sp>
      <p:sp>
        <p:nvSpPr>
          <p:cNvPr id="87" name="Rounded Rectangle 8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21</a:t>
            </a:r>
          </a:p>
        </p:txBody>
      </p:sp>
      <p:sp>
        <p:nvSpPr>
          <p:cNvPr id="88" name="Rounded Rectangle 8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20</a:t>
            </a:r>
          </a:p>
        </p:txBody>
      </p:sp>
      <p:sp>
        <p:nvSpPr>
          <p:cNvPr id="89" name="Rounded Rectangle 8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19</a:t>
            </a:r>
          </a:p>
        </p:txBody>
      </p:sp>
      <p:sp>
        <p:nvSpPr>
          <p:cNvPr id="90" name="Rounded Rectangle 8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18</a:t>
            </a:r>
          </a:p>
        </p:txBody>
      </p:sp>
      <p:sp>
        <p:nvSpPr>
          <p:cNvPr id="91" name="Rounded Rectangle 9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17</a:t>
            </a:r>
          </a:p>
        </p:txBody>
      </p:sp>
      <p:sp>
        <p:nvSpPr>
          <p:cNvPr id="92" name="Rounded Rectangle 9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16</a:t>
            </a:r>
          </a:p>
        </p:txBody>
      </p:sp>
      <p:sp>
        <p:nvSpPr>
          <p:cNvPr id="93" name="Rounded Rectangle 9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15</a:t>
            </a:r>
          </a:p>
        </p:txBody>
      </p:sp>
      <p:sp>
        <p:nvSpPr>
          <p:cNvPr id="94" name="Rounded Rectangle 9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14</a:t>
            </a:r>
          </a:p>
        </p:txBody>
      </p:sp>
      <p:sp>
        <p:nvSpPr>
          <p:cNvPr id="95" name="Rounded Rectangle 9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13</a:t>
            </a:r>
          </a:p>
        </p:txBody>
      </p:sp>
      <p:sp>
        <p:nvSpPr>
          <p:cNvPr id="96" name="Rounded Rectangle 9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12</a:t>
            </a:r>
          </a:p>
        </p:txBody>
      </p:sp>
      <p:sp>
        <p:nvSpPr>
          <p:cNvPr id="97" name="Rounded Rectangle 9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11</a:t>
            </a:r>
          </a:p>
        </p:txBody>
      </p:sp>
      <p:sp>
        <p:nvSpPr>
          <p:cNvPr id="98" name="Rounded Rectangle 9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10</a:t>
            </a:r>
          </a:p>
        </p:txBody>
      </p:sp>
      <p:sp>
        <p:nvSpPr>
          <p:cNvPr id="99" name="Rounded Rectangle 9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09</a:t>
            </a:r>
          </a:p>
        </p:txBody>
      </p:sp>
      <p:sp>
        <p:nvSpPr>
          <p:cNvPr id="100" name="Rounded Rectangle 9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08</a:t>
            </a:r>
          </a:p>
        </p:txBody>
      </p:sp>
      <p:sp>
        <p:nvSpPr>
          <p:cNvPr id="101" name="Rounded Rectangle 10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07</a:t>
            </a:r>
          </a:p>
        </p:txBody>
      </p:sp>
      <p:sp>
        <p:nvSpPr>
          <p:cNvPr id="102" name="Rounded Rectangle 10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06</a:t>
            </a:r>
          </a:p>
        </p:txBody>
      </p:sp>
      <p:sp>
        <p:nvSpPr>
          <p:cNvPr id="103" name="Rounded Rectangle 10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05</a:t>
            </a:r>
          </a:p>
        </p:txBody>
      </p:sp>
      <p:sp>
        <p:nvSpPr>
          <p:cNvPr id="104" name="Rounded Rectangle 10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04</a:t>
            </a:r>
          </a:p>
        </p:txBody>
      </p:sp>
      <p:sp>
        <p:nvSpPr>
          <p:cNvPr id="105" name="Rounded Rectangle 10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03</a:t>
            </a:r>
          </a:p>
        </p:txBody>
      </p:sp>
      <p:sp>
        <p:nvSpPr>
          <p:cNvPr id="106" name="Rounded Rectangle 10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02</a:t>
            </a:r>
          </a:p>
        </p:txBody>
      </p:sp>
      <p:sp>
        <p:nvSpPr>
          <p:cNvPr id="107" name="Rounded Rectangle 10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01</a:t>
            </a:r>
          </a:p>
        </p:txBody>
      </p:sp>
      <p:sp>
        <p:nvSpPr>
          <p:cNvPr id="108" name="Rounded Rectangle 10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00</a:t>
            </a:r>
          </a:p>
        </p:txBody>
      </p:sp>
      <p:sp>
        <p:nvSpPr>
          <p:cNvPr id="109" name="Rounded Rectangle 108"/>
          <p:cNvSpPr/>
          <p:nvPr/>
        </p:nvSpPr>
        <p:spPr>
          <a:xfrm>
            <a:off x="281826" y="3588994"/>
            <a:ext cx="6858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a:t>
            </a:r>
          </a:p>
        </p:txBody>
      </p:sp>
      <p:sp>
        <p:nvSpPr>
          <p:cNvPr id="110" name="Rounded Rectangle 109"/>
          <p:cNvSpPr/>
          <p:nvPr/>
        </p:nvSpPr>
        <p:spPr>
          <a:xfrm>
            <a:off x="281826" y="3588994"/>
            <a:ext cx="6858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0</a:t>
            </a:r>
          </a:p>
        </p:txBody>
      </p:sp>
      <p:sp>
        <p:nvSpPr>
          <p:cNvPr id="111" name="Rounded Rectangle 110"/>
          <p:cNvSpPr/>
          <p:nvPr/>
        </p:nvSpPr>
        <p:spPr>
          <a:xfrm>
            <a:off x="110376" y="2741206"/>
            <a:ext cx="2171700" cy="37318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Lướt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thôi</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13" name="Picture 11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265" y="4590034"/>
            <a:ext cx="998999" cy="998999"/>
          </a:xfrm>
          <a:prstGeom prst="rect">
            <a:avLst/>
          </a:prstGeom>
        </p:spPr>
      </p:pic>
      <p:sp>
        <p:nvSpPr>
          <p:cNvPr id="2" name="TextBox 1"/>
          <p:cNvSpPr txBox="1"/>
          <p:nvPr/>
        </p:nvSpPr>
        <p:spPr>
          <a:xfrm>
            <a:off x="3736173" y="4961599"/>
            <a:ext cx="3695109"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15" name="Picture 1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765" y="1261953"/>
            <a:ext cx="1210564" cy="1022617"/>
          </a:xfrm>
          <a:prstGeom prst="rect">
            <a:avLst/>
          </a:prstGeom>
        </p:spPr>
      </p:pic>
    </p:spTree>
    <p:extLst>
      <p:ext uri="{BB962C8B-B14F-4D97-AF65-F5344CB8AC3E}">
        <p14:creationId xmlns:p14="http://schemas.microsoft.com/office/powerpoint/2010/main" val="103958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8"/>
                    </p:tgtEl>
                  </p:cond>
                </p:stCondLst>
                <p:endSync evt="end" delay="0">
                  <p:rtn val="all"/>
                </p:endSync>
                <p:childTnLst>
                  <p:par>
                    <p:cTn id="12" fill="hold">
                      <p:stCondLst>
                        <p:cond delay="0"/>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2" name="ban tra loi sai roi.wav"/>
                                        </p:tgtEl>
                                      </p:cMediaNode>
                                    </p:audio>
                                  </p:subTnLst>
                                </p:cTn>
                              </p:par>
                            </p:childTnLst>
                          </p:cTn>
                        </p:par>
                      </p:childTnLst>
                    </p:cTn>
                  </p:par>
                </p:childTnLst>
              </p:cTn>
              <p:nextCondLst>
                <p:cond evt="onClick" delay="0">
                  <p:tgtEl>
                    <p:spTgt spid="28"/>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8"/>
                                        </p:tgtEl>
                                      </p:cBhvr>
                                    </p:animEffect>
                                    <p:animScale>
                                      <p:cBhvr>
                                        <p:cTn id="22" dur="250" autoRev="1" fill="hold"/>
                                        <p:tgtEl>
                                          <p:spTgt spid="8"/>
                                        </p:tgtEl>
                                      </p:cBhvr>
                                      <p:by x="105000" y="105000"/>
                                    </p:animScale>
                                  </p:childTnLst>
                                  <p:subTnLst>
                                    <p:audio>
                                      <p:cMediaNode>
                                        <p:cTn display="0" masterRel="sameClick">
                                          <p:stCondLst>
                                            <p:cond evt="begin" delay="0">
                                              <p:tn val="20"/>
                                            </p:cond>
                                          </p:stCondLst>
                                          <p:endCondLst>
                                            <p:cond evt="onStopAudio" delay="0">
                                              <p:tgtEl>
                                                <p:sldTgt/>
                                              </p:tgtEl>
                                            </p:cond>
                                          </p:endCondLst>
                                        </p:cTn>
                                        <p:tgtEl>
                                          <p:sndTgt r:embed="rId2" name="ban tra loi sai roi.wav"/>
                                        </p:tgtEl>
                                      </p:cMediaNode>
                                    </p:audio>
                                  </p:sub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25"/>
                    </p:tgtEl>
                  </p:cond>
                </p:stCondLst>
                <p:endSync evt="end" delay="0">
                  <p:rtn val="all"/>
                </p:endSync>
                <p:childTnLst>
                  <p:par>
                    <p:cTn id="24" fill="hold">
                      <p:stCondLst>
                        <p:cond delay="0"/>
                      </p:stCondLst>
                      <p:childTnLst>
                        <p:par>
                          <p:cTn id="25" fill="hold">
                            <p:stCondLst>
                              <p:cond delay="0"/>
                            </p:stCondLst>
                            <p:childTnLst>
                              <p:par>
                                <p:cTn id="26" presetID="24" presetClass="emph" presetSubtype="0" fill="hold" grpId="0" nodeType="clickEffect">
                                  <p:stCondLst>
                                    <p:cond delay="0"/>
                                  </p:stCondLst>
                                  <p:childTnLst>
                                    <p:animClr clrSpc="hsl" dir="cw">
                                      <p:cBhvr override="childStyle">
                                        <p:cTn id="27" dur="500" fill="hold"/>
                                        <p:tgtEl>
                                          <p:spTgt spid="10"/>
                                        </p:tgtEl>
                                        <p:attrNameLst>
                                          <p:attrName>style.color</p:attrName>
                                        </p:attrNameLst>
                                      </p:cBhvr>
                                      <p:by>
                                        <p:hsl h="0" s="-12549" l="-25098"/>
                                      </p:by>
                                    </p:animClr>
                                    <p:animClr clrSpc="hsl" dir="cw">
                                      <p:cBhvr>
                                        <p:cTn id="28" dur="500" fill="hold"/>
                                        <p:tgtEl>
                                          <p:spTgt spid="10"/>
                                        </p:tgtEl>
                                        <p:attrNameLst>
                                          <p:attrName>fillcolor</p:attrName>
                                        </p:attrNameLst>
                                      </p:cBhvr>
                                      <p:by>
                                        <p:hsl h="0" s="-12549" l="-25098"/>
                                      </p:by>
                                    </p:animClr>
                                    <p:animClr clrSpc="hsl" dir="cw">
                                      <p:cBhvr>
                                        <p:cTn id="29" dur="500" fill="hold"/>
                                        <p:tgtEl>
                                          <p:spTgt spid="10"/>
                                        </p:tgtEl>
                                        <p:attrNameLst>
                                          <p:attrName>stroke.color</p:attrName>
                                        </p:attrNameLst>
                                      </p:cBhvr>
                                      <p:by>
                                        <p:hsl h="0" s="-12549" l="-25098"/>
                                      </p:by>
                                    </p:animClr>
                                    <p:set>
                                      <p:cBhvr>
                                        <p:cTn id="30" dur="500" fill="hold"/>
                                        <p:tgtEl>
                                          <p:spTgt spid="10"/>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3" name="tieng vo tay dung 3 giay.wav"/>
                                        </p:tgtEl>
                                      </p:cMediaNode>
                                    </p:audio>
                                  </p:sub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2"/>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subTnLst>
                                    <p:audio>
                                      <p:cMediaNode>
                                        <p:cTn display="0" masterRel="sameClick">
                                          <p:stCondLst>
                                            <p:cond evt="begin" delay="0">
                                              <p:tn val="34"/>
                                            </p:cond>
                                          </p:stCondLst>
                                          <p:endCondLst>
                                            <p:cond evt="onStopAudio" delay="0">
                                              <p:tgtEl>
                                                <p:sldTgt/>
                                              </p:tgtEl>
                                            </p:cond>
                                          </p:endCondLst>
                                        </p:cTn>
                                        <p:tgtEl>
                                          <p:sndTgt r:embed="rId2" name="ban tra loi sai roi.wav"/>
                                        </p:tgtEl>
                                      </p:cMediaNode>
                                    </p:audio>
                                  </p:subTnLst>
                                </p:cTn>
                              </p:par>
                            </p:childTnLst>
                          </p:cTn>
                        </p:par>
                      </p:childTnLst>
                    </p:cTn>
                  </p:par>
                </p:childTnLst>
              </p:cTn>
              <p:nextCondLst>
                <p:cond evt="onClick" delay="0">
                  <p:tgtEl>
                    <p:spTgt spid="22"/>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p:stCondLst>
                        <p:cond delay="0"/>
                      </p:stCondLst>
                      <p:childTnLst>
                        <p:par>
                          <p:cTn id="39" fill="hold">
                            <p:stCondLst>
                              <p:cond delay="0"/>
                            </p:stCondLst>
                            <p:childTnLst>
                              <p:par>
                                <p:cTn id="40" presetID="4" presetClass="exit" presetSubtype="16" fill="hold" grpId="0" nodeType="clickEffect">
                                  <p:stCondLst>
                                    <p:cond delay="0"/>
                                  </p:stCondLst>
                                  <p:childTnLst>
                                    <p:animEffect transition="out" filter="box(in)">
                                      <p:cBhvr>
                                        <p:cTn id="41" dur="100"/>
                                        <p:tgtEl>
                                          <p:spTgt spid="47"/>
                                        </p:tgtEl>
                                      </p:cBhvr>
                                    </p:animEffect>
                                    <p:set>
                                      <p:cBhvr>
                                        <p:cTn id="42" dur="1" fill="hold">
                                          <p:stCondLst>
                                            <p:cond delay="99"/>
                                          </p:stCondLst>
                                        </p:cTn>
                                        <p:tgtEl>
                                          <p:spTgt spid="47"/>
                                        </p:tgtEl>
                                        <p:attrNameLst>
                                          <p:attrName>style.visibility</p:attrName>
                                        </p:attrNameLst>
                                      </p:cBhvr>
                                      <p:to>
                                        <p:strVal val="hidden"/>
                                      </p:to>
                                    </p:set>
                                  </p:childTnLst>
                                </p:cTn>
                              </p:par>
                              <p:par>
                                <p:cTn id="43" presetID="4" presetClass="entr" presetSubtype="16"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box(in)">
                                      <p:cBhvr>
                                        <p:cTn id="45" dur="500"/>
                                        <p:tgtEl>
                                          <p:spTgt spid="45"/>
                                        </p:tgtEl>
                                      </p:cBhvr>
                                    </p:animEffect>
                                  </p:childTnLst>
                                  <p:subTnLst>
                                    <p:audio>
                                      <p:cMediaNode>
                                        <p:cTn display="0" masterRel="sameClick">
                                          <p:stCondLst>
                                            <p:cond evt="begin" delay="0">
                                              <p:tn val="43"/>
                                            </p:cond>
                                          </p:stCondLst>
                                          <p:endCondLst>
                                            <p:cond evt="onStopAudio" delay="0">
                                              <p:tgtEl>
                                                <p:sldTgt/>
                                              </p:tgtEl>
                                            </p:cond>
                                          </p:endCondLst>
                                        </p:cTn>
                                        <p:tgtEl>
                                          <p:sndTgt r:embed="rId4" name="am thanh dong ho chay_5giay.wav"/>
                                        </p:tgtEl>
                                      </p:cMediaNode>
                                    </p:audio>
                                  </p:subTnLst>
                                </p:cTn>
                              </p:par>
                            </p:childTnLst>
                          </p:cTn>
                        </p:par>
                        <p:par>
                          <p:cTn id="46" fill="hold">
                            <p:stCondLst>
                              <p:cond delay="500"/>
                            </p:stCondLst>
                            <p:childTnLst>
                              <p:par>
                                <p:cTn id="47" presetID="4" presetClass="entr" presetSubtype="32"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box(out)">
                                      <p:cBhvr>
                                        <p:cTn id="49" dur="1000"/>
                                        <p:tgtEl>
                                          <p:spTgt spid="94"/>
                                        </p:tgtEl>
                                      </p:cBhvr>
                                    </p:animEffect>
                                  </p:childTnLst>
                                  <p:subTnLst>
                                    <p:audio>
                                      <p:cMediaNode>
                                        <p:cTn display="0" masterRel="sameClick">
                                          <p:stCondLst>
                                            <p:cond evt="begin" delay="0">
                                              <p:tn val="47"/>
                                            </p:cond>
                                          </p:stCondLst>
                                          <p:endCondLst>
                                            <p:cond evt="onStopAudio" delay="0">
                                              <p:tgtEl>
                                                <p:sldTgt/>
                                              </p:tgtEl>
                                            </p:cond>
                                          </p:endCondLst>
                                        </p:cTn>
                                        <p:tgtEl>
                                          <p:sndTgt r:embed="rId4" name="am thanh dong ho chay_5giay.wav"/>
                                        </p:tgtEl>
                                      </p:cMediaNode>
                                    </p:audio>
                                  </p:subTnLst>
                                </p:cTn>
                              </p:par>
                            </p:childTnLst>
                          </p:cTn>
                        </p:par>
                        <p:par>
                          <p:cTn id="50" fill="hold">
                            <p:stCondLst>
                              <p:cond delay="1500"/>
                            </p:stCondLst>
                            <p:childTnLst>
                              <p:par>
                                <p:cTn id="51" presetID="4" presetClass="entr" presetSubtype="32" fill="hold" grpId="0" nodeType="after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box(out)">
                                      <p:cBhvr>
                                        <p:cTn id="53" dur="1000"/>
                                        <p:tgtEl>
                                          <p:spTgt spid="95"/>
                                        </p:tgtEl>
                                      </p:cBhvr>
                                    </p:animEffect>
                                  </p:childTnLst>
                                  <p:subTnLst>
                                    <p:audio>
                                      <p:cMediaNode>
                                        <p:cTn display="0" masterRel="sameClick">
                                          <p:stCondLst>
                                            <p:cond evt="begin" delay="0">
                                              <p:tn val="51"/>
                                            </p:cond>
                                          </p:stCondLst>
                                          <p:endCondLst>
                                            <p:cond evt="onStopAudio" delay="0">
                                              <p:tgtEl>
                                                <p:sldTgt/>
                                              </p:tgtEl>
                                            </p:cond>
                                          </p:endCondLst>
                                        </p:cTn>
                                        <p:tgtEl>
                                          <p:sndTgt r:embed="rId4" name="am thanh dong ho chay_5giay.wav"/>
                                        </p:tgtEl>
                                      </p:cMediaNode>
                                    </p:audio>
                                  </p:subTnLst>
                                </p:cTn>
                              </p:par>
                            </p:childTnLst>
                          </p:cTn>
                        </p:par>
                        <p:par>
                          <p:cTn id="54" fill="hold">
                            <p:stCondLst>
                              <p:cond delay="2500"/>
                            </p:stCondLst>
                            <p:childTnLst>
                              <p:par>
                                <p:cTn id="55" presetID="4" presetClass="entr" presetSubtype="32" fill="hold" grpId="0" nodeType="after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box(out)">
                                      <p:cBhvr>
                                        <p:cTn id="57" dur="1000"/>
                                        <p:tgtEl>
                                          <p:spTgt spid="96"/>
                                        </p:tgtEl>
                                      </p:cBhvr>
                                    </p:animEffect>
                                  </p:childTnLst>
                                  <p:subTnLst>
                                    <p:audio>
                                      <p:cMediaNode>
                                        <p:cTn display="0" masterRel="sameClick">
                                          <p:stCondLst>
                                            <p:cond evt="begin" delay="0">
                                              <p:tn val="55"/>
                                            </p:cond>
                                          </p:stCondLst>
                                          <p:endCondLst>
                                            <p:cond evt="onStopAudio" delay="0">
                                              <p:tgtEl>
                                                <p:sldTgt/>
                                              </p:tgtEl>
                                            </p:cond>
                                          </p:endCondLst>
                                        </p:cTn>
                                        <p:tgtEl>
                                          <p:sndTgt r:embed="rId4" name="am thanh dong ho chay_5giay.wav"/>
                                        </p:tgtEl>
                                      </p:cMediaNode>
                                    </p:audio>
                                  </p:subTnLst>
                                </p:cTn>
                              </p:par>
                            </p:childTnLst>
                          </p:cTn>
                        </p:par>
                        <p:par>
                          <p:cTn id="58" fill="hold">
                            <p:stCondLst>
                              <p:cond delay="3500"/>
                            </p:stCondLst>
                            <p:childTnLst>
                              <p:par>
                                <p:cTn id="59" presetID="4" presetClass="entr" presetSubtype="32" fill="hold" grpId="0"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box(out)">
                                      <p:cBhvr>
                                        <p:cTn id="61" dur="1000"/>
                                        <p:tgtEl>
                                          <p:spTgt spid="97"/>
                                        </p:tgtEl>
                                      </p:cBhvr>
                                    </p:animEffect>
                                  </p:childTnLst>
                                  <p:subTnLst>
                                    <p:audio>
                                      <p:cMediaNode>
                                        <p:cTn display="0" masterRel="sameClick">
                                          <p:stCondLst>
                                            <p:cond evt="begin" delay="0">
                                              <p:tn val="59"/>
                                            </p:cond>
                                          </p:stCondLst>
                                          <p:endCondLst>
                                            <p:cond evt="onStopAudio" delay="0">
                                              <p:tgtEl>
                                                <p:sldTgt/>
                                              </p:tgtEl>
                                            </p:cond>
                                          </p:endCondLst>
                                        </p:cTn>
                                        <p:tgtEl>
                                          <p:sndTgt r:embed="rId4" name="am thanh dong ho chay_5giay.wav"/>
                                        </p:tgtEl>
                                      </p:cMediaNode>
                                    </p:audio>
                                  </p:subTnLst>
                                </p:cTn>
                              </p:par>
                            </p:childTnLst>
                          </p:cTn>
                        </p:par>
                        <p:par>
                          <p:cTn id="62" fill="hold">
                            <p:stCondLst>
                              <p:cond delay="4500"/>
                            </p:stCondLst>
                            <p:childTnLst>
                              <p:par>
                                <p:cTn id="63" presetID="4" presetClass="entr" presetSubtype="32"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box(out)">
                                      <p:cBhvr>
                                        <p:cTn id="65" dur="1000"/>
                                        <p:tgtEl>
                                          <p:spTgt spid="98"/>
                                        </p:tgtEl>
                                      </p:cBhvr>
                                    </p:animEffect>
                                  </p:childTnLst>
                                  <p:subTnLst>
                                    <p:audio>
                                      <p:cMediaNode>
                                        <p:cTn display="0" masterRel="sameClick">
                                          <p:stCondLst>
                                            <p:cond evt="begin" delay="0">
                                              <p:tn val="63"/>
                                            </p:cond>
                                          </p:stCondLst>
                                          <p:endCondLst>
                                            <p:cond evt="onStopAudio" delay="0">
                                              <p:tgtEl>
                                                <p:sldTgt/>
                                              </p:tgtEl>
                                            </p:cond>
                                          </p:endCondLst>
                                        </p:cTn>
                                        <p:tgtEl>
                                          <p:sndTgt r:embed="rId4" name="am thanh dong ho chay_5giay.wav"/>
                                        </p:tgtEl>
                                      </p:cMediaNode>
                                    </p:audio>
                                  </p:subTnLst>
                                </p:cTn>
                              </p:par>
                            </p:childTnLst>
                          </p:cTn>
                        </p:par>
                        <p:par>
                          <p:cTn id="66" fill="hold">
                            <p:stCondLst>
                              <p:cond delay="5500"/>
                            </p:stCondLst>
                            <p:childTnLst>
                              <p:par>
                                <p:cTn id="67" presetID="4" presetClass="entr" presetSubtype="32"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box(out)">
                                      <p:cBhvr>
                                        <p:cTn id="69" dur="1000"/>
                                        <p:tgtEl>
                                          <p:spTgt spid="99"/>
                                        </p:tgtEl>
                                      </p:cBhvr>
                                    </p:animEffect>
                                  </p:childTnLst>
                                  <p:subTnLst>
                                    <p:audio>
                                      <p:cMediaNode>
                                        <p:cTn display="0" masterRel="sameClick">
                                          <p:stCondLst>
                                            <p:cond evt="begin" delay="0">
                                              <p:tn val="67"/>
                                            </p:cond>
                                          </p:stCondLst>
                                          <p:endCondLst>
                                            <p:cond evt="onStopAudio" delay="0">
                                              <p:tgtEl>
                                                <p:sldTgt/>
                                              </p:tgtEl>
                                            </p:cond>
                                          </p:endCondLst>
                                        </p:cTn>
                                        <p:tgtEl>
                                          <p:sndTgt r:embed="rId4" name="am thanh dong ho chay_5giay.wav"/>
                                        </p:tgtEl>
                                      </p:cMediaNode>
                                    </p:audio>
                                  </p:subTnLst>
                                </p:cTn>
                              </p:par>
                            </p:childTnLst>
                          </p:cTn>
                        </p:par>
                        <p:par>
                          <p:cTn id="70" fill="hold">
                            <p:stCondLst>
                              <p:cond delay="6500"/>
                            </p:stCondLst>
                            <p:childTnLst>
                              <p:par>
                                <p:cTn id="71" presetID="4" presetClass="entr" presetSubtype="32" fill="hold" grpId="0" nodeType="afterEffect">
                                  <p:stCondLst>
                                    <p:cond delay="0"/>
                                  </p:stCondLst>
                                  <p:childTnLst>
                                    <p:set>
                                      <p:cBhvr>
                                        <p:cTn id="72" dur="1" fill="hold">
                                          <p:stCondLst>
                                            <p:cond delay="0"/>
                                          </p:stCondLst>
                                        </p:cTn>
                                        <p:tgtEl>
                                          <p:spTgt spid="100"/>
                                        </p:tgtEl>
                                        <p:attrNameLst>
                                          <p:attrName>style.visibility</p:attrName>
                                        </p:attrNameLst>
                                      </p:cBhvr>
                                      <p:to>
                                        <p:strVal val="visible"/>
                                      </p:to>
                                    </p:set>
                                    <p:animEffect transition="in" filter="box(out)">
                                      <p:cBhvr>
                                        <p:cTn id="73" dur="1000"/>
                                        <p:tgtEl>
                                          <p:spTgt spid="100"/>
                                        </p:tgtEl>
                                      </p:cBhvr>
                                    </p:animEffect>
                                  </p:childTnLst>
                                  <p:subTnLst>
                                    <p:audio>
                                      <p:cMediaNode>
                                        <p:cTn display="0" masterRel="sameClick">
                                          <p:stCondLst>
                                            <p:cond evt="begin" delay="0">
                                              <p:tn val="71"/>
                                            </p:cond>
                                          </p:stCondLst>
                                          <p:endCondLst>
                                            <p:cond evt="onStopAudio" delay="0">
                                              <p:tgtEl>
                                                <p:sldTgt/>
                                              </p:tgtEl>
                                            </p:cond>
                                          </p:endCondLst>
                                        </p:cTn>
                                        <p:tgtEl>
                                          <p:sndTgt r:embed="rId4" name="am thanh dong ho chay_5giay.wav"/>
                                        </p:tgtEl>
                                      </p:cMediaNode>
                                    </p:audio>
                                  </p:subTnLst>
                                </p:cTn>
                              </p:par>
                            </p:childTnLst>
                          </p:cTn>
                        </p:par>
                        <p:par>
                          <p:cTn id="74" fill="hold">
                            <p:stCondLst>
                              <p:cond delay="7500"/>
                            </p:stCondLst>
                            <p:childTnLst>
                              <p:par>
                                <p:cTn id="75" presetID="4" presetClass="entr" presetSubtype="32" fill="hold" grpId="0" nodeType="afterEffect">
                                  <p:stCondLst>
                                    <p:cond delay="0"/>
                                  </p:stCondLst>
                                  <p:childTnLst>
                                    <p:set>
                                      <p:cBhvr>
                                        <p:cTn id="76" dur="1" fill="hold">
                                          <p:stCondLst>
                                            <p:cond delay="0"/>
                                          </p:stCondLst>
                                        </p:cTn>
                                        <p:tgtEl>
                                          <p:spTgt spid="101"/>
                                        </p:tgtEl>
                                        <p:attrNameLst>
                                          <p:attrName>style.visibility</p:attrName>
                                        </p:attrNameLst>
                                      </p:cBhvr>
                                      <p:to>
                                        <p:strVal val="visible"/>
                                      </p:to>
                                    </p:set>
                                    <p:animEffect transition="in" filter="box(out)">
                                      <p:cBhvr>
                                        <p:cTn id="77" dur="1000"/>
                                        <p:tgtEl>
                                          <p:spTgt spid="101"/>
                                        </p:tgtEl>
                                      </p:cBhvr>
                                    </p:animEffect>
                                  </p:childTnLst>
                                  <p:subTnLst>
                                    <p:audio>
                                      <p:cMediaNode>
                                        <p:cTn display="0" masterRel="sameClick">
                                          <p:stCondLst>
                                            <p:cond evt="begin" delay="0">
                                              <p:tn val="75"/>
                                            </p:cond>
                                          </p:stCondLst>
                                          <p:endCondLst>
                                            <p:cond evt="onStopAudio" delay="0">
                                              <p:tgtEl>
                                                <p:sldTgt/>
                                              </p:tgtEl>
                                            </p:cond>
                                          </p:endCondLst>
                                        </p:cTn>
                                        <p:tgtEl>
                                          <p:sndTgt r:embed="rId4" name="am thanh dong ho chay_5giay.wav"/>
                                        </p:tgtEl>
                                      </p:cMediaNode>
                                    </p:audio>
                                  </p:subTnLst>
                                </p:cTn>
                              </p:par>
                            </p:childTnLst>
                          </p:cTn>
                        </p:par>
                        <p:par>
                          <p:cTn id="78" fill="hold">
                            <p:stCondLst>
                              <p:cond delay="8500"/>
                            </p:stCondLst>
                            <p:childTnLst>
                              <p:par>
                                <p:cTn id="79" presetID="4" presetClass="entr" presetSubtype="32" fill="hold" grpId="0" nodeType="after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box(out)">
                                      <p:cBhvr>
                                        <p:cTn id="81" dur="1000"/>
                                        <p:tgtEl>
                                          <p:spTgt spid="102"/>
                                        </p:tgtEl>
                                      </p:cBhvr>
                                    </p:animEffect>
                                  </p:childTnLst>
                                  <p:subTnLst>
                                    <p:audio>
                                      <p:cMediaNode>
                                        <p:cTn display="0" masterRel="sameClick">
                                          <p:stCondLst>
                                            <p:cond evt="begin" delay="0">
                                              <p:tn val="79"/>
                                            </p:cond>
                                          </p:stCondLst>
                                          <p:endCondLst>
                                            <p:cond evt="onStopAudio" delay="0">
                                              <p:tgtEl>
                                                <p:sldTgt/>
                                              </p:tgtEl>
                                            </p:cond>
                                          </p:endCondLst>
                                        </p:cTn>
                                        <p:tgtEl>
                                          <p:sndTgt r:embed="rId4" name="am thanh dong ho chay_5giay.wav"/>
                                        </p:tgtEl>
                                      </p:cMediaNode>
                                    </p:audio>
                                  </p:subTnLst>
                                </p:cTn>
                              </p:par>
                            </p:childTnLst>
                          </p:cTn>
                        </p:par>
                        <p:par>
                          <p:cTn id="82" fill="hold">
                            <p:stCondLst>
                              <p:cond delay="9500"/>
                            </p:stCondLst>
                            <p:childTnLst>
                              <p:par>
                                <p:cTn id="83" presetID="4" presetClass="entr" presetSubtype="32" fill="hold" grpId="0" nodeType="afterEffect">
                                  <p:stCondLst>
                                    <p:cond delay="0"/>
                                  </p:stCondLst>
                                  <p:childTnLst>
                                    <p:set>
                                      <p:cBhvr>
                                        <p:cTn id="84" dur="1" fill="hold">
                                          <p:stCondLst>
                                            <p:cond delay="0"/>
                                          </p:stCondLst>
                                        </p:cTn>
                                        <p:tgtEl>
                                          <p:spTgt spid="103"/>
                                        </p:tgtEl>
                                        <p:attrNameLst>
                                          <p:attrName>style.visibility</p:attrName>
                                        </p:attrNameLst>
                                      </p:cBhvr>
                                      <p:to>
                                        <p:strVal val="visible"/>
                                      </p:to>
                                    </p:set>
                                    <p:animEffect transition="in" filter="box(out)">
                                      <p:cBhvr>
                                        <p:cTn id="85" dur="1000"/>
                                        <p:tgtEl>
                                          <p:spTgt spid="103"/>
                                        </p:tgtEl>
                                      </p:cBhvr>
                                    </p:animEffect>
                                  </p:childTnLst>
                                  <p:subTnLst>
                                    <p:audio>
                                      <p:cMediaNode>
                                        <p:cTn display="0" masterRel="sameClick">
                                          <p:stCondLst>
                                            <p:cond evt="begin" delay="0">
                                              <p:tn val="83"/>
                                            </p:cond>
                                          </p:stCondLst>
                                          <p:endCondLst>
                                            <p:cond evt="onStopAudio" delay="0">
                                              <p:tgtEl>
                                                <p:sldTgt/>
                                              </p:tgtEl>
                                            </p:cond>
                                          </p:endCondLst>
                                        </p:cTn>
                                        <p:tgtEl>
                                          <p:sndTgt r:embed="rId5" name="hammer.wav"/>
                                        </p:tgtEl>
                                      </p:cMediaNode>
                                    </p:audio>
                                  </p:subTnLst>
                                </p:cTn>
                              </p:par>
                            </p:childTnLst>
                          </p:cTn>
                        </p:par>
                        <p:par>
                          <p:cTn id="86" fill="hold">
                            <p:stCondLst>
                              <p:cond delay="10500"/>
                            </p:stCondLst>
                            <p:childTnLst>
                              <p:par>
                                <p:cTn id="87" presetID="4" presetClass="entr" presetSubtype="32" fill="hold" grpId="0" nodeType="afterEffect">
                                  <p:stCondLst>
                                    <p:cond delay="0"/>
                                  </p:stCondLst>
                                  <p:childTnLst>
                                    <p:set>
                                      <p:cBhvr>
                                        <p:cTn id="88" dur="1" fill="hold">
                                          <p:stCondLst>
                                            <p:cond delay="0"/>
                                          </p:stCondLst>
                                        </p:cTn>
                                        <p:tgtEl>
                                          <p:spTgt spid="104"/>
                                        </p:tgtEl>
                                        <p:attrNameLst>
                                          <p:attrName>style.visibility</p:attrName>
                                        </p:attrNameLst>
                                      </p:cBhvr>
                                      <p:to>
                                        <p:strVal val="visible"/>
                                      </p:to>
                                    </p:set>
                                    <p:animEffect transition="in" filter="box(out)">
                                      <p:cBhvr>
                                        <p:cTn id="89" dur="1000"/>
                                        <p:tgtEl>
                                          <p:spTgt spid="104"/>
                                        </p:tgtEl>
                                      </p:cBhvr>
                                    </p:animEffect>
                                  </p:childTnLst>
                                  <p:subTnLst>
                                    <p:audio>
                                      <p:cMediaNode>
                                        <p:cTn display="0" masterRel="sameClick">
                                          <p:stCondLst>
                                            <p:cond evt="begin" delay="0">
                                              <p:tn val="87"/>
                                            </p:cond>
                                          </p:stCondLst>
                                          <p:endCondLst>
                                            <p:cond evt="onStopAudio" delay="0">
                                              <p:tgtEl>
                                                <p:sldTgt/>
                                              </p:tgtEl>
                                            </p:cond>
                                          </p:endCondLst>
                                        </p:cTn>
                                        <p:tgtEl>
                                          <p:sndTgt r:embed="rId5" name="hammer.wav"/>
                                        </p:tgtEl>
                                      </p:cMediaNode>
                                    </p:audio>
                                  </p:subTnLst>
                                </p:cTn>
                              </p:par>
                            </p:childTnLst>
                          </p:cTn>
                        </p:par>
                        <p:par>
                          <p:cTn id="90" fill="hold">
                            <p:stCondLst>
                              <p:cond delay="11500"/>
                            </p:stCondLst>
                            <p:childTnLst>
                              <p:par>
                                <p:cTn id="91" presetID="4" presetClass="entr" presetSubtype="32"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box(out)">
                                      <p:cBhvr>
                                        <p:cTn id="93" dur="1000"/>
                                        <p:tgtEl>
                                          <p:spTgt spid="105"/>
                                        </p:tgtEl>
                                      </p:cBhvr>
                                    </p:animEffect>
                                  </p:childTnLst>
                                  <p:subTnLst>
                                    <p:audio>
                                      <p:cMediaNode>
                                        <p:cTn display="0" masterRel="sameClick">
                                          <p:stCondLst>
                                            <p:cond evt="begin" delay="0">
                                              <p:tn val="91"/>
                                            </p:cond>
                                          </p:stCondLst>
                                          <p:endCondLst>
                                            <p:cond evt="onStopAudio" delay="0">
                                              <p:tgtEl>
                                                <p:sldTgt/>
                                              </p:tgtEl>
                                            </p:cond>
                                          </p:endCondLst>
                                        </p:cTn>
                                        <p:tgtEl>
                                          <p:sndTgt r:embed="rId5" name="hammer.wav"/>
                                        </p:tgtEl>
                                      </p:cMediaNode>
                                    </p:audio>
                                  </p:subTnLst>
                                </p:cTn>
                              </p:par>
                            </p:childTnLst>
                          </p:cTn>
                        </p:par>
                        <p:par>
                          <p:cTn id="94" fill="hold">
                            <p:stCondLst>
                              <p:cond delay="12500"/>
                            </p:stCondLst>
                            <p:childTnLst>
                              <p:par>
                                <p:cTn id="95" presetID="4" presetClass="entr" presetSubtype="32" fill="hold" grpId="0" nodeType="afterEffect">
                                  <p:stCondLst>
                                    <p:cond delay="0"/>
                                  </p:stCondLst>
                                  <p:childTnLst>
                                    <p:set>
                                      <p:cBhvr>
                                        <p:cTn id="96" dur="1" fill="hold">
                                          <p:stCondLst>
                                            <p:cond delay="0"/>
                                          </p:stCondLst>
                                        </p:cTn>
                                        <p:tgtEl>
                                          <p:spTgt spid="106"/>
                                        </p:tgtEl>
                                        <p:attrNameLst>
                                          <p:attrName>style.visibility</p:attrName>
                                        </p:attrNameLst>
                                      </p:cBhvr>
                                      <p:to>
                                        <p:strVal val="visible"/>
                                      </p:to>
                                    </p:set>
                                    <p:animEffect transition="in" filter="box(out)">
                                      <p:cBhvr>
                                        <p:cTn id="97" dur="1000"/>
                                        <p:tgtEl>
                                          <p:spTgt spid="106"/>
                                        </p:tgtEl>
                                      </p:cBhvr>
                                    </p:animEffect>
                                  </p:childTnLst>
                                  <p:subTnLst>
                                    <p:audio>
                                      <p:cMediaNode>
                                        <p:cTn display="0" masterRel="sameClick">
                                          <p:stCondLst>
                                            <p:cond evt="begin" delay="0">
                                              <p:tn val="95"/>
                                            </p:cond>
                                          </p:stCondLst>
                                          <p:endCondLst>
                                            <p:cond evt="onStopAudio" delay="0">
                                              <p:tgtEl>
                                                <p:sldTgt/>
                                              </p:tgtEl>
                                            </p:cond>
                                          </p:endCondLst>
                                        </p:cTn>
                                        <p:tgtEl>
                                          <p:sndTgt r:embed="rId5" name="hammer.wav"/>
                                        </p:tgtEl>
                                      </p:cMediaNode>
                                    </p:audio>
                                  </p:subTnLst>
                                </p:cTn>
                              </p:par>
                            </p:childTnLst>
                          </p:cTn>
                        </p:par>
                        <p:par>
                          <p:cTn id="98" fill="hold">
                            <p:stCondLst>
                              <p:cond delay="13500"/>
                            </p:stCondLst>
                            <p:childTnLst>
                              <p:par>
                                <p:cTn id="99" presetID="4" presetClass="entr" presetSubtype="32" fill="hold" grpId="0" nodeType="afterEffect">
                                  <p:stCondLst>
                                    <p:cond delay="0"/>
                                  </p:stCondLst>
                                  <p:childTnLst>
                                    <p:set>
                                      <p:cBhvr>
                                        <p:cTn id="100" dur="1" fill="hold">
                                          <p:stCondLst>
                                            <p:cond delay="0"/>
                                          </p:stCondLst>
                                        </p:cTn>
                                        <p:tgtEl>
                                          <p:spTgt spid="107"/>
                                        </p:tgtEl>
                                        <p:attrNameLst>
                                          <p:attrName>style.visibility</p:attrName>
                                        </p:attrNameLst>
                                      </p:cBhvr>
                                      <p:to>
                                        <p:strVal val="visible"/>
                                      </p:to>
                                    </p:set>
                                    <p:animEffect transition="in" filter="box(out)">
                                      <p:cBhvr>
                                        <p:cTn id="101" dur="1000"/>
                                        <p:tgtEl>
                                          <p:spTgt spid="107"/>
                                        </p:tgtEl>
                                      </p:cBhvr>
                                    </p:animEffect>
                                  </p:childTnLst>
                                  <p:subTnLst>
                                    <p:audio>
                                      <p:cMediaNode>
                                        <p:cTn display="0" masterRel="sameClick">
                                          <p:stCondLst>
                                            <p:cond evt="begin" delay="0">
                                              <p:tn val="99"/>
                                            </p:cond>
                                          </p:stCondLst>
                                          <p:endCondLst>
                                            <p:cond evt="onStopAudio" delay="0">
                                              <p:tgtEl>
                                                <p:sldTgt/>
                                              </p:tgtEl>
                                            </p:cond>
                                          </p:endCondLst>
                                        </p:cTn>
                                        <p:tgtEl>
                                          <p:sndTgt r:embed="rId5" name="hammer.wav"/>
                                        </p:tgtEl>
                                      </p:cMediaNode>
                                    </p:audio>
                                  </p:subTnLst>
                                </p:cTn>
                              </p:par>
                            </p:childTnLst>
                          </p:cTn>
                        </p:par>
                        <p:par>
                          <p:cTn id="102" fill="hold">
                            <p:stCondLst>
                              <p:cond delay="14500"/>
                            </p:stCondLst>
                            <p:childTnLst>
                              <p:par>
                                <p:cTn id="103" presetID="4" presetClass="entr" presetSubtype="32" fill="hold" grpId="0" nodeType="afterEffect">
                                  <p:stCondLst>
                                    <p:cond delay="0"/>
                                  </p:stCondLst>
                                  <p:childTnLst>
                                    <p:set>
                                      <p:cBhvr>
                                        <p:cTn id="104" dur="1" fill="hold">
                                          <p:stCondLst>
                                            <p:cond delay="0"/>
                                          </p:stCondLst>
                                        </p:cTn>
                                        <p:tgtEl>
                                          <p:spTgt spid="108"/>
                                        </p:tgtEl>
                                        <p:attrNameLst>
                                          <p:attrName>style.visibility</p:attrName>
                                        </p:attrNameLst>
                                      </p:cBhvr>
                                      <p:to>
                                        <p:strVal val="visible"/>
                                      </p:to>
                                    </p:set>
                                    <p:animEffect transition="in" filter="box(out)">
                                      <p:cBhvr>
                                        <p:cTn id="105" dur="1000"/>
                                        <p:tgtEl>
                                          <p:spTgt spid="108"/>
                                        </p:tgtEl>
                                      </p:cBhvr>
                                    </p:animEffect>
                                  </p:childTnLst>
                                  <p:subTnLst>
                                    <p:audio>
                                      <p:cMediaNode>
                                        <p:cTn display="0" masterRel="sameClick">
                                          <p:stCondLst>
                                            <p:cond evt="begin" delay="0">
                                              <p:tn val="103"/>
                                            </p:cond>
                                          </p:stCondLst>
                                          <p:endCondLst>
                                            <p:cond evt="onStopAudio" delay="0">
                                              <p:tgtEl>
                                                <p:sldTgt/>
                                              </p:tgtEl>
                                            </p:cond>
                                          </p:endCondLst>
                                        </p:cTn>
                                        <p:tgtEl>
                                          <p:sndTgt r:embed="rId6" name="drumroll.wav"/>
                                        </p:tgtEl>
                                      </p:cMediaNode>
                                    </p:audio>
                                  </p:subTnLst>
                                </p:cTn>
                              </p:par>
                              <p:par>
                                <p:cTn id="106" presetID="4" presetClass="entr" presetSubtype="32" fill="hold" grpId="0" nodeType="withEffect">
                                  <p:stCondLst>
                                    <p:cond delay="0"/>
                                  </p:stCondLst>
                                  <p:childTnLst>
                                    <p:set>
                                      <p:cBhvr>
                                        <p:cTn id="107" dur="1" fill="hold">
                                          <p:stCondLst>
                                            <p:cond delay="0"/>
                                          </p:stCondLst>
                                        </p:cTn>
                                        <p:tgtEl>
                                          <p:spTgt spid="109"/>
                                        </p:tgtEl>
                                        <p:attrNameLst>
                                          <p:attrName>style.visibility</p:attrName>
                                        </p:attrNameLst>
                                      </p:cBhvr>
                                      <p:to>
                                        <p:strVal val="visible"/>
                                      </p:to>
                                    </p:set>
                                    <p:animEffect transition="in" filter="box(out)">
                                      <p:cBhvr>
                                        <p:cTn id="108" dur="1000"/>
                                        <p:tgtEl>
                                          <p:spTgt spid="109"/>
                                        </p:tgtEl>
                                      </p:cBhvr>
                                    </p:animEffect>
                                  </p:childTnLst>
                                  <p:subTnLst>
                                    <p:audio>
                                      <p:cMediaNode>
                                        <p:cTn display="0" masterRel="sameClick">
                                          <p:stCondLst>
                                            <p:cond evt="begin" delay="0">
                                              <p:tn val="106"/>
                                            </p:cond>
                                          </p:stCondLst>
                                          <p:endCondLst>
                                            <p:cond evt="onStopAudio" delay="0">
                                              <p:tgtEl>
                                                <p:sldTgt/>
                                              </p:tgtEl>
                                            </p:cond>
                                          </p:endCondLst>
                                        </p:cTn>
                                        <p:tgtEl>
                                          <p:sndTgt r:embed="rId6" name="drumroll.wav"/>
                                        </p:tgtEl>
                                      </p:cMediaNode>
                                    </p:audio>
                                  </p:subTnLst>
                                </p:cTn>
                              </p:par>
                              <p:par>
                                <p:cTn id="109" presetID="4" presetClass="exit" presetSubtype="16" fill="hold" grpId="0" nodeType="withEffect">
                                  <p:stCondLst>
                                    <p:cond delay="0"/>
                                  </p:stCondLst>
                                  <p:childTnLst>
                                    <p:animEffect transition="out" filter="box(in)">
                                      <p:cBhvr>
                                        <p:cTn id="110" dur="500"/>
                                        <p:tgtEl>
                                          <p:spTgt spid="46"/>
                                        </p:tgtEl>
                                      </p:cBhvr>
                                    </p:animEffect>
                                    <p:set>
                                      <p:cBhvr>
                                        <p:cTn id="111" dur="1" fill="hold">
                                          <p:stCondLst>
                                            <p:cond delay="499"/>
                                          </p:stCondLst>
                                        </p:cTn>
                                        <p:tgtEl>
                                          <p:spTgt spid="46"/>
                                        </p:tgtEl>
                                        <p:attrNameLst>
                                          <p:attrName>style.visibility</p:attrName>
                                        </p:attrNameLst>
                                      </p:cBhvr>
                                      <p:to>
                                        <p:strVal val="hidden"/>
                                      </p:to>
                                    </p:set>
                                  </p:childTnLst>
                                </p:cTn>
                              </p:par>
                            </p:childTnLst>
                          </p:cTn>
                        </p:par>
                        <p:par>
                          <p:cTn id="112" fill="hold">
                            <p:stCondLst>
                              <p:cond delay="15500"/>
                            </p:stCondLst>
                            <p:childTnLst>
                              <p:par>
                                <p:cTn id="113" presetID="20" presetClass="emph" presetSubtype="0" repeatCount="5000" fill="hold" nodeType="afterEffect">
                                  <p:stCondLst>
                                    <p:cond delay="0"/>
                                  </p:stCondLst>
                                  <p:iterate type="lt">
                                    <p:tmPct val="10000"/>
                                  </p:iterate>
                                  <p:childTnLst>
                                    <p:set>
                                      <p:cBhvr override="childStyle">
                                        <p:cTn id="114" dur="500" autoRev="1" fill="hold"/>
                                        <p:tgtEl>
                                          <p:spTgt spid="42">
                                            <p:txEl>
                                              <p:pRg st="0" end="0"/>
                                            </p:txEl>
                                          </p:spTgt>
                                        </p:tgtEl>
                                        <p:attrNameLst>
                                          <p:attrName>style.color</p:attrName>
                                        </p:attrNameLst>
                                      </p:cBhvr>
                                      <p:to>
                                        <p:clrVal>
                                          <a:schemeClr val="accent2"/>
                                        </p:clrVal>
                                      </p:to>
                                    </p:set>
                                    <p:set>
                                      <p:cBhvr>
                                        <p:cTn id="115" dur="500" autoRev="1" fill="hold"/>
                                        <p:tgtEl>
                                          <p:spTgt spid="42">
                                            <p:txEl>
                                              <p:pRg st="0" end="0"/>
                                            </p:txEl>
                                          </p:spTgt>
                                        </p:tgtEl>
                                        <p:attrNameLst>
                                          <p:attrName>fillcolor</p:attrName>
                                        </p:attrNameLst>
                                      </p:cBhvr>
                                      <p:to>
                                        <p:clrVal>
                                          <a:schemeClr val="accent2"/>
                                        </p:clrVal>
                                      </p:to>
                                    </p:set>
                                    <p:set>
                                      <p:cBhvr>
                                        <p:cTn id="116" dur="500" autoRev="1" fill="hold"/>
                                        <p:tgtEl>
                                          <p:spTgt spid="42">
                                            <p:txEl>
                                              <p:pRg st="0" end="0"/>
                                            </p:txEl>
                                          </p:spTgt>
                                        </p:tgtEl>
                                        <p:attrNameLst>
                                          <p:attrName>fill.type</p:attrName>
                                        </p:attrNameLst>
                                      </p:cBhvr>
                                      <p:to>
                                        <p:strVal val="solid"/>
                                      </p:to>
                                    </p:set>
                                  </p:childTnLst>
                                </p:cTn>
                              </p:par>
                            </p:childTnLst>
                          </p:cTn>
                        </p:par>
                      </p:childTnLst>
                    </p:cTn>
                  </p:par>
                </p:childTnLst>
              </p:cTn>
              <p:nextCondLst>
                <p:cond evt="onClick" delay="0">
                  <p:tgtEl>
                    <p:spTgt spid="47"/>
                  </p:tgtEl>
                </p:cond>
              </p:nextCondLst>
            </p:seq>
          </p:childTnLst>
        </p:cTn>
      </p:par>
    </p:tnLst>
    <p:bldLst>
      <p:bldP spid="8" grpId="0" animBg="1"/>
      <p:bldP spid="9" grpId="0" animBg="1"/>
      <p:bldP spid="10" grpId="0" animBg="1"/>
      <p:bldP spid="11" grpId="0" animBg="1"/>
      <p:bldP spid="45" grpId="0" animBg="1"/>
      <p:bldP spid="46" grpId="0" animBg="1"/>
      <p:bldP spid="47"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11452" y="2449650"/>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Rounded Rectangle 3"/>
          <p:cNvSpPr/>
          <p:nvPr/>
        </p:nvSpPr>
        <p:spPr>
          <a:xfrm>
            <a:off x="2911453" y="3282253"/>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ounded Rectangle 4"/>
          <p:cNvSpPr/>
          <p:nvPr/>
        </p:nvSpPr>
        <p:spPr>
          <a:xfrm>
            <a:off x="2911452" y="4061383"/>
            <a:ext cx="5902882" cy="775367"/>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ounded Rectangle 6"/>
          <p:cNvSpPr/>
          <p:nvPr/>
        </p:nvSpPr>
        <p:spPr>
          <a:xfrm>
            <a:off x="2949312" y="4940239"/>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Rounded Rectangle 7"/>
          <p:cNvSpPr/>
          <p:nvPr/>
        </p:nvSpPr>
        <p:spPr>
          <a:xfrm>
            <a:off x="3479352" y="2448273"/>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Rounded Rectangle 8"/>
          <p:cNvSpPr/>
          <p:nvPr/>
        </p:nvSpPr>
        <p:spPr>
          <a:xfrm>
            <a:off x="3479352" y="3295377"/>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Rounded Rectangle 9"/>
          <p:cNvSpPr/>
          <p:nvPr/>
        </p:nvSpPr>
        <p:spPr>
          <a:xfrm>
            <a:off x="3479352" y="4121662"/>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Rounded Rectangle 10"/>
          <p:cNvSpPr/>
          <p:nvPr/>
        </p:nvSpPr>
        <p:spPr>
          <a:xfrm>
            <a:off x="3479352" y="4945180"/>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Rectangle 11"/>
          <p:cNvSpPr/>
          <p:nvPr/>
        </p:nvSpPr>
        <p:spPr>
          <a:xfrm>
            <a:off x="2397620" y="2055595"/>
            <a:ext cx="83258" cy="3354431"/>
          </a:xfrm>
          <a:prstGeom prst="rect">
            <a:avLst/>
          </a:prstGeom>
          <a:solidFill>
            <a:srgbClr val="EEFB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Isosceles Triangle 12"/>
          <p:cNvSpPr/>
          <p:nvPr/>
        </p:nvSpPr>
        <p:spPr>
          <a:xfrm rot="5400000">
            <a:off x="2592495" y="2586850"/>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Isosceles Triangle 13"/>
          <p:cNvSpPr/>
          <p:nvPr/>
        </p:nvSpPr>
        <p:spPr>
          <a:xfrm rot="5400000">
            <a:off x="2587702" y="3323078"/>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Isosceles Triangle 14"/>
          <p:cNvSpPr/>
          <p:nvPr/>
        </p:nvSpPr>
        <p:spPr>
          <a:xfrm rot="5400000">
            <a:off x="2579800" y="4199095"/>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Isosceles Triangle 15"/>
          <p:cNvSpPr/>
          <p:nvPr/>
        </p:nvSpPr>
        <p:spPr>
          <a:xfrm rot="5400000">
            <a:off x="2591551" y="4967281"/>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Rounded Rectangle 16"/>
          <p:cNvSpPr/>
          <p:nvPr/>
        </p:nvSpPr>
        <p:spPr>
          <a:xfrm>
            <a:off x="2349517" y="966552"/>
            <a:ext cx="6546653" cy="122000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 name="Rounded Rectangle 17"/>
          <p:cNvSpPr/>
          <p:nvPr/>
        </p:nvSpPr>
        <p:spPr>
          <a:xfrm>
            <a:off x="2977167" y="1024408"/>
            <a:ext cx="5779094" cy="1075680"/>
          </a:xfrm>
          <a:prstGeom prst="roundRect">
            <a:avLst/>
          </a:prstGeom>
          <a:solidFill>
            <a:schemeClr val="bg2"/>
          </a:solidFill>
          <a:ln>
            <a:noFill/>
          </a:ln>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2917810" y="2461905"/>
            <a:ext cx="708389" cy="700858"/>
            <a:chOff x="3890413" y="2139540"/>
            <a:chExt cx="944519" cy="934477"/>
          </a:xfrm>
        </p:grpSpPr>
        <p:sp>
          <p:nvSpPr>
            <p:cNvPr id="20" name="Rounded Rectangle 19"/>
            <p:cNvSpPr/>
            <p:nvPr/>
          </p:nvSpPr>
          <p:spPr>
            <a:xfrm rot="20420039">
              <a:off x="3890413" y="2139540"/>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21" name="TextBox 20"/>
            <p:cNvSpPr txBox="1"/>
            <p:nvPr/>
          </p:nvSpPr>
          <p:spPr>
            <a:xfrm>
              <a:off x="4104085" y="2275259"/>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A</a:t>
              </a:r>
            </a:p>
          </p:txBody>
        </p:sp>
      </p:grpSp>
      <p:grpSp>
        <p:nvGrpSpPr>
          <p:cNvPr id="22" name="Group 21"/>
          <p:cNvGrpSpPr/>
          <p:nvPr/>
        </p:nvGrpSpPr>
        <p:grpSpPr>
          <a:xfrm>
            <a:off x="2898400" y="3288216"/>
            <a:ext cx="708389" cy="700858"/>
            <a:chOff x="3864532" y="3241287"/>
            <a:chExt cx="944519" cy="934477"/>
          </a:xfrm>
        </p:grpSpPr>
        <p:sp>
          <p:nvSpPr>
            <p:cNvPr id="23" name="Rounded Rectangle 22"/>
            <p:cNvSpPr/>
            <p:nvPr/>
          </p:nvSpPr>
          <p:spPr>
            <a:xfrm rot="20420039">
              <a:off x="3864532" y="3241287"/>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24" name="TextBox 23"/>
            <p:cNvSpPr txBox="1"/>
            <p:nvPr/>
          </p:nvSpPr>
          <p:spPr>
            <a:xfrm>
              <a:off x="4094763" y="3398602"/>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B</a:t>
              </a:r>
            </a:p>
          </p:txBody>
        </p:sp>
      </p:grpSp>
      <p:grpSp>
        <p:nvGrpSpPr>
          <p:cNvPr id="25" name="Group 24"/>
          <p:cNvGrpSpPr/>
          <p:nvPr/>
        </p:nvGrpSpPr>
        <p:grpSpPr>
          <a:xfrm>
            <a:off x="2937221" y="4145562"/>
            <a:ext cx="708389" cy="700858"/>
            <a:chOff x="3916294" y="4384416"/>
            <a:chExt cx="944519" cy="934477"/>
          </a:xfrm>
        </p:grpSpPr>
        <p:sp>
          <p:nvSpPr>
            <p:cNvPr id="26" name="Rounded Rectangle 25"/>
            <p:cNvSpPr/>
            <p:nvPr/>
          </p:nvSpPr>
          <p:spPr>
            <a:xfrm rot="20420039">
              <a:off x="3916294" y="4384416"/>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27" name="TextBox 26"/>
            <p:cNvSpPr txBox="1"/>
            <p:nvPr/>
          </p:nvSpPr>
          <p:spPr>
            <a:xfrm>
              <a:off x="4124234" y="4520041"/>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C</a:t>
              </a:r>
            </a:p>
          </p:txBody>
        </p:sp>
      </p:grpSp>
      <p:grpSp>
        <p:nvGrpSpPr>
          <p:cNvPr id="28" name="Group 27"/>
          <p:cNvGrpSpPr/>
          <p:nvPr/>
        </p:nvGrpSpPr>
        <p:grpSpPr>
          <a:xfrm>
            <a:off x="2965766" y="4968937"/>
            <a:ext cx="708389" cy="700858"/>
            <a:chOff x="3954354" y="5482249"/>
            <a:chExt cx="944519" cy="934477"/>
          </a:xfrm>
        </p:grpSpPr>
        <p:sp>
          <p:nvSpPr>
            <p:cNvPr id="29" name="Rounded Rectangle 28"/>
            <p:cNvSpPr/>
            <p:nvPr/>
          </p:nvSpPr>
          <p:spPr>
            <a:xfrm rot="20420039">
              <a:off x="3954354" y="5482249"/>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30" name="TextBox 29"/>
            <p:cNvSpPr txBox="1"/>
            <p:nvPr/>
          </p:nvSpPr>
          <p:spPr>
            <a:xfrm>
              <a:off x="4171761" y="5631344"/>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D</a:t>
              </a:r>
            </a:p>
          </p:txBody>
        </p:sp>
      </p:gr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29350">
            <a:off x="7963888" y="1166758"/>
            <a:ext cx="807281" cy="1010035"/>
          </a:xfrm>
          <a:prstGeom prst="rect">
            <a:avLst/>
          </a:prstGeom>
        </p:spPr>
      </p:pic>
      <p:sp>
        <p:nvSpPr>
          <p:cNvPr id="32" name="TextBox 31"/>
          <p:cNvSpPr txBox="1"/>
          <p:nvPr/>
        </p:nvSpPr>
        <p:spPr>
          <a:xfrm>
            <a:off x="3536383" y="1181828"/>
            <a:ext cx="4459620" cy="830997"/>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việc</a:t>
            </a:r>
            <a:r>
              <a:rPr lang="en-US" sz="2400" b="1">
                <a:latin typeface="Times New Roman" panose="02020603050405020304" pitchFamily="18" charset="0"/>
                <a:cs typeface="Times New Roman" panose="02020603050405020304" pitchFamily="18" charset="0"/>
              </a:rPr>
              <a:t> của nữ </a:t>
            </a:r>
            <a:r>
              <a:rPr lang="en-US" sz="2400" b="1" dirty="0" err="1">
                <a:latin typeface="Times New Roman" panose="02020603050405020304" pitchFamily="18" charset="0"/>
                <a:cs typeface="Times New Roman" panose="02020603050405020304" pitchFamily="18" charset="0"/>
              </a:rPr>
              <a:t>bác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Thùy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3525141" y="2600409"/>
            <a:ext cx="487257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a:t>
            </a:r>
            <a:endParaRPr lang="en-US" sz="2400" dirty="0">
              <a:solidFill>
                <a:srgbClr val="1611DF"/>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3594628" y="3397013"/>
            <a:ext cx="480308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Chăm sóc và điều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binh</a:t>
            </a:r>
            <a:endParaRPr lang="en-US" sz="2400" dirty="0">
              <a:solidFill>
                <a:srgbClr val="1611DF"/>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3941764" y="4047545"/>
            <a:ext cx="4872570" cy="830997"/>
          </a:xfrm>
          <a:prstGeom prst="rect">
            <a:avLst/>
          </a:prstGeom>
          <a:noFill/>
        </p:spPr>
        <p:txBody>
          <a:bodyPr wrap="square" rtlCol="0">
            <a:spAutoFit/>
          </a:bodyPr>
          <a:lstStyle/>
          <a:p>
            <a:pPr algn="just"/>
            <a:r>
              <a:rPr lang="en-US" sz="2300" dirty="0" err="1">
                <a:latin typeface="Times New Roman" panose="02020603050405020304" pitchFamily="18" charset="0"/>
                <a:cs typeface="Times New Roman" panose="02020603050405020304" pitchFamily="18" charset="0"/>
              </a:rPr>
              <a:t>Đào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y </a:t>
            </a:r>
            <a:r>
              <a:rPr lang="en-US" sz="2300" dirty="0" err="1">
                <a:latin typeface="Times New Roman" panose="02020603050405020304" pitchFamily="18" charset="0"/>
                <a:cs typeface="Times New Roman" panose="02020603050405020304" pitchFamily="18" charset="0"/>
              </a:rPr>
              <a:t>tá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sung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lưới</a:t>
            </a:r>
            <a:r>
              <a:rPr lang="en-US" sz="2300" dirty="0">
                <a:latin typeface="Times New Roman" panose="02020603050405020304" pitchFamily="18" charset="0"/>
                <a:cs typeface="Times New Roman" panose="02020603050405020304" pitchFamily="18" charset="0"/>
              </a:rPr>
              <a:t> y </a:t>
            </a:r>
            <a:r>
              <a:rPr lang="en-US" sz="2300" dirty="0" err="1">
                <a:latin typeface="Times New Roman" panose="02020603050405020304" pitchFamily="18" charset="0"/>
                <a:cs typeface="Times New Roman" panose="02020603050405020304" pitchFamily="18" charset="0"/>
              </a:rPr>
              <a:t>tế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xã</a:t>
            </a:r>
            <a:r>
              <a:rPr lang="en-US" sz="2300" dirty="0">
                <a:latin typeface="Times New Roman" panose="02020603050405020304" pitchFamily="18" charset="0"/>
                <a:cs typeface="Times New Roman" panose="02020603050405020304" pitchFamily="18" charset="0"/>
              </a:rPr>
              <a:t>.</a:t>
            </a:r>
            <a:endParaRPr lang="en-US" sz="2300" dirty="0">
              <a:solidFill>
                <a:srgbClr val="1611DF"/>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2906677" y="5089533"/>
            <a:ext cx="4805204"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endParaRPr lang="en-US" sz="2400" dirty="0">
              <a:solidFill>
                <a:srgbClr val="1611DF"/>
              </a:solidFill>
              <a:latin typeface="Times New Roman" panose="02020603050405020304" pitchFamily="18" charset="0"/>
              <a:cs typeface="Times New Roman" panose="02020603050405020304" pitchFamily="18" charset="0"/>
            </a:endParaRPr>
          </a:p>
        </p:txBody>
      </p:sp>
      <p:grpSp>
        <p:nvGrpSpPr>
          <p:cNvPr id="37" name="Group 36"/>
          <p:cNvGrpSpPr/>
          <p:nvPr/>
        </p:nvGrpSpPr>
        <p:grpSpPr>
          <a:xfrm>
            <a:off x="2339187" y="1058523"/>
            <a:ext cx="1134981" cy="1111021"/>
            <a:chOff x="3118916" y="268364"/>
            <a:chExt cx="1513308" cy="1481361"/>
          </a:xfrm>
        </p:grpSpPr>
        <p:grpSp>
          <p:nvGrpSpPr>
            <p:cNvPr id="38" name="Group 37"/>
            <p:cNvGrpSpPr/>
            <p:nvPr/>
          </p:nvGrpSpPr>
          <p:grpSpPr>
            <a:xfrm>
              <a:off x="3118916" y="268364"/>
              <a:ext cx="1513308" cy="1481361"/>
              <a:chOff x="3118916" y="268364"/>
              <a:chExt cx="1513308" cy="1481361"/>
            </a:xfrm>
          </p:grpSpPr>
          <p:sp>
            <p:nvSpPr>
              <p:cNvPr id="40" name="Rectangle 39"/>
              <p:cNvSpPr/>
              <p:nvPr/>
            </p:nvSpPr>
            <p:spPr>
              <a:xfrm rot="20734789">
                <a:off x="3118916" y="268364"/>
                <a:ext cx="1513308" cy="1481361"/>
              </a:xfrm>
              <a:prstGeom prst="rect">
                <a:avLst/>
              </a:prstGeom>
              <a:solidFill>
                <a:schemeClr val="bg2"/>
              </a:solidFill>
              <a:ln>
                <a:noFill/>
              </a:ln>
              <a:effectLst>
                <a:outerShdw blurRad="50800" dist="38100" dir="5400000" algn="t" rotWithShape="0">
                  <a:prstClr val="black">
                    <a:alpha val="40000"/>
                  </a:prstClr>
                </a:outerShdw>
              </a:effectLst>
              <a:scene3d>
                <a:camera prst="perspectiveAbove"/>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TextBox 40"/>
              <p:cNvSpPr txBox="1"/>
              <p:nvPr/>
            </p:nvSpPr>
            <p:spPr>
              <a:xfrm>
                <a:off x="3265636" y="642175"/>
                <a:ext cx="1152347" cy="861774"/>
              </a:xfrm>
              <a:prstGeom prst="rect">
                <a:avLst/>
              </a:prstGeom>
              <a:noFill/>
            </p:spPr>
            <p:txBody>
              <a:bodyPr wrap="square" rtlCol="0">
                <a:spAutoFit/>
              </a:bodyPr>
              <a:lstStyle/>
              <a:p>
                <a:pPr algn="ctr"/>
                <a:r>
                  <a:rPr lang="en-US" sz="3600" dirty="0">
                    <a:solidFill>
                      <a:srgbClr val="FF0000"/>
                    </a:solidFill>
                    <a:latin typeface="SVN-Franko" panose="02040603050506020204" pitchFamily="18" charset="0"/>
                  </a:rPr>
                  <a:t>4</a:t>
                </a:r>
              </a:p>
            </p:txBody>
          </p:sp>
        </p:grpSp>
        <p:sp>
          <p:nvSpPr>
            <p:cNvPr id="39" name="Oval 38"/>
            <p:cNvSpPr/>
            <p:nvPr/>
          </p:nvSpPr>
          <p:spPr>
            <a:xfrm>
              <a:off x="3421856" y="667906"/>
              <a:ext cx="812994" cy="81299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42" name="Rectangle 41"/>
          <p:cNvSpPr/>
          <p:nvPr/>
        </p:nvSpPr>
        <p:spPr>
          <a:xfrm>
            <a:off x="110376" y="3131794"/>
            <a:ext cx="2171700" cy="3429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a:solidFill>
                  <a:srgbClr val="000000"/>
                </a:solidFill>
                <a:latin typeface="Tahoma" pitchFamily="34" charset="0"/>
                <a:cs typeface="Tahoma" pitchFamily="34" charset="0"/>
              </a:rPr>
              <a:t>Hết giờ</a:t>
            </a:r>
          </a:p>
        </p:txBody>
      </p:sp>
      <p:sp>
        <p:nvSpPr>
          <p:cNvPr id="43" name="Rectangle 42"/>
          <p:cNvSpPr/>
          <p:nvPr/>
        </p:nvSpPr>
        <p:spPr>
          <a:xfrm>
            <a:off x="110376" y="3531844"/>
            <a:ext cx="2171700" cy="905603"/>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1350">
              <a:solidFill>
                <a:prstClr val="white"/>
              </a:solidFill>
            </a:endParaRPr>
          </a:p>
        </p:txBody>
      </p:sp>
      <p:sp>
        <p:nvSpPr>
          <p:cNvPr id="44" name="TextBox 7"/>
          <p:cNvSpPr txBox="1">
            <a:spLocks noChangeArrowheads="1"/>
          </p:cNvSpPr>
          <p:nvPr/>
        </p:nvSpPr>
        <p:spPr bwMode="auto">
          <a:xfrm>
            <a:off x="925955" y="3500888"/>
            <a:ext cx="2286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50">
                <a:solidFill>
                  <a:prstClr val="white"/>
                </a:solidFill>
                <a:latin typeface="Calibri" panose="020F0502020204030204" pitchFamily="34" charset="0"/>
              </a:rPr>
              <a:t>:</a:t>
            </a:r>
          </a:p>
        </p:txBody>
      </p:sp>
      <p:sp>
        <p:nvSpPr>
          <p:cNvPr id="45" name="Rounded Rectangle 44"/>
          <p:cNvSpPr/>
          <p:nvPr/>
        </p:nvSpPr>
        <p:spPr>
          <a:xfrm>
            <a:off x="281826" y="3588994"/>
            <a:ext cx="6858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0</a:t>
            </a:r>
          </a:p>
        </p:txBody>
      </p:sp>
      <p:sp>
        <p:nvSpPr>
          <p:cNvPr id="46" name="Rectangle 45"/>
          <p:cNvSpPr/>
          <p:nvPr/>
        </p:nvSpPr>
        <p:spPr>
          <a:xfrm>
            <a:off x="110376" y="3131794"/>
            <a:ext cx="2171700" cy="3429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650">
                <a:solidFill>
                  <a:srgbClr val="FF0000"/>
                </a:solidFill>
                <a:latin typeface="Tahoma" pitchFamily="34" charset="0"/>
                <a:cs typeface="Tahoma" pitchFamily="34" charset="0"/>
              </a:rPr>
              <a:t>Thời gian còn lại ...</a:t>
            </a:r>
          </a:p>
        </p:txBody>
      </p:sp>
      <p:sp>
        <p:nvSpPr>
          <p:cNvPr id="47" name="Rectangle 46"/>
          <p:cNvSpPr/>
          <p:nvPr/>
        </p:nvSpPr>
        <p:spPr>
          <a:xfrm>
            <a:off x="110376" y="3131794"/>
            <a:ext cx="2171700" cy="342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875" b="1" dirty="0" err="1">
                <a:solidFill>
                  <a:srgbClr val="FFFFFF"/>
                </a:solidFill>
                <a:latin typeface="Times New Roman" panose="02020603050405020304" pitchFamily="18" charset="0"/>
                <a:cs typeface="Times New Roman" panose="02020603050405020304" pitchFamily="18" charset="0"/>
              </a:rPr>
              <a:t>Bắt</a:t>
            </a:r>
            <a:r>
              <a:rPr lang="en-US" sz="1875" b="1" dirty="0">
                <a:solidFill>
                  <a:srgbClr val="FFFFFF"/>
                </a:solidFill>
                <a:latin typeface="Times New Roman" panose="02020603050405020304" pitchFamily="18" charset="0"/>
                <a:cs typeface="Times New Roman" panose="02020603050405020304" pitchFamily="18" charset="0"/>
              </a:rPr>
              <a:t> </a:t>
            </a:r>
            <a:r>
              <a:rPr lang="en-US" sz="1875" b="1" dirty="0" err="1">
                <a:solidFill>
                  <a:srgbClr val="FFFFFF"/>
                </a:solidFill>
                <a:latin typeface="Times New Roman" panose="02020603050405020304" pitchFamily="18" charset="0"/>
                <a:cs typeface="Times New Roman" panose="02020603050405020304" pitchFamily="18" charset="0"/>
              </a:rPr>
              <a:t>đầu</a:t>
            </a:r>
            <a:r>
              <a:rPr lang="en-US" sz="1875" b="1" dirty="0">
                <a:solidFill>
                  <a:srgbClr val="FFFFFF"/>
                </a:solidFill>
                <a:latin typeface="Times New Roman" panose="02020603050405020304" pitchFamily="18" charset="0"/>
                <a:cs typeface="Times New Roman" panose="02020603050405020304" pitchFamily="18" charset="0"/>
              </a:rPr>
              <a:t> </a:t>
            </a:r>
            <a:r>
              <a:rPr lang="en-US" sz="1875" b="1" dirty="0" err="1">
                <a:solidFill>
                  <a:srgbClr val="FFFFFF"/>
                </a:solidFill>
                <a:latin typeface="Times New Roman" panose="02020603050405020304" pitchFamily="18" charset="0"/>
                <a:cs typeface="Times New Roman" panose="02020603050405020304" pitchFamily="18" charset="0"/>
              </a:rPr>
              <a:t>tính</a:t>
            </a:r>
            <a:r>
              <a:rPr lang="en-US" sz="1875" b="1" dirty="0">
                <a:solidFill>
                  <a:srgbClr val="FFFFFF"/>
                </a:solidFill>
                <a:latin typeface="Times New Roman" panose="02020603050405020304" pitchFamily="18" charset="0"/>
                <a:cs typeface="Times New Roman" panose="02020603050405020304" pitchFamily="18" charset="0"/>
              </a:rPr>
              <a:t> </a:t>
            </a:r>
            <a:r>
              <a:rPr lang="en-US" sz="1875" b="1" dirty="0" err="1">
                <a:solidFill>
                  <a:srgbClr val="FFFFFF"/>
                </a:solidFill>
                <a:latin typeface="Times New Roman" panose="02020603050405020304" pitchFamily="18" charset="0"/>
                <a:cs typeface="Times New Roman" panose="02020603050405020304" pitchFamily="18" charset="0"/>
              </a:rPr>
              <a:t>giờ</a:t>
            </a:r>
            <a:endParaRPr lang="en-US" sz="1875" b="1" dirty="0">
              <a:solidFill>
                <a:srgbClr val="FFFFFF"/>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00</a:t>
            </a:r>
          </a:p>
        </p:txBody>
      </p:sp>
      <p:sp>
        <p:nvSpPr>
          <p:cNvPr id="49" name="Rounded Rectangle 4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59</a:t>
            </a:r>
          </a:p>
        </p:txBody>
      </p:sp>
      <p:sp>
        <p:nvSpPr>
          <p:cNvPr id="50" name="Rounded Rectangle 4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58</a:t>
            </a:r>
          </a:p>
        </p:txBody>
      </p:sp>
      <p:sp>
        <p:nvSpPr>
          <p:cNvPr id="51" name="Rounded Rectangle 5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57</a:t>
            </a:r>
          </a:p>
        </p:txBody>
      </p:sp>
      <p:sp>
        <p:nvSpPr>
          <p:cNvPr id="52" name="Rounded Rectangle 5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56</a:t>
            </a:r>
          </a:p>
        </p:txBody>
      </p:sp>
      <p:sp>
        <p:nvSpPr>
          <p:cNvPr id="53" name="Rounded Rectangle 5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55</a:t>
            </a:r>
          </a:p>
        </p:txBody>
      </p:sp>
      <p:sp>
        <p:nvSpPr>
          <p:cNvPr id="54" name="Rounded Rectangle 5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54</a:t>
            </a:r>
          </a:p>
        </p:txBody>
      </p:sp>
      <p:sp>
        <p:nvSpPr>
          <p:cNvPr id="55" name="Rounded Rectangle 5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53</a:t>
            </a:r>
          </a:p>
        </p:txBody>
      </p:sp>
      <p:sp>
        <p:nvSpPr>
          <p:cNvPr id="56" name="Rounded Rectangle 5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52</a:t>
            </a:r>
          </a:p>
        </p:txBody>
      </p:sp>
      <p:sp>
        <p:nvSpPr>
          <p:cNvPr id="57" name="Rounded Rectangle 5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51</a:t>
            </a:r>
          </a:p>
        </p:txBody>
      </p:sp>
      <p:sp>
        <p:nvSpPr>
          <p:cNvPr id="58" name="Rounded Rectangle 5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50</a:t>
            </a:r>
          </a:p>
        </p:txBody>
      </p:sp>
      <p:sp>
        <p:nvSpPr>
          <p:cNvPr id="59" name="Rounded Rectangle 5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49</a:t>
            </a:r>
          </a:p>
        </p:txBody>
      </p:sp>
      <p:sp>
        <p:nvSpPr>
          <p:cNvPr id="60" name="Rounded Rectangle 5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48</a:t>
            </a:r>
          </a:p>
        </p:txBody>
      </p:sp>
      <p:sp>
        <p:nvSpPr>
          <p:cNvPr id="61" name="Rounded Rectangle 6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47</a:t>
            </a:r>
          </a:p>
        </p:txBody>
      </p:sp>
      <p:sp>
        <p:nvSpPr>
          <p:cNvPr id="62" name="Rounded Rectangle 6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46</a:t>
            </a:r>
          </a:p>
        </p:txBody>
      </p:sp>
      <p:sp>
        <p:nvSpPr>
          <p:cNvPr id="63" name="Rounded Rectangle 6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45</a:t>
            </a:r>
          </a:p>
        </p:txBody>
      </p:sp>
      <p:sp>
        <p:nvSpPr>
          <p:cNvPr id="64" name="Rounded Rectangle 6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44</a:t>
            </a:r>
          </a:p>
        </p:txBody>
      </p:sp>
      <p:sp>
        <p:nvSpPr>
          <p:cNvPr id="65" name="Rounded Rectangle 6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43</a:t>
            </a:r>
          </a:p>
        </p:txBody>
      </p:sp>
      <p:sp>
        <p:nvSpPr>
          <p:cNvPr id="66" name="Rounded Rectangle 6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42</a:t>
            </a:r>
          </a:p>
        </p:txBody>
      </p:sp>
      <p:sp>
        <p:nvSpPr>
          <p:cNvPr id="67" name="Rounded Rectangle 6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41</a:t>
            </a:r>
          </a:p>
        </p:txBody>
      </p:sp>
      <p:sp>
        <p:nvSpPr>
          <p:cNvPr id="68" name="Rounded Rectangle 6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40</a:t>
            </a:r>
          </a:p>
        </p:txBody>
      </p:sp>
      <p:sp>
        <p:nvSpPr>
          <p:cNvPr id="69" name="Rounded Rectangle 6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39</a:t>
            </a:r>
          </a:p>
        </p:txBody>
      </p:sp>
      <p:sp>
        <p:nvSpPr>
          <p:cNvPr id="70" name="Rounded Rectangle 6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38</a:t>
            </a:r>
          </a:p>
        </p:txBody>
      </p:sp>
      <p:sp>
        <p:nvSpPr>
          <p:cNvPr id="71" name="Rounded Rectangle 7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37</a:t>
            </a:r>
          </a:p>
        </p:txBody>
      </p:sp>
      <p:sp>
        <p:nvSpPr>
          <p:cNvPr id="72" name="Rounded Rectangle 7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36</a:t>
            </a:r>
          </a:p>
        </p:txBody>
      </p:sp>
      <p:sp>
        <p:nvSpPr>
          <p:cNvPr id="73" name="Rounded Rectangle 7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35</a:t>
            </a:r>
          </a:p>
        </p:txBody>
      </p:sp>
      <p:sp>
        <p:nvSpPr>
          <p:cNvPr id="74" name="Rounded Rectangle 7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34</a:t>
            </a:r>
          </a:p>
        </p:txBody>
      </p:sp>
      <p:sp>
        <p:nvSpPr>
          <p:cNvPr id="75" name="Rounded Rectangle 7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33</a:t>
            </a:r>
          </a:p>
        </p:txBody>
      </p:sp>
      <p:sp>
        <p:nvSpPr>
          <p:cNvPr id="76" name="Rounded Rectangle 7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32</a:t>
            </a:r>
          </a:p>
        </p:txBody>
      </p:sp>
      <p:sp>
        <p:nvSpPr>
          <p:cNvPr id="77" name="Rounded Rectangle 7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31</a:t>
            </a:r>
          </a:p>
        </p:txBody>
      </p:sp>
      <p:sp>
        <p:nvSpPr>
          <p:cNvPr id="78" name="Rounded Rectangle 7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30</a:t>
            </a:r>
          </a:p>
        </p:txBody>
      </p:sp>
      <p:sp>
        <p:nvSpPr>
          <p:cNvPr id="79" name="Rounded Rectangle 7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29</a:t>
            </a:r>
          </a:p>
        </p:txBody>
      </p:sp>
      <p:sp>
        <p:nvSpPr>
          <p:cNvPr id="80" name="Rounded Rectangle 7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28</a:t>
            </a:r>
          </a:p>
        </p:txBody>
      </p:sp>
      <p:sp>
        <p:nvSpPr>
          <p:cNvPr id="81" name="Rounded Rectangle 8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27</a:t>
            </a:r>
          </a:p>
        </p:txBody>
      </p:sp>
      <p:sp>
        <p:nvSpPr>
          <p:cNvPr id="82" name="Rounded Rectangle 8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26</a:t>
            </a:r>
          </a:p>
        </p:txBody>
      </p:sp>
      <p:sp>
        <p:nvSpPr>
          <p:cNvPr id="83" name="Rounded Rectangle 8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25</a:t>
            </a:r>
          </a:p>
        </p:txBody>
      </p:sp>
      <p:sp>
        <p:nvSpPr>
          <p:cNvPr id="84" name="Rounded Rectangle 8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24</a:t>
            </a:r>
          </a:p>
        </p:txBody>
      </p:sp>
      <p:sp>
        <p:nvSpPr>
          <p:cNvPr id="85" name="Rounded Rectangle 8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23</a:t>
            </a:r>
          </a:p>
        </p:txBody>
      </p:sp>
      <p:sp>
        <p:nvSpPr>
          <p:cNvPr id="86" name="Rounded Rectangle 8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22</a:t>
            </a:r>
          </a:p>
        </p:txBody>
      </p:sp>
      <p:sp>
        <p:nvSpPr>
          <p:cNvPr id="87" name="Rounded Rectangle 8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21</a:t>
            </a:r>
          </a:p>
        </p:txBody>
      </p:sp>
      <p:sp>
        <p:nvSpPr>
          <p:cNvPr id="88" name="Rounded Rectangle 8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20</a:t>
            </a:r>
          </a:p>
        </p:txBody>
      </p:sp>
      <p:sp>
        <p:nvSpPr>
          <p:cNvPr id="89" name="Rounded Rectangle 8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19</a:t>
            </a:r>
          </a:p>
        </p:txBody>
      </p:sp>
      <p:sp>
        <p:nvSpPr>
          <p:cNvPr id="90" name="Rounded Rectangle 8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18</a:t>
            </a:r>
          </a:p>
        </p:txBody>
      </p:sp>
      <p:sp>
        <p:nvSpPr>
          <p:cNvPr id="91" name="Rounded Rectangle 9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17</a:t>
            </a:r>
          </a:p>
        </p:txBody>
      </p:sp>
      <p:sp>
        <p:nvSpPr>
          <p:cNvPr id="92" name="Rounded Rectangle 9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16</a:t>
            </a:r>
          </a:p>
        </p:txBody>
      </p:sp>
      <p:sp>
        <p:nvSpPr>
          <p:cNvPr id="93" name="Rounded Rectangle 9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15</a:t>
            </a:r>
          </a:p>
        </p:txBody>
      </p:sp>
      <p:sp>
        <p:nvSpPr>
          <p:cNvPr id="94" name="Rounded Rectangle 9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14</a:t>
            </a:r>
          </a:p>
        </p:txBody>
      </p:sp>
      <p:sp>
        <p:nvSpPr>
          <p:cNvPr id="95" name="Rounded Rectangle 9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13</a:t>
            </a:r>
          </a:p>
        </p:txBody>
      </p:sp>
      <p:sp>
        <p:nvSpPr>
          <p:cNvPr id="96" name="Rounded Rectangle 9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12</a:t>
            </a:r>
          </a:p>
        </p:txBody>
      </p:sp>
      <p:sp>
        <p:nvSpPr>
          <p:cNvPr id="97" name="Rounded Rectangle 9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11</a:t>
            </a:r>
          </a:p>
        </p:txBody>
      </p:sp>
      <p:sp>
        <p:nvSpPr>
          <p:cNvPr id="98" name="Rounded Rectangle 9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10</a:t>
            </a:r>
          </a:p>
        </p:txBody>
      </p:sp>
      <p:sp>
        <p:nvSpPr>
          <p:cNvPr id="99" name="Rounded Rectangle 9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09</a:t>
            </a:r>
          </a:p>
        </p:txBody>
      </p:sp>
      <p:sp>
        <p:nvSpPr>
          <p:cNvPr id="100" name="Rounded Rectangle 9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08</a:t>
            </a:r>
          </a:p>
        </p:txBody>
      </p:sp>
      <p:sp>
        <p:nvSpPr>
          <p:cNvPr id="101" name="Rounded Rectangle 10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07</a:t>
            </a:r>
          </a:p>
        </p:txBody>
      </p:sp>
      <p:sp>
        <p:nvSpPr>
          <p:cNvPr id="102" name="Rounded Rectangle 10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06</a:t>
            </a:r>
          </a:p>
        </p:txBody>
      </p:sp>
      <p:sp>
        <p:nvSpPr>
          <p:cNvPr id="103" name="Rounded Rectangle 10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05</a:t>
            </a:r>
          </a:p>
        </p:txBody>
      </p:sp>
      <p:sp>
        <p:nvSpPr>
          <p:cNvPr id="104" name="Rounded Rectangle 10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04</a:t>
            </a:r>
          </a:p>
        </p:txBody>
      </p:sp>
      <p:sp>
        <p:nvSpPr>
          <p:cNvPr id="105" name="Rounded Rectangle 10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03</a:t>
            </a:r>
          </a:p>
        </p:txBody>
      </p:sp>
      <p:sp>
        <p:nvSpPr>
          <p:cNvPr id="106" name="Rounded Rectangle 10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02</a:t>
            </a:r>
          </a:p>
        </p:txBody>
      </p:sp>
      <p:sp>
        <p:nvSpPr>
          <p:cNvPr id="107" name="Rounded Rectangle 10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01</a:t>
            </a:r>
          </a:p>
        </p:txBody>
      </p:sp>
      <p:sp>
        <p:nvSpPr>
          <p:cNvPr id="108" name="Rounded Rectangle 10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00</a:t>
            </a:r>
          </a:p>
        </p:txBody>
      </p:sp>
      <p:sp>
        <p:nvSpPr>
          <p:cNvPr id="109" name="Rounded Rectangle 108"/>
          <p:cNvSpPr/>
          <p:nvPr/>
        </p:nvSpPr>
        <p:spPr>
          <a:xfrm>
            <a:off x="281826" y="3588994"/>
            <a:ext cx="6858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a:t>
            </a:r>
          </a:p>
        </p:txBody>
      </p:sp>
      <p:sp>
        <p:nvSpPr>
          <p:cNvPr id="110" name="Rounded Rectangle 109"/>
          <p:cNvSpPr/>
          <p:nvPr/>
        </p:nvSpPr>
        <p:spPr>
          <a:xfrm>
            <a:off x="281826" y="3588994"/>
            <a:ext cx="6858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0</a:t>
            </a:r>
          </a:p>
        </p:txBody>
      </p:sp>
      <p:sp>
        <p:nvSpPr>
          <p:cNvPr id="111" name="Rounded Rectangle 110"/>
          <p:cNvSpPr/>
          <p:nvPr/>
        </p:nvSpPr>
        <p:spPr>
          <a:xfrm>
            <a:off x="110376" y="2741206"/>
            <a:ext cx="2171700" cy="37318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Lướt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thôi</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13" name="Picture 11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265" y="4590034"/>
            <a:ext cx="998999" cy="998999"/>
          </a:xfrm>
          <a:prstGeom prst="rect">
            <a:avLst/>
          </a:prstGeom>
        </p:spPr>
      </p:pic>
      <p:pic>
        <p:nvPicPr>
          <p:cNvPr id="115" name="Picture 1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6379" y="1281271"/>
            <a:ext cx="1287838" cy="1087894"/>
          </a:xfrm>
          <a:prstGeom prst="rect">
            <a:avLst/>
          </a:prstGeom>
        </p:spPr>
      </p:pic>
    </p:spTree>
    <p:extLst>
      <p:ext uri="{BB962C8B-B14F-4D97-AF65-F5344CB8AC3E}">
        <p14:creationId xmlns:p14="http://schemas.microsoft.com/office/powerpoint/2010/main" val="31092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9"/>
                    </p:tgtEl>
                  </p:cond>
                </p:stCondLst>
                <p:endSync evt="end" delay="0">
                  <p:rtn val="all"/>
                </p:endSync>
                <p:childTnLst>
                  <p:par>
                    <p:cTn id="12" fill="hold">
                      <p:stCondLst>
                        <p:cond delay="0"/>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2" name="ban tra loi sai roi.wav"/>
                                        </p:tgtEl>
                                      </p:cMediaNode>
                                    </p:audio>
                                  </p:sub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9"/>
                                        </p:tgtEl>
                                      </p:cBhvr>
                                    </p:animEffect>
                                    <p:animScale>
                                      <p:cBhvr>
                                        <p:cTn id="22" dur="250" autoRev="1" fill="hold"/>
                                        <p:tgtEl>
                                          <p:spTgt spid="9"/>
                                        </p:tgtEl>
                                      </p:cBhvr>
                                      <p:by x="105000" y="105000"/>
                                    </p:animScale>
                                  </p:childTnLst>
                                  <p:subTnLst>
                                    <p:audio>
                                      <p:cMediaNode>
                                        <p:cTn display="0" masterRel="sameClick">
                                          <p:stCondLst>
                                            <p:cond evt="begin" delay="0">
                                              <p:tn val="20"/>
                                            </p:cond>
                                          </p:stCondLst>
                                          <p:endCondLst>
                                            <p:cond evt="onStopAudio" delay="0">
                                              <p:tgtEl>
                                                <p:sldTgt/>
                                              </p:tgtEl>
                                            </p:cond>
                                          </p:endCondLst>
                                        </p:cTn>
                                        <p:tgtEl>
                                          <p:sndTgt r:embed="rId2" name="ban tra loi sai roi.wav"/>
                                        </p:tgtEl>
                                      </p:cMediaNode>
                                    </p:audio>
                                  </p:sub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8"/>
                    </p:tgtEl>
                  </p:cond>
                </p:stCondLst>
                <p:endSync evt="end" delay="0">
                  <p:rtn val="all"/>
                </p:endSync>
                <p:childTnLst>
                  <p:par>
                    <p:cTn id="24" fill="hold">
                      <p:stCondLst>
                        <p:cond delay="0"/>
                      </p:stCondLst>
                      <p:childTnLst>
                        <p:par>
                          <p:cTn id="25" fill="hold">
                            <p:stCondLst>
                              <p:cond delay="0"/>
                            </p:stCondLst>
                            <p:childTnLst>
                              <p:par>
                                <p:cTn id="26" presetID="24" presetClass="emph" presetSubtype="0" fill="hold" grpId="0" nodeType="clickEffect">
                                  <p:stCondLst>
                                    <p:cond delay="0"/>
                                  </p:stCondLst>
                                  <p:childTnLst>
                                    <p:animClr clrSpc="hsl" dir="cw">
                                      <p:cBhvr override="childStyle">
                                        <p:cTn id="27" dur="500" fill="hold"/>
                                        <p:tgtEl>
                                          <p:spTgt spid="11"/>
                                        </p:tgtEl>
                                        <p:attrNameLst>
                                          <p:attrName>style.color</p:attrName>
                                        </p:attrNameLst>
                                      </p:cBhvr>
                                      <p:by>
                                        <p:hsl h="0" s="-12549" l="-25098"/>
                                      </p:by>
                                    </p:animClr>
                                    <p:animClr clrSpc="hsl" dir="cw">
                                      <p:cBhvr>
                                        <p:cTn id="28" dur="500" fill="hold"/>
                                        <p:tgtEl>
                                          <p:spTgt spid="11"/>
                                        </p:tgtEl>
                                        <p:attrNameLst>
                                          <p:attrName>fillcolor</p:attrName>
                                        </p:attrNameLst>
                                      </p:cBhvr>
                                      <p:by>
                                        <p:hsl h="0" s="-12549" l="-25098"/>
                                      </p:by>
                                    </p:animClr>
                                    <p:animClr clrSpc="hsl" dir="cw">
                                      <p:cBhvr>
                                        <p:cTn id="29" dur="500" fill="hold"/>
                                        <p:tgtEl>
                                          <p:spTgt spid="11"/>
                                        </p:tgtEl>
                                        <p:attrNameLst>
                                          <p:attrName>stroke.color</p:attrName>
                                        </p:attrNameLst>
                                      </p:cBhvr>
                                      <p:by>
                                        <p:hsl h="0" s="-12549" l="-25098"/>
                                      </p:by>
                                    </p:animClr>
                                    <p:set>
                                      <p:cBhvr>
                                        <p:cTn id="30" dur="500" fill="hold"/>
                                        <p:tgtEl>
                                          <p:spTgt spid="11"/>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3" name="tieng vo tay dung 3 giay.wav"/>
                                        </p:tgtEl>
                                      </p:cMediaNode>
                                    </p:audio>
                                  </p:subTnLst>
                                </p:cTn>
                              </p:par>
                            </p:childTnLst>
                          </p:cTn>
                        </p:par>
                      </p:childTnLst>
                    </p:cTn>
                  </p:par>
                </p:childTnLst>
              </p:cTn>
              <p:nextCondLst>
                <p:cond evt="onClick" delay="0">
                  <p:tgtEl>
                    <p:spTgt spid="28"/>
                  </p:tgtEl>
                </p:cond>
              </p:nextCondLst>
            </p:seq>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10"/>
                                        </p:tgtEl>
                                      </p:cBhvr>
                                    </p:animEffect>
                                    <p:animScale>
                                      <p:cBhvr>
                                        <p:cTn id="36" dur="250" autoRev="1" fill="hold"/>
                                        <p:tgtEl>
                                          <p:spTgt spid="10"/>
                                        </p:tgtEl>
                                      </p:cBhvr>
                                      <p:by x="105000" y="105000"/>
                                    </p:animScale>
                                  </p:childTnLst>
                                  <p:subTnLst>
                                    <p:audio>
                                      <p:cMediaNode>
                                        <p:cTn display="0" masterRel="sameClick">
                                          <p:stCondLst>
                                            <p:cond evt="begin" delay="0">
                                              <p:tn val="34"/>
                                            </p:cond>
                                          </p:stCondLst>
                                          <p:endCondLst>
                                            <p:cond evt="onStopAudio" delay="0">
                                              <p:tgtEl>
                                                <p:sldTgt/>
                                              </p:tgtEl>
                                            </p:cond>
                                          </p:endCondLst>
                                        </p:cTn>
                                        <p:tgtEl>
                                          <p:sndTgt r:embed="rId2" name="ban tra loi sai roi.wav"/>
                                        </p:tgtEl>
                                      </p:cMediaNode>
                                    </p:audio>
                                  </p:subTnLst>
                                </p:cTn>
                              </p:par>
                            </p:childTnLst>
                          </p:cTn>
                        </p:par>
                      </p:childTnLst>
                    </p:cTn>
                  </p:par>
                </p:childTnLst>
              </p:cTn>
              <p:nextCondLst>
                <p:cond evt="onClick" delay="0">
                  <p:tgtEl>
                    <p:spTgt spid="25"/>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p:stCondLst>
                        <p:cond delay="0"/>
                      </p:stCondLst>
                      <p:childTnLst>
                        <p:par>
                          <p:cTn id="39" fill="hold">
                            <p:stCondLst>
                              <p:cond delay="0"/>
                            </p:stCondLst>
                            <p:childTnLst>
                              <p:par>
                                <p:cTn id="40" presetID="4" presetClass="exit" presetSubtype="16" fill="hold" grpId="0" nodeType="clickEffect">
                                  <p:stCondLst>
                                    <p:cond delay="0"/>
                                  </p:stCondLst>
                                  <p:childTnLst>
                                    <p:animEffect transition="out" filter="box(in)">
                                      <p:cBhvr>
                                        <p:cTn id="41" dur="100"/>
                                        <p:tgtEl>
                                          <p:spTgt spid="47"/>
                                        </p:tgtEl>
                                      </p:cBhvr>
                                    </p:animEffect>
                                    <p:set>
                                      <p:cBhvr>
                                        <p:cTn id="42" dur="1" fill="hold">
                                          <p:stCondLst>
                                            <p:cond delay="99"/>
                                          </p:stCondLst>
                                        </p:cTn>
                                        <p:tgtEl>
                                          <p:spTgt spid="47"/>
                                        </p:tgtEl>
                                        <p:attrNameLst>
                                          <p:attrName>style.visibility</p:attrName>
                                        </p:attrNameLst>
                                      </p:cBhvr>
                                      <p:to>
                                        <p:strVal val="hidden"/>
                                      </p:to>
                                    </p:set>
                                  </p:childTnLst>
                                </p:cTn>
                              </p:par>
                              <p:par>
                                <p:cTn id="43" presetID="4" presetClass="entr" presetSubtype="16"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box(in)">
                                      <p:cBhvr>
                                        <p:cTn id="45" dur="500"/>
                                        <p:tgtEl>
                                          <p:spTgt spid="45"/>
                                        </p:tgtEl>
                                      </p:cBhvr>
                                    </p:animEffect>
                                  </p:childTnLst>
                                  <p:subTnLst>
                                    <p:audio>
                                      <p:cMediaNode>
                                        <p:cTn display="0" masterRel="sameClick">
                                          <p:stCondLst>
                                            <p:cond evt="begin" delay="0">
                                              <p:tn val="43"/>
                                            </p:cond>
                                          </p:stCondLst>
                                          <p:endCondLst>
                                            <p:cond evt="onStopAudio" delay="0">
                                              <p:tgtEl>
                                                <p:sldTgt/>
                                              </p:tgtEl>
                                            </p:cond>
                                          </p:endCondLst>
                                        </p:cTn>
                                        <p:tgtEl>
                                          <p:sndTgt r:embed="rId4" name="am thanh dong ho chay_5giay.wav"/>
                                        </p:tgtEl>
                                      </p:cMediaNode>
                                    </p:audio>
                                  </p:subTnLst>
                                </p:cTn>
                              </p:par>
                            </p:childTnLst>
                          </p:cTn>
                        </p:par>
                        <p:par>
                          <p:cTn id="46" fill="hold">
                            <p:stCondLst>
                              <p:cond delay="500"/>
                            </p:stCondLst>
                            <p:childTnLst>
                              <p:par>
                                <p:cTn id="47" presetID="4" presetClass="entr" presetSubtype="32"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box(out)">
                                      <p:cBhvr>
                                        <p:cTn id="49" dur="1000"/>
                                        <p:tgtEl>
                                          <p:spTgt spid="94"/>
                                        </p:tgtEl>
                                      </p:cBhvr>
                                    </p:animEffect>
                                  </p:childTnLst>
                                  <p:subTnLst>
                                    <p:audio>
                                      <p:cMediaNode>
                                        <p:cTn display="0" masterRel="sameClick">
                                          <p:stCondLst>
                                            <p:cond evt="begin" delay="0">
                                              <p:tn val="47"/>
                                            </p:cond>
                                          </p:stCondLst>
                                          <p:endCondLst>
                                            <p:cond evt="onStopAudio" delay="0">
                                              <p:tgtEl>
                                                <p:sldTgt/>
                                              </p:tgtEl>
                                            </p:cond>
                                          </p:endCondLst>
                                        </p:cTn>
                                        <p:tgtEl>
                                          <p:sndTgt r:embed="rId4" name="am thanh dong ho chay_5giay.wav"/>
                                        </p:tgtEl>
                                      </p:cMediaNode>
                                    </p:audio>
                                  </p:subTnLst>
                                </p:cTn>
                              </p:par>
                            </p:childTnLst>
                          </p:cTn>
                        </p:par>
                        <p:par>
                          <p:cTn id="50" fill="hold">
                            <p:stCondLst>
                              <p:cond delay="1500"/>
                            </p:stCondLst>
                            <p:childTnLst>
                              <p:par>
                                <p:cTn id="51" presetID="4" presetClass="entr" presetSubtype="32" fill="hold" grpId="0" nodeType="after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box(out)">
                                      <p:cBhvr>
                                        <p:cTn id="53" dur="1000"/>
                                        <p:tgtEl>
                                          <p:spTgt spid="95"/>
                                        </p:tgtEl>
                                      </p:cBhvr>
                                    </p:animEffect>
                                  </p:childTnLst>
                                  <p:subTnLst>
                                    <p:audio>
                                      <p:cMediaNode>
                                        <p:cTn display="0" masterRel="sameClick">
                                          <p:stCondLst>
                                            <p:cond evt="begin" delay="0">
                                              <p:tn val="51"/>
                                            </p:cond>
                                          </p:stCondLst>
                                          <p:endCondLst>
                                            <p:cond evt="onStopAudio" delay="0">
                                              <p:tgtEl>
                                                <p:sldTgt/>
                                              </p:tgtEl>
                                            </p:cond>
                                          </p:endCondLst>
                                        </p:cTn>
                                        <p:tgtEl>
                                          <p:sndTgt r:embed="rId4" name="am thanh dong ho chay_5giay.wav"/>
                                        </p:tgtEl>
                                      </p:cMediaNode>
                                    </p:audio>
                                  </p:subTnLst>
                                </p:cTn>
                              </p:par>
                            </p:childTnLst>
                          </p:cTn>
                        </p:par>
                        <p:par>
                          <p:cTn id="54" fill="hold">
                            <p:stCondLst>
                              <p:cond delay="2500"/>
                            </p:stCondLst>
                            <p:childTnLst>
                              <p:par>
                                <p:cTn id="55" presetID="4" presetClass="entr" presetSubtype="32" fill="hold" grpId="0" nodeType="after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box(out)">
                                      <p:cBhvr>
                                        <p:cTn id="57" dur="1000"/>
                                        <p:tgtEl>
                                          <p:spTgt spid="96"/>
                                        </p:tgtEl>
                                      </p:cBhvr>
                                    </p:animEffect>
                                  </p:childTnLst>
                                  <p:subTnLst>
                                    <p:audio>
                                      <p:cMediaNode>
                                        <p:cTn display="0" masterRel="sameClick">
                                          <p:stCondLst>
                                            <p:cond evt="begin" delay="0">
                                              <p:tn val="55"/>
                                            </p:cond>
                                          </p:stCondLst>
                                          <p:endCondLst>
                                            <p:cond evt="onStopAudio" delay="0">
                                              <p:tgtEl>
                                                <p:sldTgt/>
                                              </p:tgtEl>
                                            </p:cond>
                                          </p:endCondLst>
                                        </p:cTn>
                                        <p:tgtEl>
                                          <p:sndTgt r:embed="rId4" name="am thanh dong ho chay_5giay.wav"/>
                                        </p:tgtEl>
                                      </p:cMediaNode>
                                    </p:audio>
                                  </p:subTnLst>
                                </p:cTn>
                              </p:par>
                            </p:childTnLst>
                          </p:cTn>
                        </p:par>
                        <p:par>
                          <p:cTn id="58" fill="hold">
                            <p:stCondLst>
                              <p:cond delay="3500"/>
                            </p:stCondLst>
                            <p:childTnLst>
                              <p:par>
                                <p:cTn id="59" presetID="4" presetClass="entr" presetSubtype="32" fill="hold" grpId="0"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box(out)">
                                      <p:cBhvr>
                                        <p:cTn id="61" dur="1000"/>
                                        <p:tgtEl>
                                          <p:spTgt spid="97"/>
                                        </p:tgtEl>
                                      </p:cBhvr>
                                    </p:animEffect>
                                  </p:childTnLst>
                                  <p:subTnLst>
                                    <p:audio>
                                      <p:cMediaNode>
                                        <p:cTn display="0" masterRel="sameClick">
                                          <p:stCondLst>
                                            <p:cond evt="begin" delay="0">
                                              <p:tn val="59"/>
                                            </p:cond>
                                          </p:stCondLst>
                                          <p:endCondLst>
                                            <p:cond evt="onStopAudio" delay="0">
                                              <p:tgtEl>
                                                <p:sldTgt/>
                                              </p:tgtEl>
                                            </p:cond>
                                          </p:endCondLst>
                                        </p:cTn>
                                        <p:tgtEl>
                                          <p:sndTgt r:embed="rId4" name="am thanh dong ho chay_5giay.wav"/>
                                        </p:tgtEl>
                                      </p:cMediaNode>
                                    </p:audio>
                                  </p:subTnLst>
                                </p:cTn>
                              </p:par>
                            </p:childTnLst>
                          </p:cTn>
                        </p:par>
                        <p:par>
                          <p:cTn id="62" fill="hold">
                            <p:stCondLst>
                              <p:cond delay="4500"/>
                            </p:stCondLst>
                            <p:childTnLst>
                              <p:par>
                                <p:cTn id="63" presetID="4" presetClass="entr" presetSubtype="32"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box(out)">
                                      <p:cBhvr>
                                        <p:cTn id="65" dur="1000"/>
                                        <p:tgtEl>
                                          <p:spTgt spid="98"/>
                                        </p:tgtEl>
                                      </p:cBhvr>
                                    </p:animEffect>
                                  </p:childTnLst>
                                  <p:subTnLst>
                                    <p:audio>
                                      <p:cMediaNode>
                                        <p:cTn display="0" masterRel="sameClick">
                                          <p:stCondLst>
                                            <p:cond evt="begin" delay="0">
                                              <p:tn val="63"/>
                                            </p:cond>
                                          </p:stCondLst>
                                          <p:endCondLst>
                                            <p:cond evt="onStopAudio" delay="0">
                                              <p:tgtEl>
                                                <p:sldTgt/>
                                              </p:tgtEl>
                                            </p:cond>
                                          </p:endCondLst>
                                        </p:cTn>
                                        <p:tgtEl>
                                          <p:sndTgt r:embed="rId4" name="am thanh dong ho chay_5giay.wav"/>
                                        </p:tgtEl>
                                      </p:cMediaNode>
                                    </p:audio>
                                  </p:subTnLst>
                                </p:cTn>
                              </p:par>
                            </p:childTnLst>
                          </p:cTn>
                        </p:par>
                        <p:par>
                          <p:cTn id="66" fill="hold">
                            <p:stCondLst>
                              <p:cond delay="5500"/>
                            </p:stCondLst>
                            <p:childTnLst>
                              <p:par>
                                <p:cTn id="67" presetID="4" presetClass="entr" presetSubtype="32"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box(out)">
                                      <p:cBhvr>
                                        <p:cTn id="69" dur="1000"/>
                                        <p:tgtEl>
                                          <p:spTgt spid="99"/>
                                        </p:tgtEl>
                                      </p:cBhvr>
                                    </p:animEffect>
                                  </p:childTnLst>
                                  <p:subTnLst>
                                    <p:audio>
                                      <p:cMediaNode>
                                        <p:cTn display="0" masterRel="sameClick">
                                          <p:stCondLst>
                                            <p:cond evt="begin" delay="0">
                                              <p:tn val="67"/>
                                            </p:cond>
                                          </p:stCondLst>
                                          <p:endCondLst>
                                            <p:cond evt="onStopAudio" delay="0">
                                              <p:tgtEl>
                                                <p:sldTgt/>
                                              </p:tgtEl>
                                            </p:cond>
                                          </p:endCondLst>
                                        </p:cTn>
                                        <p:tgtEl>
                                          <p:sndTgt r:embed="rId4" name="am thanh dong ho chay_5giay.wav"/>
                                        </p:tgtEl>
                                      </p:cMediaNode>
                                    </p:audio>
                                  </p:subTnLst>
                                </p:cTn>
                              </p:par>
                            </p:childTnLst>
                          </p:cTn>
                        </p:par>
                        <p:par>
                          <p:cTn id="70" fill="hold">
                            <p:stCondLst>
                              <p:cond delay="6500"/>
                            </p:stCondLst>
                            <p:childTnLst>
                              <p:par>
                                <p:cTn id="71" presetID="4" presetClass="entr" presetSubtype="32" fill="hold" grpId="0" nodeType="afterEffect">
                                  <p:stCondLst>
                                    <p:cond delay="0"/>
                                  </p:stCondLst>
                                  <p:childTnLst>
                                    <p:set>
                                      <p:cBhvr>
                                        <p:cTn id="72" dur="1" fill="hold">
                                          <p:stCondLst>
                                            <p:cond delay="0"/>
                                          </p:stCondLst>
                                        </p:cTn>
                                        <p:tgtEl>
                                          <p:spTgt spid="100"/>
                                        </p:tgtEl>
                                        <p:attrNameLst>
                                          <p:attrName>style.visibility</p:attrName>
                                        </p:attrNameLst>
                                      </p:cBhvr>
                                      <p:to>
                                        <p:strVal val="visible"/>
                                      </p:to>
                                    </p:set>
                                    <p:animEffect transition="in" filter="box(out)">
                                      <p:cBhvr>
                                        <p:cTn id="73" dur="1000"/>
                                        <p:tgtEl>
                                          <p:spTgt spid="100"/>
                                        </p:tgtEl>
                                      </p:cBhvr>
                                    </p:animEffect>
                                  </p:childTnLst>
                                  <p:subTnLst>
                                    <p:audio>
                                      <p:cMediaNode>
                                        <p:cTn display="0" masterRel="sameClick">
                                          <p:stCondLst>
                                            <p:cond evt="begin" delay="0">
                                              <p:tn val="71"/>
                                            </p:cond>
                                          </p:stCondLst>
                                          <p:endCondLst>
                                            <p:cond evt="onStopAudio" delay="0">
                                              <p:tgtEl>
                                                <p:sldTgt/>
                                              </p:tgtEl>
                                            </p:cond>
                                          </p:endCondLst>
                                        </p:cTn>
                                        <p:tgtEl>
                                          <p:sndTgt r:embed="rId4" name="am thanh dong ho chay_5giay.wav"/>
                                        </p:tgtEl>
                                      </p:cMediaNode>
                                    </p:audio>
                                  </p:subTnLst>
                                </p:cTn>
                              </p:par>
                            </p:childTnLst>
                          </p:cTn>
                        </p:par>
                        <p:par>
                          <p:cTn id="74" fill="hold">
                            <p:stCondLst>
                              <p:cond delay="7500"/>
                            </p:stCondLst>
                            <p:childTnLst>
                              <p:par>
                                <p:cTn id="75" presetID="4" presetClass="entr" presetSubtype="32" fill="hold" grpId="0" nodeType="afterEffect">
                                  <p:stCondLst>
                                    <p:cond delay="0"/>
                                  </p:stCondLst>
                                  <p:childTnLst>
                                    <p:set>
                                      <p:cBhvr>
                                        <p:cTn id="76" dur="1" fill="hold">
                                          <p:stCondLst>
                                            <p:cond delay="0"/>
                                          </p:stCondLst>
                                        </p:cTn>
                                        <p:tgtEl>
                                          <p:spTgt spid="101"/>
                                        </p:tgtEl>
                                        <p:attrNameLst>
                                          <p:attrName>style.visibility</p:attrName>
                                        </p:attrNameLst>
                                      </p:cBhvr>
                                      <p:to>
                                        <p:strVal val="visible"/>
                                      </p:to>
                                    </p:set>
                                    <p:animEffect transition="in" filter="box(out)">
                                      <p:cBhvr>
                                        <p:cTn id="77" dur="1000"/>
                                        <p:tgtEl>
                                          <p:spTgt spid="101"/>
                                        </p:tgtEl>
                                      </p:cBhvr>
                                    </p:animEffect>
                                  </p:childTnLst>
                                  <p:subTnLst>
                                    <p:audio>
                                      <p:cMediaNode>
                                        <p:cTn display="0" masterRel="sameClick">
                                          <p:stCondLst>
                                            <p:cond evt="begin" delay="0">
                                              <p:tn val="75"/>
                                            </p:cond>
                                          </p:stCondLst>
                                          <p:endCondLst>
                                            <p:cond evt="onStopAudio" delay="0">
                                              <p:tgtEl>
                                                <p:sldTgt/>
                                              </p:tgtEl>
                                            </p:cond>
                                          </p:endCondLst>
                                        </p:cTn>
                                        <p:tgtEl>
                                          <p:sndTgt r:embed="rId4" name="am thanh dong ho chay_5giay.wav"/>
                                        </p:tgtEl>
                                      </p:cMediaNode>
                                    </p:audio>
                                  </p:subTnLst>
                                </p:cTn>
                              </p:par>
                            </p:childTnLst>
                          </p:cTn>
                        </p:par>
                        <p:par>
                          <p:cTn id="78" fill="hold">
                            <p:stCondLst>
                              <p:cond delay="8500"/>
                            </p:stCondLst>
                            <p:childTnLst>
                              <p:par>
                                <p:cTn id="79" presetID="4" presetClass="entr" presetSubtype="32" fill="hold" grpId="0" nodeType="after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box(out)">
                                      <p:cBhvr>
                                        <p:cTn id="81" dur="1000"/>
                                        <p:tgtEl>
                                          <p:spTgt spid="102"/>
                                        </p:tgtEl>
                                      </p:cBhvr>
                                    </p:animEffect>
                                  </p:childTnLst>
                                  <p:subTnLst>
                                    <p:audio>
                                      <p:cMediaNode>
                                        <p:cTn display="0" masterRel="sameClick">
                                          <p:stCondLst>
                                            <p:cond evt="begin" delay="0">
                                              <p:tn val="79"/>
                                            </p:cond>
                                          </p:stCondLst>
                                          <p:endCondLst>
                                            <p:cond evt="onStopAudio" delay="0">
                                              <p:tgtEl>
                                                <p:sldTgt/>
                                              </p:tgtEl>
                                            </p:cond>
                                          </p:endCondLst>
                                        </p:cTn>
                                        <p:tgtEl>
                                          <p:sndTgt r:embed="rId4" name="am thanh dong ho chay_5giay.wav"/>
                                        </p:tgtEl>
                                      </p:cMediaNode>
                                    </p:audio>
                                  </p:subTnLst>
                                </p:cTn>
                              </p:par>
                            </p:childTnLst>
                          </p:cTn>
                        </p:par>
                        <p:par>
                          <p:cTn id="82" fill="hold">
                            <p:stCondLst>
                              <p:cond delay="9500"/>
                            </p:stCondLst>
                            <p:childTnLst>
                              <p:par>
                                <p:cTn id="83" presetID="4" presetClass="entr" presetSubtype="32" fill="hold" grpId="0" nodeType="afterEffect">
                                  <p:stCondLst>
                                    <p:cond delay="0"/>
                                  </p:stCondLst>
                                  <p:childTnLst>
                                    <p:set>
                                      <p:cBhvr>
                                        <p:cTn id="84" dur="1" fill="hold">
                                          <p:stCondLst>
                                            <p:cond delay="0"/>
                                          </p:stCondLst>
                                        </p:cTn>
                                        <p:tgtEl>
                                          <p:spTgt spid="103"/>
                                        </p:tgtEl>
                                        <p:attrNameLst>
                                          <p:attrName>style.visibility</p:attrName>
                                        </p:attrNameLst>
                                      </p:cBhvr>
                                      <p:to>
                                        <p:strVal val="visible"/>
                                      </p:to>
                                    </p:set>
                                    <p:animEffect transition="in" filter="box(out)">
                                      <p:cBhvr>
                                        <p:cTn id="85" dur="1000"/>
                                        <p:tgtEl>
                                          <p:spTgt spid="103"/>
                                        </p:tgtEl>
                                      </p:cBhvr>
                                    </p:animEffect>
                                  </p:childTnLst>
                                  <p:subTnLst>
                                    <p:audio>
                                      <p:cMediaNode>
                                        <p:cTn display="0" masterRel="sameClick">
                                          <p:stCondLst>
                                            <p:cond evt="begin" delay="0">
                                              <p:tn val="83"/>
                                            </p:cond>
                                          </p:stCondLst>
                                          <p:endCondLst>
                                            <p:cond evt="onStopAudio" delay="0">
                                              <p:tgtEl>
                                                <p:sldTgt/>
                                              </p:tgtEl>
                                            </p:cond>
                                          </p:endCondLst>
                                        </p:cTn>
                                        <p:tgtEl>
                                          <p:sndTgt r:embed="rId5" name="hammer.wav"/>
                                        </p:tgtEl>
                                      </p:cMediaNode>
                                    </p:audio>
                                  </p:subTnLst>
                                </p:cTn>
                              </p:par>
                            </p:childTnLst>
                          </p:cTn>
                        </p:par>
                        <p:par>
                          <p:cTn id="86" fill="hold">
                            <p:stCondLst>
                              <p:cond delay="10500"/>
                            </p:stCondLst>
                            <p:childTnLst>
                              <p:par>
                                <p:cTn id="87" presetID="4" presetClass="entr" presetSubtype="32" fill="hold" grpId="0" nodeType="afterEffect">
                                  <p:stCondLst>
                                    <p:cond delay="0"/>
                                  </p:stCondLst>
                                  <p:childTnLst>
                                    <p:set>
                                      <p:cBhvr>
                                        <p:cTn id="88" dur="1" fill="hold">
                                          <p:stCondLst>
                                            <p:cond delay="0"/>
                                          </p:stCondLst>
                                        </p:cTn>
                                        <p:tgtEl>
                                          <p:spTgt spid="104"/>
                                        </p:tgtEl>
                                        <p:attrNameLst>
                                          <p:attrName>style.visibility</p:attrName>
                                        </p:attrNameLst>
                                      </p:cBhvr>
                                      <p:to>
                                        <p:strVal val="visible"/>
                                      </p:to>
                                    </p:set>
                                    <p:animEffect transition="in" filter="box(out)">
                                      <p:cBhvr>
                                        <p:cTn id="89" dur="1000"/>
                                        <p:tgtEl>
                                          <p:spTgt spid="104"/>
                                        </p:tgtEl>
                                      </p:cBhvr>
                                    </p:animEffect>
                                  </p:childTnLst>
                                  <p:subTnLst>
                                    <p:audio>
                                      <p:cMediaNode>
                                        <p:cTn display="0" masterRel="sameClick">
                                          <p:stCondLst>
                                            <p:cond evt="begin" delay="0">
                                              <p:tn val="87"/>
                                            </p:cond>
                                          </p:stCondLst>
                                          <p:endCondLst>
                                            <p:cond evt="onStopAudio" delay="0">
                                              <p:tgtEl>
                                                <p:sldTgt/>
                                              </p:tgtEl>
                                            </p:cond>
                                          </p:endCondLst>
                                        </p:cTn>
                                        <p:tgtEl>
                                          <p:sndTgt r:embed="rId5" name="hammer.wav"/>
                                        </p:tgtEl>
                                      </p:cMediaNode>
                                    </p:audio>
                                  </p:subTnLst>
                                </p:cTn>
                              </p:par>
                            </p:childTnLst>
                          </p:cTn>
                        </p:par>
                        <p:par>
                          <p:cTn id="90" fill="hold">
                            <p:stCondLst>
                              <p:cond delay="11500"/>
                            </p:stCondLst>
                            <p:childTnLst>
                              <p:par>
                                <p:cTn id="91" presetID="4" presetClass="entr" presetSubtype="32"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box(out)">
                                      <p:cBhvr>
                                        <p:cTn id="93" dur="1000"/>
                                        <p:tgtEl>
                                          <p:spTgt spid="105"/>
                                        </p:tgtEl>
                                      </p:cBhvr>
                                    </p:animEffect>
                                  </p:childTnLst>
                                  <p:subTnLst>
                                    <p:audio>
                                      <p:cMediaNode>
                                        <p:cTn display="0" masterRel="sameClick">
                                          <p:stCondLst>
                                            <p:cond evt="begin" delay="0">
                                              <p:tn val="91"/>
                                            </p:cond>
                                          </p:stCondLst>
                                          <p:endCondLst>
                                            <p:cond evt="onStopAudio" delay="0">
                                              <p:tgtEl>
                                                <p:sldTgt/>
                                              </p:tgtEl>
                                            </p:cond>
                                          </p:endCondLst>
                                        </p:cTn>
                                        <p:tgtEl>
                                          <p:sndTgt r:embed="rId5" name="hammer.wav"/>
                                        </p:tgtEl>
                                      </p:cMediaNode>
                                    </p:audio>
                                  </p:subTnLst>
                                </p:cTn>
                              </p:par>
                            </p:childTnLst>
                          </p:cTn>
                        </p:par>
                        <p:par>
                          <p:cTn id="94" fill="hold">
                            <p:stCondLst>
                              <p:cond delay="12500"/>
                            </p:stCondLst>
                            <p:childTnLst>
                              <p:par>
                                <p:cTn id="95" presetID="4" presetClass="entr" presetSubtype="32" fill="hold" grpId="0" nodeType="afterEffect">
                                  <p:stCondLst>
                                    <p:cond delay="0"/>
                                  </p:stCondLst>
                                  <p:childTnLst>
                                    <p:set>
                                      <p:cBhvr>
                                        <p:cTn id="96" dur="1" fill="hold">
                                          <p:stCondLst>
                                            <p:cond delay="0"/>
                                          </p:stCondLst>
                                        </p:cTn>
                                        <p:tgtEl>
                                          <p:spTgt spid="106"/>
                                        </p:tgtEl>
                                        <p:attrNameLst>
                                          <p:attrName>style.visibility</p:attrName>
                                        </p:attrNameLst>
                                      </p:cBhvr>
                                      <p:to>
                                        <p:strVal val="visible"/>
                                      </p:to>
                                    </p:set>
                                    <p:animEffect transition="in" filter="box(out)">
                                      <p:cBhvr>
                                        <p:cTn id="97" dur="1000"/>
                                        <p:tgtEl>
                                          <p:spTgt spid="106"/>
                                        </p:tgtEl>
                                      </p:cBhvr>
                                    </p:animEffect>
                                  </p:childTnLst>
                                  <p:subTnLst>
                                    <p:audio>
                                      <p:cMediaNode>
                                        <p:cTn display="0" masterRel="sameClick">
                                          <p:stCondLst>
                                            <p:cond evt="begin" delay="0">
                                              <p:tn val="95"/>
                                            </p:cond>
                                          </p:stCondLst>
                                          <p:endCondLst>
                                            <p:cond evt="onStopAudio" delay="0">
                                              <p:tgtEl>
                                                <p:sldTgt/>
                                              </p:tgtEl>
                                            </p:cond>
                                          </p:endCondLst>
                                        </p:cTn>
                                        <p:tgtEl>
                                          <p:sndTgt r:embed="rId5" name="hammer.wav"/>
                                        </p:tgtEl>
                                      </p:cMediaNode>
                                    </p:audio>
                                  </p:subTnLst>
                                </p:cTn>
                              </p:par>
                            </p:childTnLst>
                          </p:cTn>
                        </p:par>
                        <p:par>
                          <p:cTn id="98" fill="hold">
                            <p:stCondLst>
                              <p:cond delay="13500"/>
                            </p:stCondLst>
                            <p:childTnLst>
                              <p:par>
                                <p:cTn id="99" presetID="4" presetClass="entr" presetSubtype="32" fill="hold" grpId="0" nodeType="afterEffect">
                                  <p:stCondLst>
                                    <p:cond delay="0"/>
                                  </p:stCondLst>
                                  <p:childTnLst>
                                    <p:set>
                                      <p:cBhvr>
                                        <p:cTn id="100" dur="1" fill="hold">
                                          <p:stCondLst>
                                            <p:cond delay="0"/>
                                          </p:stCondLst>
                                        </p:cTn>
                                        <p:tgtEl>
                                          <p:spTgt spid="107"/>
                                        </p:tgtEl>
                                        <p:attrNameLst>
                                          <p:attrName>style.visibility</p:attrName>
                                        </p:attrNameLst>
                                      </p:cBhvr>
                                      <p:to>
                                        <p:strVal val="visible"/>
                                      </p:to>
                                    </p:set>
                                    <p:animEffect transition="in" filter="box(out)">
                                      <p:cBhvr>
                                        <p:cTn id="101" dur="1000"/>
                                        <p:tgtEl>
                                          <p:spTgt spid="107"/>
                                        </p:tgtEl>
                                      </p:cBhvr>
                                    </p:animEffect>
                                  </p:childTnLst>
                                  <p:subTnLst>
                                    <p:audio>
                                      <p:cMediaNode>
                                        <p:cTn display="0" masterRel="sameClick">
                                          <p:stCondLst>
                                            <p:cond evt="begin" delay="0">
                                              <p:tn val="99"/>
                                            </p:cond>
                                          </p:stCondLst>
                                          <p:endCondLst>
                                            <p:cond evt="onStopAudio" delay="0">
                                              <p:tgtEl>
                                                <p:sldTgt/>
                                              </p:tgtEl>
                                            </p:cond>
                                          </p:endCondLst>
                                        </p:cTn>
                                        <p:tgtEl>
                                          <p:sndTgt r:embed="rId5" name="hammer.wav"/>
                                        </p:tgtEl>
                                      </p:cMediaNode>
                                    </p:audio>
                                  </p:subTnLst>
                                </p:cTn>
                              </p:par>
                            </p:childTnLst>
                          </p:cTn>
                        </p:par>
                        <p:par>
                          <p:cTn id="102" fill="hold">
                            <p:stCondLst>
                              <p:cond delay="14500"/>
                            </p:stCondLst>
                            <p:childTnLst>
                              <p:par>
                                <p:cTn id="103" presetID="4" presetClass="entr" presetSubtype="32" fill="hold" grpId="0" nodeType="afterEffect">
                                  <p:stCondLst>
                                    <p:cond delay="0"/>
                                  </p:stCondLst>
                                  <p:childTnLst>
                                    <p:set>
                                      <p:cBhvr>
                                        <p:cTn id="104" dur="1" fill="hold">
                                          <p:stCondLst>
                                            <p:cond delay="0"/>
                                          </p:stCondLst>
                                        </p:cTn>
                                        <p:tgtEl>
                                          <p:spTgt spid="108"/>
                                        </p:tgtEl>
                                        <p:attrNameLst>
                                          <p:attrName>style.visibility</p:attrName>
                                        </p:attrNameLst>
                                      </p:cBhvr>
                                      <p:to>
                                        <p:strVal val="visible"/>
                                      </p:to>
                                    </p:set>
                                    <p:animEffect transition="in" filter="box(out)">
                                      <p:cBhvr>
                                        <p:cTn id="105" dur="1000"/>
                                        <p:tgtEl>
                                          <p:spTgt spid="108"/>
                                        </p:tgtEl>
                                      </p:cBhvr>
                                    </p:animEffect>
                                  </p:childTnLst>
                                  <p:subTnLst>
                                    <p:audio>
                                      <p:cMediaNode>
                                        <p:cTn display="0" masterRel="sameClick">
                                          <p:stCondLst>
                                            <p:cond evt="begin" delay="0">
                                              <p:tn val="103"/>
                                            </p:cond>
                                          </p:stCondLst>
                                          <p:endCondLst>
                                            <p:cond evt="onStopAudio" delay="0">
                                              <p:tgtEl>
                                                <p:sldTgt/>
                                              </p:tgtEl>
                                            </p:cond>
                                          </p:endCondLst>
                                        </p:cTn>
                                        <p:tgtEl>
                                          <p:sndTgt r:embed="rId6" name="drumroll.wav"/>
                                        </p:tgtEl>
                                      </p:cMediaNode>
                                    </p:audio>
                                  </p:subTnLst>
                                </p:cTn>
                              </p:par>
                              <p:par>
                                <p:cTn id="106" presetID="4" presetClass="entr" presetSubtype="32" fill="hold" grpId="0" nodeType="withEffect">
                                  <p:stCondLst>
                                    <p:cond delay="0"/>
                                  </p:stCondLst>
                                  <p:childTnLst>
                                    <p:set>
                                      <p:cBhvr>
                                        <p:cTn id="107" dur="1" fill="hold">
                                          <p:stCondLst>
                                            <p:cond delay="0"/>
                                          </p:stCondLst>
                                        </p:cTn>
                                        <p:tgtEl>
                                          <p:spTgt spid="109"/>
                                        </p:tgtEl>
                                        <p:attrNameLst>
                                          <p:attrName>style.visibility</p:attrName>
                                        </p:attrNameLst>
                                      </p:cBhvr>
                                      <p:to>
                                        <p:strVal val="visible"/>
                                      </p:to>
                                    </p:set>
                                    <p:animEffect transition="in" filter="box(out)">
                                      <p:cBhvr>
                                        <p:cTn id="108" dur="1000"/>
                                        <p:tgtEl>
                                          <p:spTgt spid="109"/>
                                        </p:tgtEl>
                                      </p:cBhvr>
                                    </p:animEffect>
                                  </p:childTnLst>
                                  <p:subTnLst>
                                    <p:audio>
                                      <p:cMediaNode>
                                        <p:cTn display="0" masterRel="sameClick">
                                          <p:stCondLst>
                                            <p:cond evt="begin" delay="0">
                                              <p:tn val="106"/>
                                            </p:cond>
                                          </p:stCondLst>
                                          <p:endCondLst>
                                            <p:cond evt="onStopAudio" delay="0">
                                              <p:tgtEl>
                                                <p:sldTgt/>
                                              </p:tgtEl>
                                            </p:cond>
                                          </p:endCondLst>
                                        </p:cTn>
                                        <p:tgtEl>
                                          <p:sndTgt r:embed="rId6" name="drumroll.wav"/>
                                        </p:tgtEl>
                                      </p:cMediaNode>
                                    </p:audio>
                                  </p:subTnLst>
                                </p:cTn>
                              </p:par>
                              <p:par>
                                <p:cTn id="109" presetID="4" presetClass="exit" presetSubtype="16" fill="hold" grpId="0" nodeType="withEffect">
                                  <p:stCondLst>
                                    <p:cond delay="0"/>
                                  </p:stCondLst>
                                  <p:childTnLst>
                                    <p:animEffect transition="out" filter="box(in)">
                                      <p:cBhvr>
                                        <p:cTn id="110" dur="500"/>
                                        <p:tgtEl>
                                          <p:spTgt spid="46"/>
                                        </p:tgtEl>
                                      </p:cBhvr>
                                    </p:animEffect>
                                    <p:set>
                                      <p:cBhvr>
                                        <p:cTn id="111" dur="1" fill="hold">
                                          <p:stCondLst>
                                            <p:cond delay="499"/>
                                          </p:stCondLst>
                                        </p:cTn>
                                        <p:tgtEl>
                                          <p:spTgt spid="46"/>
                                        </p:tgtEl>
                                        <p:attrNameLst>
                                          <p:attrName>style.visibility</p:attrName>
                                        </p:attrNameLst>
                                      </p:cBhvr>
                                      <p:to>
                                        <p:strVal val="hidden"/>
                                      </p:to>
                                    </p:set>
                                  </p:childTnLst>
                                </p:cTn>
                              </p:par>
                            </p:childTnLst>
                          </p:cTn>
                        </p:par>
                        <p:par>
                          <p:cTn id="112" fill="hold">
                            <p:stCondLst>
                              <p:cond delay="15500"/>
                            </p:stCondLst>
                            <p:childTnLst>
                              <p:par>
                                <p:cTn id="113" presetID="20" presetClass="emph" presetSubtype="0" repeatCount="5000" fill="hold" nodeType="afterEffect">
                                  <p:stCondLst>
                                    <p:cond delay="0"/>
                                  </p:stCondLst>
                                  <p:iterate type="lt">
                                    <p:tmPct val="10000"/>
                                  </p:iterate>
                                  <p:childTnLst>
                                    <p:set>
                                      <p:cBhvr override="childStyle">
                                        <p:cTn id="114" dur="500" autoRev="1" fill="hold"/>
                                        <p:tgtEl>
                                          <p:spTgt spid="42">
                                            <p:txEl>
                                              <p:pRg st="0" end="0"/>
                                            </p:txEl>
                                          </p:spTgt>
                                        </p:tgtEl>
                                        <p:attrNameLst>
                                          <p:attrName>style.color</p:attrName>
                                        </p:attrNameLst>
                                      </p:cBhvr>
                                      <p:to>
                                        <p:clrVal>
                                          <a:schemeClr val="accent2"/>
                                        </p:clrVal>
                                      </p:to>
                                    </p:set>
                                    <p:set>
                                      <p:cBhvr>
                                        <p:cTn id="115" dur="500" autoRev="1" fill="hold"/>
                                        <p:tgtEl>
                                          <p:spTgt spid="42">
                                            <p:txEl>
                                              <p:pRg st="0" end="0"/>
                                            </p:txEl>
                                          </p:spTgt>
                                        </p:tgtEl>
                                        <p:attrNameLst>
                                          <p:attrName>fillcolor</p:attrName>
                                        </p:attrNameLst>
                                      </p:cBhvr>
                                      <p:to>
                                        <p:clrVal>
                                          <a:schemeClr val="accent2"/>
                                        </p:clrVal>
                                      </p:to>
                                    </p:set>
                                    <p:set>
                                      <p:cBhvr>
                                        <p:cTn id="116" dur="500" autoRev="1" fill="hold"/>
                                        <p:tgtEl>
                                          <p:spTgt spid="42">
                                            <p:txEl>
                                              <p:pRg st="0" end="0"/>
                                            </p:txEl>
                                          </p:spTgt>
                                        </p:tgtEl>
                                        <p:attrNameLst>
                                          <p:attrName>fill.type</p:attrName>
                                        </p:attrNameLst>
                                      </p:cBhvr>
                                      <p:to>
                                        <p:strVal val="solid"/>
                                      </p:to>
                                    </p:set>
                                  </p:childTnLst>
                                </p:cTn>
                              </p:par>
                            </p:childTnLst>
                          </p:cTn>
                        </p:par>
                      </p:childTnLst>
                    </p:cTn>
                  </p:par>
                </p:childTnLst>
              </p:cTn>
              <p:nextCondLst>
                <p:cond evt="onClick" delay="0">
                  <p:tgtEl>
                    <p:spTgt spid="47"/>
                  </p:tgtEl>
                </p:cond>
              </p:nextCondLst>
            </p:seq>
          </p:childTnLst>
        </p:cTn>
      </p:par>
    </p:tnLst>
    <p:bldLst>
      <p:bldP spid="8" grpId="0" animBg="1"/>
      <p:bldP spid="9" grpId="0" animBg="1"/>
      <p:bldP spid="10" grpId="0" animBg="1"/>
      <p:bldP spid="11" grpId="0" animBg="1"/>
      <p:bldP spid="45" grpId="0" animBg="1"/>
      <p:bldP spid="46" grpId="0" animBg="1"/>
      <p:bldP spid="47"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11451" y="2259426"/>
            <a:ext cx="5967591" cy="912119"/>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2911452" y="3092029"/>
            <a:ext cx="5967591" cy="912119"/>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911451" y="3924631"/>
            <a:ext cx="5967591" cy="912119"/>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949311" y="4750015"/>
            <a:ext cx="5967591" cy="912119"/>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479351" y="2259715"/>
            <a:ext cx="5310759" cy="904136"/>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3479351" y="3106819"/>
            <a:ext cx="5310759" cy="904136"/>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3479351" y="3933104"/>
            <a:ext cx="5310759" cy="904136"/>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479351" y="4756622"/>
            <a:ext cx="5310759" cy="904136"/>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397620" y="1171681"/>
            <a:ext cx="84714" cy="4238346"/>
          </a:xfrm>
          <a:prstGeom prst="rect">
            <a:avLst/>
          </a:prstGeom>
          <a:solidFill>
            <a:srgbClr val="EEFB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sp>
        <p:nvSpPr>
          <p:cNvPr id="13" name="Isosceles Triangle 12"/>
          <p:cNvSpPr/>
          <p:nvPr/>
        </p:nvSpPr>
        <p:spPr>
          <a:xfrm rot="5400000">
            <a:off x="2553582" y="2538260"/>
            <a:ext cx="419575" cy="563096"/>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sp>
        <p:nvSpPr>
          <p:cNvPr id="14" name="Isosceles Triangle 13"/>
          <p:cNvSpPr/>
          <p:nvPr/>
        </p:nvSpPr>
        <p:spPr>
          <a:xfrm rot="5400000">
            <a:off x="2548789" y="3274488"/>
            <a:ext cx="419575" cy="563096"/>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sp>
        <p:nvSpPr>
          <p:cNvPr id="15" name="Isosceles Triangle 14"/>
          <p:cNvSpPr/>
          <p:nvPr/>
        </p:nvSpPr>
        <p:spPr>
          <a:xfrm rot="5400000">
            <a:off x="2540887" y="4150505"/>
            <a:ext cx="419575" cy="563096"/>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sp>
        <p:nvSpPr>
          <p:cNvPr id="16" name="Isosceles Triangle 15"/>
          <p:cNvSpPr/>
          <p:nvPr/>
        </p:nvSpPr>
        <p:spPr>
          <a:xfrm rot="5400000">
            <a:off x="2552638" y="4918691"/>
            <a:ext cx="419575" cy="563096"/>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2347090" y="699394"/>
            <a:ext cx="6661142" cy="154148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3035240" y="838200"/>
            <a:ext cx="5880160" cy="1359129"/>
          </a:xfrm>
          <a:prstGeom prst="roundRect">
            <a:avLst/>
          </a:prstGeom>
          <a:solidFill>
            <a:schemeClr val="bg2"/>
          </a:solidFill>
          <a:ln>
            <a:noFill/>
          </a:ln>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2917810" y="2277224"/>
            <a:ext cx="720777" cy="885539"/>
            <a:chOff x="3890413" y="2139540"/>
            <a:chExt cx="944519" cy="934477"/>
          </a:xfrm>
        </p:grpSpPr>
        <p:sp>
          <p:nvSpPr>
            <p:cNvPr id="20" name="Rounded Rectangle 19"/>
            <p:cNvSpPr/>
            <p:nvPr/>
          </p:nvSpPr>
          <p:spPr>
            <a:xfrm rot="20420039">
              <a:off x="3890413" y="2139540"/>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solidFill>
                  <a:prstClr val="black"/>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4104084" y="2275258"/>
              <a:ext cx="630602" cy="617092"/>
            </a:xfrm>
            <a:prstGeom prst="rect">
              <a:avLst/>
            </a:prstGeom>
            <a:noFill/>
          </p:spPr>
          <p:txBody>
            <a:bodyPr wrap="non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A</a:t>
              </a:r>
            </a:p>
          </p:txBody>
        </p:sp>
      </p:grpSp>
      <p:grpSp>
        <p:nvGrpSpPr>
          <p:cNvPr id="22" name="Group 21"/>
          <p:cNvGrpSpPr/>
          <p:nvPr/>
        </p:nvGrpSpPr>
        <p:grpSpPr>
          <a:xfrm>
            <a:off x="2898400" y="3103535"/>
            <a:ext cx="720777" cy="885539"/>
            <a:chOff x="3864532" y="3241287"/>
            <a:chExt cx="944519" cy="934477"/>
          </a:xfrm>
        </p:grpSpPr>
        <p:sp>
          <p:nvSpPr>
            <p:cNvPr id="23" name="Rounded Rectangle 22"/>
            <p:cNvSpPr/>
            <p:nvPr/>
          </p:nvSpPr>
          <p:spPr>
            <a:xfrm rot="20420039">
              <a:off x="3864532" y="3241287"/>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solidFill>
                  <a:prstClr val="black"/>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4094763" y="3398603"/>
              <a:ext cx="601193" cy="617092"/>
            </a:xfrm>
            <a:prstGeom prst="rect">
              <a:avLst/>
            </a:prstGeom>
            <a:noFill/>
          </p:spPr>
          <p:txBody>
            <a:bodyPr wrap="non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B</a:t>
              </a:r>
            </a:p>
          </p:txBody>
        </p:sp>
      </p:grpSp>
      <p:grpSp>
        <p:nvGrpSpPr>
          <p:cNvPr id="25" name="Group 24"/>
          <p:cNvGrpSpPr/>
          <p:nvPr/>
        </p:nvGrpSpPr>
        <p:grpSpPr>
          <a:xfrm>
            <a:off x="2937221" y="3960881"/>
            <a:ext cx="720777" cy="885539"/>
            <a:chOff x="3916294" y="4384416"/>
            <a:chExt cx="944519" cy="934477"/>
          </a:xfrm>
        </p:grpSpPr>
        <p:sp>
          <p:nvSpPr>
            <p:cNvPr id="26" name="Rounded Rectangle 25"/>
            <p:cNvSpPr/>
            <p:nvPr/>
          </p:nvSpPr>
          <p:spPr>
            <a:xfrm rot="20420039">
              <a:off x="3916294" y="4384416"/>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solidFill>
                  <a:prstClr val="black"/>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4124234" y="4520041"/>
              <a:ext cx="630602" cy="617092"/>
            </a:xfrm>
            <a:prstGeom prst="rect">
              <a:avLst/>
            </a:prstGeom>
            <a:noFill/>
          </p:spPr>
          <p:txBody>
            <a:bodyPr wrap="non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C</a:t>
              </a:r>
            </a:p>
          </p:txBody>
        </p:sp>
      </p:grpSp>
      <p:grpSp>
        <p:nvGrpSpPr>
          <p:cNvPr id="28" name="Group 27"/>
          <p:cNvGrpSpPr/>
          <p:nvPr/>
        </p:nvGrpSpPr>
        <p:grpSpPr>
          <a:xfrm>
            <a:off x="2965766" y="4784256"/>
            <a:ext cx="720777" cy="885539"/>
            <a:chOff x="3954354" y="5482249"/>
            <a:chExt cx="944519" cy="934477"/>
          </a:xfrm>
        </p:grpSpPr>
        <p:sp>
          <p:nvSpPr>
            <p:cNvPr id="29" name="Rounded Rectangle 28"/>
            <p:cNvSpPr/>
            <p:nvPr/>
          </p:nvSpPr>
          <p:spPr>
            <a:xfrm rot="20420039">
              <a:off x="3954354" y="5482249"/>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solidFill>
                  <a:prstClr val="black"/>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4171761" y="5631344"/>
              <a:ext cx="630602" cy="617092"/>
            </a:xfrm>
            <a:prstGeom prst="rect">
              <a:avLst/>
            </a:prstGeom>
            <a:noFill/>
          </p:spPr>
          <p:txBody>
            <a:bodyPr wrap="non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D</a:t>
              </a:r>
            </a:p>
          </p:txBody>
        </p:sp>
      </p:gr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29350">
            <a:off x="7989525" y="925988"/>
            <a:ext cx="1020005" cy="1276186"/>
          </a:xfrm>
          <a:prstGeom prst="rect">
            <a:avLst/>
          </a:prstGeom>
        </p:spPr>
      </p:pic>
      <p:sp>
        <p:nvSpPr>
          <p:cNvPr id="32" name="TextBox 31"/>
          <p:cNvSpPr txBox="1"/>
          <p:nvPr/>
        </p:nvSpPr>
        <p:spPr>
          <a:xfrm>
            <a:off x="3601933" y="1144009"/>
            <a:ext cx="4537611" cy="707886"/>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yếu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tính</a:t>
            </a:r>
            <a:r>
              <a:rPr lang="en-US" sz="2000" b="1" dirty="0">
                <a:latin typeface="Times New Roman" panose="02020603050405020304" pitchFamily="18" charset="0"/>
                <a:cs typeface="Times New Roman" panose="02020603050405020304" pitchFamily="18" charset="0"/>
              </a:rPr>
              <a:t> phi </a:t>
            </a:r>
            <a:r>
              <a:rPr lang="en-US" sz="2000" b="1" dirty="0" err="1">
                <a:latin typeface="Times New Roman" panose="02020603050405020304" pitchFamily="18" charset="0"/>
                <a:cs typeface="Times New Roman" panose="02020603050405020304" pitchFamily="18" charset="0"/>
              </a:rPr>
              <a:t>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loại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kí</a:t>
            </a:r>
            <a:r>
              <a:rPr lang="vi-VN" sz="2000" b="1" dirty="0">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3652806" y="2292073"/>
            <a:ext cx="5226236"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000" dirty="0" err="1">
                <a:latin typeface="Times New Roman" panose="02020603050405020304" pitchFamily="18" charset="0"/>
                <a:cs typeface="Times New Roman" panose="02020603050405020304" pitchFamily="18" charset="0"/>
              </a:rPr>
              <a:t>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a:t>
            </a:r>
            <a:endParaRPr lang="en-US" sz="2000" dirty="0">
              <a:solidFill>
                <a:srgbClr val="1611DF"/>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3674104" y="3064896"/>
            <a:ext cx="5268618"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000" dirty="0" err="1">
                <a:latin typeface="Times New Roman" panose="02020603050405020304" pitchFamily="18" charset="0"/>
                <a:cs typeface="Times New Roman" panose="02020603050405020304" pitchFamily="18" charset="0"/>
              </a:rPr>
              <a:t>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danh</a:t>
            </a:r>
            <a:r>
              <a:rPr lang="en-US" sz="2000" dirty="0">
                <a:latin typeface="Times New Roman" panose="02020603050405020304" pitchFamily="18" charset="0"/>
                <a:cs typeface="Times New Roman" panose="02020603050405020304" pitchFamily="18" charset="0"/>
              </a:rPr>
              <a:t>, …</a:t>
            </a:r>
            <a:endParaRPr lang="en-US" sz="2000" dirty="0">
              <a:solidFill>
                <a:srgbClr val="1611DF"/>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3678619" y="4166148"/>
            <a:ext cx="5149351"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err="1">
                <a:latin typeface="Times New Roman" panose="02020603050405020304" pitchFamily="18" charset="0"/>
                <a:cs typeface="Times New Roman" panose="02020603050405020304" pitchFamily="18" charset="0"/>
              </a:rPr>
              <a:t>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danh</a:t>
            </a:r>
            <a:r>
              <a:rPr lang="en-US" sz="2000" dirty="0">
                <a:latin typeface="Times New Roman" panose="02020603050405020304" pitchFamily="18" charset="0"/>
                <a:cs typeface="Times New Roman" panose="02020603050405020304" pitchFamily="18" charset="0"/>
              </a:rPr>
              <a:t>, …</a:t>
            </a:r>
          </a:p>
        </p:txBody>
      </p:sp>
      <p:sp>
        <p:nvSpPr>
          <p:cNvPr id="36" name="TextBox 35"/>
          <p:cNvSpPr txBox="1"/>
          <p:nvPr/>
        </p:nvSpPr>
        <p:spPr>
          <a:xfrm>
            <a:off x="3721376" y="4975172"/>
            <a:ext cx="5080806"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err="1">
                <a:latin typeface="Times New Roman" panose="02020603050405020304" pitchFamily="18" charset="0"/>
                <a:cs typeface="Times New Roman" panose="02020603050405020304" pitchFamily="18" charset="0"/>
              </a:rPr>
              <a:t>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a:t>
            </a:r>
          </a:p>
        </p:txBody>
      </p:sp>
      <p:grpSp>
        <p:nvGrpSpPr>
          <p:cNvPr id="37" name="Group 36"/>
          <p:cNvGrpSpPr/>
          <p:nvPr/>
        </p:nvGrpSpPr>
        <p:grpSpPr>
          <a:xfrm>
            <a:off x="2339187" y="765761"/>
            <a:ext cx="1154830" cy="1403783"/>
            <a:chOff x="3118916" y="268364"/>
            <a:chExt cx="1513308" cy="1481361"/>
          </a:xfrm>
        </p:grpSpPr>
        <p:grpSp>
          <p:nvGrpSpPr>
            <p:cNvPr id="38" name="Group 37"/>
            <p:cNvGrpSpPr/>
            <p:nvPr/>
          </p:nvGrpSpPr>
          <p:grpSpPr>
            <a:xfrm>
              <a:off x="3118916" y="268364"/>
              <a:ext cx="1513308" cy="1481361"/>
              <a:chOff x="3118916" y="268364"/>
              <a:chExt cx="1513308" cy="1481361"/>
            </a:xfrm>
          </p:grpSpPr>
          <p:sp>
            <p:nvSpPr>
              <p:cNvPr id="40" name="Rectangle 39"/>
              <p:cNvSpPr/>
              <p:nvPr/>
            </p:nvSpPr>
            <p:spPr>
              <a:xfrm rot="20734789">
                <a:off x="3118916" y="268364"/>
                <a:ext cx="1513308" cy="1481361"/>
              </a:xfrm>
              <a:prstGeom prst="rect">
                <a:avLst/>
              </a:prstGeom>
              <a:solidFill>
                <a:schemeClr val="bg2"/>
              </a:solidFill>
              <a:ln>
                <a:noFill/>
              </a:ln>
              <a:effectLst>
                <a:outerShdw blurRad="50800" dist="38100" dir="5400000" algn="t" rotWithShape="0">
                  <a:prstClr val="black">
                    <a:alpha val="40000"/>
                  </a:prstClr>
                </a:outerShdw>
              </a:effectLst>
              <a:scene3d>
                <a:camera prst="perspectiveAbove"/>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3265635" y="642175"/>
                <a:ext cx="1152347" cy="747006"/>
              </a:xfrm>
              <a:prstGeom prst="rect">
                <a:avLst/>
              </a:prstGeom>
              <a:noFill/>
            </p:spPr>
            <p:txBody>
              <a:bodyPr wrap="squar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5</a:t>
                </a:r>
              </a:p>
            </p:txBody>
          </p:sp>
        </p:grpSp>
        <p:sp>
          <p:nvSpPr>
            <p:cNvPr id="39" name="Oval 38"/>
            <p:cNvSpPr/>
            <p:nvPr/>
          </p:nvSpPr>
          <p:spPr>
            <a:xfrm>
              <a:off x="3421856" y="667906"/>
              <a:ext cx="812994" cy="81299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New Roman" panose="02020603050405020304" pitchFamily="18" charset="0"/>
                <a:cs typeface="Times New Roman" panose="02020603050405020304" pitchFamily="18" charset="0"/>
              </a:endParaRPr>
            </a:p>
          </p:txBody>
        </p:sp>
      </p:grpSp>
      <p:sp>
        <p:nvSpPr>
          <p:cNvPr id="42" name="Rectangle 41"/>
          <p:cNvSpPr/>
          <p:nvPr/>
        </p:nvSpPr>
        <p:spPr>
          <a:xfrm>
            <a:off x="110375" y="3041438"/>
            <a:ext cx="2209679" cy="433256"/>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a:solidFill>
                  <a:srgbClr val="000000"/>
                </a:solidFill>
                <a:latin typeface="Times New Roman" panose="02020603050405020304" pitchFamily="18" charset="0"/>
                <a:cs typeface="Times New Roman" panose="02020603050405020304" pitchFamily="18" charset="0"/>
              </a:rPr>
              <a:t>Hết giờ</a:t>
            </a:r>
          </a:p>
        </p:txBody>
      </p:sp>
      <p:sp>
        <p:nvSpPr>
          <p:cNvPr id="43" name="Rectangle 42"/>
          <p:cNvSpPr/>
          <p:nvPr/>
        </p:nvSpPr>
        <p:spPr>
          <a:xfrm>
            <a:off x="110375" y="3293212"/>
            <a:ext cx="2209679" cy="1144236"/>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1400">
              <a:solidFill>
                <a:prstClr val="white"/>
              </a:solidFill>
              <a:latin typeface="Times New Roman" panose="02020603050405020304" pitchFamily="18" charset="0"/>
              <a:cs typeface="Times New Roman" panose="02020603050405020304" pitchFamily="18" charset="0"/>
            </a:endParaRPr>
          </a:p>
        </p:txBody>
      </p:sp>
      <p:sp>
        <p:nvSpPr>
          <p:cNvPr id="44" name="TextBox 7"/>
          <p:cNvSpPr txBox="1">
            <a:spLocks noChangeArrowheads="1"/>
          </p:cNvSpPr>
          <p:nvPr/>
        </p:nvSpPr>
        <p:spPr bwMode="auto">
          <a:xfrm>
            <a:off x="925955" y="3312328"/>
            <a:ext cx="23259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a:solidFill>
                  <a:prstClr val="white"/>
                </a:solidFill>
                <a:latin typeface="Times New Roman" panose="02020603050405020304" pitchFamily="18" charset="0"/>
                <a:cs typeface="Times New Roman" panose="02020603050405020304" pitchFamily="18" charset="0"/>
              </a:rPr>
              <a:t>:</a:t>
            </a:r>
          </a:p>
        </p:txBody>
      </p:sp>
      <p:sp>
        <p:nvSpPr>
          <p:cNvPr id="45" name="Rounded Rectangle 44"/>
          <p:cNvSpPr/>
          <p:nvPr/>
        </p:nvSpPr>
        <p:spPr>
          <a:xfrm>
            <a:off x="281825" y="3423340"/>
            <a:ext cx="697793"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0</a:t>
            </a:r>
          </a:p>
        </p:txBody>
      </p:sp>
      <p:sp>
        <p:nvSpPr>
          <p:cNvPr id="46" name="Rectangle 45"/>
          <p:cNvSpPr/>
          <p:nvPr/>
        </p:nvSpPr>
        <p:spPr>
          <a:xfrm>
            <a:off x="110375" y="3041438"/>
            <a:ext cx="2209679" cy="433256"/>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a:solidFill>
                  <a:srgbClr val="FF0000"/>
                </a:solidFill>
                <a:latin typeface="Times New Roman" panose="02020603050405020304" pitchFamily="18" charset="0"/>
                <a:cs typeface="Times New Roman" panose="02020603050405020304" pitchFamily="18" charset="0"/>
              </a:rPr>
              <a:t>Thời gian còn lại ...</a:t>
            </a:r>
          </a:p>
        </p:txBody>
      </p:sp>
      <p:sp>
        <p:nvSpPr>
          <p:cNvPr id="47" name="Rectangle 46"/>
          <p:cNvSpPr/>
          <p:nvPr/>
        </p:nvSpPr>
        <p:spPr>
          <a:xfrm>
            <a:off x="110375" y="3041438"/>
            <a:ext cx="2209679" cy="4332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err="1">
                <a:solidFill>
                  <a:srgbClr val="FFFFFF"/>
                </a:solidFill>
                <a:latin typeface="Times New Roman" panose="02020603050405020304" pitchFamily="18" charset="0"/>
                <a:cs typeface="Times New Roman" panose="02020603050405020304" pitchFamily="18" charset="0"/>
              </a:rPr>
              <a:t>Bắt</a:t>
            </a:r>
            <a:r>
              <a:rPr lang="en-US" sz="2000" b="1" dirty="0">
                <a:solidFill>
                  <a:srgbClr val="FFFFFF"/>
                </a:solidFill>
                <a:latin typeface="Times New Roman" panose="02020603050405020304" pitchFamily="18" charset="0"/>
                <a:cs typeface="Times New Roman" panose="02020603050405020304" pitchFamily="18" charset="0"/>
              </a:rPr>
              <a:t> </a:t>
            </a:r>
            <a:r>
              <a:rPr lang="en-US" sz="2000" b="1" dirty="0" err="1">
                <a:solidFill>
                  <a:srgbClr val="FFFFFF"/>
                </a:solidFill>
                <a:latin typeface="Times New Roman" panose="02020603050405020304" pitchFamily="18" charset="0"/>
                <a:cs typeface="Times New Roman" panose="02020603050405020304" pitchFamily="18" charset="0"/>
              </a:rPr>
              <a:t>đầu</a:t>
            </a:r>
            <a:r>
              <a:rPr lang="en-US" sz="2000" b="1" dirty="0">
                <a:solidFill>
                  <a:srgbClr val="FFFFFF"/>
                </a:solidFill>
                <a:latin typeface="Times New Roman" panose="02020603050405020304" pitchFamily="18" charset="0"/>
                <a:cs typeface="Times New Roman" panose="02020603050405020304" pitchFamily="18" charset="0"/>
              </a:rPr>
              <a:t> </a:t>
            </a:r>
            <a:r>
              <a:rPr lang="en-US" sz="2000" b="1" dirty="0" err="1">
                <a:solidFill>
                  <a:srgbClr val="FFFFFF"/>
                </a:solidFill>
                <a:latin typeface="Times New Roman" panose="02020603050405020304" pitchFamily="18" charset="0"/>
                <a:cs typeface="Times New Roman" panose="02020603050405020304" pitchFamily="18" charset="0"/>
              </a:rPr>
              <a:t>tính</a:t>
            </a:r>
            <a:r>
              <a:rPr lang="en-US" sz="2000" b="1" dirty="0">
                <a:solidFill>
                  <a:srgbClr val="FFFFFF"/>
                </a:solidFill>
                <a:latin typeface="Times New Roman" panose="02020603050405020304" pitchFamily="18" charset="0"/>
                <a:cs typeface="Times New Roman" panose="02020603050405020304" pitchFamily="18" charset="0"/>
              </a:rPr>
              <a:t> </a:t>
            </a:r>
            <a:r>
              <a:rPr lang="en-US" sz="2000" b="1" dirty="0" err="1">
                <a:solidFill>
                  <a:srgbClr val="FFFFFF"/>
                </a:solidFill>
                <a:latin typeface="Times New Roman" panose="02020603050405020304" pitchFamily="18" charset="0"/>
                <a:cs typeface="Times New Roman" panose="02020603050405020304" pitchFamily="18" charset="0"/>
              </a:rPr>
              <a:t>giờ</a:t>
            </a:r>
            <a:endParaRPr lang="en-US" sz="2000" b="1" dirty="0">
              <a:solidFill>
                <a:srgbClr val="FFFFFF"/>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00</a:t>
            </a:r>
          </a:p>
        </p:txBody>
      </p:sp>
      <p:sp>
        <p:nvSpPr>
          <p:cNvPr id="49" name="Rounded Rectangle 48"/>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59</a:t>
            </a:r>
          </a:p>
        </p:txBody>
      </p:sp>
      <p:sp>
        <p:nvSpPr>
          <p:cNvPr id="50" name="Rounded Rectangle 49"/>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58</a:t>
            </a:r>
          </a:p>
        </p:txBody>
      </p:sp>
      <p:sp>
        <p:nvSpPr>
          <p:cNvPr id="51" name="Rounded Rectangle 50"/>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57</a:t>
            </a:r>
          </a:p>
        </p:txBody>
      </p:sp>
      <p:sp>
        <p:nvSpPr>
          <p:cNvPr id="52" name="Rounded Rectangle 51"/>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56</a:t>
            </a:r>
          </a:p>
        </p:txBody>
      </p:sp>
      <p:sp>
        <p:nvSpPr>
          <p:cNvPr id="53" name="Rounded Rectangle 52"/>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55</a:t>
            </a:r>
          </a:p>
        </p:txBody>
      </p:sp>
      <p:sp>
        <p:nvSpPr>
          <p:cNvPr id="54" name="Rounded Rectangle 53"/>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54</a:t>
            </a:r>
          </a:p>
        </p:txBody>
      </p:sp>
      <p:sp>
        <p:nvSpPr>
          <p:cNvPr id="55" name="Rounded Rectangle 54"/>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53</a:t>
            </a:r>
          </a:p>
        </p:txBody>
      </p:sp>
      <p:sp>
        <p:nvSpPr>
          <p:cNvPr id="56" name="Rounded Rectangle 55"/>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52</a:t>
            </a:r>
          </a:p>
        </p:txBody>
      </p:sp>
      <p:sp>
        <p:nvSpPr>
          <p:cNvPr id="57" name="Rounded Rectangle 56"/>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51</a:t>
            </a:r>
          </a:p>
        </p:txBody>
      </p:sp>
      <p:sp>
        <p:nvSpPr>
          <p:cNvPr id="58" name="Rounded Rectangle 57"/>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50</a:t>
            </a:r>
          </a:p>
        </p:txBody>
      </p:sp>
      <p:sp>
        <p:nvSpPr>
          <p:cNvPr id="59" name="Rounded Rectangle 58"/>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49</a:t>
            </a:r>
          </a:p>
        </p:txBody>
      </p:sp>
      <p:sp>
        <p:nvSpPr>
          <p:cNvPr id="60" name="Rounded Rectangle 59"/>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48</a:t>
            </a:r>
          </a:p>
        </p:txBody>
      </p:sp>
      <p:sp>
        <p:nvSpPr>
          <p:cNvPr id="61" name="Rounded Rectangle 60"/>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47</a:t>
            </a:r>
          </a:p>
        </p:txBody>
      </p:sp>
      <p:sp>
        <p:nvSpPr>
          <p:cNvPr id="62" name="Rounded Rectangle 61"/>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46</a:t>
            </a:r>
          </a:p>
        </p:txBody>
      </p:sp>
      <p:sp>
        <p:nvSpPr>
          <p:cNvPr id="63" name="Rounded Rectangle 62"/>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45</a:t>
            </a:r>
          </a:p>
        </p:txBody>
      </p:sp>
      <p:sp>
        <p:nvSpPr>
          <p:cNvPr id="64" name="Rounded Rectangle 63"/>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44</a:t>
            </a:r>
          </a:p>
        </p:txBody>
      </p:sp>
      <p:sp>
        <p:nvSpPr>
          <p:cNvPr id="65" name="Rounded Rectangle 64"/>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43</a:t>
            </a:r>
          </a:p>
        </p:txBody>
      </p:sp>
      <p:sp>
        <p:nvSpPr>
          <p:cNvPr id="66" name="Rounded Rectangle 65"/>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42</a:t>
            </a:r>
          </a:p>
        </p:txBody>
      </p:sp>
      <p:sp>
        <p:nvSpPr>
          <p:cNvPr id="67" name="Rounded Rectangle 66"/>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41</a:t>
            </a:r>
          </a:p>
        </p:txBody>
      </p:sp>
      <p:sp>
        <p:nvSpPr>
          <p:cNvPr id="68" name="Rounded Rectangle 67"/>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40</a:t>
            </a:r>
          </a:p>
        </p:txBody>
      </p:sp>
      <p:sp>
        <p:nvSpPr>
          <p:cNvPr id="69" name="Rounded Rectangle 68"/>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39</a:t>
            </a:r>
          </a:p>
        </p:txBody>
      </p:sp>
      <p:sp>
        <p:nvSpPr>
          <p:cNvPr id="70" name="Rounded Rectangle 69"/>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38</a:t>
            </a:r>
          </a:p>
        </p:txBody>
      </p:sp>
      <p:sp>
        <p:nvSpPr>
          <p:cNvPr id="71" name="Rounded Rectangle 70"/>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37</a:t>
            </a:r>
          </a:p>
        </p:txBody>
      </p:sp>
      <p:sp>
        <p:nvSpPr>
          <p:cNvPr id="72" name="Rounded Rectangle 71"/>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36</a:t>
            </a:r>
          </a:p>
        </p:txBody>
      </p:sp>
      <p:sp>
        <p:nvSpPr>
          <p:cNvPr id="73" name="Rounded Rectangle 72"/>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35</a:t>
            </a:r>
          </a:p>
        </p:txBody>
      </p:sp>
      <p:sp>
        <p:nvSpPr>
          <p:cNvPr id="74" name="Rounded Rectangle 73"/>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34</a:t>
            </a:r>
          </a:p>
        </p:txBody>
      </p:sp>
      <p:sp>
        <p:nvSpPr>
          <p:cNvPr id="75" name="Rounded Rectangle 74"/>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33</a:t>
            </a:r>
          </a:p>
        </p:txBody>
      </p:sp>
      <p:sp>
        <p:nvSpPr>
          <p:cNvPr id="76" name="Rounded Rectangle 75"/>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32</a:t>
            </a:r>
          </a:p>
        </p:txBody>
      </p:sp>
      <p:sp>
        <p:nvSpPr>
          <p:cNvPr id="77" name="Rounded Rectangle 76"/>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31</a:t>
            </a:r>
          </a:p>
        </p:txBody>
      </p:sp>
      <p:sp>
        <p:nvSpPr>
          <p:cNvPr id="78" name="Rounded Rectangle 77"/>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30</a:t>
            </a:r>
          </a:p>
        </p:txBody>
      </p:sp>
      <p:sp>
        <p:nvSpPr>
          <p:cNvPr id="79" name="Rounded Rectangle 78"/>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29</a:t>
            </a:r>
          </a:p>
        </p:txBody>
      </p:sp>
      <p:sp>
        <p:nvSpPr>
          <p:cNvPr id="80" name="Rounded Rectangle 79"/>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28</a:t>
            </a:r>
          </a:p>
        </p:txBody>
      </p:sp>
      <p:sp>
        <p:nvSpPr>
          <p:cNvPr id="81" name="Rounded Rectangle 80"/>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27</a:t>
            </a:r>
          </a:p>
        </p:txBody>
      </p:sp>
      <p:sp>
        <p:nvSpPr>
          <p:cNvPr id="82" name="Rounded Rectangle 81"/>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26</a:t>
            </a:r>
          </a:p>
        </p:txBody>
      </p:sp>
      <p:sp>
        <p:nvSpPr>
          <p:cNvPr id="83" name="Rounded Rectangle 82"/>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25</a:t>
            </a:r>
          </a:p>
        </p:txBody>
      </p:sp>
      <p:sp>
        <p:nvSpPr>
          <p:cNvPr id="84" name="Rounded Rectangle 83"/>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24</a:t>
            </a:r>
          </a:p>
        </p:txBody>
      </p:sp>
      <p:sp>
        <p:nvSpPr>
          <p:cNvPr id="85" name="Rounded Rectangle 84"/>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23</a:t>
            </a:r>
          </a:p>
        </p:txBody>
      </p:sp>
      <p:sp>
        <p:nvSpPr>
          <p:cNvPr id="86" name="Rounded Rectangle 85"/>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22</a:t>
            </a:r>
          </a:p>
        </p:txBody>
      </p:sp>
      <p:sp>
        <p:nvSpPr>
          <p:cNvPr id="87" name="Rounded Rectangle 86"/>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21</a:t>
            </a:r>
          </a:p>
        </p:txBody>
      </p:sp>
      <p:sp>
        <p:nvSpPr>
          <p:cNvPr id="88" name="Rounded Rectangle 87"/>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20</a:t>
            </a:r>
          </a:p>
        </p:txBody>
      </p:sp>
      <p:sp>
        <p:nvSpPr>
          <p:cNvPr id="89" name="Rounded Rectangle 88"/>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19</a:t>
            </a:r>
          </a:p>
        </p:txBody>
      </p:sp>
      <p:sp>
        <p:nvSpPr>
          <p:cNvPr id="90" name="Rounded Rectangle 89"/>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18</a:t>
            </a:r>
          </a:p>
        </p:txBody>
      </p:sp>
      <p:sp>
        <p:nvSpPr>
          <p:cNvPr id="91" name="Rounded Rectangle 90"/>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17</a:t>
            </a:r>
          </a:p>
        </p:txBody>
      </p:sp>
      <p:sp>
        <p:nvSpPr>
          <p:cNvPr id="92" name="Rounded Rectangle 91"/>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16</a:t>
            </a:r>
          </a:p>
        </p:txBody>
      </p:sp>
      <p:sp>
        <p:nvSpPr>
          <p:cNvPr id="93" name="Rounded Rectangle 92"/>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15</a:t>
            </a:r>
          </a:p>
        </p:txBody>
      </p:sp>
      <p:sp>
        <p:nvSpPr>
          <p:cNvPr id="94" name="Rounded Rectangle 93"/>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14</a:t>
            </a:r>
          </a:p>
        </p:txBody>
      </p:sp>
      <p:sp>
        <p:nvSpPr>
          <p:cNvPr id="95" name="Rounded Rectangle 94"/>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13</a:t>
            </a:r>
          </a:p>
        </p:txBody>
      </p:sp>
      <p:sp>
        <p:nvSpPr>
          <p:cNvPr id="96" name="Rounded Rectangle 95"/>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12</a:t>
            </a:r>
          </a:p>
        </p:txBody>
      </p:sp>
      <p:sp>
        <p:nvSpPr>
          <p:cNvPr id="97" name="Rounded Rectangle 96"/>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11</a:t>
            </a:r>
          </a:p>
        </p:txBody>
      </p:sp>
      <p:sp>
        <p:nvSpPr>
          <p:cNvPr id="98" name="Rounded Rectangle 97"/>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10</a:t>
            </a:r>
          </a:p>
        </p:txBody>
      </p:sp>
      <p:sp>
        <p:nvSpPr>
          <p:cNvPr id="99" name="Rounded Rectangle 98"/>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srgbClr val="FF0000"/>
                </a:solidFill>
                <a:latin typeface="Times New Roman" panose="02020603050405020304" pitchFamily="18" charset="0"/>
                <a:ea typeface="Tahoma" pitchFamily="34" charset="0"/>
                <a:cs typeface="Times New Roman" panose="02020603050405020304" pitchFamily="18" charset="0"/>
              </a:rPr>
              <a:t>09</a:t>
            </a:r>
          </a:p>
        </p:txBody>
      </p:sp>
      <p:sp>
        <p:nvSpPr>
          <p:cNvPr id="100" name="Rounded Rectangle 99"/>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srgbClr val="FF0000"/>
                </a:solidFill>
                <a:latin typeface="Times New Roman" panose="02020603050405020304" pitchFamily="18" charset="0"/>
                <a:ea typeface="Tahoma" pitchFamily="34" charset="0"/>
                <a:cs typeface="Times New Roman" panose="02020603050405020304" pitchFamily="18" charset="0"/>
              </a:rPr>
              <a:t>08</a:t>
            </a:r>
          </a:p>
        </p:txBody>
      </p:sp>
      <p:sp>
        <p:nvSpPr>
          <p:cNvPr id="101" name="Rounded Rectangle 100"/>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srgbClr val="FF0000"/>
                </a:solidFill>
                <a:latin typeface="Times New Roman" panose="02020603050405020304" pitchFamily="18" charset="0"/>
                <a:ea typeface="Tahoma" pitchFamily="34" charset="0"/>
                <a:cs typeface="Times New Roman" panose="02020603050405020304" pitchFamily="18" charset="0"/>
              </a:rPr>
              <a:t>07</a:t>
            </a:r>
          </a:p>
        </p:txBody>
      </p:sp>
      <p:sp>
        <p:nvSpPr>
          <p:cNvPr id="102" name="Rounded Rectangle 101"/>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srgbClr val="FF0000"/>
                </a:solidFill>
                <a:latin typeface="Times New Roman" panose="02020603050405020304" pitchFamily="18" charset="0"/>
                <a:ea typeface="Tahoma" pitchFamily="34" charset="0"/>
                <a:cs typeface="Times New Roman" panose="02020603050405020304" pitchFamily="18" charset="0"/>
              </a:rPr>
              <a:t>06</a:t>
            </a:r>
          </a:p>
        </p:txBody>
      </p:sp>
      <p:sp>
        <p:nvSpPr>
          <p:cNvPr id="103" name="Rounded Rectangle 102"/>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srgbClr val="FF0000"/>
                </a:solidFill>
                <a:latin typeface="Times New Roman" panose="02020603050405020304" pitchFamily="18" charset="0"/>
                <a:ea typeface="Tahoma" pitchFamily="34" charset="0"/>
                <a:cs typeface="Times New Roman" panose="02020603050405020304" pitchFamily="18" charset="0"/>
              </a:rPr>
              <a:t>05</a:t>
            </a:r>
          </a:p>
        </p:txBody>
      </p:sp>
      <p:sp>
        <p:nvSpPr>
          <p:cNvPr id="104" name="Rounded Rectangle 103"/>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srgbClr val="FF0000"/>
                </a:solidFill>
                <a:latin typeface="Times New Roman" panose="02020603050405020304" pitchFamily="18" charset="0"/>
                <a:ea typeface="Tahoma" pitchFamily="34" charset="0"/>
                <a:cs typeface="Times New Roman" panose="02020603050405020304" pitchFamily="18" charset="0"/>
              </a:rPr>
              <a:t>04</a:t>
            </a:r>
          </a:p>
        </p:txBody>
      </p:sp>
      <p:sp>
        <p:nvSpPr>
          <p:cNvPr id="105" name="Rounded Rectangle 104"/>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srgbClr val="FF0000"/>
                </a:solidFill>
                <a:latin typeface="Times New Roman" panose="02020603050405020304" pitchFamily="18" charset="0"/>
                <a:ea typeface="Tahoma" pitchFamily="34" charset="0"/>
                <a:cs typeface="Times New Roman" panose="02020603050405020304" pitchFamily="18" charset="0"/>
              </a:rPr>
              <a:t>03</a:t>
            </a:r>
          </a:p>
        </p:txBody>
      </p:sp>
      <p:sp>
        <p:nvSpPr>
          <p:cNvPr id="106" name="Rounded Rectangle 105"/>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srgbClr val="FF0000"/>
                </a:solidFill>
                <a:latin typeface="Times New Roman" panose="02020603050405020304" pitchFamily="18" charset="0"/>
                <a:ea typeface="Tahoma" pitchFamily="34" charset="0"/>
                <a:cs typeface="Times New Roman" panose="02020603050405020304" pitchFamily="18" charset="0"/>
              </a:rPr>
              <a:t>02</a:t>
            </a:r>
          </a:p>
        </p:txBody>
      </p:sp>
      <p:sp>
        <p:nvSpPr>
          <p:cNvPr id="107" name="Rounded Rectangle 106"/>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srgbClr val="FF0000"/>
                </a:solidFill>
                <a:latin typeface="Times New Roman" panose="02020603050405020304" pitchFamily="18" charset="0"/>
                <a:ea typeface="Tahoma" pitchFamily="34" charset="0"/>
                <a:cs typeface="Times New Roman" panose="02020603050405020304" pitchFamily="18" charset="0"/>
              </a:rPr>
              <a:t>01</a:t>
            </a:r>
          </a:p>
        </p:txBody>
      </p:sp>
      <p:sp>
        <p:nvSpPr>
          <p:cNvPr id="108" name="Rounded Rectangle 107"/>
          <p:cNvSpPr/>
          <p:nvPr/>
        </p:nvSpPr>
        <p:spPr>
          <a:xfrm>
            <a:off x="1196225" y="3423340"/>
            <a:ext cx="930391"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srgbClr val="FF0000"/>
                </a:solidFill>
                <a:latin typeface="Times New Roman" panose="02020603050405020304" pitchFamily="18" charset="0"/>
                <a:ea typeface="Tahoma" pitchFamily="34" charset="0"/>
                <a:cs typeface="Times New Roman" panose="02020603050405020304" pitchFamily="18" charset="0"/>
              </a:rPr>
              <a:t>00</a:t>
            </a:r>
          </a:p>
        </p:txBody>
      </p:sp>
      <p:sp>
        <p:nvSpPr>
          <p:cNvPr id="109" name="Rounded Rectangle 108"/>
          <p:cNvSpPr/>
          <p:nvPr/>
        </p:nvSpPr>
        <p:spPr>
          <a:xfrm>
            <a:off x="281825" y="3423340"/>
            <a:ext cx="697793"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srgbClr val="FF0000"/>
                </a:solidFill>
                <a:latin typeface="Times New Roman" panose="02020603050405020304" pitchFamily="18" charset="0"/>
                <a:ea typeface="Tahoma" pitchFamily="34" charset="0"/>
                <a:cs typeface="Times New Roman" panose="02020603050405020304" pitchFamily="18" charset="0"/>
              </a:rPr>
              <a:t>0</a:t>
            </a:r>
          </a:p>
        </p:txBody>
      </p:sp>
      <p:sp>
        <p:nvSpPr>
          <p:cNvPr id="110" name="Rounded Rectangle 109"/>
          <p:cNvSpPr/>
          <p:nvPr/>
        </p:nvSpPr>
        <p:spPr>
          <a:xfrm>
            <a:off x="281825" y="3423340"/>
            <a:ext cx="697793" cy="794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4000" b="1">
                <a:solidFill>
                  <a:prstClr val="white"/>
                </a:solidFill>
                <a:latin typeface="Times New Roman" panose="02020603050405020304" pitchFamily="18" charset="0"/>
                <a:ea typeface="Tahoma" pitchFamily="34" charset="0"/>
                <a:cs typeface="Times New Roman" panose="02020603050405020304" pitchFamily="18" charset="0"/>
              </a:rPr>
              <a:t>0</a:t>
            </a:r>
          </a:p>
        </p:txBody>
      </p:sp>
      <p:sp>
        <p:nvSpPr>
          <p:cNvPr id="111" name="Rounded Rectangle 110"/>
          <p:cNvSpPr/>
          <p:nvPr/>
        </p:nvSpPr>
        <p:spPr>
          <a:xfrm>
            <a:off x="110375" y="2642869"/>
            <a:ext cx="2209679" cy="47152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113" name="Picture 112">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265" y="4326792"/>
            <a:ext cx="1262242" cy="1262242"/>
          </a:xfrm>
          <a:prstGeom prst="rect">
            <a:avLst/>
          </a:prstGeom>
        </p:spPr>
      </p:pic>
      <p:pic>
        <p:nvPicPr>
          <p:cNvPr id="115" name="Picture 1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8423" y="1036514"/>
            <a:ext cx="1444125" cy="1219917"/>
          </a:xfrm>
          <a:prstGeom prst="rect">
            <a:avLst/>
          </a:prstGeom>
        </p:spPr>
      </p:pic>
      <p:sp>
        <p:nvSpPr>
          <p:cNvPr id="2" name="5-Point Star 1"/>
          <p:cNvSpPr/>
          <p:nvPr/>
        </p:nvSpPr>
        <p:spPr>
          <a:xfrm>
            <a:off x="977715" y="2623882"/>
            <a:ext cx="530227" cy="490508"/>
          </a:xfrm>
          <a:prstGeom prst="star5">
            <a:avLst>
              <a:gd name="adj" fmla="val 3554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5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9"/>
                    </p:tgtEl>
                  </p:cond>
                </p:stCondLst>
                <p:endSync evt="end" delay="0">
                  <p:rtn val="all"/>
                </p:endSync>
                <p:childTnLst>
                  <p:par>
                    <p:cTn id="12" fill="hold">
                      <p:stCondLst>
                        <p:cond delay="0"/>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2" name="ban tra loi sai roi.wav"/>
                                        </p:tgtEl>
                                      </p:cMediaNode>
                                    </p:audio>
                                  </p:sub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9"/>
                                        </p:tgtEl>
                                      </p:cBhvr>
                                    </p:animEffect>
                                    <p:animScale>
                                      <p:cBhvr>
                                        <p:cTn id="22" dur="250" autoRev="1" fill="hold"/>
                                        <p:tgtEl>
                                          <p:spTgt spid="9"/>
                                        </p:tgtEl>
                                      </p:cBhvr>
                                      <p:by x="105000" y="105000"/>
                                    </p:animScale>
                                  </p:childTnLst>
                                  <p:subTnLst>
                                    <p:audio>
                                      <p:cMediaNode>
                                        <p:cTn display="0" masterRel="sameClick">
                                          <p:stCondLst>
                                            <p:cond evt="begin" delay="0">
                                              <p:tn val="20"/>
                                            </p:cond>
                                          </p:stCondLst>
                                          <p:endCondLst>
                                            <p:cond evt="onStopAudio" delay="0">
                                              <p:tgtEl>
                                                <p:sldTgt/>
                                              </p:tgtEl>
                                            </p:cond>
                                          </p:endCondLst>
                                        </p:cTn>
                                        <p:tgtEl>
                                          <p:sndTgt r:embed="rId2" name="ban tra loi sai roi.wav"/>
                                        </p:tgtEl>
                                      </p:cMediaNode>
                                    </p:audio>
                                  </p:sub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8"/>
                    </p:tgtEl>
                  </p:cond>
                </p:stCondLst>
                <p:endSync evt="end" delay="0">
                  <p:rtn val="all"/>
                </p:endSync>
                <p:childTnLst>
                  <p:par>
                    <p:cTn id="24" fill="hold">
                      <p:stCondLst>
                        <p:cond delay="0"/>
                      </p:stCondLst>
                      <p:childTnLst>
                        <p:par>
                          <p:cTn id="25" fill="hold">
                            <p:stCondLst>
                              <p:cond delay="0"/>
                            </p:stCondLst>
                            <p:childTnLst>
                              <p:par>
                                <p:cTn id="26" presetID="24" presetClass="emph" presetSubtype="0" fill="hold" grpId="0" nodeType="clickEffect">
                                  <p:stCondLst>
                                    <p:cond delay="0"/>
                                  </p:stCondLst>
                                  <p:childTnLst>
                                    <p:animClr clrSpc="hsl" dir="cw">
                                      <p:cBhvr override="childStyle">
                                        <p:cTn id="27" dur="500" fill="hold"/>
                                        <p:tgtEl>
                                          <p:spTgt spid="11"/>
                                        </p:tgtEl>
                                        <p:attrNameLst>
                                          <p:attrName>style.color</p:attrName>
                                        </p:attrNameLst>
                                      </p:cBhvr>
                                      <p:by>
                                        <p:hsl h="0" s="-12549" l="-25098"/>
                                      </p:by>
                                    </p:animClr>
                                    <p:animClr clrSpc="hsl" dir="cw">
                                      <p:cBhvr>
                                        <p:cTn id="28" dur="500" fill="hold"/>
                                        <p:tgtEl>
                                          <p:spTgt spid="11"/>
                                        </p:tgtEl>
                                        <p:attrNameLst>
                                          <p:attrName>fillcolor</p:attrName>
                                        </p:attrNameLst>
                                      </p:cBhvr>
                                      <p:by>
                                        <p:hsl h="0" s="-12549" l="-25098"/>
                                      </p:by>
                                    </p:animClr>
                                    <p:animClr clrSpc="hsl" dir="cw">
                                      <p:cBhvr>
                                        <p:cTn id="29" dur="500" fill="hold"/>
                                        <p:tgtEl>
                                          <p:spTgt spid="11"/>
                                        </p:tgtEl>
                                        <p:attrNameLst>
                                          <p:attrName>stroke.color</p:attrName>
                                        </p:attrNameLst>
                                      </p:cBhvr>
                                      <p:by>
                                        <p:hsl h="0" s="-12549" l="-25098"/>
                                      </p:by>
                                    </p:animClr>
                                    <p:set>
                                      <p:cBhvr>
                                        <p:cTn id="30" dur="500" fill="hold"/>
                                        <p:tgtEl>
                                          <p:spTgt spid="11"/>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3" name="tieng vo tay dung 3 giay.wav"/>
                                        </p:tgtEl>
                                      </p:cMediaNode>
                                    </p:audio>
                                  </p:subTnLst>
                                </p:cTn>
                              </p:par>
                            </p:childTnLst>
                          </p:cTn>
                        </p:par>
                      </p:childTnLst>
                    </p:cTn>
                  </p:par>
                </p:childTnLst>
              </p:cTn>
              <p:nextCondLst>
                <p:cond evt="onClick" delay="0">
                  <p:tgtEl>
                    <p:spTgt spid="28"/>
                  </p:tgtEl>
                </p:cond>
              </p:nextCondLst>
            </p:seq>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10"/>
                                        </p:tgtEl>
                                      </p:cBhvr>
                                    </p:animEffect>
                                    <p:animScale>
                                      <p:cBhvr>
                                        <p:cTn id="36" dur="250" autoRev="1" fill="hold"/>
                                        <p:tgtEl>
                                          <p:spTgt spid="10"/>
                                        </p:tgtEl>
                                      </p:cBhvr>
                                      <p:by x="105000" y="105000"/>
                                    </p:animScale>
                                  </p:childTnLst>
                                  <p:subTnLst>
                                    <p:audio>
                                      <p:cMediaNode>
                                        <p:cTn display="0" masterRel="sameClick">
                                          <p:stCondLst>
                                            <p:cond evt="begin" delay="0">
                                              <p:tn val="34"/>
                                            </p:cond>
                                          </p:stCondLst>
                                          <p:endCondLst>
                                            <p:cond evt="onStopAudio" delay="0">
                                              <p:tgtEl>
                                                <p:sldTgt/>
                                              </p:tgtEl>
                                            </p:cond>
                                          </p:endCondLst>
                                        </p:cTn>
                                        <p:tgtEl>
                                          <p:sndTgt r:embed="rId2" name="ban tra loi sai roi.wav"/>
                                        </p:tgtEl>
                                      </p:cMediaNode>
                                    </p:audio>
                                  </p:subTnLst>
                                </p:cTn>
                              </p:par>
                            </p:childTnLst>
                          </p:cTn>
                        </p:par>
                      </p:childTnLst>
                    </p:cTn>
                  </p:par>
                </p:childTnLst>
              </p:cTn>
              <p:nextCondLst>
                <p:cond evt="onClick" delay="0">
                  <p:tgtEl>
                    <p:spTgt spid="25"/>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p:stCondLst>
                        <p:cond delay="0"/>
                      </p:stCondLst>
                      <p:childTnLst>
                        <p:par>
                          <p:cTn id="39" fill="hold">
                            <p:stCondLst>
                              <p:cond delay="0"/>
                            </p:stCondLst>
                            <p:childTnLst>
                              <p:par>
                                <p:cTn id="40" presetID="4" presetClass="exit" presetSubtype="16" fill="hold" grpId="0" nodeType="clickEffect">
                                  <p:stCondLst>
                                    <p:cond delay="0"/>
                                  </p:stCondLst>
                                  <p:childTnLst>
                                    <p:animEffect transition="out" filter="box(in)">
                                      <p:cBhvr>
                                        <p:cTn id="41" dur="100"/>
                                        <p:tgtEl>
                                          <p:spTgt spid="47"/>
                                        </p:tgtEl>
                                      </p:cBhvr>
                                    </p:animEffect>
                                    <p:set>
                                      <p:cBhvr>
                                        <p:cTn id="42" dur="1" fill="hold">
                                          <p:stCondLst>
                                            <p:cond delay="99"/>
                                          </p:stCondLst>
                                        </p:cTn>
                                        <p:tgtEl>
                                          <p:spTgt spid="47"/>
                                        </p:tgtEl>
                                        <p:attrNameLst>
                                          <p:attrName>style.visibility</p:attrName>
                                        </p:attrNameLst>
                                      </p:cBhvr>
                                      <p:to>
                                        <p:strVal val="hidden"/>
                                      </p:to>
                                    </p:set>
                                  </p:childTnLst>
                                </p:cTn>
                              </p:par>
                              <p:par>
                                <p:cTn id="43" presetID="4" presetClass="entr" presetSubtype="16"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box(in)">
                                      <p:cBhvr>
                                        <p:cTn id="45" dur="500"/>
                                        <p:tgtEl>
                                          <p:spTgt spid="45"/>
                                        </p:tgtEl>
                                      </p:cBhvr>
                                    </p:animEffect>
                                  </p:childTnLst>
                                  <p:subTnLst>
                                    <p:audio>
                                      <p:cMediaNode>
                                        <p:cTn display="0" masterRel="sameClick">
                                          <p:stCondLst>
                                            <p:cond evt="begin" delay="0">
                                              <p:tn val="43"/>
                                            </p:cond>
                                          </p:stCondLst>
                                          <p:endCondLst>
                                            <p:cond evt="onStopAudio" delay="0">
                                              <p:tgtEl>
                                                <p:sldTgt/>
                                              </p:tgtEl>
                                            </p:cond>
                                          </p:endCondLst>
                                        </p:cTn>
                                        <p:tgtEl>
                                          <p:sndTgt r:embed="rId4" name="am thanh dong ho chay_5giay.wav"/>
                                        </p:tgtEl>
                                      </p:cMediaNode>
                                    </p:audio>
                                  </p:subTnLst>
                                </p:cTn>
                              </p:par>
                            </p:childTnLst>
                          </p:cTn>
                        </p:par>
                        <p:par>
                          <p:cTn id="46" fill="hold">
                            <p:stCondLst>
                              <p:cond delay="500"/>
                            </p:stCondLst>
                            <p:childTnLst>
                              <p:par>
                                <p:cTn id="47" presetID="4" presetClass="entr" presetSubtype="32"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box(out)">
                                      <p:cBhvr>
                                        <p:cTn id="49" dur="1000"/>
                                        <p:tgtEl>
                                          <p:spTgt spid="94"/>
                                        </p:tgtEl>
                                      </p:cBhvr>
                                    </p:animEffect>
                                  </p:childTnLst>
                                  <p:subTnLst>
                                    <p:audio>
                                      <p:cMediaNode>
                                        <p:cTn display="0" masterRel="sameClick">
                                          <p:stCondLst>
                                            <p:cond evt="begin" delay="0">
                                              <p:tn val="47"/>
                                            </p:cond>
                                          </p:stCondLst>
                                          <p:endCondLst>
                                            <p:cond evt="onStopAudio" delay="0">
                                              <p:tgtEl>
                                                <p:sldTgt/>
                                              </p:tgtEl>
                                            </p:cond>
                                          </p:endCondLst>
                                        </p:cTn>
                                        <p:tgtEl>
                                          <p:sndTgt r:embed="rId4" name="am thanh dong ho chay_5giay.wav"/>
                                        </p:tgtEl>
                                      </p:cMediaNode>
                                    </p:audio>
                                  </p:subTnLst>
                                </p:cTn>
                              </p:par>
                            </p:childTnLst>
                          </p:cTn>
                        </p:par>
                        <p:par>
                          <p:cTn id="50" fill="hold">
                            <p:stCondLst>
                              <p:cond delay="1500"/>
                            </p:stCondLst>
                            <p:childTnLst>
                              <p:par>
                                <p:cTn id="51" presetID="4" presetClass="entr" presetSubtype="32" fill="hold" grpId="0" nodeType="after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box(out)">
                                      <p:cBhvr>
                                        <p:cTn id="53" dur="1000"/>
                                        <p:tgtEl>
                                          <p:spTgt spid="95"/>
                                        </p:tgtEl>
                                      </p:cBhvr>
                                    </p:animEffect>
                                  </p:childTnLst>
                                  <p:subTnLst>
                                    <p:audio>
                                      <p:cMediaNode>
                                        <p:cTn display="0" masterRel="sameClick">
                                          <p:stCondLst>
                                            <p:cond evt="begin" delay="0">
                                              <p:tn val="51"/>
                                            </p:cond>
                                          </p:stCondLst>
                                          <p:endCondLst>
                                            <p:cond evt="onStopAudio" delay="0">
                                              <p:tgtEl>
                                                <p:sldTgt/>
                                              </p:tgtEl>
                                            </p:cond>
                                          </p:endCondLst>
                                        </p:cTn>
                                        <p:tgtEl>
                                          <p:sndTgt r:embed="rId4" name="am thanh dong ho chay_5giay.wav"/>
                                        </p:tgtEl>
                                      </p:cMediaNode>
                                    </p:audio>
                                  </p:subTnLst>
                                </p:cTn>
                              </p:par>
                            </p:childTnLst>
                          </p:cTn>
                        </p:par>
                        <p:par>
                          <p:cTn id="54" fill="hold">
                            <p:stCondLst>
                              <p:cond delay="2500"/>
                            </p:stCondLst>
                            <p:childTnLst>
                              <p:par>
                                <p:cTn id="55" presetID="4" presetClass="entr" presetSubtype="32" fill="hold" grpId="0" nodeType="after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box(out)">
                                      <p:cBhvr>
                                        <p:cTn id="57" dur="1000"/>
                                        <p:tgtEl>
                                          <p:spTgt spid="96"/>
                                        </p:tgtEl>
                                      </p:cBhvr>
                                    </p:animEffect>
                                  </p:childTnLst>
                                  <p:subTnLst>
                                    <p:audio>
                                      <p:cMediaNode>
                                        <p:cTn display="0" masterRel="sameClick">
                                          <p:stCondLst>
                                            <p:cond evt="begin" delay="0">
                                              <p:tn val="55"/>
                                            </p:cond>
                                          </p:stCondLst>
                                          <p:endCondLst>
                                            <p:cond evt="onStopAudio" delay="0">
                                              <p:tgtEl>
                                                <p:sldTgt/>
                                              </p:tgtEl>
                                            </p:cond>
                                          </p:endCondLst>
                                        </p:cTn>
                                        <p:tgtEl>
                                          <p:sndTgt r:embed="rId4" name="am thanh dong ho chay_5giay.wav"/>
                                        </p:tgtEl>
                                      </p:cMediaNode>
                                    </p:audio>
                                  </p:subTnLst>
                                </p:cTn>
                              </p:par>
                            </p:childTnLst>
                          </p:cTn>
                        </p:par>
                        <p:par>
                          <p:cTn id="58" fill="hold">
                            <p:stCondLst>
                              <p:cond delay="3500"/>
                            </p:stCondLst>
                            <p:childTnLst>
                              <p:par>
                                <p:cTn id="59" presetID="4" presetClass="entr" presetSubtype="32" fill="hold" grpId="0"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box(out)">
                                      <p:cBhvr>
                                        <p:cTn id="61" dur="1000"/>
                                        <p:tgtEl>
                                          <p:spTgt spid="97"/>
                                        </p:tgtEl>
                                      </p:cBhvr>
                                    </p:animEffect>
                                  </p:childTnLst>
                                  <p:subTnLst>
                                    <p:audio>
                                      <p:cMediaNode>
                                        <p:cTn display="0" masterRel="sameClick">
                                          <p:stCondLst>
                                            <p:cond evt="begin" delay="0">
                                              <p:tn val="59"/>
                                            </p:cond>
                                          </p:stCondLst>
                                          <p:endCondLst>
                                            <p:cond evt="onStopAudio" delay="0">
                                              <p:tgtEl>
                                                <p:sldTgt/>
                                              </p:tgtEl>
                                            </p:cond>
                                          </p:endCondLst>
                                        </p:cTn>
                                        <p:tgtEl>
                                          <p:sndTgt r:embed="rId4" name="am thanh dong ho chay_5giay.wav"/>
                                        </p:tgtEl>
                                      </p:cMediaNode>
                                    </p:audio>
                                  </p:subTnLst>
                                </p:cTn>
                              </p:par>
                            </p:childTnLst>
                          </p:cTn>
                        </p:par>
                        <p:par>
                          <p:cTn id="62" fill="hold">
                            <p:stCondLst>
                              <p:cond delay="4500"/>
                            </p:stCondLst>
                            <p:childTnLst>
                              <p:par>
                                <p:cTn id="63" presetID="4" presetClass="entr" presetSubtype="32"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box(out)">
                                      <p:cBhvr>
                                        <p:cTn id="65" dur="1000"/>
                                        <p:tgtEl>
                                          <p:spTgt spid="98"/>
                                        </p:tgtEl>
                                      </p:cBhvr>
                                    </p:animEffect>
                                  </p:childTnLst>
                                  <p:subTnLst>
                                    <p:audio>
                                      <p:cMediaNode>
                                        <p:cTn display="0" masterRel="sameClick">
                                          <p:stCondLst>
                                            <p:cond evt="begin" delay="0">
                                              <p:tn val="63"/>
                                            </p:cond>
                                          </p:stCondLst>
                                          <p:endCondLst>
                                            <p:cond evt="onStopAudio" delay="0">
                                              <p:tgtEl>
                                                <p:sldTgt/>
                                              </p:tgtEl>
                                            </p:cond>
                                          </p:endCondLst>
                                        </p:cTn>
                                        <p:tgtEl>
                                          <p:sndTgt r:embed="rId4" name="am thanh dong ho chay_5giay.wav"/>
                                        </p:tgtEl>
                                      </p:cMediaNode>
                                    </p:audio>
                                  </p:subTnLst>
                                </p:cTn>
                              </p:par>
                            </p:childTnLst>
                          </p:cTn>
                        </p:par>
                        <p:par>
                          <p:cTn id="66" fill="hold">
                            <p:stCondLst>
                              <p:cond delay="5500"/>
                            </p:stCondLst>
                            <p:childTnLst>
                              <p:par>
                                <p:cTn id="67" presetID="4" presetClass="entr" presetSubtype="32"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box(out)">
                                      <p:cBhvr>
                                        <p:cTn id="69" dur="1000"/>
                                        <p:tgtEl>
                                          <p:spTgt spid="99"/>
                                        </p:tgtEl>
                                      </p:cBhvr>
                                    </p:animEffect>
                                  </p:childTnLst>
                                  <p:subTnLst>
                                    <p:audio>
                                      <p:cMediaNode>
                                        <p:cTn display="0" masterRel="sameClick">
                                          <p:stCondLst>
                                            <p:cond evt="begin" delay="0">
                                              <p:tn val="67"/>
                                            </p:cond>
                                          </p:stCondLst>
                                          <p:endCondLst>
                                            <p:cond evt="onStopAudio" delay="0">
                                              <p:tgtEl>
                                                <p:sldTgt/>
                                              </p:tgtEl>
                                            </p:cond>
                                          </p:endCondLst>
                                        </p:cTn>
                                        <p:tgtEl>
                                          <p:sndTgt r:embed="rId4" name="am thanh dong ho chay_5giay.wav"/>
                                        </p:tgtEl>
                                      </p:cMediaNode>
                                    </p:audio>
                                  </p:subTnLst>
                                </p:cTn>
                              </p:par>
                            </p:childTnLst>
                          </p:cTn>
                        </p:par>
                        <p:par>
                          <p:cTn id="70" fill="hold">
                            <p:stCondLst>
                              <p:cond delay="6500"/>
                            </p:stCondLst>
                            <p:childTnLst>
                              <p:par>
                                <p:cTn id="71" presetID="4" presetClass="entr" presetSubtype="32" fill="hold" grpId="0" nodeType="afterEffect">
                                  <p:stCondLst>
                                    <p:cond delay="0"/>
                                  </p:stCondLst>
                                  <p:childTnLst>
                                    <p:set>
                                      <p:cBhvr>
                                        <p:cTn id="72" dur="1" fill="hold">
                                          <p:stCondLst>
                                            <p:cond delay="0"/>
                                          </p:stCondLst>
                                        </p:cTn>
                                        <p:tgtEl>
                                          <p:spTgt spid="100"/>
                                        </p:tgtEl>
                                        <p:attrNameLst>
                                          <p:attrName>style.visibility</p:attrName>
                                        </p:attrNameLst>
                                      </p:cBhvr>
                                      <p:to>
                                        <p:strVal val="visible"/>
                                      </p:to>
                                    </p:set>
                                    <p:animEffect transition="in" filter="box(out)">
                                      <p:cBhvr>
                                        <p:cTn id="73" dur="1000"/>
                                        <p:tgtEl>
                                          <p:spTgt spid="100"/>
                                        </p:tgtEl>
                                      </p:cBhvr>
                                    </p:animEffect>
                                  </p:childTnLst>
                                  <p:subTnLst>
                                    <p:audio>
                                      <p:cMediaNode>
                                        <p:cTn display="0" masterRel="sameClick">
                                          <p:stCondLst>
                                            <p:cond evt="begin" delay="0">
                                              <p:tn val="71"/>
                                            </p:cond>
                                          </p:stCondLst>
                                          <p:endCondLst>
                                            <p:cond evt="onStopAudio" delay="0">
                                              <p:tgtEl>
                                                <p:sldTgt/>
                                              </p:tgtEl>
                                            </p:cond>
                                          </p:endCondLst>
                                        </p:cTn>
                                        <p:tgtEl>
                                          <p:sndTgt r:embed="rId4" name="am thanh dong ho chay_5giay.wav"/>
                                        </p:tgtEl>
                                      </p:cMediaNode>
                                    </p:audio>
                                  </p:subTnLst>
                                </p:cTn>
                              </p:par>
                            </p:childTnLst>
                          </p:cTn>
                        </p:par>
                        <p:par>
                          <p:cTn id="74" fill="hold">
                            <p:stCondLst>
                              <p:cond delay="7500"/>
                            </p:stCondLst>
                            <p:childTnLst>
                              <p:par>
                                <p:cTn id="75" presetID="4" presetClass="entr" presetSubtype="32" fill="hold" grpId="0" nodeType="afterEffect">
                                  <p:stCondLst>
                                    <p:cond delay="0"/>
                                  </p:stCondLst>
                                  <p:childTnLst>
                                    <p:set>
                                      <p:cBhvr>
                                        <p:cTn id="76" dur="1" fill="hold">
                                          <p:stCondLst>
                                            <p:cond delay="0"/>
                                          </p:stCondLst>
                                        </p:cTn>
                                        <p:tgtEl>
                                          <p:spTgt spid="101"/>
                                        </p:tgtEl>
                                        <p:attrNameLst>
                                          <p:attrName>style.visibility</p:attrName>
                                        </p:attrNameLst>
                                      </p:cBhvr>
                                      <p:to>
                                        <p:strVal val="visible"/>
                                      </p:to>
                                    </p:set>
                                    <p:animEffect transition="in" filter="box(out)">
                                      <p:cBhvr>
                                        <p:cTn id="77" dur="1000"/>
                                        <p:tgtEl>
                                          <p:spTgt spid="101"/>
                                        </p:tgtEl>
                                      </p:cBhvr>
                                    </p:animEffect>
                                  </p:childTnLst>
                                  <p:subTnLst>
                                    <p:audio>
                                      <p:cMediaNode>
                                        <p:cTn display="0" masterRel="sameClick">
                                          <p:stCondLst>
                                            <p:cond evt="begin" delay="0">
                                              <p:tn val="75"/>
                                            </p:cond>
                                          </p:stCondLst>
                                          <p:endCondLst>
                                            <p:cond evt="onStopAudio" delay="0">
                                              <p:tgtEl>
                                                <p:sldTgt/>
                                              </p:tgtEl>
                                            </p:cond>
                                          </p:endCondLst>
                                        </p:cTn>
                                        <p:tgtEl>
                                          <p:sndTgt r:embed="rId4" name="am thanh dong ho chay_5giay.wav"/>
                                        </p:tgtEl>
                                      </p:cMediaNode>
                                    </p:audio>
                                  </p:subTnLst>
                                </p:cTn>
                              </p:par>
                            </p:childTnLst>
                          </p:cTn>
                        </p:par>
                        <p:par>
                          <p:cTn id="78" fill="hold">
                            <p:stCondLst>
                              <p:cond delay="8500"/>
                            </p:stCondLst>
                            <p:childTnLst>
                              <p:par>
                                <p:cTn id="79" presetID="4" presetClass="entr" presetSubtype="32" fill="hold" grpId="0" nodeType="after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box(out)">
                                      <p:cBhvr>
                                        <p:cTn id="81" dur="1000"/>
                                        <p:tgtEl>
                                          <p:spTgt spid="102"/>
                                        </p:tgtEl>
                                      </p:cBhvr>
                                    </p:animEffect>
                                  </p:childTnLst>
                                  <p:subTnLst>
                                    <p:audio>
                                      <p:cMediaNode>
                                        <p:cTn display="0" masterRel="sameClick">
                                          <p:stCondLst>
                                            <p:cond evt="begin" delay="0">
                                              <p:tn val="79"/>
                                            </p:cond>
                                          </p:stCondLst>
                                          <p:endCondLst>
                                            <p:cond evt="onStopAudio" delay="0">
                                              <p:tgtEl>
                                                <p:sldTgt/>
                                              </p:tgtEl>
                                            </p:cond>
                                          </p:endCondLst>
                                        </p:cTn>
                                        <p:tgtEl>
                                          <p:sndTgt r:embed="rId4" name="am thanh dong ho chay_5giay.wav"/>
                                        </p:tgtEl>
                                      </p:cMediaNode>
                                    </p:audio>
                                  </p:subTnLst>
                                </p:cTn>
                              </p:par>
                            </p:childTnLst>
                          </p:cTn>
                        </p:par>
                        <p:par>
                          <p:cTn id="82" fill="hold">
                            <p:stCondLst>
                              <p:cond delay="9500"/>
                            </p:stCondLst>
                            <p:childTnLst>
                              <p:par>
                                <p:cTn id="83" presetID="4" presetClass="entr" presetSubtype="32" fill="hold" grpId="0" nodeType="afterEffect">
                                  <p:stCondLst>
                                    <p:cond delay="0"/>
                                  </p:stCondLst>
                                  <p:childTnLst>
                                    <p:set>
                                      <p:cBhvr>
                                        <p:cTn id="84" dur="1" fill="hold">
                                          <p:stCondLst>
                                            <p:cond delay="0"/>
                                          </p:stCondLst>
                                        </p:cTn>
                                        <p:tgtEl>
                                          <p:spTgt spid="103"/>
                                        </p:tgtEl>
                                        <p:attrNameLst>
                                          <p:attrName>style.visibility</p:attrName>
                                        </p:attrNameLst>
                                      </p:cBhvr>
                                      <p:to>
                                        <p:strVal val="visible"/>
                                      </p:to>
                                    </p:set>
                                    <p:animEffect transition="in" filter="box(out)">
                                      <p:cBhvr>
                                        <p:cTn id="85" dur="1000"/>
                                        <p:tgtEl>
                                          <p:spTgt spid="103"/>
                                        </p:tgtEl>
                                      </p:cBhvr>
                                    </p:animEffect>
                                  </p:childTnLst>
                                  <p:subTnLst>
                                    <p:audio>
                                      <p:cMediaNode>
                                        <p:cTn display="0" masterRel="sameClick">
                                          <p:stCondLst>
                                            <p:cond evt="begin" delay="0">
                                              <p:tn val="83"/>
                                            </p:cond>
                                          </p:stCondLst>
                                          <p:endCondLst>
                                            <p:cond evt="onStopAudio" delay="0">
                                              <p:tgtEl>
                                                <p:sldTgt/>
                                              </p:tgtEl>
                                            </p:cond>
                                          </p:endCondLst>
                                        </p:cTn>
                                        <p:tgtEl>
                                          <p:sndTgt r:embed="rId5" name="hammer.wav"/>
                                        </p:tgtEl>
                                      </p:cMediaNode>
                                    </p:audio>
                                  </p:subTnLst>
                                </p:cTn>
                              </p:par>
                            </p:childTnLst>
                          </p:cTn>
                        </p:par>
                        <p:par>
                          <p:cTn id="86" fill="hold">
                            <p:stCondLst>
                              <p:cond delay="10500"/>
                            </p:stCondLst>
                            <p:childTnLst>
                              <p:par>
                                <p:cTn id="87" presetID="4" presetClass="entr" presetSubtype="32" fill="hold" grpId="0" nodeType="afterEffect">
                                  <p:stCondLst>
                                    <p:cond delay="0"/>
                                  </p:stCondLst>
                                  <p:childTnLst>
                                    <p:set>
                                      <p:cBhvr>
                                        <p:cTn id="88" dur="1" fill="hold">
                                          <p:stCondLst>
                                            <p:cond delay="0"/>
                                          </p:stCondLst>
                                        </p:cTn>
                                        <p:tgtEl>
                                          <p:spTgt spid="104"/>
                                        </p:tgtEl>
                                        <p:attrNameLst>
                                          <p:attrName>style.visibility</p:attrName>
                                        </p:attrNameLst>
                                      </p:cBhvr>
                                      <p:to>
                                        <p:strVal val="visible"/>
                                      </p:to>
                                    </p:set>
                                    <p:animEffect transition="in" filter="box(out)">
                                      <p:cBhvr>
                                        <p:cTn id="89" dur="1000"/>
                                        <p:tgtEl>
                                          <p:spTgt spid="104"/>
                                        </p:tgtEl>
                                      </p:cBhvr>
                                    </p:animEffect>
                                  </p:childTnLst>
                                  <p:subTnLst>
                                    <p:audio>
                                      <p:cMediaNode>
                                        <p:cTn display="0" masterRel="sameClick">
                                          <p:stCondLst>
                                            <p:cond evt="begin" delay="0">
                                              <p:tn val="87"/>
                                            </p:cond>
                                          </p:stCondLst>
                                          <p:endCondLst>
                                            <p:cond evt="onStopAudio" delay="0">
                                              <p:tgtEl>
                                                <p:sldTgt/>
                                              </p:tgtEl>
                                            </p:cond>
                                          </p:endCondLst>
                                        </p:cTn>
                                        <p:tgtEl>
                                          <p:sndTgt r:embed="rId5" name="hammer.wav"/>
                                        </p:tgtEl>
                                      </p:cMediaNode>
                                    </p:audio>
                                  </p:subTnLst>
                                </p:cTn>
                              </p:par>
                            </p:childTnLst>
                          </p:cTn>
                        </p:par>
                        <p:par>
                          <p:cTn id="90" fill="hold">
                            <p:stCondLst>
                              <p:cond delay="11500"/>
                            </p:stCondLst>
                            <p:childTnLst>
                              <p:par>
                                <p:cTn id="91" presetID="4" presetClass="entr" presetSubtype="32"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box(out)">
                                      <p:cBhvr>
                                        <p:cTn id="93" dur="1000"/>
                                        <p:tgtEl>
                                          <p:spTgt spid="105"/>
                                        </p:tgtEl>
                                      </p:cBhvr>
                                    </p:animEffect>
                                  </p:childTnLst>
                                  <p:subTnLst>
                                    <p:audio>
                                      <p:cMediaNode>
                                        <p:cTn display="0" masterRel="sameClick">
                                          <p:stCondLst>
                                            <p:cond evt="begin" delay="0">
                                              <p:tn val="91"/>
                                            </p:cond>
                                          </p:stCondLst>
                                          <p:endCondLst>
                                            <p:cond evt="onStopAudio" delay="0">
                                              <p:tgtEl>
                                                <p:sldTgt/>
                                              </p:tgtEl>
                                            </p:cond>
                                          </p:endCondLst>
                                        </p:cTn>
                                        <p:tgtEl>
                                          <p:sndTgt r:embed="rId5" name="hammer.wav"/>
                                        </p:tgtEl>
                                      </p:cMediaNode>
                                    </p:audio>
                                  </p:subTnLst>
                                </p:cTn>
                              </p:par>
                            </p:childTnLst>
                          </p:cTn>
                        </p:par>
                        <p:par>
                          <p:cTn id="94" fill="hold">
                            <p:stCondLst>
                              <p:cond delay="12500"/>
                            </p:stCondLst>
                            <p:childTnLst>
                              <p:par>
                                <p:cTn id="95" presetID="4" presetClass="entr" presetSubtype="32" fill="hold" grpId="0" nodeType="afterEffect">
                                  <p:stCondLst>
                                    <p:cond delay="0"/>
                                  </p:stCondLst>
                                  <p:childTnLst>
                                    <p:set>
                                      <p:cBhvr>
                                        <p:cTn id="96" dur="1" fill="hold">
                                          <p:stCondLst>
                                            <p:cond delay="0"/>
                                          </p:stCondLst>
                                        </p:cTn>
                                        <p:tgtEl>
                                          <p:spTgt spid="106"/>
                                        </p:tgtEl>
                                        <p:attrNameLst>
                                          <p:attrName>style.visibility</p:attrName>
                                        </p:attrNameLst>
                                      </p:cBhvr>
                                      <p:to>
                                        <p:strVal val="visible"/>
                                      </p:to>
                                    </p:set>
                                    <p:animEffect transition="in" filter="box(out)">
                                      <p:cBhvr>
                                        <p:cTn id="97" dur="1000"/>
                                        <p:tgtEl>
                                          <p:spTgt spid="106"/>
                                        </p:tgtEl>
                                      </p:cBhvr>
                                    </p:animEffect>
                                  </p:childTnLst>
                                  <p:subTnLst>
                                    <p:audio>
                                      <p:cMediaNode>
                                        <p:cTn display="0" masterRel="sameClick">
                                          <p:stCondLst>
                                            <p:cond evt="begin" delay="0">
                                              <p:tn val="95"/>
                                            </p:cond>
                                          </p:stCondLst>
                                          <p:endCondLst>
                                            <p:cond evt="onStopAudio" delay="0">
                                              <p:tgtEl>
                                                <p:sldTgt/>
                                              </p:tgtEl>
                                            </p:cond>
                                          </p:endCondLst>
                                        </p:cTn>
                                        <p:tgtEl>
                                          <p:sndTgt r:embed="rId5" name="hammer.wav"/>
                                        </p:tgtEl>
                                      </p:cMediaNode>
                                    </p:audio>
                                  </p:subTnLst>
                                </p:cTn>
                              </p:par>
                            </p:childTnLst>
                          </p:cTn>
                        </p:par>
                        <p:par>
                          <p:cTn id="98" fill="hold">
                            <p:stCondLst>
                              <p:cond delay="13500"/>
                            </p:stCondLst>
                            <p:childTnLst>
                              <p:par>
                                <p:cTn id="99" presetID="4" presetClass="entr" presetSubtype="32" fill="hold" grpId="0" nodeType="afterEffect">
                                  <p:stCondLst>
                                    <p:cond delay="0"/>
                                  </p:stCondLst>
                                  <p:childTnLst>
                                    <p:set>
                                      <p:cBhvr>
                                        <p:cTn id="100" dur="1" fill="hold">
                                          <p:stCondLst>
                                            <p:cond delay="0"/>
                                          </p:stCondLst>
                                        </p:cTn>
                                        <p:tgtEl>
                                          <p:spTgt spid="107"/>
                                        </p:tgtEl>
                                        <p:attrNameLst>
                                          <p:attrName>style.visibility</p:attrName>
                                        </p:attrNameLst>
                                      </p:cBhvr>
                                      <p:to>
                                        <p:strVal val="visible"/>
                                      </p:to>
                                    </p:set>
                                    <p:animEffect transition="in" filter="box(out)">
                                      <p:cBhvr>
                                        <p:cTn id="101" dur="1000"/>
                                        <p:tgtEl>
                                          <p:spTgt spid="107"/>
                                        </p:tgtEl>
                                      </p:cBhvr>
                                    </p:animEffect>
                                  </p:childTnLst>
                                  <p:subTnLst>
                                    <p:audio>
                                      <p:cMediaNode>
                                        <p:cTn display="0" masterRel="sameClick">
                                          <p:stCondLst>
                                            <p:cond evt="begin" delay="0">
                                              <p:tn val="99"/>
                                            </p:cond>
                                          </p:stCondLst>
                                          <p:endCondLst>
                                            <p:cond evt="onStopAudio" delay="0">
                                              <p:tgtEl>
                                                <p:sldTgt/>
                                              </p:tgtEl>
                                            </p:cond>
                                          </p:endCondLst>
                                        </p:cTn>
                                        <p:tgtEl>
                                          <p:sndTgt r:embed="rId5" name="hammer.wav"/>
                                        </p:tgtEl>
                                      </p:cMediaNode>
                                    </p:audio>
                                  </p:subTnLst>
                                </p:cTn>
                              </p:par>
                            </p:childTnLst>
                          </p:cTn>
                        </p:par>
                        <p:par>
                          <p:cTn id="102" fill="hold">
                            <p:stCondLst>
                              <p:cond delay="14500"/>
                            </p:stCondLst>
                            <p:childTnLst>
                              <p:par>
                                <p:cTn id="103" presetID="4" presetClass="entr" presetSubtype="32" fill="hold" grpId="0" nodeType="afterEffect">
                                  <p:stCondLst>
                                    <p:cond delay="0"/>
                                  </p:stCondLst>
                                  <p:childTnLst>
                                    <p:set>
                                      <p:cBhvr>
                                        <p:cTn id="104" dur="1" fill="hold">
                                          <p:stCondLst>
                                            <p:cond delay="0"/>
                                          </p:stCondLst>
                                        </p:cTn>
                                        <p:tgtEl>
                                          <p:spTgt spid="108"/>
                                        </p:tgtEl>
                                        <p:attrNameLst>
                                          <p:attrName>style.visibility</p:attrName>
                                        </p:attrNameLst>
                                      </p:cBhvr>
                                      <p:to>
                                        <p:strVal val="visible"/>
                                      </p:to>
                                    </p:set>
                                    <p:animEffect transition="in" filter="box(out)">
                                      <p:cBhvr>
                                        <p:cTn id="105" dur="1000"/>
                                        <p:tgtEl>
                                          <p:spTgt spid="108"/>
                                        </p:tgtEl>
                                      </p:cBhvr>
                                    </p:animEffect>
                                  </p:childTnLst>
                                  <p:subTnLst>
                                    <p:audio>
                                      <p:cMediaNode>
                                        <p:cTn display="0" masterRel="sameClick">
                                          <p:stCondLst>
                                            <p:cond evt="begin" delay="0">
                                              <p:tn val="103"/>
                                            </p:cond>
                                          </p:stCondLst>
                                          <p:endCondLst>
                                            <p:cond evt="onStopAudio" delay="0">
                                              <p:tgtEl>
                                                <p:sldTgt/>
                                              </p:tgtEl>
                                            </p:cond>
                                          </p:endCondLst>
                                        </p:cTn>
                                        <p:tgtEl>
                                          <p:sndTgt r:embed="rId6" name="drumroll.wav"/>
                                        </p:tgtEl>
                                      </p:cMediaNode>
                                    </p:audio>
                                  </p:subTnLst>
                                </p:cTn>
                              </p:par>
                              <p:par>
                                <p:cTn id="106" presetID="4" presetClass="entr" presetSubtype="32" fill="hold" grpId="0" nodeType="withEffect">
                                  <p:stCondLst>
                                    <p:cond delay="0"/>
                                  </p:stCondLst>
                                  <p:childTnLst>
                                    <p:set>
                                      <p:cBhvr>
                                        <p:cTn id="107" dur="1" fill="hold">
                                          <p:stCondLst>
                                            <p:cond delay="0"/>
                                          </p:stCondLst>
                                        </p:cTn>
                                        <p:tgtEl>
                                          <p:spTgt spid="109"/>
                                        </p:tgtEl>
                                        <p:attrNameLst>
                                          <p:attrName>style.visibility</p:attrName>
                                        </p:attrNameLst>
                                      </p:cBhvr>
                                      <p:to>
                                        <p:strVal val="visible"/>
                                      </p:to>
                                    </p:set>
                                    <p:animEffect transition="in" filter="box(out)">
                                      <p:cBhvr>
                                        <p:cTn id="108" dur="1000"/>
                                        <p:tgtEl>
                                          <p:spTgt spid="109"/>
                                        </p:tgtEl>
                                      </p:cBhvr>
                                    </p:animEffect>
                                  </p:childTnLst>
                                  <p:subTnLst>
                                    <p:audio>
                                      <p:cMediaNode>
                                        <p:cTn display="0" masterRel="sameClick">
                                          <p:stCondLst>
                                            <p:cond evt="begin" delay="0">
                                              <p:tn val="106"/>
                                            </p:cond>
                                          </p:stCondLst>
                                          <p:endCondLst>
                                            <p:cond evt="onStopAudio" delay="0">
                                              <p:tgtEl>
                                                <p:sldTgt/>
                                              </p:tgtEl>
                                            </p:cond>
                                          </p:endCondLst>
                                        </p:cTn>
                                        <p:tgtEl>
                                          <p:sndTgt r:embed="rId6" name="drumroll.wav"/>
                                        </p:tgtEl>
                                      </p:cMediaNode>
                                    </p:audio>
                                  </p:subTnLst>
                                </p:cTn>
                              </p:par>
                              <p:par>
                                <p:cTn id="109" presetID="4" presetClass="exit" presetSubtype="16" fill="hold" grpId="0" nodeType="withEffect">
                                  <p:stCondLst>
                                    <p:cond delay="0"/>
                                  </p:stCondLst>
                                  <p:childTnLst>
                                    <p:animEffect transition="out" filter="box(in)">
                                      <p:cBhvr>
                                        <p:cTn id="110" dur="500"/>
                                        <p:tgtEl>
                                          <p:spTgt spid="46"/>
                                        </p:tgtEl>
                                      </p:cBhvr>
                                    </p:animEffect>
                                    <p:set>
                                      <p:cBhvr>
                                        <p:cTn id="111" dur="1" fill="hold">
                                          <p:stCondLst>
                                            <p:cond delay="499"/>
                                          </p:stCondLst>
                                        </p:cTn>
                                        <p:tgtEl>
                                          <p:spTgt spid="46"/>
                                        </p:tgtEl>
                                        <p:attrNameLst>
                                          <p:attrName>style.visibility</p:attrName>
                                        </p:attrNameLst>
                                      </p:cBhvr>
                                      <p:to>
                                        <p:strVal val="hidden"/>
                                      </p:to>
                                    </p:set>
                                  </p:childTnLst>
                                </p:cTn>
                              </p:par>
                            </p:childTnLst>
                          </p:cTn>
                        </p:par>
                        <p:par>
                          <p:cTn id="112" fill="hold">
                            <p:stCondLst>
                              <p:cond delay="15500"/>
                            </p:stCondLst>
                            <p:childTnLst>
                              <p:par>
                                <p:cTn id="113" presetID="20" presetClass="emph" presetSubtype="0" repeatCount="5000" fill="hold" nodeType="afterEffect">
                                  <p:stCondLst>
                                    <p:cond delay="0"/>
                                  </p:stCondLst>
                                  <p:iterate type="lt">
                                    <p:tmPct val="10000"/>
                                  </p:iterate>
                                  <p:childTnLst>
                                    <p:set>
                                      <p:cBhvr override="childStyle">
                                        <p:cTn id="114" dur="500" autoRev="1" fill="hold"/>
                                        <p:tgtEl>
                                          <p:spTgt spid="42">
                                            <p:txEl>
                                              <p:pRg st="0" end="0"/>
                                            </p:txEl>
                                          </p:spTgt>
                                        </p:tgtEl>
                                        <p:attrNameLst>
                                          <p:attrName>style.color</p:attrName>
                                        </p:attrNameLst>
                                      </p:cBhvr>
                                      <p:to>
                                        <p:clrVal>
                                          <a:schemeClr val="accent2"/>
                                        </p:clrVal>
                                      </p:to>
                                    </p:set>
                                    <p:set>
                                      <p:cBhvr>
                                        <p:cTn id="115" dur="500" autoRev="1" fill="hold"/>
                                        <p:tgtEl>
                                          <p:spTgt spid="42">
                                            <p:txEl>
                                              <p:pRg st="0" end="0"/>
                                            </p:txEl>
                                          </p:spTgt>
                                        </p:tgtEl>
                                        <p:attrNameLst>
                                          <p:attrName>fillcolor</p:attrName>
                                        </p:attrNameLst>
                                      </p:cBhvr>
                                      <p:to>
                                        <p:clrVal>
                                          <a:schemeClr val="accent2"/>
                                        </p:clrVal>
                                      </p:to>
                                    </p:set>
                                    <p:set>
                                      <p:cBhvr>
                                        <p:cTn id="116" dur="500" autoRev="1" fill="hold"/>
                                        <p:tgtEl>
                                          <p:spTgt spid="42">
                                            <p:txEl>
                                              <p:pRg st="0" end="0"/>
                                            </p:txEl>
                                          </p:spTgt>
                                        </p:tgtEl>
                                        <p:attrNameLst>
                                          <p:attrName>fill.type</p:attrName>
                                        </p:attrNameLst>
                                      </p:cBhvr>
                                      <p:to>
                                        <p:strVal val="solid"/>
                                      </p:to>
                                    </p:set>
                                  </p:childTnLst>
                                </p:cTn>
                              </p:par>
                            </p:childTnLst>
                          </p:cTn>
                        </p:par>
                      </p:childTnLst>
                    </p:cTn>
                  </p:par>
                </p:childTnLst>
              </p:cTn>
              <p:nextCondLst>
                <p:cond evt="onClick" delay="0">
                  <p:tgtEl>
                    <p:spTgt spid="47"/>
                  </p:tgtEl>
                </p:cond>
              </p:nextCondLst>
            </p:seq>
          </p:childTnLst>
        </p:cTn>
      </p:par>
    </p:tnLst>
    <p:bldLst>
      <p:bldP spid="8" grpId="0" animBg="1"/>
      <p:bldP spid="9" grpId="0" animBg="1"/>
      <p:bldP spid="10" grpId="0" animBg="1"/>
      <p:bldP spid="11" grpId="0" animBg="1"/>
      <p:bldP spid="45" grpId="0" animBg="1"/>
      <p:bldP spid="46" grpId="0" animBg="1"/>
      <p:bldP spid="47"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11452" y="2449650"/>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Rounded Rectangle 3"/>
          <p:cNvSpPr/>
          <p:nvPr/>
        </p:nvSpPr>
        <p:spPr>
          <a:xfrm>
            <a:off x="2911453" y="3311230"/>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ounded Rectangle 4"/>
          <p:cNvSpPr/>
          <p:nvPr/>
        </p:nvSpPr>
        <p:spPr>
          <a:xfrm>
            <a:off x="2911453" y="4114855"/>
            <a:ext cx="5974970"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ounded Rectangle 6"/>
          <p:cNvSpPr/>
          <p:nvPr/>
        </p:nvSpPr>
        <p:spPr>
          <a:xfrm>
            <a:off x="2949312" y="4940239"/>
            <a:ext cx="5865022" cy="721895"/>
          </a:xfrm>
          <a:prstGeom prst="roundRect">
            <a:avLst/>
          </a:prstGeom>
          <a:solidFill>
            <a:srgbClr val="FF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Rounded Rectangle 7"/>
          <p:cNvSpPr/>
          <p:nvPr/>
        </p:nvSpPr>
        <p:spPr>
          <a:xfrm>
            <a:off x="3479352" y="2448273"/>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prstClr val="white"/>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3479352" y="3295377"/>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prstClr val="white"/>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3479352" y="4121662"/>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493562" y="4916899"/>
            <a:ext cx="5219480" cy="715577"/>
          </a:xfrm>
          <a:prstGeom prst="roundRect">
            <a:avLst/>
          </a:prstGeom>
          <a:solidFill>
            <a:srgbClr val="EEFBFF"/>
          </a:solidFill>
          <a:ln>
            <a:noFill/>
          </a:ln>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397620" y="2055595"/>
            <a:ext cx="83258" cy="3354431"/>
          </a:xfrm>
          <a:prstGeom prst="rect">
            <a:avLst/>
          </a:prstGeom>
          <a:solidFill>
            <a:srgbClr val="EEFB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Isosceles Triangle 12"/>
          <p:cNvSpPr/>
          <p:nvPr/>
        </p:nvSpPr>
        <p:spPr>
          <a:xfrm rot="5400000">
            <a:off x="2592495" y="2586850"/>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Isosceles Triangle 13"/>
          <p:cNvSpPr/>
          <p:nvPr/>
        </p:nvSpPr>
        <p:spPr>
          <a:xfrm rot="5400000">
            <a:off x="2587702" y="3323078"/>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Isosceles Triangle 14"/>
          <p:cNvSpPr/>
          <p:nvPr/>
        </p:nvSpPr>
        <p:spPr>
          <a:xfrm rot="5400000">
            <a:off x="2579800" y="4160458"/>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Isosceles Triangle 15"/>
          <p:cNvSpPr/>
          <p:nvPr/>
        </p:nvSpPr>
        <p:spPr>
          <a:xfrm rot="5400000">
            <a:off x="2591551" y="4967281"/>
            <a:ext cx="332072" cy="553418"/>
          </a:xfrm>
          <a:prstGeom prst="triangl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Rounded Rectangle 16"/>
          <p:cNvSpPr/>
          <p:nvPr/>
        </p:nvSpPr>
        <p:spPr>
          <a:xfrm>
            <a:off x="2347090" y="1020873"/>
            <a:ext cx="6546653" cy="122000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 name="Rounded Rectangle 17"/>
          <p:cNvSpPr/>
          <p:nvPr/>
        </p:nvSpPr>
        <p:spPr>
          <a:xfrm>
            <a:off x="3035240" y="1121649"/>
            <a:ext cx="5779094" cy="1075680"/>
          </a:xfrm>
          <a:prstGeom prst="roundRect">
            <a:avLst/>
          </a:prstGeom>
          <a:solidFill>
            <a:schemeClr val="bg2"/>
          </a:solidFill>
          <a:ln>
            <a:noFill/>
          </a:ln>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2917810" y="2461905"/>
            <a:ext cx="708389" cy="700858"/>
            <a:chOff x="3890413" y="2139540"/>
            <a:chExt cx="944519" cy="934477"/>
          </a:xfrm>
        </p:grpSpPr>
        <p:sp>
          <p:nvSpPr>
            <p:cNvPr id="20" name="Rounded Rectangle 19"/>
            <p:cNvSpPr/>
            <p:nvPr/>
          </p:nvSpPr>
          <p:spPr>
            <a:xfrm rot="20420039">
              <a:off x="3890413" y="2139540"/>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21" name="TextBox 20"/>
            <p:cNvSpPr txBox="1"/>
            <p:nvPr/>
          </p:nvSpPr>
          <p:spPr>
            <a:xfrm>
              <a:off x="4104085" y="2275259"/>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A</a:t>
              </a:r>
            </a:p>
          </p:txBody>
        </p:sp>
      </p:grpSp>
      <p:grpSp>
        <p:nvGrpSpPr>
          <p:cNvPr id="22" name="Group 21"/>
          <p:cNvGrpSpPr/>
          <p:nvPr/>
        </p:nvGrpSpPr>
        <p:grpSpPr>
          <a:xfrm>
            <a:off x="2898400" y="3288216"/>
            <a:ext cx="708389" cy="700858"/>
            <a:chOff x="3864532" y="3241287"/>
            <a:chExt cx="944519" cy="934477"/>
          </a:xfrm>
        </p:grpSpPr>
        <p:sp>
          <p:nvSpPr>
            <p:cNvPr id="23" name="Rounded Rectangle 22"/>
            <p:cNvSpPr/>
            <p:nvPr/>
          </p:nvSpPr>
          <p:spPr>
            <a:xfrm rot="20420039">
              <a:off x="3864532" y="3241287"/>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24" name="TextBox 23"/>
            <p:cNvSpPr txBox="1"/>
            <p:nvPr/>
          </p:nvSpPr>
          <p:spPr>
            <a:xfrm>
              <a:off x="4094763" y="3398602"/>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B</a:t>
              </a:r>
            </a:p>
          </p:txBody>
        </p:sp>
      </p:grpSp>
      <p:grpSp>
        <p:nvGrpSpPr>
          <p:cNvPr id="25" name="Group 24"/>
          <p:cNvGrpSpPr/>
          <p:nvPr/>
        </p:nvGrpSpPr>
        <p:grpSpPr>
          <a:xfrm>
            <a:off x="2937221" y="4145562"/>
            <a:ext cx="708389" cy="700858"/>
            <a:chOff x="3916294" y="4384416"/>
            <a:chExt cx="944519" cy="934477"/>
          </a:xfrm>
        </p:grpSpPr>
        <p:sp>
          <p:nvSpPr>
            <p:cNvPr id="26" name="Rounded Rectangle 25"/>
            <p:cNvSpPr/>
            <p:nvPr/>
          </p:nvSpPr>
          <p:spPr>
            <a:xfrm rot="20420039">
              <a:off x="3916294" y="4384416"/>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27" name="TextBox 26"/>
            <p:cNvSpPr txBox="1"/>
            <p:nvPr/>
          </p:nvSpPr>
          <p:spPr>
            <a:xfrm>
              <a:off x="4124234" y="4520041"/>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C</a:t>
              </a:r>
            </a:p>
          </p:txBody>
        </p:sp>
      </p:grpSp>
      <p:grpSp>
        <p:nvGrpSpPr>
          <p:cNvPr id="28" name="Group 27"/>
          <p:cNvGrpSpPr/>
          <p:nvPr/>
        </p:nvGrpSpPr>
        <p:grpSpPr>
          <a:xfrm>
            <a:off x="2965766" y="4968937"/>
            <a:ext cx="708389" cy="700858"/>
            <a:chOff x="3954354" y="5482249"/>
            <a:chExt cx="944519" cy="934477"/>
          </a:xfrm>
        </p:grpSpPr>
        <p:sp>
          <p:nvSpPr>
            <p:cNvPr id="29" name="Rounded Rectangle 28"/>
            <p:cNvSpPr/>
            <p:nvPr/>
          </p:nvSpPr>
          <p:spPr>
            <a:xfrm rot="20420039">
              <a:off x="3954354" y="5482249"/>
              <a:ext cx="944519" cy="934477"/>
            </a:xfrm>
            <a:prstGeom prst="roundRect">
              <a:avLst/>
            </a:prstGeom>
            <a:solidFill>
              <a:schemeClr val="accent5">
                <a:lumMod val="40000"/>
                <a:lumOff val="60000"/>
              </a:schemeClr>
            </a:solidFill>
            <a:ln>
              <a:solidFill>
                <a:schemeClr val="bg1">
                  <a:lumMod val="85000"/>
                </a:schemeClr>
              </a:solidFill>
            </a:ln>
            <a:scene3d>
              <a:camera prst="perspectiveBelow"/>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sp>
          <p:nvSpPr>
            <p:cNvPr id="30" name="TextBox 29"/>
            <p:cNvSpPr txBox="1"/>
            <p:nvPr/>
          </p:nvSpPr>
          <p:spPr>
            <a:xfrm>
              <a:off x="4171761" y="5631344"/>
              <a:ext cx="553998" cy="738664"/>
            </a:xfrm>
            <a:prstGeom prst="rect">
              <a:avLst/>
            </a:prstGeom>
            <a:noFill/>
          </p:spPr>
          <p:txBody>
            <a:bodyPr wrap="none" rtlCol="0">
              <a:spAutoFit/>
            </a:bodyPr>
            <a:lstStyle/>
            <a:p>
              <a:r>
                <a:rPr lang="en-US" sz="3000" b="1" dirty="0">
                  <a:solidFill>
                    <a:srgbClr val="C00000"/>
                  </a:solidFill>
                  <a:latin typeface="#9Slide03 Cousine Bold" panose="02070709020205020404" pitchFamily="49" charset="0"/>
                  <a:cs typeface="#9Slide03 Cousine Bold" panose="02070709020205020404" pitchFamily="49" charset="0"/>
                </a:rPr>
                <a:t>D</a:t>
              </a:r>
            </a:p>
          </p:txBody>
        </p:sp>
      </p:gr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29350">
            <a:off x="7963888" y="1166758"/>
            <a:ext cx="807281" cy="1010035"/>
          </a:xfrm>
          <a:prstGeom prst="rect">
            <a:avLst/>
          </a:prstGeom>
        </p:spPr>
      </p:pic>
      <p:sp>
        <p:nvSpPr>
          <p:cNvPr id="32" name="TextBox 31"/>
          <p:cNvSpPr txBox="1"/>
          <p:nvPr/>
        </p:nvSpPr>
        <p:spPr>
          <a:xfrm>
            <a:off x="3694977" y="1266693"/>
            <a:ext cx="4459620" cy="769441"/>
          </a:xfrm>
          <a:prstGeom prst="rect">
            <a:avLst/>
          </a:prstGeom>
          <a:noFill/>
        </p:spPr>
        <p:txBody>
          <a:bodyPr wrap="square" rtlCol="0">
            <a:spAutoFit/>
          </a:bodyPr>
          <a:lstStyle/>
          <a:p>
            <a:pPr algn="ctr"/>
            <a:r>
              <a:rPr lang="en-US" sz="2200" b="1" dirty="0" err="1">
                <a:latin typeface="Times New Roman" panose="02020603050405020304" pitchFamily="18" charset="0"/>
                <a:cs typeface="Times New Roman" panose="02020603050405020304" pitchFamily="18" charset="0"/>
              </a:rPr>
              <a:t>Tình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nào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giả</a:t>
            </a:r>
            <a:r>
              <a:rPr lang="en-US" sz="2200" b="1" dirty="0">
                <a:latin typeface="Times New Roman" panose="02020603050405020304" pitchFamily="18" charset="0"/>
                <a:cs typeface="Times New Roman" panose="02020603050405020304" pitchFamily="18" charset="0"/>
              </a:rPr>
              <a:t> KHÔNG </a:t>
            </a:r>
            <a:r>
              <a:rPr lang="en-US" sz="2200" b="1" dirty="0" err="1">
                <a:latin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đoạn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trích</a:t>
            </a:r>
            <a:r>
              <a:rPr lang="vi-VN" sz="2200" b="1" dirty="0">
                <a:latin typeface="Times New Roman" panose="02020603050405020304" pitchFamily="18" charset="0"/>
                <a:cs typeface="Times New Roman" panose="02020603050405020304" pitchFamily="18" charset="0"/>
              </a:rPr>
              <a:t>? </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3721358" y="2628073"/>
            <a:ext cx="5378761"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Buồn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xuân</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tranh</a:t>
            </a:r>
            <a:endParaRPr lang="en-US" sz="22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3704062" y="3392288"/>
            <a:ext cx="4872570"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Nhớ</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nhớ</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thân</a:t>
            </a:r>
            <a:r>
              <a:rPr lang="en-US" sz="2200" dirty="0">
                <a:latin typeface="Times New Roman" panose="02020603050405020304" pitchFamily="18" charset="0"/>
                <a:cs typeface="Times New Roman" panose="02020603050405020304" pitchFamily="18" charset="0"/>
              </a:rPr>
              <a:t>.</a:t>
            </a:r>
          </a:p>
        </p:txBody>
      </p:sp>
      <p:sp>
        <p:nvSpPr>
          <p:cNvPr id="35" name="TextBox 34"/>
          <p:cNvSpPr txBox="1"/>
          <p:nvPr/>
        </p:nvSpPr>
        <p:spPr>
          <a:xfrm>
            <a:off x="3733384" y="4169224"/>
            <a:ext cx="5203970"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Khao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endParaRPr lang="en-US" sz="2200" dirty="0">
              <a:latin typeface="Times New Roman" panose="02020603050405020304" pitchFamily="18" charset="0"/>
              <a:cs typeface="Times New Roman" panose="02020603050405020304" pitchFamily="18" charset="0"/>
            </a:endParaRPr>
          </a:p>
        </p:txBody>
      </p:sp>
      <p:grpSp>
        <p:nvGrpSpPr>
          <p:cNvPr id="37" name="Group 36"/>
          <p:cNvGrpSpPr/>
          <p:nvPr/>
        </p:nvGrpSpPr>
        <p:grpSpPr>
          <a:xfrm>
            <a:off x="2339187" y="1058523"/>
            <a:ext cx="1134981" cy="1111021"/>
            <a:chOff x="3118916" y="268364"/>
            <a:chExt cx="1513308" cy="1481361"/>
          </a:xfrm>
        </p:grpSpPr>
        <p:grpSp>
          <p:nvGrpSpPr>
            <p:cNvPr id="38" name="Group 37"/>
            <p:cNvGrpSpPr/>
            <p:nvPr/>
          </p:nvGrpSpPr>
          <p:grpSpPr>
            <a:xfrm>
              <a:off x="3118916" y="268364"/>
              <a:ext cx="1513308" cy="1481361"/>
              <a:chOff x="3118916" y="268364"/>
              <a:chExt cx="1513308" cy="1481361"/>
            </a:xfrm>
          </p:grpSpPr>
          <p:sp>
            <p:nvSpPr>
              <p:cNvPr id="40" name="Rectangle 39"/>
              <p:cNvSpPr/>
              <p:nvPr/>
            </p:nvSpPr>
            <p:spPr>
              <a:xfrm rot="20734789">
                <a:off x="3118916" y="268364"/>
                <a:ext cx="1513308" cy="1481361"/>
              </a:xfrm>
              <a:prstGeom prst="rect">
                <a:avLst/>
              </a:prstGeom>
              <a:solidFill>
                <a:schemeClr val="bg2"/>
              </a:solidFill>
              <a:ln>
                <a:noFill/>
              </a:ln>
              <a:effectLst>
                <a:outerShdw blurRad="50800" dist="38100" dir="5400000" algn="t" rotWithShape="0">
                  <a:prstClr val="black">
                    <a:alpha val="40000"/>
                  </a:prstClr>
                </a:outerShdw>
              </a:effectLst>
              <a:scene3d>
                <a:camera prst="perspectiveAbove"/>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TextBox 40"/>
              <p:cNvSpPr txBox="1"/>
              <p:nvPr/>
            </p:nvSpPr>
            <p:spPr>
              <a:xfrm>
                <a:off x="3265636" y="642175"/>
                <a:ext cx="1152347" cy="861774"/>
              </a:xfrm>
              <a:prstGeom prst="rect">
                <a:avLst/>
              </a:prstGeom>
              <a:noFill/>
            </p:spPr>
            <p:txBody>
              <a:bodyPr wrap="square" rtlCol="0">
                <a:spAutoFit/>
              </a:bodyPr>
              <a:lstStyle/>
              <a:p>
                <a:pPr algn="ctr"/>
                <a:r>
                  <a:rPr lang="en-US" sz="3600" dirty="0">
                    <a:solidFill>
                      <a:srgbClr val="FF0000"/>
                    </a:solidFill>
                    <a:latin typeface="SVN-Franko" panose="02040603050506020204" pitchFamily="18" charset="0"/>
                  </a:rPr>
                  <a:t>6</a:t>
                </a:r>
              </a:p>
            </p:txBody>
          </p:sp>
        </p:grpSp>
        <p:sp>
          <p:nvSpPr>
            <p:cNvPr id="39" name="Oval 38"/>
            <p:cNvSpPr/>
            <p:nvPr/>
          </p:nvSpPr>
          <p:spPr>
            <a:xfrm>
              <a:off x="3421856" y="667906"/>
              <a:ext cx="812994" cy="81299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42" name="Rectangle 41"/>
          <p:cNvSpPr/>
          <p:nvPr/>
        </p:nvSpPr>
        <p:spPr>
          <a:xfrm>
            <a:off x="110376" y="3131794"/>
            <a:ext cx="2171700" cy="3429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a:solidFill>
                  <a:srgbClr val="000000"/>
                </a:solidFill>
                <a:latin typeface="Tahoma" pitchFamily="34" charset="0"/>
                <a:cs typeface="Tahoma" pitchFamily="34" charset="0"/>
              </a:rPr>
              <a:t>Hết giờ</a:t>
            </a:r>
          </a:p>
        </p:txBody>
      </p:sp>
      <p:sp>
        <p:nvSpPr>
          <p:cNvPr id="43" name="Rectangle 42"/>
          <p:cNvSpPr/>
          <p:nvPr/>
        </p:nvSpPr>
        <p:spPr>
          <a:xfrm>
            <a:off x="110376" y="3531844"/>
            <a:ext cx="2171700" cy="905603"/>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1350">
              <a:solidFill>
                <a:prstClr val="white"/>
              </a:solidFill>
            </a:endParaRPr>
          </a:p>
        </p:txBody>
      </p:sp>
      <p:sp>
        <p:nvSpPr>
          <p:cNvPr id="44" name="TextBox 7"/>
          <p:cNvSpPr txBox="1">
            <a:spLocks noChangeArrowheads="1"/>
          </p:cNvSpPr>
          <p:nvPr/>
        </p:nvSpPr>
        <p:spPr bwMode="auto">
          <a:xfrm>
            <a:off x="925955" y="3500888"/>
            <a:ext cx="2286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50">
                <a:solidFill>
                  <a:prstClr val="white"/>
                </a:solidFill>
                <a:latin typeface="Calibri" panose="020F0502020204030204" pitchFamily="34" charset="0"/>
              </a:rPr>
              <a:t>:</a:t>
            </a:r>
          </a:p>
        </p:txBody>
      </p:sp>
      <p:sp>
        <p:nvSpPr>
          <p:cNvPr id="45" name="Rounded Rectangle 44"/>
          <p:cNvSpPr/>
          <p:nvPr/>
        </p:nvSpPr>
        <p:spPr>
          <a:xfrm>
            <a:off x="281826" y="3588994"/>
            <a:ext cx="6858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0</a:t>
            </a:r>
          </a:p>
        </p:txBody>
      </p:sp>
      <p:sp>
        <p:nvSpPr>
          <p:cNvPr id="46" name="Rectangle 45"/>
          <p:cNvSpPr/>
          <p:nvPr/>
        </p:nvSpPr>
        <p:spPr>
          <a:xfrm>
            <a:off x="110376" y="3131794"/>
            <a:ext cx="2171700" cy="3429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650">
                <a:solidFill>
                  <a:srgbClr val="FF0000"/>
                </a:solidFill>
                <a:latin typeface="Tahoma" pitchFamily="34" charset="0"/>
                <a:cs typeface="Tahoma" pitchFamily="34" charset="0"/>
              </a:rPr>
              <a:t>Thời gian còn lại ...</a:t>
            </a:r>
          </a:p>
        </p:txBody>
      </p:sp>
      <p:sp>
        <p:nvSpPr>
          <p:cNvPr id="47" name="Rectangle 46"/>
          <p:cNvSpPr/>
          <p:nvPr/>
        </p:nvSpPr>
        <p:spPr>
          <a:xfrm>
            <a:off x="110376" y="3131794"/>
            <a:ext cx="2171700" cy="342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875" b="1" dirty="0" err="1">
                <a:solidFill>
                  <a:srgbClr val="FFFFFF"/>
                </a:solidFill>
                <a:latin typeface="Times New Roman" panose="02020603050405020304" pitchFamily="18" charset="0"/>
                <a:cs typeface="Times New Roman" panose="02020603050405020304" pitchFamily="18" charset="0"/>
              </a:rPr>
              <a:t>Bắt</a:t>
            </a:r>
            <a:r>
              <a:rPr lang="en-US" sz="1875" b="1" dirty="0">
                <a:solidFill>
                  <a:srgbClr val="FFFFFF"/>
                </a:solidFill>
                <a:latin typeface="Times New Roman" panose="02020603050405020304" pitchFamily="18" charset="0"/>
                <a:cs typeface="Times New Roman" panose="02020603050405020304" pitchFamily="18" charset="0"/>
              </a:rPr>
              <a:t> </a:t>
            </a:r>
            <a:r>
              <a:rPr lang="en-US" sz="1875" b="1" dirty="0" err="1">
                <a:solidFill>
                  <a:srgbClr val="FFFFFF"/>
                </a:solidFill>
                <a:latin typeface="Times New Roman" panose="02020603050405020304" pitchFamily="18" charset="0"/>
                <a:cs typeface="Times New Roman" panose="02020603050405020304" pitchFamily="18" charset="0"/>
              </a:rPr>
              <a:t>đầu</a:t>
            </a:r>
            <a:r>
              <a:rPr lang="en-US" sz="1875" b="1" dirty="0">
                <a:solidFill>
                  <a:srgbClr val="FFFFFF"/>
                </a:solidFill>
                <a:latin typeface="Times New Roman" panose="02020603050405020304" pitchFamily="18" charset="0"/>
                <a:cs typeface="Times New Roman" panose="02020603050405020304" pitchFamily="18" charset="0"/>
              </a:rPr>
              <a:t> </a:t>
            </a:r>
            <a:r>
              <a:rPr lang="en-US" sz="1875" b="1" dirty="0" err="1">
                <a:solidFill>
                  <a:srgbClr val="FFFFFF"/>
                </a:solidFill>
                <a:latin typeface="Times New Roman" panose="02020603050405020304" pitchFamily="18" charset="0"/>
                <a:cs typeface="Times New Roman" panose="02020603050405020304" pitchFamily="18" charset="0"/>
              </a:rPr>
              <a:t>tính</a:t>
            </a:r>
            <a:r>
              <a:rPr lang="en-US" sz="1875" b="1" dirty="0">
                <a:solidFill>
                  <a:srgbClr val="FFFFFF"/>
                </a:solidFill>
                <a:latin typeface="Times New Roman" panose="02020603050405020304" pitchFamily="18" charset="0"/>
                <a:cs typeface="Times New Roman" panose="02020603050405020304" pitchFamily="18" charset="0"/>
              </a:rPr>
              <a:t> </a:t>
            </a:r>
            <a:r>
              <a:rPr lang="en-US" sz="1875" b="1" dirty="0" err="1">
                <a:solidFill>
                  <a:srgbClr val="FFFFFF"/>
                </a:solidFill>
                <a:latin typeface="Times New Roman" panose="02020603050405020304" pitchFamily="18" charset="0"/>
                <a:cs typeface="Times New Roman" panose="02020603050405020304" pitchFamily="18" charset="0"/>
              </a:rPr>
              <a:t>giờ</a:t>
            </a:r>
            <a:endParaRPr lang="en-US" sz="1875" b="1" dirty="0">
              <a:solidFill>
                <a:srgbClr val="FFFFFF"/>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00</a:t>
            </a:r>
          </a:p>
        </p:txBody>
      </p:sp>
      <p:sp>
        <p:nvSpPr>
          <p:cNvPr id="49" name="Rounded Rectangle 4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59</a:t>
            </a:r>
          </a:p>
        </p:txBody>
      </p:sp>
      <p:sp>
        <p:nvSpPr>
          <p:cNvPr id="50" name="Rounded Rectangle 4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58</a:t>
            </a:r>
          </a:p>
        </p:txBody>
      </p:sp>
      <p:sp>
        <p:nvSpPr>
          <p:cNvPr id="51" name="Rounded Rectangle 5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57</a:t>
            </a:r>
          </a:p>
        </p:txBody>
      </p:sp>
      <p:sp>
        <p:nvSpPr>
          <p:cNvPr id="52" name="Rounded Rectangle 5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56</a:t>
            </a:r>
          </a:p>
        </p:txBody>
      </p:sp>
      <p:sp>
        <p:nvSpPr>
          <p:cNvPr id="53" name="Rounded Rectangle 5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55</a:t>
            </a:r>
          </a:p>
        </p:txBody>
      </p:sp>
      <p:sp>
        <p:nvSpPr>
          <p:cNvPr id="54" name="Rounded Rectangle 5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54</a:t>
            </a:r>
          </a:p>
        </p:txBody>
      </p:sp>
      <p:sp>
        <p:nvSpPr>
          <p:cNvPr id="55" name="Rounded Rectangle 5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53</a:t>
            </a:r>
          </a:p>
        </p:txBody>
      </p:sp>
      <p:sp>
        <p:nvSpPr>
          <p:cNvPr id="56" name="Rounded Rectangle 5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52</a:t>
            </a:r>
          </a:p>
        </p:txBody>
      </p:sp>
      <p:sp>
        <p:nvSpPr>
          <p:cNvPr id="57" name="Rounded Rectangle 5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51</a:t>
            </a:r>
          </a:p>
        </p:txBody>
      </p:sp>
      <p:sp>
        <p:nvSpPr>
          <p:cNvPr id="58" name="Rounded Rectangle 5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50</a:t>
            </a:r>
          </a:p>
        </p:txBody>
      </p:sp>
      <p:sp>
        <p:nvSpPr>
          <p:cNvPr id="59" name="Rounded Rectangle 5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49</a:t>
            </a:r>
          </a:p>
        </p:txBody>
      </p:sp>
      <p:sp>
        <p:nvSpPr>
          <p:cNvPr id="60" name="Rounded Rectangle 5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48</a:t>
            </a:r>
          </a:p>
        </p:txBody>
      </p:sp>
      <p:sp>
        <p:nvSpPr>
          <p:cNvPr id="61" name="Rounded Rectangle 6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47</a:t>
            </a:r>
          </a:p>
        </p:txBody>
      </p:sp>
      <p:sp>
        <p:nvSpPr>
          <p:cNvPr id="62" name="Rounded Rectangle 6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46</a:t>
            </a:r>
          </a:p>
        </p:txBody>
      </p:sp>
      <p:sp>
        <p:nvSpPr>
          <p:cNvPr id="63" name="Rounded Rectangle 6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45</a:t>
            </a:r>
          </a:p>
        </p:txBody>
      </p:sp>
      <p:sp>
        <p:nvSpPr>
          <p:cNvPr id="64" name="Rounded Rectangle 6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44</a:t>
            </a:r>
          </a:p>
        </p:txBody>
      </p:sp>
      <p:sp>
        <p:nvSpPr>
          <p:cNvPr id="65" name="Rounded Rectangle 6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43</a:t>
            </a:r>
          </a:p>
        </p:txBody>
      </p:sp>
      <p:sp>
        <p:nvSpPr>
          <p:cNvPr id="66" name="Rounded Rectangle 6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42</a:t>
            </a:r>
          </a:p>
        </p:txBody>
      </p:sp>
      <p:sp>
        <p:nvSpPr>
          <p:cNvPr id="67" name="Rounded Rectangle 6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41</a:t>
            </a:r>
          </a:p>
        </p:txBody>
      </p:sp>
      <p:sp>
        <p:nvSpPr>
          <p:cNvPr id="68" name="Rounded Rectangle 6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40</a:t>
            </a:r>
          </a:p>
        </p:txBody>
      </p:sp>
      <p:sp>
        <p:nvSpPr>
          <p:cNvPr id="69" name="Rounded Rectangle 6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39</a:t>
            </a:r>
          </a:p>
        </p:txBody>
      </p:sp>
      <p:sp>
        <p:nvSpPr>
          <p:cNvPr id="70" name="Rounded Rectangle 6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38</a:t>
            </a:r>
          </a:p>
        </p:txBody>
      </p:sp>
      <p:sp>
        <p:nvSpPr>
          <p:cNvPr id="71" name="Rounded Rectangle 7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37</a:t>
            </a:r>
          </a:p>
        </p:txBody>
      </p:sp>
      <p:sp>
        <p:nvSpPr>
          <p:cNvPr id="72" name="Rounded Rectangle 7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36</a:t>
            </a:r>
          </a:p>
        </p:txBody>
      </p:sp>
      <p:sp>
        <p:nvSpPr>
          <p:cNvPr id="73" name="Rounded Rectangle 7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35</a:t>
            </a:r>
          </a:p>
        </p:txBody>
      </p:sp>
      <p:sp>
        <p:nvSpPr>
          <p:cNvPr id="74" name="Rounded Rectangle 7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34</a:t>
            </a:r>
          </a:p>
        </p:txBody>
      </p:sp>
      <p:sp>
        <p:nvSpPr>
          <p:cNvPr id="75" name="Rounded Rectangle 7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33</a:t>
            </a:r>
          </a:p>
        </p:txBody>
      </p:sp>
      <p:sp>
        <p:nvSpPr>
          <p:cNvPr id="76" name="Rounded Rectangle 7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32</a:t>
            </a:r>
          </a:p>
        </p:txBody>
      </p:sp>
      <p:sp>
        <p:nvSpPr>
          <p:cNvPr id="77" name="Rounded Rectangle 7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31</a:t>
            </a:r>
          </a:p>
        </p:txBody>
      </p:sp>
      <p:sp>
        <p:nvSpPr>
          <p:cNvPr id="78" name="Rounded Rectangle 7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30</a:t>
            </a:r>
          </a:p>
        </p:txBody>
      </p:sp>
      <p:sp>
        <p:nvSpPr>
          <p:cNvPr id="79" name="Rounded Rectangle 7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29</a:t>
            </a:r>
          </a:p>
        </p:txBody>
      </p:sp>
      <p:sp>
        <p:nvSpPr>
          <p:cNvPr id="80" name="Rounded Rectangle 7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28</a:t>
            </a:r>
          </a:p>
        </p:txBody>
      </p:sp>
      <p:sp>
        <p:nvSpPr>
          <p:cNvPr id="81" name="Rounded Rectangle 8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27</a:t>
            </a:r>
          </a:p>
        </p:txBody>
      </p:sp>
      <p:sp>
        <p:nvSpPr>
          <p:cNvPr id="82" name="Rounded Rectangle 8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26</a:t>
            </a:r>
          </a:p>
        </p:txBody>
      </p:sp>
      <p:sp>
        <p:nvSpPr>
          <p:cNvPr id="83" name="Rounded Rectangle 8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25</a:t>
            </a:r>
          </a:p>
        </p:txBody>
      </p:sp>
      <p:sp>
        <p:nvSpPr>
          <p:cNvPr id="84" name="Rounded Rectangle 8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24</a:t>
            </a:r>
          </a:p>
        </p:txBody>
      </p:sp>
      <p:sp>
        <p:nvSpPr>
          <p:cNvPr id="85" name="Rounded Rectangle 8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23</a:t>
            </a:r>
          </a:p>
        </p:txBody>
      </p:sp>
      <p:sp>
        <p:nvSpPr>
          <p:cNvPr id="86" name="Rounded Rectangle 8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22</a:t>
            </a:r>
          </a:p>
        </p:txBody>
      </p:sp>
      <p:sp>
        <p:nvSpPr>
          <p:cNvPr id="87" name="Rounded Rectangle 8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21</a:t>
            </a:r>
          </a:p>
        </p:txBody>
      </p:sp>
      <p:sp>
        <p:nvSpPr>
          <p:cNvPr id="88" name="Rounded Rectangle 8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20</a:t>
            </a:r>
          </a:p>
        </p:txBody>
      </p:sp>
      <p:sp>
        <p:nvSpPr>
          <p:cNvPr id="89" name="Rounded Rectangle 8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19</a:t>
            </a:r>
          </a:p>
        </p:txBody>
      </p:sp>
      <p:sp>
        <p:nvSpPr>
          <p:cNvPr id="90" name="Rounded Rectangle 8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18</a:t>
            </a:r>
          </a:p>
        </p:txBody>
      </p:sp>
      <p:sp>
        <p:nvSpPr>
          <p:cNvPr id="91" name="Rounded Rectangle 9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17</a:t>
            </a:r>
          </a:p>
        </p:txBody>
      </p:sp>
      <p:sp>
        <p:nvSpPr>
          <p:cNvPr id="92" name="Rounded Rectangle 9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16</a:t>
            </a:r>
          </a:p>
        </p:txBody>
      </p:sp>
      <p:sp>
        <p:nvSpPr>
          <p:cNvPr id="93" name="Rounded Rectangle 9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15</a:t>
            </a:r>
          </a:p>
        </p:txBody>
      </p:sp>
      <p:sp>
        <p:nvSpPr>
          <p:cNvPr id="94" name="Rounded Rectangle 9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14</a:t>
            </a:r>
          </a:p>
        </p:txBody>
      </p:sp>
      <p:sp>
        <p:nvSpPr>
          <p:cNvPr id="95" name="Rounded Rectangle 9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13</a:t>
            </a:r>
          </a:p>
        </p:txBody>
      </p:sp>
      <p:sp>
        <p:nvSpPr>
          <p:cNvPr id="96" name="Rounded Rectangle 9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12</a:t>
            </a:r>
          </a:p>
        </p:txBody>
      </p:sp>
      <p:sp>
        <p:nvSpPr>
          <p:cNvPr id="97" name="Rounded Rectangle 9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11</a:t>
            </a:r>
          </a:p>
        </p:txBody>
      </p:sp>
      <p:sp>
        <p:nvSpPr>
          <p:cNvPr id="98" name="Rounded Rectangle 9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10</a:t>
            </a:r>
          </a:p>
        </p:txBody>
      </p:sp>
      <p:sp>
        <p:nvSpPr>
          <p:cNvPr id="99" name="Rounded Rectangle 98"/>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09</a:t>
            </a:r>
          </a:p>
        </p:txBody>
      </p:sp>
      <p:sp>
        <p:nvSpPr>
          <p:cNvPr id="100" name="Rounded Rectangle 99"/>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08</a:t>
            </a:r>
          </a:p>
        </p:txBody>
      </p:sp>
      <p:sp>
        <p:nvSpPr>
          <p:cNvPr id="101" name="Rounded Rectangle 100"/>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07</a:t>
            </a:r>
          </a:p>
        </p:txBody>
      </p:sp>
      <p:sp>
        <p:nvSpPr>
          <p:cNvPr id="102" name="Rounded Rectangle 101"/>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06</a:t>
            </a:r>
          </a:p>
        </p:txBody>
      </p:sp>
      <p:sp>
        <p:nvSpPr>
          <p:cNvPr id="103" name="Rounded Rectangle 102"/>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05</a:t>
            </a:r>
          </a:p>
        </p:txBody>
      </p:sp>
      <p:sp>
        <p:nvSpPr>
          <p:cNvPr id="104" name="Rounded Rectangle 103"/>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04</a:t>
            </a:r>
          </a:p>
        </p:txBody>
      </p:sp>
      <p:sp>
        <p:nvSpPr>
          <p:cNvPr id="105" name="Rounded Rectangle 104"/>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03</a:t>
            </a:r>
          </a:p>
        </p:txBody>
      </p:sp>
      <p:sp>
        <p:nvSpPr>
          <p:cNvPr id="106" name="Rounded Rectangle 105"/>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02</a:t>
            </a:r>
          </a:p>
        </p:txBody>
      </p:sp>
      <p:sp>
        <p:nvSpPr>
          <p:cNvPr id="107" name="Rounded Rectangle 106"/>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01</a:t>
            </a:r>
          </a:p>
        </p:txBody>
      </p:sp>
      <p:sp>
        <p:nvSpPr>
          <p:cNvPr id="108" name="Rounded Rectangle 107"/>
          <p:cNvSpPr/>
          <p:nvPr/>
        </p:nvSpPr>
        <p:spPr>
          <a:xfrm>
            <a:off x="1196226" y="3588994"/>
            <a:ext cx="9144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00</a:t>
            </a:r>
          </a:p>
        </p:txBody>
      </p:sp>
      <p:sp>
        <p:nvSpPr>
          <p:cNvPr id="109" name="Rounded Rectangle 108"/>
          <p:cNvSpPr/>
          <p:nvPr/>
        </p:nvSpPr>
        <p:spPr>
          <a:xfrm>
            <a:off x="281826" y="3588994"/>
            <a:ext cx="6858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srgbClr val="FF0000"/>
                </a:solidFill>
                <a:latin typeface="Tahoma" pitchFamily="34" charset="0"/>
                <a:ea typeface="Tahoma" pitchFamily="34" charset="0"/>
                <a:cs typeface="Tahoma" pitchFamily="34" charset="0"/>
              </a:rPr>
              <a:t>0</a:t>
            </a:r>
          </a:p>
        </p:txBody>
      </p:sp>
      <p:sp>
        <p:nvSpPr>
          <p:cNvPr id="110" name="Rounded Rectangle 109"/>
          <p:cNvSpPr/>
          <p:nvPr/>
        </p:nvSpPr>
        <p:spPr>
          <a:xfrm>
            <a:off x="281826" y="3588994"/>
            <a:ext cx="685800" cy="6286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600" b="1">
                <a:solidFill>
                  <a:prstClr val="white"/>
                </a:solidFill>
                <a:latin typeface="Tahoma" pitchFamily="34" charset="0"/>
                <a:ea typeface="Tahoma" pitchFamily="34" charset="0"/>
                <a:cs typeface="Tahoma" pitchFamily="34" charset="0"/>
              </a:rPr>
              <a:t>0</a:t>
            </a:r>
          </a:p>
        </p:txBody>
      </p:sp>
      <p:sp>
        <p:nvSpPr>
          <p:cNvPr id="111" name="Rounded Rectangle 110"/>
          <p:cNvSpPr/>
          <p:nvPr/>
        </p:nvSpPr>
        <p:spPr>
          <a:xfrm>
            <a:off x="110376" y="2741206"/>
            <a:ext cx="2171700" cy="37318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Lướt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thôi</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13" name="Picture 11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265" y="4590034"/>
            <a:ext cx="998999" cy="998999"/>
          </a:xfrm>
          <a:prstGeom prst="rect">
            <a:avLst/>
          </a:prstGeom>
        </p:spPr>
      </p:pic>
      <p:sp>
        <p:nvSpPr>
          <p:cNvPr id="2" name="TextBox 1"/>
          <p:cNvSpPr txBox="1"/>
          <p:nvPr/>
        </p:nvSpPr>
        <p:spPr>
          <a:xfrm>
            <a:off x="3771428" y="4973305"/>
            <a:ext cx="4485045"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do.</a:t>
            </a:r>
          </a:p>
        </p:txBody>
      </p:sp>
      <p:pic>
        <p:nvPicPr>
          <p:cNvPr id="115" name="Picture 1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765" y="1261953"/>
            <a:ext cx="1210564" cy="1022617"/>
          </a:xfrm>
          <a:prstGeom prst="rect">
            <a:avLst/>
          </a:prstGeom>
        </p:spPr>
      </p:pic>
    </p:spTree>
    <p:extLst>
      <p:ext uri="{BB962C8B-B14F-4D97-AF65-F5344CB8AC3E}">
        <p14:creationId xmlns:p14="http://schemas.microsoft.com/office/powerpoint/2010/main" val="168815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8"/>
                    </p:tgtEl>
                  </p:cond>
                </p:stCondLst>
                <p:endSync evt="end" delay="0">
                  <p:rtn val="all"/>
                </p:endSync>
                <p:childTnLst>
                  <p:par>
                    <p:cTn id="12" fill="hold">
                      <p:stCondLst>
                        <p:cond delay="0"/>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2" name="ban tra loi sai roi.wav"/>
                                        </p:tgtEl>
                                      </p:cMediaNode>
                                    </p:audio>
                                  </p:subTnLst>
                                </p:cTn>
                              </p:par>
                            </p:childTnLst>
                          </p:cTn>
                        </p:par>
                      </p:childTnLst>
                    </p:cTn>
                  </p:par>
                </p:childTnLst>
              </p:cTn>
              <p:nextCondLst>
                <p:cond evt="onClick" delay="0">
                  <p:tgtEl>
                    <p:spTgt spid="28"/>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8"/>
                                        </p:tgtEl>
                                      </p:cBhvr>
                                    </p:animEffect>
                                    <p:animScale>
                                      <p:cBhvr>
                                        <p:cTn id="22" dur="250" autoRev="1" fill="hold"/>
                                        <p:tgtEl>
                                          <p:spTgt spid="8"/>
                                        </p:tgtEl>
                                      </p:cBhvr>
                                      <p:by x="105000" y="105000"/>
                                    </p:animScale>
                                  </p:childTnLst>
                                  <p:subTnLst>
                                    <p:audio>
                                      <p:cMediaNode>
                                        <p:cTn display="0" masterRel="sameClick">
                                          <p:stCondLst>
                                            <p:cond evt="begin" delay="0">
                                              <p:tn val="20"/>
                                            </p:cond>
                                          </p:stCondLst>
                                          <p:endCondLst>
                                            <p:cond evt="onStopAudio" delay="0">
                                              <p:tgtEl>
                                                <p:sldTgt/>
                                              </p:tgtEl>
                                            </p:cond>
                                          </p:endCondLst>
                                        </p:cTn>
                                        <p:tgtEl>
                                          <p:sndTgt r:embed="rId2" name="ban tra loi sai roi.wav"/>
                                        </p:tgtEl>
                                      </p:cMediaNode>
                                    </p:audio>
                                  </p:sub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25"/>
                    </p:tgtEl>
                  </p:cond>
                </p:stCondLst>
                <p:endSync evt="end" delay="0">
                  <p:rtn val="all"/>
                </p:endSync>
                <p:childTnLst>
                  <p:par>
                    <p:cTn id="24" fill="hold">
                      <p:stCondLst>
                        <p:cond delay="0"/>
                      </p:stCondLst>
                      <p:childTnLst>
                        <p:par>
                          <p:cTn id="25" fill="hold">
                            <p:stCondLst>
                              <p:cond delay="0"/>
                            </p:stCondLst>
                            <p:childTnLst>
                              <p:par>
                                <p:cTn id="26" presetID="24" presetClass="emph" presetSubtype="0" fill="hold" grpId="0" nodeType="clickEffect">
                                  <p:stCondLst>
                                    <p:cond delay="0"/>
                                  </p:stCondLst>
                                  <p:childTnLst>
                                    <p:animClr clrSpc="hsl" dir="cw">
                                      <p:cBhvr override="childStyle">
                                        <p:cTn id="27" dur="500" fill="hold"/>
                                        <p:tgtEl>
                                          <p:spTgt spid="10"/>
                                        </p:tgtEl>
                                        <p:attrNameLst>
                                          <p:attrName>style.color</p:attrName>
                                        </p:attrNameLst>
                                      </p:cBhvr>
                                      <p:by>
                                        <p:hsl h="0" s="-12549" l="-25098"/>
                                      </p:by>
                                    </p:animClr>
                                    <p:animClr clrSpc="hsl" dir="cw">
                                      <p:cBhvr>
                                        <p:cTn id="28" dur="500" fill="hold"/>
                                        <p:tgtEl>
                                          <p:spTgt spid="10"/>
                                        </p:tgtEl>
                                        <p:attrNameLst>
                                          <p:attrName>fillcolor</p:attrName>
                                        </p:attrNameLst>
                                      </p:cBhvr>
                                      <p:by>
                                        <p:hsl h="0" s="-12549" l="-25098"/>
                                      </p:by>
                                    </p:animClr>
                                    <p:animClr clrSpc="hsl" dir="cw">
                                      <p:cBhvr>
                                        <p:cTn id="29" dur="500" fill="hold"/>
                                        <p:tgtEl>
                                          <p:spTgt spid="10"/>
                                        </p:tgtEl>
                                        <p:attrNameLst>
                                          <p:attrName>stroke.color</p:attrName>
                                        </p:attrNameLst>
                                      </p:cBhvr>
                                      <p:by>
                                        <p:hsl h="0" s="-12549" l="-25098"/>
                                      </p:by>
                                    </p:animClr>
                                    <p:set>
                                      <p:cBhvr>
                                        <p:cTn id="30" dur="500" fill="hold"/>
                                        <p:tgtEl>
                                          <p:spTgt spid="10"/>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3" name="tieng vo tay dung 3 giay.wav"/>
                                        </p:tgtEl>
                                      </p:cMediaNode>
                                    </p:audio>
                                  </p:sub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2"/>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subTnLst>
                                    <p:audio>
                                      <p:cMediaNode>
                                        <p:cTn display="0" masterRel="sameClick">
                                          <p:stCondLst>
                                            <p:cond evt="begin" delay="0">
                                              <p:tn val="34"/>
                                            </p:cond>
                                          </p:stCondLst>
                                          <p:endCondLst>
                                            <p:cond evt="onStopAudio" delay="0">
                                              <p:tgtEl>
                                                <p:sldTgt/>
                                              </p:tgtEl>
                                            </p:cond>
                                          </p:endCondLst>
                                        </p:cTn>
                                        <p:tgtEl>
                                          <p:sndTgt r:embed="rId2" name="ban tra loi sai roi.wav"/>
                                        </p:tgtEl>
                                      </p:cMediaNode>
                                    </p:audio>
                                  </p:subTnLst>
                                </p:cTn>
                              </p:par>
                            </p:childTnLst>
                          </p:cTn>
                        </p:par>
                      </p:childTnLst>
                    </p:cTn>
                  </p:par>
                </p:childTnLst>
              </p:cTn>
              <p:nextCondLst>
                <p:cond evt="onClick" delay="0">
                  <p:tgtEl>
                    <p:spTgt spid="22"/>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p:stCondLst>
                        <p:cond delay="0"/>
                      </p:stCondLst>
                      <p:childTnLst>
                        <p:par>
                          <p:cTn id="39" fill="hold">
                            <p:stCondLst>
                              <p:cond delay="0"/>
                            </p:stCondLst>
                            <p:childTnLst>
                              <p:par>
                                <p:cTn id="40" presetID="4" presetClass="exit" presetSubtype="16" fill="hold" grpId="0" nodeType="clickEffect">
                                  <p:stCondLst>
                                    <p:cond delay="0"/>
                                  </p:stCondLst>
                                  <p:childTnLst>
                                    <p:animEffect transition="out" filter="box(in)">
                                      <p:cBhvr>
                                        <p:cTn id="41" dur="100"/>
                                        <p:tgtEl>
                                          <p:spTgt spid="47"/>
                                        </p:tgtEl>
                                      </p:cBhvr>
                                    </p:animEffect>
                                    <p:set>
                                      <p:cBhvr>
                                        <p:cTn id="42" dur="1" fill="hold">
                                          <p:stCondLst>
                                            <p:cond delay="99"/>
                                          </p:stCondLst>
                                        </p:cTn>
                                        <p:tgtEl>
                                          <p:spTgt spid="47"/>
                                        </p:tgtEl>
                                        <p:attrNameLst>
                                          <p:attrName>style.visibility</p:attrName>
                                        </p:attrNameLst>
                                      </p:cBhvr>
                                      <p:to>
                                        <p:strVal val="hidden"/>
                                      </p:to>
                                    </p:set>
                                  </p:childTnLst>
                                </p:cTn>
                              </p:par>
                              <p:par>
                                <p:cTn id="43" presetID="4" presetClass="entr" presetSubtype="16"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box(in)">
                                      <p:cBhvr>
                                        <p:cTn id="45" dur="500"/>
                                        <p:tgtEl>
                                          <p:spTgt spid="45"/>
                                        </p:tgtEl>
                                      </p:cBhvr>
                                    </p:animEffect>
                                  </p:childTnLst>
                                  <p:subTnLst>
                                    <p:audio>
                                      <p:cMediaNode>
                                        <p:cTn display="0" masterRel="sameClick">
                                          <p:stCondLst>
                                            <p:cond evt="begin" delay="0">
                                              <p:tn val="43"/>
                                            </p:cond>
                                          </p:stCondLst>
                                          <p:endCondLst>
                                            <p:cond evt="onStopAudio" delay="0">
                                              <p:tgtEl>
                                                <p:sldTgt/>
                                              </p:tgtEl>
                                            </p:cond>
                                          </p:endCondLst>
                                        </p:cTn>
                                        <p:tgtEl>
                                          <p:sndTgt r:embed="rId4" name="am thanh dong ho chay_5giay.wav"/>
                                        </p:tgtEl>
                                      </p:cMediaNode>
                                    </p:audio>
                                  </p:subTnLst>
                                </p:cTn>
                              </p:par>
                            </p:childTnLst>
                          </p:cTn>
                        </p:par>
                        <p:par>
                          <p:cTn id="46" fill="hold">
                            <p:stCondLst>
                              <p:cond delay="500"/>
                            </p:stCondLst>
                            <p:childTnLst>
                              <p:par>
                                <p:cTn id="47" presetID="4" presetClass="entr" presetSubtype="32"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box(out)">
                                      <p:cBhvr>
                                        <p:cTn id="49" dur="1000"/>
                                        <p:tgtEl>
                                          <p:spTgt spid="94"/>
                                        </p:tgtEl>
                                      </p:cBhvr>
                                    </p:animEffect>
                                  </p:childTnLst>
                                  <p:subTnLst>
                                    <p:audio>
                                      <p:cMediaNode>
                                        <p:cTn display="0" masterRel="sameClick">
                                          <p:stCondLst>
                                            <p:cond evt="begin" delay="0">
                                              <p:tn val="47"/>
                                            </p:cond>
                                          </p:stCondLst>
                                          <p:endCondLst>
                                            <p:cond evt="onStopAudio" delay="0">
                                              <p:tgtEl>
                                                <p:sldTgt/>
                                              </p:tgtEl>
                                            </p:cond>
                                          </p:endCondLst>
                                        </p:cTn>
                                        <p:tgtEl>
                                          <p:sndTgt r:embed="rId4" name="am thanh dong ho chay_5giay.wav"/>
                                        </p:tgtEl>
                                      </p:cMediaNode>
                                    </p:audio>
                                  </p:subTnLst>
                                </p:cTn>
                              </p:par>
                            </p:childTnLst>
                          </p:cTn>
                        </p:par>
                        <p:par>
                          <p:cTn id="50" fill="hold">
                            <p:stCondLst>
                              <p:cond delay="1500"/>
                            </p:stCondLst>
                            <p:childTnLst>
                              <p:par>
                                <p:cTn id="51" presetID="4" presetClass="entr" presetSubtype="32" fill="hold" grpId="0" nodeType="after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box(out)">
                                      <p:cBhvr>
                                        <p:cTn id="53" dur="1000"/>
                                        <p:tgtEl>
                                          <p:spTgt spid="95"/>
                                        </p:tgtEl>
                                      </p:cBhvr>
                                    </p:animEffect>
                                  </p:childTnLst>
                                  <p:subTnLst>
                                    <p:audio>
                                      <p:cMediaNode>
                                        <p:cTn display="0" masterRel="sameClick">
                                          <p:stCondLst>
                                            <p:cond evt="begin" delay="0">
                                              <p:tn val="51"/>
                                            </p:cond>
                                          </p:stCondLst>
                                          <p:endCondLst>
                                            <p:cond evt="onStopAudio" delay="0">
                                              <p:tgtEl>
                                                <p:sldTgt/>
                                              </p:tgtEl>
                                            </p:cond>
                                          </p:endCondLst>
                                        </p:cTn>
                                        <p:tgtEl>
                                          <p:sndTgt r:embed="rId4" name="am thanh dong ho chay_5giay.wav"/>
                                        </p:tgtEl>
                                      </p:cMediaNode>
                                    </p:audio>
                                  </p:subTnLst>
                                </p:cTn>
                              </p:par>
                            </p:childTnLst>
                          </p:cTn>
                        </p:par>
                        <p:par>
                          <p:cTn id="54" fill="hold">
                            <p:stCondLst>
                              <p:cond delay="2500"/>
                            </p:stCondLst>
                            <p:childTnLst>
                              <p:par>
                                <p:cTn id="55" presetID="4" presetClass="entr" presetSubtype="32" fill="hold" grpId="0" nodeType="after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box(out)">
                                      <p:cBhvr>
                                        <p:cTn id="57" dur="1000"/>
                                        <p:tgtEl>
                                          <p:spTgt spid="96"/>
                                        </p:tgtEl>
                                      </p:cBhvr>
                                    </p:animEffect>
                                  </p:childTnLst>
                                  <p:subTnLst>
                                    <p:audio>
                                      <p:cMediaNode>
                                        <p:cTn display="0" masterRel="sameClick">
                                          <p:stCondLst>
                                            <p:cond evt="begin" delay="0">
                                              <p:tn val="55"/>
                                            </p:cond>
                                          </p:stCondLst>
                                          <p:endCondLst>
                                            <p:cond evt="onStopAudio" delay="0">
                                              <p:tgtEl>
                                                <p:sldTgt/>
                                              </p:tgtEl>
                                            </p:cond>
                                          </p:endCondLst>
                                        </p:cTn>
                                        <p:tgtEl>
                                          <p:sndTgt r:embed="rId4" name="am thanh dong ho chay_5giay.wav"/>
                                        </p:tgtEl>
                                      </p:cMediaNode>
                                    </p:audio>
                                  </p:subTnLst>
                                </p:cTn>
                              </p:par>
                            </p:childTnLst>
                          </p:cTn>
                        </p:par>
                        <p:par>
                          <p:cTn id="58" fill="hold">
                            <p:stCondLst>
                              <p:cond delay="3500"/>
                            </p:stCondLst>
                            <p:childTnLst>
                              <p:par>
                                <p:cTn id="59" presetID="4" presetClass="entr" presetSubtype="32" fill="hold" grpId="0"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box(out)">
                                      <p:cBhvr>
                                        <p:cTn id="61" dur="1000"/>
                                        <p:tgtEl>
                                          <p:spTgt spid="97"/>
                                        </p:tgtEl>
                                      </p:cBhvr>
                                    </p:animEffect>
                                  </p:childTnLst>
                                  <p:subTnLst>
                                    <p:audio>
                                      <p:cMediaNode>
                                        <p:cTn display="0" masterRel="sameClick">
                                          <p:stCondLst>
                                            <p:cond evt="begin" delay="0">
                                              <p:tn val="59"/>
                                            </p:cond>
                                          </p:stCondLst>
                                          <p:endCondLst>
                                            <p:cond evt="onStopAudio" delay="0">
                                              <p:tgtEl>
                                                <p:sldTgt/>
                                              </p:tgtEl>
                                            </p:cond>
                                          </p:endCondLst>
                                        </p:cTn>
                                        <p:tgtEl>
                                          <p:sndTgt r:embed="rId4" name="am thanh dong ho chay_5giay.wav"/>
                                        </p:tgtEl>
                                      </p:cMediaNode>
                                    </p:audio>
                                  </p:subTnLst>
                                </p:cTn>
                              </p:par>
                            </p:childTnLst>
                          </p:cTn>
                        </p:par>
                        <p:par>
                          <p:cTn id="62" fill="hold">
                            <p:stCondLst>
                              <p:cond delay="4500"/>
                            </p:stCondLst>
                            <p:childTnLst>
                              <p:par>
                                <p:cTn id="63" presetID="4" presetClass="entr" presetSubtype="32"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box(out)">
                                      <p:cBhvr>
                                        <p:cTn id="65" dur="1000"/>
                                        <p:tgtEl>
                                          <p:spTgt spid="98"/>
                                        </p:tgtEl>
                                      </p:cBhvr>
                                    </p:animEffect>
                                  </p:childTnLst>
                                  <p:subTnLst>
                                    <p:audio>
                                      <p:cMediaNode>
                                        <p:cTn display="0" masterRel="sameClick">
                                          <p:stCondLst>
                                            <p:cond evt="begin" delay="0">
                                              <p:tn val="63"/>
                                            </p:cond>
                                          </p:stCondLst>
                                          <p:endCondLst>
                                            <p:cond evt="onStopAudio" delay="0">
                                              <p:tgtEl>
                                                <p:sldTgt/>
                                              </p:tgtEl>
                                            </p:cond>
                                          </p:endCondLst>
                                        </p:cTn>
                                        <p:tgtEl>
                                          <p:sndTgt r:embed="rId4" name="am thanh dong ho chay_5giay.wav"/>
                                        </p:tgtEl>
                                      </p:cMediaNode>
                                    </p:audio>
                                  </p:subTnLst>
                                </p:cTn>
                              </p:par>
                            </p:childTnLst>
                          </p:cTn>
                        </p:par>
                        <p:par>
                          <p:cTn id="66" fill="hold">
                            <p:stCondLst>
                              <p:cond delay="5500"/>
                            </p:stCondLst>
                            <p:childTnLst>
                              <p:par>
                                <p:cTn id="67" presetID="4" presetClass="entr" presetSubtype="32"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box(out)">
                                      <p:cBhvr>
                                        <p:cTn id="69" dur="1000"/>
                                        <p:tgtEl>
                                          <p:spTgt spid="99"/>
                                        </p:tgtEl>
                                      </p:cBhvr>
                                    </p:animEffect>
                                  </p:childTnLst>
                                  <p:subTnLst>
                                    <p:audio>
                                      <p:cMediaNode>
                                        <p:cTn display="0" masterRel="sameClick">
                                          <p:stCondLst>
                                            <p:cond evt="begin" delay="0">
                                              <p:tn val="67"/>
                                            </p:cond>
                                          </p:stCondLst>
                                          <p:endCondLst>
                                            <p:cond evt="onStopAudio" delay="0">
                                              <p:tgtEl>
                                                <p:sldTgt/>
                                              </p:tgtEl>
                                            </p:cond>
                                          </p:endCondLst>
                                        </p:cTn>
                                        <p:tgtEl>
                                          <p:sndTgt r:embed="rId4" name="am thanh dong ho chay_5giay.wav"/>
                                        </p:tgtEl>
                                      </p:cMediaNode>
                                    </p:audio>
                                  </p:subTnLst>
                                </p:cTn>
                              </p:par>
                            </p:childTnLst>
                          </p:cTn>
                        </p:par>
                        <p:par>
                          <p:cTn id="70" fill="hold">
                            <p:stCondLst>
                              <p:cond delay="6500"/>
                            </p:stCondLst>
                            <p:childTnLst>
                              <p:par>
                                <p:cTn id="71" presetID="4" presetClass="entr" presetSubtype="32" fill="hold" grpId="0" nodeType="afterEffect">
                                  <p:stCondLst>
                                    <p:cond delay="0"/>
                                  </p:stCondLst>
                                  <p:childTnLst>
                                    <p:set>
                                      <p:cBhvr>
                                        <p:cTn id="72" dur="1" fill="hold">
                                          <p:stCondLst>
                                            <p:cond delay="0"/>
                                          </p:stCondLst>
                                        </p:cTn>
                                        <p:tgtEl>
                                          <p:spTgt spid="100"/>
                                        </p:tgtEl>
                                        <p:attrNameLst>
                                          <p:attrName>style.visibility</p:attrName>
                                        </p:attrNameLst>
                                      </p:cBhvr>
                                      <p:to>
                                        <p:strVal val="visible"/>
                                      </p:to>
                                    </p:set>
                                    <p:animEffect transition="in" filter="box(out)">
                                      <p:cBhvr>
                                        <p:cTn id="73" dur="1000"/>
                                        <p:tgtEl>
                                          <p:spTgt spid="100"/>
                                        </p:tgtEl>
                                      </p:cBhvr>
                                    </p:animEffect>
                                  </p:childTnLst>
                                  <p:subTnLst>
                                    <p:audio>
                                      <p:cMediaNode>
                                        <p:cTn display="0" masterRel="sameClick">
                                          <p:stCondLst>
                                            <p:cond evt="begin" delay="0">
                                              <p:tn val="71"/>
                                            </p:cond>
                                          </p:stCondLst>
                                          <p:endCondLst>
                                            <p:cond evt="onStopAudio" delay="0">
                                              <p:tgtEl>
                                                <p:sldTgt/>
                                              </p:tgtEl>
                                            </p:cond>
                                          </p:endCondLst>
                                        </p:cTn>
                                        <p:tgtEl>
                                          <p:sndTgt r:embed="rId4" name="am thanh dong ho chay_5giay.wav"/>
                                        </p:tgtEl>
                                      </p:cMediaNode>
                                    </p:audio>
                                  </p:subTnLst>
                                </p:cTn>
                              </p:par>
                            </p:childTnLst>
                          </p:cTn>
                        </p:par>
                        <p:par>
                          <p:cTn id="74" fill="hold">
                            <p:stCondLst>
                              <p:cond delay="7500"/>
                            </p:stCondLst>
                            <p:childTnLst>
                              <p:par>
                                <p:cTn id="75" presetID="4" presetClass="entr" presetSubtype="32" fill="hold" grpId="0" nodeType="afterEffect">
                                  <p:stCondLst>
                                    <p:cond delay="0"/>
                                  </p:stCondLst>
                                  <p:childTnLst>
                                    <p:set>
                                      <p:cBhvr>
                                        <p:cTn id="76" dur="1" fill="hold">
                                          <p:stCondLst>
                                            <p:cond delay="0"/>
                                          </p:stCondLst>
                                        </p:cTn>
                                        <p:tgtEl>
                                          <p:spTgt spid="101"/>
                                        </p:tgtEl>
                                        <p:attrNameLst>
                                          <p:attrName>style.visibility</p:attrName>
                                        </p:attrNameLst>
                                      </p:cBhvr>
                                      <p:to>
                                        <p:strVal val="visible"/>
                                      </p:to>
                                    </p:set>
                                    <p:animEffect transition="in" filter="box(out)">
                                      <p:cBhvr>
                                        <p:cTn id="77" dur="1000"/>
                                        <p:tgtEl>
                                          <p:spTgt spid="101"/>
                                        </p:tgtEl>
                                      </p:cBhvr>
                                    </p:animEffect>
                                  </p:childTnLst>
                                  <p:subTnLst>
                                    <p:audio>
                                      <p:cMediaNode>
                                        <p:cTn display="0" masterRel="sameClick">
                                          <p:stCondLst>
                                            <p:cond evt="begin" delay="0">
                                              <p:tn val="75"/>
                                            </p:cond>
                                          </p:stCondLst>
                                          <p:endCondLst>
                                            <p:cond evt="onStopAudio" delay="0">
                                              <p:tgtEl>
                                                <p:sldTgt/>
                                              </p:tgtEl>
                                            </p:cond>
                                          </p:endCondLst>
                                        </p:cTn>
                                        <p:tgtEl>
                                          <p:sndTgt r:embed="rId4" name="am thanh dong ho chay_5giay.wav"/>
                                        </p:tgtEl>
                                      </p:cMediaNode>
                                    </p:audio>
                                  </p:subTnLst>
                                </p:cTn>
                              </p:par>
                            </p:childTnLst>
                          </p:cTn>
                        </p:par>
                        <p:par>
                          <p:cTn id="78" fill="hold">
                            <p:stCondLst>
                              <p:cond delay="8500"/>
                            </p:stCondLst>
                            <p:childTnLst>
                              <p:par>
                                <p:cTn id="79" presetID="4" presetClass="entr" presetSubtype="32" fill="hold" grpId="0" nodeType="after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box(out)">
                                      <p:cBhvr>
                                        <p:cTn id="81" dur="1000"/>
                                        <p:tgtEl>
                                          <p:spTgt spid="102"/>
                                        </p:tgtEl>
                                      </p:cBhvr>
                                    </p:animEffect>
                                  </p:childTnLst>
                                  <p:subTnLst>
                                    <p:audio>
                                      <p:cMediaNode>
                                        <p:cTn display="0" masterRel="sameClick">
                                          <p:stCondLst>
                                            <p:cond evt="begin" delay="0">
                                              <p:tn val="79"/>
                                            </p:cond>
                                          </p:stCondLst>
                                          <p:endCondLst>
                                            <p:cond evt="onStopAudio" delay="0">
                                              <p:tgtEl>
                                                <p:sldTgt/>
                                              </p:tgtEl>
                                            </p:cond>
                                          </p:endCondLst>
                                        </p:cTn>
                                        <p:tgtEl>
                                          <p:sndTgt r:embed="rId4" name="am thanh dong ho chay_5giay.wav"/>
                                        </p:tgtEl>
                                      </p:cMediaNode>
                                    </p:audio>
                                  </p:subTnLst>
                                </p:cTn>
                              </p:par>
                            </p:childTnLst>
                          </p:cTn>
                        </p:par>
                        <p:par>
                          <p:cTn id="82" fill="hold">
                            <p:stCondLst>
                              <p:cond delay="9500"/>
                            </p:stCondLst>
                            <p:childTnLst>
                              <p:par>
                                <p:cTn id="83" presetID="4" presetClass="entr" presetSubtype="32" fill="hold" grpId="0" nodeType="afterEffect">
                                  <p:stCondLst>
                                    <p:cond delay="0"/>
                                  </p:stCondLst>
                                  <p:childTnLst>
                                    <p:set>
                                      <p:cBhvr>
                                        <p:cTn id="84" dur="1" fill="hold">
                                          <p:stCondLst>
                                            <p:cond delay="0"/>
                                          </p:stCondLst>
                                        </p:cTn>
                                        <p:tgtEl>
                                          <p:spTgt spid="103"/>
                                        </p:tgtEl>
                                        <p:attrNameLst>
                                          <p:attrName>style.visibility</p:attrName>
                                        </p:attrNameLst>
                                      </p:cBhvr>
                                      <p:to>
                                        <p:strVal val="visible"/>
                                      </p:to>
                                    </p:set>
                                    <p:animEffect transition="in" filter="box(out)">
                                      <p:cBhvr>
                                        <p:cTn id="85" dur="1000"/>
                                        <p:tgtEl>
                                          <p:spTgt spid="103"/>
                                        </p:tgtEl>
                                      </p:cBhvr>
                                    </p:animEffect>
                                  </p:childTnLst>
                                  <p:subTnLst>
                                    <p:audio>
                                      <p:cMediaNode>
                                        <p:cTn display="0" masterRel="sameClick">
                                          <p:stCondLst>
                                            <p:cond evt="begin" delay="0">
                                              <p:tn val="83"/>
                                            </p:cond>
                                          </p:stCondLst>
                                          <p:endCondLst>
                                            <p:cond evt="onStopAudio" delay="0">
                                              <p:tgtEl>
                                                <p:sldTgt/>
                                              </p:tgtEl>
                                            </p:cond>
                                          </p:endCondLst>
                                        </p:cTn>
                                        <p:tgtEl>
                                          <p:sndTgt r:embed="rId5" name="hammer.wav"/>
                                        </p:tgtEl>
                                      </p:cMediaNode>
                                    </p:audio>
                                  </p:subTnLst>
                                </p:cTn>
                              </p:par>
                            </p:childTnLst>
                          </p:cTn>
                        </p:par>
                        <p:par>
                          <p:cTn id="86" fill="hold">
                            <p:stCondLst>
                              <p:cond delay="10500"/>
                            </p:stCondLst>
                            <p:childTnLst>
                              <p:par>
                                <p:cTn id="87" presetID="4" presetClass="entr" presetSubtype="32" fill="hold" grpId="0" nodeType="afterEffect">
                                  <p:stCondLst>
                                    <p:cond delay="0"/>
                                  </p:stCondLst>
                                  <p:childTnLst>
                                    <p:set>
                                      <p:cBhvr>
                                        <p:cTn id="88" dur="1" fill="hold">
                                          <p:stCondLst>
                                            <p:cond delay="0"/>
                                          </p:stCondLst>
                                        </p:cTn>
                                        <p:tgtEl>
                                          <p:spTgt spid="104"/>
                                        </p:tgtEl>
                                        <p:attrNameLst>
                                          <p:attrName>style.visibility</p:attrName>
                                        </p:attrNameLst>
                                      </p:cBhvr>
                                      <p:to>
                                        <p:strVal val="visible"/>
                                      </p:to>
                                    </p:set>
                                    <p:animEffect transition="in" filter="box(out)">
                                      <p:cBhvr>
                                        <p:cTn id="89" dur="1000"/>
                                        <p:tgtEl>
                                          <p:spTgt spid="104"/>
                                        </p:tgtEl>
                                      </p:cBhvr>
                                    </p:animEffect>
                                  </p:childTnLst>
                                  <p:subTnLst>
                                    <p:audio>
                                      <p:cMediaNode>
                                        <p:cTn display="0" masterRel="sameClick">
                                          <p:stCondLst>
                                            <p:cond evt="begin" delay="0">
                                              <p:tn val="87"/>
                                            </p:cond>
                                          </p:stCondLst>
                                          <p:endCondLst>
                                            <p:cond evt="onStopAudio" delay="0">
                                              <p:tgtEl>
                                                <p:sldTgt/>
                                              </p:tgtEl>
                                            </p:cond>
                                          </p:endCondLst>
                                        </p:cTn>
                                        <p:tgtEl>
                                          <p:sndTgt r:embed="rId5" name="hammer.wav"/>
                                        </p:tgtEl>
                                      </p:cMediaNode>
                                    </p:audio>
                                  </p:subTnLst>
                                </p:cTn>
                              </p:par>
                            </p:childTnLst>
                          </p:cTn>
                        </p:par>
                        <p:par>
                          <p:cTn id="90" fill="hold">
                            <p:stCondLst>
                              <p:cond delay="11500"/>
                            </p:stCondLst>
                            <p:childTnLst>
                              <p:par>
                                <p:cTn id="91" presetID="4" presetClass="entr" presetSubtype="32"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box(out)">
                                      <p:cBhvr>
                                        <p:cTn id="93" dur="1000"/>
                                        <p:tgtEl>
                                          <p:spTgt spid="105"/>
                                        </p:tgtEl>
                                      </p:cBhvr>
                                    </p:animEffect>
                                  </p:childTnLst>
                                  <p:subTnLst>
                                    <p:audio>
                                      <p:cMediaNode>
                                        <p:cTn display="0" masterRel="sameClick">
                                          <p:stCondLst>
                                            <p:cond evt="begin" delay="0">
                                              <p:tn val="91"/>
                                            </p:cond>
                                          </p:stCondLst>
                                          <p:endCondLst>
                                            <p:cond evt="onStopAudio" delay="0">
                                              <p:tgtEl>
                                                <p:sldTgt/>
                                              </p:tgtEl>
                                            </p:cond>
                                          </p:endCondLst>
                                        </p:cTn>
                                        <p:tgtEl>
                                          <p:sndTgt r:embed="rId5" name="hammer.wav"/>
                                        </p:tgtEl>
                                      </p:cMediaNode>
                                    </p:audio>
                                  </p:subTnLst>
                                </p:cTn>
                              </p:par>
                            </p:childTnLst>
                          </p:cTn>
                        </p:par>
                        <p:par>
                          <p:cTn id="94" fill="hold">
                            <p:stCondLst>
                              <p:cond delay="12500"/>
                            </p:stCondLst>
                            <p:childTnLst>
                              <p:par>
                                <p:cTn id="95" presetID="4" presetClass="entr" presetSubtype="32" fill="hold" grpId="0" nodeType="afterEffect">
                                  <p:stCondLst>
                                    <p:cond delay="0"/>
                                  </p:stCondLst>
                                  <p:childTnLst>
                                    <p:set>
                                      <p:cBhvr>
                                        <p:cTn id="96" dur="1" fill="hold">
                                          <p:stCondLst>
                                            <p:cond delay="0"/>
                                          </p:stCondLst>
                                        </p:cTn>
                                        <p:tgtEl>
                                          <p:spTgt spid="106"/>
                                        </p:tgtEl>
                                        <p:attrNameLst>
                                          <p:attrName>style.visibility</p:attrName>
                                        </p:attrNameLst>
                                      </p:cBhvr>
                                      <p:to>
                                        <p:strVal val="visible"/>
                                      </p:to>
                                    </p:set>
                                    <p:animEffect transition="in" filter="box(out)">
                                      <p:cBhvr>
                                        <p:cTn id="97" dur="1000"/>
                                        <p:tgtEl>
                                          <p:spTgt spid="106"/>
                                        </p:tgtEl>
                                      </p:cBhvr>
                                    </p:animEffect>
                                  </p:childTnLst>
                                  <p:subTnLst>
                                    <p:audio>
                                      <p:cMediaNode>
                                        <p:cTn display="0" masterRel="sameClick">
                                          <p:stCondLst>
                                            <p:cond evt="begin" delay="0">
                                              <p:tn val="95"/>
                                            </p:cond>
                                          </p:stCondLst>
                                          <p:endCondLst>
                                            <p:cond evt="onStopAudio" delay="0">
                                              <p:tgtEl>
                                                <p:sldTgt/>
                                              </p:tgtEl>
                                            </p:cond>
                                          </p:endCondLst>
                                        </p:cTn>
                                        <p:tgtEl>
                                          <p:sndTgt r:embed="rId5" name="hammer.wav"/>
                                        </p:tgtEl>
                                      </p:cMediaNode>
                                    </p:audio>
                                  </p:subTnLst>
                                </p:cTn>
                              </p:par>
                            </p:childTnLst>
                          </p:cTn>
                        </p:par>
                        <p:par>
                          <p:cTn id="98" fill="hold">
                            <p:stCondLst>
                              <p:cond delay="13500"/>
                            </p:stCondLst>
                            <p:childTnLst>
                              <p:par>
                                <p:cTn id="99" presetID="4" presetClass="entr" presetSubtype="32" fill="hold" grpId="0" nodeType="afterEffect">
                                  <p:stCondLst>
                                    <p:cond delay="0"/>
                                  </p:stCondLst>
                                  <p:childTnLst>
                                    <p:set>
                                      <p:cBhvr>
                                        <p:cTn id="100" dur="1" fill="hold">
                                          <p:stCondLst>
                                            <p:cond delay="0"/>
                                          </p:stCondLst>
                                        </p:cTn>
                                        <p:tgtEl>
                                          <p:spTgt spid="107"/>
                                        </p:tgtEl>
                                        <p:attrNameLst>
                                          <p:attrName>style.visibility</p:attrName>
                                        </p:attrNameLst>
                                      </p:cBhvr>
                                      <p:to>
                                        <p:strVal val="visible"/>
                                      </p:to>
                                    </p:set>
                                    <p:animEffect transition="in" filter="box(out)">
                                      <p:cBhvr>
                                        <p:cTn id="101" dur="1000"/>
                                        <p:tgtEl>
                                          <p:spTgt spid="107"/>
                                        </p:tgtEl>
                                      </p:cBhvr>
                                    </p:animEffect>
                                  </p:childTnLst>
                                  <p:subTnLst>
                                    <p:audio>
                                      <p:cMediaNode>
                                        <p:cTn display="0" masterRel="sameClick">
                                          <p:stCondLst>
                                            <p:cond evt="begin" delay="0">
                                              <p:tn val="99"/>
                                            </p:cond>
                                          </p:stCondLst>
                                          <p:endCondLst>
                                            <p:cond evt="onStopAudio" delay="0">
                                              <p:tgtEl>
                                                <p:sldTgt/>
                                              </p:tgtEl>
                                            </p:cond>
                                          </p:endCondLst>
                                        </p:cTn>
                                        <p:tgtEl>
                                          <p:sndTgt r:embed="rId5" name="hammer.wav"/>
                                        </p:tgtEl>
                                      </p:cMediaNode>
                                    </p:audio>
                                  </p:subTnLst>
                                </p:cTn>
                              </p:par>
                            </p:childTnLst>
                          </p:cTn>
                        </p:par>
                        <p:par>
                          <p:cTn id="102" fill="hold">
                            <p:stCondLst>
                              <p:cond delay="14500"/>
                            </p:stCondLst>
                            <p:childTnLst>
                              <p:par>
                                <p:cTn id="103" presetID="4" presetClass="entr" presetSubtype="32" fill="hold" grpId="0" nodeType="afterEffect">
                                  <p:stCondLst>
                                    <p:cond delay="0"/>
                                  </p:stCondLst>
                                  <p:childTnLst>
                                    <p:set>
                                      <p:cBhvr>
                                        <p:cTn id="104" dur="1" fill="hold">
                                          <p:stCondLst>
                                            <p:cond delay="0"/>
                                          </p:stCondLst>
                                        </p:cTn>
                                        <p:tgtEl>
                                          <p:spTgt spid="108"/>
                                        </p:tgtEl>
                                        <p:attrNameLst>
                                          <p:attrName>style.visibility</p:attrName>
                                        </p:attrNameLst>
                                      </p:cBhvr>
                                      <p:to>
                                        <p:strVal val="visible"/>
                                      </p:to>
                                    </p:set>
                                    <p:animEffect transition="in" filter="box(out)">
                                      <p:cBhvr>
                                        <p:cTn id="105" dur="1000"/>
                                        <p:tgtEl>
                                          <p:spTgt spid="108"/>
                                        </p:tgtEl>
                                      </p:cBhvr>
                                    </p:animEffect>
                                  </p:childTnLst>
                                  <p:subTnLst>
                                    <p:audio>
                                      <p:cMediaNode>
                                        <p:cTn display="0" masterRel="sameClick">
                                          <p:stCondLst>
                                            <p:cond evt="begin" delay="0">
                                              <p:tn val="103"/>
                                            </p:cond>
                                          </p:stCondLst>
                                          <p:endCondLst>
                                            <p:cond evt="onStopAudio" delay="0">
                                              <p:tgtEl>
                                                <p:sldTgt/>
                                              </p:tgtEl>
                                            </p:cond>
                                          </p:endCondLst>
                                        </p:cTn>
                                        <p:tgtEl>
                                          <p:sndTgt r:embed="rId6" name="drumroll.wav"/>
                                        </p:tgtEl>
                                      </p:cMediaNode>
                                    </p:audio>
                                  </p:subTnLst>
                                </p:cTn>
                              </p:par>
                              <p:par>
                                <p:cTn id="106" presetID="4" presetClass="entr" presetSubtype="32" fill="hold" grpId="0" nodeType="withEffect">
                                  <p:stCondLst>
                                    <p:cond delay="0"/>
                                  </p:stCondLst>
                                  <p:childTnLst>
                                    <p:set>
                                      <p:cBhvr>
                                        <p:cTn id="107" dur="1" fill="hold">
                                          <p:stCondLst>
                                            <p:cond delay="0"/>
                                          </p:stCondLst>
                                        </p:cTn>
                                        <p:tgtEl>
                                          <p:spTgt spid="109"/>
                                        </p:tgtEl>
                                        <p:attrNameLst>
                                          <p:attrName>style.visibility</p:attrName>
                                        </p:attrNameLst>
                                      </p:cBhvr>
                                      <p:to>
                                        <p:strVal val="visible"/>
                                      </p:to>
                                    </p:set>
                                    <p:animEffect transition="in" filter="box(out)">
                                      <p:cBhvr>
                                        <p:cTn id="108" dur="1000"/>
                                        <p:tgtEl>
                                          <p:spTgt spid="109"/>
                                        </p:tgtEl>
                                      </p:cBhvr>
                                    </p:animEffect>
                                  </p:childTnLst>
                                  <p:subTnLst>
                                    <p:audio>
                                      <p:cMediaNode>
                                        <p:cTn display="0" masterRel="sameClick">
                                          <p:stCondLst>
                                            <p:cond evt="begin" delay="0">
                                              <p:tn val="106"/>
                                            </p:cond>
                                          </p:stCondLst>
                                          <p:endCondLst>
                                            <p:cond evt="onStopAudio" delay="0">
                                              <p:tgtEl>
                                                <p:sldTgt/>
                                              </p:tgtEl>
                                            </p:cond>
                                          </p:endCondLst>
                                        </p:cTn>
                                        <p:tgtEl>
                                          <p:sndTgt r:embed="rId6" name="drumroll.wav"/>
                                        </p:tgtEl>
                                      </p:cMediaNode>
                                    </p:audio>
                                  </p:subTnLst>
                                </p:cTn>
                              </p:par>
                              <p:par>
                                <p:cTn id="109" presetID="4" presetClass="exit" presetSubtype="16" fill="hold" grpId="0" nodeType="withEffect">
                                  <p:stCondLst>
                                    <p:cond delay="0"/>
                                  </p:stCondLst>
                                  <p:childTnLst>
                                    <p:animEffect transition="out" filter="box(in)">
                                      <p:cBhvr>
                                        <p:cTn id="110" dur="500"/>
                                        <p:tgtEl>
                                          <p:spTgt spid="46"/>
                                        </p:tgtEl>
                                      </p:cBhvr>
                                    </p:animEffect>
                                    <p:set>
                                      <p:cBhvr>
                                        <p:cTn id="111" dur="1" fill="hold">
                                          <p:stCondLst>
                                            <p:cond delay="499"/>
                                          </p:stCondLst>
                                        </p:cTn>
                                        <p:tgtEl>
                                          <p:spTgt spid="46"/>
                                        </p:tgtEl>
                                        <p:attrNameLst>
                                          <p:attrName>style.visibility</p:attrName>
                                        </p:attrNameLst>
                                      </p:cBhvr>
                                      <p:to>
                                        <p:strVal val="hidden"/>
                                      </p:to>
                                    </p:set>
                                  </p:childTnLst>
                                </p:cTn>
                              </p:par>
                            </p:childTnLst>
                          </p:cTn>
                        </p:par>
                        <p:par>
                          <p:cTn id="112" fill="hold">
                            <p:stCondLst>
                              <p:cond delay="15500"/>
                            </p:stCondLst>
                            <p:childTnLst>
                              <p:par>
                                <p:cTn id="113" presetID="20" presetClass="emph" presetSubtype="0" repeatCount="5000" fill="hold" nodeType="afterEffect">
                                  <p:stCondLst>
                                    <p:cond delay="0"/>
                                  </p:stCondLst>
                                  <p:iterate type="lt">
                                    <p:tmPct val="10000"/>
                                  </p:iterate>
                                  <p:childTnLst>
                                    <p:set>
                                      <p:cBhvr override="childStyle">
                                        <p:cTn id="114" dur="500" autoRev="1" fill="hold"/>
                                        <p:tgtEl>
                                          <p:spTgt spid="42">
                                            <p:txEl>
                                              <p:pRg st="0" end="0"/>
                                            </p:txEl>
                                          </p:spTgt>
                                        </p:tgtEl>
                                        <p:attrNameLst>
                                          <p:attrName>style.color</p:attrName>
                                        </p:attrNameLst>
                                      </p:cBhvr>
                                      <p:to>
                                        <p:clrVal>
                                          <a:schemeClr val="accent2"/>
                                        </p:clrVal>
                                      </p:to>
                                    </p:set>
                                    <p:set>
                                      <p:cBhvr>
                                        <p:cTn id="115" dur="500" autoRev="1" fill="hold"/>
                                        <p:tgtEl>
                                          <p:spTgt spid="42">
                                            <p:txEl>
                                              <p:pRg st="0" end="0"/>
                                            </p:txEl>
                                          </p:spTgt>
                                        </p:tgtEl>
                                        <p:attrNameLst>
                                          <p:attrName>fillcolor</p:attrName>
                                        </p:attrNameLst>
                                      </p:cBhvr>
                                      <p:to>
                                        <p:clrVal>
                                          <a:schemeClr val="accent2"/>
                                        </p:clrVal>
                                      </p:to>
                                    </p:set>
                                    <p:set>
                                      <p:cBhvr>
                                        <p:cTn id="116" dur="500" autoRev="1" fill="hold"/>
                                        <p:tgtEl>
                                          <p:spTgt spid="42">
                                            <p:txEl>
                                              <p:pRg st="0" end="0"/>
                                            </p:txEl>
                                          </p:spTgt>
                                        </p:tgtEl>
                                        <p:attrNameLst>
                                          <p:attrName>fill.type</p:attrName>
                                        </p:attrNameLst>
                                      </p:cBhvr>
                                      <p:to>
                                        <p:strVal val="solid"/>
                                      </p:to>
                                    </p:set>
                                  </p:childTnLst>
                                </p:cTn>
                              </p:par>
                            </p:childTnLst>
                          </p:cTn>
                        </p:par>
                      </p:childTnLst>
                    </p:cTn>
                  </p:par>
                </p:childTnLst>
              </p:cTn>
              <p:nextCondLst>
                <p:cond evt="onClick" delay="0">
                  <p:tgtEl>
                    <p:spTgt spid="47"/>
                  </p:tgtEl>
                </p:cond>
              </p:nextCondLst>
            </p:seq>
          </p:childTnLst>
        </p:cTn>
      </p:par>
    </p:tnLst>
    <p:bldLst>
      <p:bldP spid="8" grpId="0" animBg="1"/>
      <p:bldP spid="9" grpId="0" animBg="1"/>
      <p:bldP spid="10" grpId="0" animBg="1"/>
      <p:bldP spid="11" grpId="0" animBg="1"/>
      <p:bldP spid="45" grpId="0" animBg="1"/>
      <p:bldP spid="46" grpId="0" animBg="1"/>
      <p:bldP spid="47"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9144000" cy="6873776"/>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5680" t="10694" r="14559" b="12834"/>
          <a:stretch/>
        </p:blipFill>
        <p:spPr>
          <a:xfrm>
            <a:off x="4224171" y="1131521"/>
            <a:ext cx="5057639" cy="5040984"/>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r="86061" b="62667"/>
          <a:stretch/>
        </p:blipFill>
        <p:spPr>
          <a:xfrm>
            <a:off x="0" y="291817"/>
            <a:ext cx="2331720" cy="2385226"/>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146247" y="2714666"/>
            <a:ext cx="5387411" cy="4934153"/>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68030" r="15000" b="54204"/>
          <a:stretch/>
        </p:blipFill>
        <p:spPr>
          <a:xfrm>
            <a:off x="6720371" y="604679"/>
            <a:ext cx="2481603" cy="2557922"/>
          </a:xfrm>
          <a:prstGeom prst="rect">
            <a:avLst/>
          </a:prstGeom>
        </p:spPr>
      </p:pic>
      <p:pic>
        <p:nvPicPr>
          <p:cNvPr id="12" name="图片 11"/>
          <p:cNvPicPr>
            <a:picLocks noChangeAspect="1"/>
          </p:cNvPicPr>
          <p:nvPr/>
        </p:nvPicPr>
        <p:blipFill rotWithShape="1">
          <a:blip r:embed="rId6" cstate="hqprint">
            <a:extLst>
              <a:ext uri="{28A0092B-C50C-407E-A947-70E740481C1C}">
                <a14:useLocalDpi xmlns:a14="http://schemas.microsoft.com/office/drawing/2010/main" val="0"/>
              </a:ext>
            </a:extLst>
          </a:blip>
          <a:srcRect t="9905" r="71460" b="70286"/>
          <a:stretch/>
        </p:blipFill>
        <p:spPr>
          <a:xfrm>
            <a:off x="2277907" y="439428"/>
            <a:ext cx="1643342" cy="152086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l="83658" t="36888" b="49778"/>
          <a:stretch/>
        </p:blipFill>
        <p:spPr>
          <a:xfrm>
            <a:off x="2398732" y="2971800"/>
            <a:ext cx="840545" cy="914400"/>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83658" t="36888" b="49778"/>
          <a:stretch/>
        </p:blipFill>
        <p:spPr>
          <a:xfrm>
            <a:off x="5506635" y="488658"/>
            <a:ext cx="840545" cy="914400"/>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979716" y="2455871"/>
            <a:ext cx="842554" cy="862149"/>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4506686" y="1682751"/>
            <a:ext cx="724989" cy="903696"/>
          </a:xfrm>
          <a:prstGeom prst="rect">
            <a:avLst/>
          </a:prstGeom>
        </p:spPr>
      </p:pic>
      <p:pic>
        <p:nvPicPr>
          <p:cNvPr id="25" name="图片 24"/>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a:off x="0" y="-34595"/>
            <a:ext cx="9144000" cy="6858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63117" t="50406" r="27013" b="6978"/>
          <a:stretch/>
        </p:blipFill>
        <p:spPr>
          <a:xfrm>
            <a:off x="5806676" y="4285410"/>
            <a:ext cx="744583" cy="1227908"/>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3921248" y="5489372"/>
            <a:ext cx="724989" cy="903696"/>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3264084" y="1887650"/>
            <a:ext cx="842554" cy="862149"/>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p:blipFill>
        <p:spPr>
          <a:xfrm>
            <a:off x="4179112" y="4768477"/>
            <a:ext cx="518618" cy="564187"/>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02626" y="4273286"/>
            <a:ext cx="1176742" cy="1466804"/>
          </a:xfrm>
          <a:prstGeom prst="rect">
            <a:avLst/>
          </a:prstGeom>
        </p:spPr>
      </p:pic>
      <p:pic>
        <p:nvPicPr>
          <p:cNvPr id="27" name="图片 26"/>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flipH="1" flipV="1">
            <a:off x="0" y="6136633"/>
            <a:ext cx="9144000" cy="685800"/>
          </a:xfrm>
          <a:prstGeom prst="rect">
            <a:avLst/>
          </a:prstGeom>
        </p:spPr>
      </p:pic>
      <p:sp>
        <p:nvSpPr>
          <p:cNvPr id="2" name="TextBox 1"/>
          <p:cNvSpPr txBox="1"/>
          <p:nvPr/>
        </p:nvSpPr>
        <p:spPr>
          <a:xfrm rot="20641938">
            <a:off x="4687749" y="3177272"/>
            <a:ext cx="4033594" cy="861774"/>
          </a:xfrm>
          <a:prstGeom prst="rect">
            <a:avLst/>
          </a:prstGeom>
          <a:noFill/>
        </p:spPr>
        <p:txBody>
          <a:bodyPr wrap="square" rtlCol="0">
            <a:spAutoFit/>
          </a:bodyPr>
          <a:lstStyle/>
          <a:p>
            <a:pPr algn="ctr" fontAlgn="auto">
              <a:spcBef>
                <a:spcPts val="0"/>
              </a:spcBef>
              <a:spcAft>
                <a:spcPts val="0"/>
              </a:spcAft>
            </a:pPr>
            <a:r>
              <a:rPr lang="en-US" sz="5000" b="1" dirty="0">
                <a:solidFill>
                  <a:srgbClr val="4472C4">
                    <a:lumMod val="75000"/>
                  </a:srgbClr>
                </a:solidFill>
                <a:latin typeface="Arial"/>
              </a:rPr>
              <a:t>VẬN DỤNG</a:t>
            </a:r>
          </a:p>
        </p:txBody>
      </p:sp>
    </p:spTree>
    <p:extLst>
      <p:ext uri="{BB962C8B-B14F-4D97-AF65-F5344CB8AC3E}">
        <p14:creationId xmlns:p14="http://schemas.microsoft.com/office/powerpoint/2010/main" val="75026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par>
                                <p:cTn id="45" presetID="53" presetClass="entr" presetSubtype="16"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500"/>
                            </p:stCondLst>
                            <p:childTnLst>
                              <p:par>
                                <p:cTn id="51" presetID="31"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 calcmode="lin" valueType="num">
                                      <p:cBhvr>
                                        <p:cTn id="55" dur="1000" fill="hold"/>
                                        <p:tgtEl>
                                          <p:spTgt spid="9"/>
                                        </p:tgtEl>
                                        <p:attrNameLst>
                                          <p:attrName>style.rotation</p:attrName>
                                        </p:attrNameLst>
                                      </p:cBhvr>
                                      <p:tavLst>
                                        <p:tav tm="0">
                                          <p:val>
                                            <p:fltVal val="90"/>
                                          </p:val>
                                        </p:tav>
                                        <p:tav tm="100000">
                                          <p:val>
                                            <p:fltVal val="0"/>
                                          </p:val>
                                        </p:tav>
                                      </p:tavLst>
                                    </p:anim>
                                    <p:animEffect transition="in" filter="fade">
                                      <p:cBhvr>
                                        <p:cTn id="56" dur="1000"/>
                                        <p:tgtEl>
                                          <p:spTgt spid="9"/>
                                        </p:tgtEl>
                                      </p:cBhvr>
                                    </p:animEffect>
                                  </p:childTnLst>
                                </p:cTn>
                              </p:par>
                            </p:childTnLst>
                          </p:cTn>
                        </p:par>
                        <p:par>
                          <p:cTn id="57" fill="hold">
                            <p:stCondLst>
                              <p:cond delay="1500"/>
                            </p:stCondLst>
                            <p:childTnLst>
                              <p:par>
                                <p:cTn id="58" presetID="31" presetClass="entr" presetSubtype="0"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1000" fill="hold"/>
                                        <p:tgtEl>
                                          <p:spTgt spid="8"/>
                                        </p:tgtEl>
                                        <p:attrNameLst>
                                          <p:attrName>ppt_w</p:attrName>
                                        </p:attrNameLst>
                                      </p:cBhvr>
                                      <p:tavLst>
                                        <p:tav tm="0">
                                          <p:val>
                                            <p:fltVal val="0"/>
                                          </p:val>
                                        </p:tav>
                                        <p:tav tm="100000">
                                          <p:val>
                                            <p:strVal val="#ppt_w"/>
                                          </p:val>
                                        </p:tav>
                                      </p:tavLst>
                                    </p:anim>
                                    <p:anim calcmode="lin" valueType="num">
                                      <p:cBhvr>
                                        <p:cTn id="61" dur="1000" fill="hold"/>
                                        <p:tgtEl>
                                          <p:spTgt spid="8"/>
                                        </p:tgtEl>
                                        <p:attrNameLst>
                                          <p:attrName>ppt_h</p:attrName>
                                        </p:attrNameLst>
                                      </p:cBhvr>
                                      <p:tavLst>
                                        <p:tav tm="0">
                                          <p:val>
                                            <p:fltVal val="0"/>
                                          </p:val>
                                        </p:tav>
                                        <p:tav tm="100000">
                                          <p:val>
                                            <p:strVal val="#ppt_h"/>
                                          </p:val>
                                        </p:tav>
                                      </p:tavLst>
                                    </p:anim>
                                    <p:anim calcmode="lin" valueType="num">
                                      <p:cBhvr>
                                        <p:cTn id="62" dur="1000" fill="hold"/>
                                        <p:tgtEl>
                                          <p:spTgt spid="8"/>
                                        </p:tgtEl>
                                        <p:attrNameLst>
                                          <p:attrName>style.rotation</p:attrName>
                                        </p:attrNameLst>
                                      </p:cBhvr>
                                      <p:tavLst>
                                        <p:tav tm="0">
                                          <p:val>
                                            <p:fltVal val="90"/>
                                          </p:val>
                                        </p:tav>
                                        <p:tav tm="100000">
                                          <p:val>
                                            <p:fltVal val="0"/>
                                          </p:val>
                                        </p:tav>
                                      </p:tavLst>
                                    </p:anim>
                                    <p:animEffect transition="in" filter="fade">
                                      <p:cBhvr>
                                        <p:cTn id="63" dur="1000"/>
                                        <p:tgtEl>
                                          <p:spTgt spid="8"/>
                                        </p:tgtEl>
                                      </p:cBhvr>
                                    </p:animEffect>
                                  </p:childTnLst>
                                </p:cTn>
                              </p:par>
                            </p:childTnLst>
                          </p:cTn>
                        </p:par>
                        <p:par>
                          <p:cTn id="64" fill="hold">
                            <p:stCondLst>
                              <p:cond delay="2500"/>
                            </p:stCondLst>
                            <p:childTnLst>
                              <p:par>
                                <p:cTn id="65" presetID="31" presetClass="entr" presetSubtype="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1000" fill="hold"/>
                                        <p:tgtEl>
                                          <p:spTgt spid="10"/>
                                        </p:tgtEl>
                                        <p:attrNameLst>
                                          <p:attrName>ppt_w</p:attrName>
                                        </p:attrNameLst>
                                      </p:cBhvr>
                                      <p:tavLst>
                                        <p:tav tm="0">
                                          <p:val>
                                            <p:fltVal val="0"/>
                                          </p:val>
                                        </p:tav>
                                        <p:tav tm="100000">
                                          <p:val>
                                            <p:strVal val="#ppt_w"/>
                                          </p:val>
                                        </p:tav>
                                      </p:tavLst>
                                    </p:anim>
                                    <p:anim calcmode="lin" valueType="num">
                                      <p:cBhvr>
                                        <p:cTn id="68" dur="1000" fill="hold"/>
                                        <p:tgtEl>
                                          <p:spTgt spid="10"/>
                                        </p:tgtEl>
                                        <p:attrNameLst>
                                          <p:attrName>ppt_h</p:attrName>
                                        </p:attrNameLst>
                                      </p:cBhvr>
                                      <p:tavLst>
                                        <p:tav tm="0">
                                          <p:val>
                                            <p:fltVal val="0"/>
                                          </p:val>
                                        </p:tav>
                                        <p:tav tm="100000">
                                          <p:val>
                                            <p:strVal val="#ppt_h"/>
                                          </p:val>
                                        </p:tav>
                                      </p:tavLst>
                                    </p:anim>
                                    <p:anim calcmode="lin" valueType="num">
                                      <p:cBhvr>
                                        <p:cTn id="69" dur="1000" fill="hold"/>
                                        <p:tgtEl>
                                          <p:spTgt spid="10"/>
                                        </p:tgtEl>
                                        <p:attrNameLst>
                                          <p:attrName>style.rotation</p:attrName>
                                        </p:attrNameLst>
                                      </p:cBhvr>
                                      <p:tavLst>
                                        <p:tav tm="0">
                                          <p:val>
                                            <p:fltVal val="90"/>
                                          </p:val>
                                        </p:tav>
                                        <p:tav tm="100000">
                                          <p:val>
                                            <p:fltVal val="0"/>
                                          </p:val>
                                        </p:tav>
                                      </p:tavLst>
                                    </p:anim>
                                    <p:animEffect transition="in" filter="fade">
                                      <p:cBhvr>
                                        <p:cTn id="70" dur="1000"/>
                                        <p:tgtEl>
                                          <p:spTgt spid="10"/>
                                        </p:tgtEl>
                                      </p:cBhvr>
                                    </p:animEffect>
                                  </p:childTnLst>
                                </p:cTn>
                              </p:par>
                            </p:childTnLst>
                          </p:cTn>
                        </p:par>
                        <p:par>
                          <p:cTn id="71" fill="hold">
                            <p:stCondLst>
                              <p:cond delay="3500"/>
                            </p:stCondLst>
                            <p:childTnLst>
                              <p:par>
                                <p:cTn id="72" presetID="31" presetClass="entr" presetSubtype="0" fill="hold" nodeType="after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1000" fill="hold"/>
                                        <p:tgtEl>
                                          <p:spTgt spid="12"/>
                                        </p:tgtEl>
                                        <p:attrNameLst>
                                          <p:attrName>ppt_w</p:attrName>
                                        </p:attrNameLst>
                                      </p:cBhvr>
                                      <p:tavLst>
                                        <p:tav tm="0">
                                          <p:val>
                                            <p:fltVal val="0"/>
                                          </p:val>
                                        </p:tav>
                                        <p:tav tm="100000">
                                          <p:val>
                                            <p:strVal val="#ppt_w"/>
                                          </p:val>
                                        </p:tav>
                                      </p:tavLst>
                                    </p:anim>
                                    <p:anim calcmode="lin" valueType="num">
                                      <p:cBhvr>
                                        <p:cTn id="75" dur="1000" fill="hold"/>
                                        <p:tgtEl>
                                          <p:spTgt spid="12"/>
                                        </p:tgtEl>
                                        <p:attrNameLst>
                                          <p:attrName>ppt_h</p:attrName>
                                        </p:attrNameLst>
                                      </p:cBhvr>
                                      <p:tavLst>
                                        <p:tav tm="0">
                                          <p:val>
                                            <p:fltVal val="0"/>
                                          </p:val>
                                        </p:tav>
                                        <p:tav tm="100000">
                                          <p:val>
                                            <p:strVal val="#ppt_h"/>
                                          </p:val>
                                        </p:tav>
                                      </p:tavLst>
                                    </p:anim>
                                    <p:anim calcmode="lin" valueType="num">
                                      <p:cBhvr>
                                        <p:cTn id="76" dur="1000" fill="hold"/>
                                        <p:tgtEl>
                                          <p:spTgt spid="12"/>
                                        </p:tgtEl>
                                        <p:attrNameLst>
                                          <p:attrName>style.rotation</p:attrName>
                                        </p:attrNameLst>
                                      </p:cBhvr>
                                      <p:tavLst>
                                        <p:tav tm="0">
                                          <p:val>
                                            <p:fltVal val="90"/>
                                          </p:val>
                                        </p:tav>
                                        <p:tav tm="100000">
                                          <p:val>
                                            <p:fltVal val="0"/>
                                          </p:val>
                                        </p:tav>
                                      </p:tavLst>
                                    </p:anim>
                                    <p:animEffect transition="in" filter="fade">
                                      <p:cBhvr>
                                        <p:cTn id="7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381000"/>
            <a:ext cx="845820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t-IT" sz="3200" dirty="0">
                <a:latin typeface="Times New Roman" panose="02020603050405020304" pitchFamily="18" charset="0"/>
                <a:ea typeface="Calibri" panose="020F0502020204030204" pitchFamily="34" charset="0"/>
              </a:rPr>
              <a:t>Viết đoạn </a:t>
            </a:r>
            <a:r>
              <a:rPr lang="it-IT" sz="3200">
                <a:latin typeface="Times New Roman" panose="02020603050405020304" pitchFamily="18" charset="0"/>
                <a:ea typeface="Calibri" panose="020F0502020204030204" pitchFamily="34" charset="0"/>
              </a:rPr>
              <a:t>văn (khoảng 200 chữ) </a:t>
            </a:r>
            <a:r>
              <a:rPr lang="it-IT" sz="3200" dirty="0">
                <a:latin typeface="Times New Roman" panose="02020603050405020304" pitchFamily="18" charset="0"/>
                <a:ea typeface="Calibri" panose="020F0502020204030204" pitchFamily="34" charset="0"/>
              </a:rPr>
              <a:t>với </a:t>
            </a:r>
            <a:r>
              <a:rPr lang="it-IT" sz="3200">
                <a:latin typeface="Times New Roman" panose="02020603050405020304" pitchFamily="18" charset="0"/>
                <a:ea typeface="Calibri" panose="020F0502020204030204" pitchFamily="34" charset="0"/>
              </a:rPr>
              <a:t>yêu cầu: </a:t>
            </a:r>
            <a:r>
              <a:rPr lang="it-IT" sz="3200" dirty="0">
                <a:latin typeface="Times New Roman" panose="02020603050405020304" pitchFamily="18" charset="0"/>
                <a:ea typeface="Calibri" panose="020F0502020204030204" pitchFamily="34" charset="0"/>
              </a:rPr>
              <a:t>“</a:t>
            </a:r>
            <a:r>
              <a:rPr lang="en-US" sz="3200" dirty="0">
                <a:latin typeface="Times New Roman" panose="02020603050405020304" pitchFamily="18" charset="0"/>
                <a:ea typeface="Calibri" panose="020F0502020204030204" pitchFamily="34" charset="0"/>
              </a:rPr>
              <a:t>Theo </a:t>
            </a:r>
            <a:r>
              <a:rPr lang="en-US" sz="3200" dirty="0" err="1">
                <a:latin typeface="Times New Roman" panose="02020603050405020304" pitchFamily="18" charset="0"/>
                <a:ea typeface="Calibri" panose="020F0502020204030204" pitchFamily="34" charset="0"/>
              </a:rPr>
              <a:t>em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văn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bản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ý </a:t>
            </a:r>
            <a:r>
              <a:rPr lang="en-US" sz="3200" dirty="0" err="1">
                <a:latin typeface="Times New Roman" panose="02020603050405020304" pitchFamily="18" charset="0"/>
                <a:ea typeface="Calibri" panose="020F0502020204030204" pitchFamily="34" charset="0"/>
              </a:rPr>
              <a:t>nghĩa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như</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thế</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nào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đối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với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thế</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hệ</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trẻ</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ngày</a:t>
            </a:r>
            <a:r>
              <a:rPr lang="en-US" sz="3200" dirty="0">
                <a:latin typeface="Times New Roman" panose="02020603050405020304" pitchFamily="18" charset="0"/>
                <a:ea typeface="Calibri" panose="020F0502020204030204" pitchFamily="34" charset="0"/>
              </a:rPr>
              <a:t> nay”</a:t>
            </a:r>
            <a:r>
              <a:rPr lang="vi-VN" sz="3200" dirty="0">
                <a:latin typeface="Times New Roman" panose="02020603050405020304" pitchFamily="18" charset="0"/>
                <a:ea typeface="Calibri" panose="020F0502020204030204" pitchFamily="34" charset="0"/>
              </a:rPr>
              <a:t>.</a:t>
            </a:r>
            <a:endParaRPr lang="en-US" sz="3200" dirty="0"/>
          </a:p>
        </p:txBody>
      </p:sp>
      <p:sp>
        <p:nvSpPr>
          <p:cNvPr id="3" name="Rectangle 2">
            <a:extLst>
              <a:ext uri="{FF2B5EF4-FFF2-40B4-BE49-F238E27FC236}">
                <a16:creationId xmlns:a16="http://schemas.microsoft.com/office/drawing/2014/main" id="{34B01D99-8585-4C79-8508-FB9C9D828F89}"/>
              </a:ext>
            </a:extLst>
          </p:cNvPr>
          <p:cNvSpPr/>
          <p:nvPr/>
        </p:nvSpPr>
        <p:spPr>
          <a:xfrm>
            <a:off x="342900" y="2445127"/>
            <a:ext cx="8458200" cy="403187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3200">
                <a:latin typeface="Times New Roman" panose="02020603050405020304" pitchFamily="18" charset="0"/>
                <a:ea typeface="Calibri" panose="020F0502020204030204" pitchFamily="34" charset="0"/>
              </a:rPr>
              <a:t>* Gợi ý: </a:t>
            </a:r>
          </a:p>
          <a:p>
            <a:pPr algn="just"/>
            <a:r>
              <a:rPr lang="en-US" sz="3200">
                <a:latin typeface="Times New Roman" panose="02020603050405020304" pitchFamily="18" charset="0"/>
                <a:ea typeface="Calibri" panose="020F0502020204030204" pitchFamily="34" charset="0"/>
              </a:rPr>
              <a:t>- Nhắc nhở thế hệ trẻ đừng quên lịch sử gian khổ mà hào hùng của dân tộc ta và ghi nhớ công ơn của các thế hệ đi trước.</a:t>
            </a:r>
          </a:p>
          <a:p>
            <a:pPr algn="just"/>
            <a:r>
              <a:rPr lang="en-US" sz="3200">
                <a:latin typeface="Times New Roman" panose="02020603050405020304" pitchFamily="18" charset="0"/>
                <a:ea typeface="Calibri" panose="020F0502020204030204" pitchFamily="34" charset="0"/>
              </a:rPr>
              <a:t>- Khơi gợi lòng yêu nước của thế hệ trẻ.</a:t>
            </a:r>
          </a:p>
          <a:p>
            <a:pPr algn="just"/>
            <a:r>
              <a:rPr lang="en-US" sz="3200">
                <a:latin typeface="Times New Roman" panose="02020603050405020304" pitchFamily="18" charset="0"/>
                <a:ea typeface="Calibri" panose="020F0502020204030204" pitchFamily="34" charset="0"/>
              </a:rPr>
              <a:t>- Cổ vũ, khuyến khích thế hệ trẻ vượt lên những khó khan, gian khổ để xây dựng đất nước.</a:t>
            </a:r>
          </a:p>
          <a:p>
            <a:pPr algn="just"/>
            <a:r>
              <a:rPr lang="en-US" sz="320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415454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F7F4E46-A43D-46C1-A446-15EDFA464E52}"/>
              </a:ext>
            </a:extLst>
          </p:cNvPr>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D108CBC-90BF-4A0C-AEBE-47E31DE5AF7B}"/>
              </a:ext>
            </a:extLst>
          </p:cNvPr>
          <p:cNvSpPr txBox="1"/>
          <p:nvPr/>
        </p:nvSpPr>
        <p:spPr>
          <a:xfrm rot="19448194">
            <a:off x="-258866" y="1599692"/>
            <a:ext cx="4028549" cy="1200329"/>
          </a:xfrm>
          <a:prstGeom prst="rect">
            <a:avLst/>
          </a:prstGeom>
          <a:noFill/>
        </p:spPr>
        <p:txBody>
          <a:bodyPr wrap="square" rtlCol="0">
            <a:spAutoFit/>
          </a:bodyPr>
          <a:lstStyle/>
          <a:p>
            <a:r>
              <a:rPr lang="en-US" sz="7200">
                <a:latin typeface="Amazone" panose="03020702060507090A04" pitchFamily="66" charset="0"/>
                <a:ea typeface="AGOldFace-Outline" panose="02020500000000000000" pitchFamily="18" charset="0"/>
                <a:cs typeface="AGOldFace-Outline" panose="02020500000000000000" pitchFamily="18" charset="0"/>
              </a:rPr>
              <a:t>Thank you</a:t>
            </a:r>
            <a:endParaRPr lang="vi-VN" sz="7200">
              <a:latin typeface="Amazone" panose="03020702060507090A04" pitchFamily="66" charset="0"/>
              <a:ea typeface="AGOldFace-Outline" panose="02020500000000000000" pitchFamily="18" charset="0"/>
              <a:cs typeface="AGOldFace-Outline" panose="02020500000000000000" pitchFamily="18" charset="0"/>
            </a:endParaRPr>
          </a:p>
        </p:txBody>
      </p:sp>
    </p:spTree>
    <p:extLst>
      <p:ext uri="{BB962C8B-B14F-4D97-AF65-F5344CB8AC3E}">
        <p14:creationId xmlns:p14="http://schemas.microsoft.com/office/powerpoint/2010/main" val="405282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657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I. Tìm hiểu chung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5085" y="858875"/>
            <a:ext cx="85344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a:latin typeface="Times New Roman" panose="02020603050405020304" pitchFamily="18" charset="0"/>
                <a:cs typeface="Times New Roman" panose="02020603050405020304" pitchFamily="18" charset="0"/>
              </a:rPr>
              <a:t>1. Nhật kí</a:t>
            </a:r>
            <a:endParaRPr lang="en-US" sz="2400" b="1" dirty="0">
              <a:latin typeface="Times New Roman" panose="02020603050405020304" pitchFamily="18" charset="0"/>
              <a:cs typeface="Times New Roman" panose="02020603050405020304" pitchFamily="18" charset="0"/>
            </a:endParaRPr>
          </a:p>
          <a:p>
            <a:pPr algn="just"/>
            <a:r>
              <a:rPr lang="vi-VN" sz="240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tự</a:t>
            </a:r>
            <a:r>
              <a:rPr lang="en-US" sz="2400">
                <a:latin typeface="Times New Roman" panose="02020603050405020304" pitchFamily="18" charset="0"/>
                <a:cs typeface="Times New Roman" panose="02020603050405020304" pitchFamily="18" charset="0"/>
              </a:rPr>
              <a:t> ngày tháng về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401622" y="3161669"/>
            <a:ext cx="854132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ts val="600"/>
              </a:spcBef>
              <a:spcAft>
                <a:spcPts val="600"/>
              </a:spcAft>
            </a:pPr>
            <a:r>
              <a:rPr lang="en-US" sz="2400" b="1">
                <a:solidFill>
                  <a:srgbClr val="000000"/>
                </a:solidFill>
                <a:latin typeface="Times New Roman" panose="02020603050405020304" pitchFamily="18" charset="0"/>
                <a:ea typeface="Calibri" panose="020F0502020204030204" pitchFamily="34" charset="0"/>
              </a:rPr>
              <a:t>2. Tính phi hư cấu và một số thủ pháp nghệ thuật trong nhật kí.</a:t>
            </a:r>
            <a:endParaRPr lang="vi-VN" sz="2400">
              <a:solidFill>
                <a:srgbClr val="000000"/>
              </a:solidFill>
              <a:latin typeface="Times New Roman" panose="02020603050405020304" pitchFamily="18" charset="0"/>
              <a:ea typeface="Calibri" panose="020F0502020204030204" pitchFamily="34" charset="0"/>
            </a:endParaRPr>
          </a:p>
        </p:txBody>
      </p:sp>
      <p:sp>
        <p:nvSpPr>
          <p:cNvPr id="7" name="TextBox 6"/>
          <p:cNvSpPr txBox="1"/>
          <p:nvPr/>
        </p:nvSpPr>
        <p:spPr>
          <a:xfrm>
            <a:off x="419101" y="3678746"/>
            <a:ext cx="853439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 Tính phi hư cấu của tác phẩm thể hiện ở những sự kiện có thực (về thời gian, địa điểm, số liệu,...) mà người viết đã trực tiếp tham gia hay chứng kiến.</a:t>
            </a:r>
            <a:endParaRPr lang="vi-VN" sz="2400">
              <a:solidFill>
                <a:srgbClr val="000000"/>
              </a:solidFill>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597A339D-0398-42F1-8B7E-369452712B21}"/>
              </a:ext>
            </a:extLst>
          </p:cNvPr>
          <p:cNvSpPr txBox="1"/>
          <p:nvPr/>
        </p:nvSpPr>
        <p:spPr>
          <a:xfrm>
            <a:off x="379348" y="5151322"/>
            <a:ext cx="853439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 Thủ pháp nghệ thuật miêu tả kết hợp với trần thuật giúp sự kiện và con người trong tác phẩm hiện lên sinh động.</a:t>
            </a:r>
            <a:endParaRPr lang="vi-VN" sz="240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3983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09" y="152400"/>
            <a:ext cx="4849091"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714344"/>
            <a:ext cx="74676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a:latin typeface="Times New Roman" panose="02020603050405020304" pitchFamily="18" charset="0"/>
                <a:cs typeface="Times New Roman" panose="02020603050405020304" pitchFamily="18" charset="0"/>
              </a:rPr>
              <a:t>3. Vài nét về tác giả, tác phẩm</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7709" y="1276288"/>
            <a:ext cx="4010891"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a:latin typeface="Times New Roman" panose="02020603050405020304" pitchFamily="18" charset="0"/>
                <a:cs typeface="Times New Roman" panose="02020603050405020304" pitchFamily="18" charset="0"/>
              </a:rPr>
              <a:t>a. Tác giả</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7708" y="2053643"/>
            <a:ext cx="9040091" cy="954107"/>
          </a:xfrm>
          <a:prstGeom prst="rect">
            <a:avLst/>
          </a:prstGeom>
          <a:noFill/>
        </p:spPr>
        <p:txBody>
          <a:bodyPr wrap="square" rtlCol="0">
            <a:spAutoFit/>
          </a:bodyPr>
          <a:lstStyle/>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rPr>
              <a:t>- Đặng Thùy Trâm (1942 – 1970) sinh ra trong một gia đình trí thức ở Hà Nội. </a:t>
            </a:r>
            <a:endParaRPr lang="vi-VN" sz="2800">
              <a:solidFill>
                <a:srgbClr val="000000"/>
              </a:solidFill>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64F89F99-F17D-4E63-ACCC-EE9C08D2C8C4}"/>
              </a:ext>
            </a:extLst>
          </p:cNvPr>
          <p:cNvSpPr txBox="1"/>
          <p:nvPr/>
        </p:nvSpPr>
        <p:spPr>
          <a:xfrm>
            <a:off x="68207" y="3018301"/>
            <a:ext cx="8915398" cy="2246769"/>
          </a:xfrm>
          <a:prstGeom prst="rect">
            <a:avLst/>
          </a:prstGeom>
          <a:noFill/>
        </p:spPr>
        <p:txBody>
          <a:bodyPr wrap="square">
            <a:spAutoFit/>
          </a:bodyPr>
          <a:lstStyle/>
          <a:p>
            <a:pPr algn="just">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rPr>
              <a:t>- Tốt nghiệp Đại học Y Hà Nội năm 1966, chị xung phong vào công tác ở chiến trường miền Nam trong những năm khốc liệt của cuộc kháng chiến chống Mỹ cứu nước và được phân công phụ trách một bệnh viện ở huyện Đức Phổ, tỉnh Quảng Ngãi, chuyên điều trị cho các thương bệnh binh.</a:t>
            </a:r>
            <a:endParaRPr lang="vi-VN" sz="2800">
              <a:solidFill>
                <a:srgbClr val="000000"/>
              </a:solidFill>
              <a:effectLst/>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B6DC2942-73CA-4A53-81B7-8B109FFA7C2D}"/>
              </a:ext>
            </a:extLst>
          </p:cNvPr>
          <p:cNvSpPr txBox="1"/>
          <p:nvPr/>
        </p:nvSpPr>
        <p:spPr>
          <a:xfrm>
            <a:off x="11723" y="5486400"/>
            <a:ext cx="9028367" cy="954107"/>
          </a:xfrm>
          <a:prstGeom prst="rect">
            <a:avLst/>
          </a:prstGeom>
          <a:noFill/>
        </p:spPr>
        <p:txBody>
          <a:bodyPr wrap="square">
            <a:spAutoFit/>
          </a:bodyPr>
          <a:lstStyle/>
          <a:p>
            <a:pPr algn="just">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rPr>
              <a:t>- Ngày 22/6/1970, trong một chuyến công tác, chị bị địch phục kích và anh dũng hi sinh khi chưa đầy 28 tuổi.</a:t>
            </a:r>
            <a:endParaRPr lang="vi-VN" sz="280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7545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76600"/>
            <a:ext cx="4419600" cy="2246769"/>
          </a:xfrm>
          <a:prstGeom prst="rect">
            <a:avLst/>
          </a:prstGeom>
        </p:spPr>
        <p:txBody>
          <a:bodyPr wrap="square">
            <a:spAutoFit/>
          </a:bodyPr>
          <a:lstStyle/>
          <a:p>
            <a:pPr algn="ctr"/>
            <a:r>
              <a:rPr lang="en-US" sz="2800" i="1" dirty="0">
                <a:solidFill>
                  <a:srgbClr val="333333"/>
                </a:solidFill>
                <a:latin typeface="Times New Roman" panose="02020603050405020304" pitchFamily="18" charset="0"/>
                <a:cs typeface="Times New Roman" panose="02020603050405020304" pitchFamily="18" charset="0"/>
              </a:rPr>
              <a:t>N</a:t>
            </a:r>
            <a:r>
              <a:rPr lang="vi-VN" sz="2800" i="1" dirty="0">
                <a:solidFill>
                  <a:srgbClr val="333333"/>
                </a:solidFill>
                <a:latin typeface="Times New Roman" panose="02020603050405020304" pitchFamily="18" charset="0"/>
                <a:cs typeface="Times New Roman" panose="02020603050405020304" pitchFamily="18" charset="0"/>
              </a:rPr>
              <a:t>ữ đoàn viên ưu tú – Bác sĩ Đặng Thuỳ Trâm (Bên trái)</a:t>
            </a:r>
            <a:endParaRPr lang="vi-VN" sz="2800" dirty="0">
              <a:solidFill>
                <a:srgbClr val="333333"/>
              </a:solidFill>
              <a:latin typeface="Times New Roman" panose="02020603050405020304" pitchFamily="18" charset="0"/>
              <a:cs typeface="Times New Roman" panose="02020603050405020304" pitchFamily="18" charset="0"/>
            </a:endParaRPr>
          </a:p>
          <a:p>
            <a:pPr algn="ctr"/>
            <a:r>
              <a:rPr lang="vi-VN" sz="2800" i="1" dirty="0">
                <a:solidFill>
                  <a:srgbClr val="333333"/>
                </a:solidFill>
                <a:latin typeface="Times New Roman" panose="02020603050405020304" pitchFamily="18" charset="0"/>
                <a:cs typeface="Times New Roman" panose="02020603050405020304" pitchFamily="18" charset="0"/>
              </a:rPr>
              <a:t>cùng bạn trong Hội diễn sinh viên Trường Đại học Y Hà Nội năm 1963</a:t>
            </a:r>
            <a:r>
              <a:rPr lang="vi-VN" sz="2800" dirty="0">
                <a:solidFill>
                  <a:srgbClr val="333333"/>
                </a:solidFill>
                <a:latin typeface="Times New Roman" panose="02020603050405020304" pitchFamily="18" charset="0"/>
                <a:cs typeface="Times New Roman" panose="02020603050405020304" pitchFamily="18" charset="0"/>
              </a:rPr>
              <a:t>.</a:t>
            </a:r>
            <a:endParaRPr lang="vi-VN" sz="2800" b="0" i="0" dirty="0">
              <a:solidFill>
                <a:srgbClr val="333333"/>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38600" cy="29051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1" y="-20782"/>
            <a:ext cx="4953000" cy="3144982"/>
          </a:xfrm>
          <a:prstGeom prst="rect">
            <a:avLst/>
          </a:prstGeom>
        </p:spPr>
      </p:pic>
    </p:spTree>
    <p:extLst>
      <p:ext uri="{BB962C8B-B14F-4D97-AF65-F5344CB8AC3E}">
        <p14:creationId xmlns:p14="http://schemas.microsoft.com/office/powerpoint/2010/main" val="2390711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915400" cy="6612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b</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Tác</a:t>
            </a:r>
            <a:r>
              <a:rPr lang="en-US" sz="2800" b="1">
                <a:latin typeface="Times New Roman" panose="02020603050405020304" pitchFamily="18" charset="0"/>
                <a:cs typeface="Times New Roman" panose="02020603050405020304" pitchFamily="18" charset="0"/>
              </a:rPr>
              <a:t> phẩm</a:t>
            </a:r>
            <a:endParaRPr lang="en-US"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D649826-4509-4225-9703-8872E7D3B992}"/>
              </a:ext>
            </a:extLst>
          </p:cNvPr>
          <p:cNvSpPr txBox="1"/>
          <p:nvPr/>
        </p:nvSpPr>
        <p:spPr>
          <a:xfrm>
            <a:off x="-63304" y="990600"/>
            <a:ext cx="8978704" cy="954107"/>
          </a:xfrm>
          <a:prstGeom prst="rect">
            <a:avLst/>
          </a:prstGeom>
          <a:noFill/>
        </p:spPr>
        <p:txBody>
          <a:bodyPr wrap="square">
            <a:spAutoFit/>
          </a:bodyPr>
          <a:lstStyle/>
          <a:p>
            <a:pPr algn="just">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rPr>
              <a:t>- Nhật kí Đặng Thùy Trâm là tập nhật kí được nữ bác sĩ Đặng Thùy Trâm viết từ năm 1968 đến 1970.</a:t>
            </a:r>
            <a:endParaRPr lang="vi-VN" sz="2800">
              <a:solidFill>
                <a:srgbClr val="000000"/>
              </a:solidFill>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id="{FBCACEA3-297D-45F5-99E8-A57BD8DE7F41}"/>
              </a:ext>
            </a:extLst>
          </p:cNvPr>
          <p:cNvSpPr txBox="1"/>
          <p:nvPr/>
        </p:nvSpPr>
        <p:spPr>
          <a:xfrm>
            <a:off x="-35169" y="1936515"/>
            <a:ext cx="9067800" cy="2246769"/>
          </a:xfrm>
          <a:prstGeom prst="rect">
            <a:avLst/>
          </a:prstGeom>
          <a:noFill/>
        </p:spPr>
        <p:txBody>
          <a:bodyPr wrap="square">
            <a:spAutoFit/>
          </a:bodyPr>
          <a:lstStyle/>
          <a:p>
            <a:pPr algn="just">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rPr>
              <a:t>- Tác giả đã ghi chép chân thực về cuộc sống hằng ngày của bản thân và đồng đội ở nơi tuyến đầu chống đế quốc Mỹ, về nỗi đau của dân tộc Việt Nam trong chiến tranh và cả khát khao cháy bỏng ngày đất nước hòa bình để chị được trở về với Hà Nội thân yêu.</a:t>
            </a:r>
            <a:endParaRPr lang="vi-VN" sz="2800">
              <a:solidFill>
                <a:srgbClr val="000000"/>
              </a:solidFill>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C8AB14AF-F76C-4E4A-A016-53597F5191AD}"/>
              </a:ext>
            </a:extLst>
          </p:cNvPr>
          <p:cNvSpPr txBox="1"/>
          <p:nvPr/>
        </p:nvSpPr>
        <p:spPr>
          <a:xfrm>
            <a:off x="0" y="4343400"/>
            <a:ext cx="8763000" cy="523220"/>
          </a:xfrm>
          <a:prstGeom prst="rect">
            <a:avLst/>
          </a:prstGeom>
          <a:noFill/>
        </p:spPr>
        <p:txBody>
          <a:bodyPr wrap="square">
            <a:spAutoFit/>
          </a:bodyPr>
          <a:lstStyle/>
          <a:p>
            <a:pPr algn="just">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rPr>
              <a:t>- Đoạn trích trong SGK được trích từ cuốn nhật kí.</a:t>
            </a:r>
            <a:endParaRPr lang="vi-VN" sz="280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315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84"/>
            <a:ext cx="4349044" cy="3505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044" y="18184"/>
            <a:ext cx="4794956" cy="3486150"/>
          </a:xfrm>
          <a:prstGeom prst="rect">
            <a:avLst/>
          </a:prstGeom>
        </p:spPr>
      </p:pic>
      <p:sp>
        <p:nvSpPr>
          <p:cNvPr id="6" name="Rectangle 5"/>
          <p:cNvSpPr/>
          <p:nvPr/>
        </p:nvSpPr>
        <p:spPr>
          <a:xfrm>
            <a:off x="609600" y="3810000"/>
            <a:ext cx="8077200" cy="2600199"/>
          </a:xfrm>
          <a:prstGeom prst="rect">
            <a:avLst/>
          </a:prstGeom>
        </p:spPr>
        <p:txBody>
          <a:bodyPr wrap="square">
            <a:spAutoFit/>
          </a:bodyPr>
          <a:lstStyle/>
          <a:p>
            <a:pPr algn="just">
              <a:lnSpc>
                <a:spcPct val="150000"/>
              </a:lnSpc>
            </a:pPr>
            <a:r>
              <a:rPr lang="en-US" sz="2800" b="1" dirty="0" err="1">
                <a:solidFill>
                  <a:srgbClr val="002060"/>
                </a:solidFill>
                <a:latin typeface="Times New Roman" panose="02020603050405020304" pitchFamily="18" charset="0"/>
                <a:cs typeface="Times New Roman" panose="02020603050405020304" pitchFamily="18" charset="0"/>
              </a:rPr>
              <a:t>Ông</a:t>
            </a:r>
            <a:r>
              <a:rPr lang="en-US" sz="2800" b="1" dirty="0">
                <a:solidFill>
                  <a:srgbClr val="002060"/>
                </a:solidFill>
                <a:latin typeface="Times New Roman" panose="02020603050405020304" pitchFamily="18" charset="0"/>
                <a:cs typeface="Times New Roman" panose="02020603050405020304" pitchFamily="18" charset="0"/>
              </a:rPr>
              <a:t> Carl W. </a:t>
            </a:r>
            <a:r>
              <a:rPr lang="en-US" sz="2800" b="1" dirty="0" err="1">
                <a:solidFill>
                  <a:srgbClr val="002060"/>
                </a:solidFill>
                <a:latin typeface="Times New Roman" panose="02020603050405020304" pitchFamily="18" charset="0"/>
                <a:cs typeface="Times New Roman" panose="02020603050405020304" pitchFamily="18" charset="0"/>
              </a:rPr>
              <a:t>Greifzu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giữ</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cuốn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nhật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mật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trò</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Doãn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NgọcTrâm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liệt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Đặng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Thùy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Trâm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anh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liệt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Đặng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Thùy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Trâm</a:t>
            </a:r>
            <a:r>
              <a:rPr lang="en-US" sz="28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62527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915400" cy="6612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Bố</a:t>
            </a:r>
            <a:r>
              <a:rPr kumimoji="0" lang="en-US" sz="28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cục đoạn trích: 3 phần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D649826-4509-4225-9703-8872E7D3B992}"/>
              </a:ext>
            </a:extLst>
          </p:cNvPr>
          <p:cNvSpPr txBox="1"/>
          <p:nvPr/>
        </p:nvSpPr>
        <p:spPr>
          <a:xfrm>
            <a:off x="1447800" y="990600"/>
            <a:ext cx="7467600" cy="1384995"/>
          </a:xfrm>
          <a:prstGeom prst="rect">
            <a:avLst/>
          </a:prstGeom>
          <a:noFill/>
        </p:spPr>
        <p:txBody>
          <a:bodyPr wrap="square">
            <a:spAutoFit/>
          </a:bodyPr>
          <a:lstStyle/>
          <a:p>
            <a:pPr algn="just">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rPr>
              <a:t>+ </a:t>
            </a:r>
            <a:r>
              <a:rPr lang="en-US" sz="2800">
                <a:solidFill>
                  <a:schemeClr val="accent5"/>
                </a:solidFill>
                <a:effectLst/>
                <a:latin typeface="Times New Roman" panose="02020603050405020304" pitchFamily="18" charset="0"/>
                <a:ea typeface="Calibri" panose="020F0502020204030204" pitchFamily="34" charset="0"/>
              </a:rPr>
              <a:t>Phần 1</a:t>
            </a:r>
            <a:r>
              <a:rPr lang="en-US" sz="2800">
                <a:solidFill>
                  <a:srgbClr val="000000"/>
                </a:solidFill>
                <a:effectLst/>
                <a:latin typeface="Times New Roman" panose="02020603050405020304" pitchFamily="18" charset="0"/>
                <a:ea typeface="Calibri" panose="020F0502020204030204" pitchFamily="34" charset="0"/>
              </a:rPr>
              <a:t>: Những công việc hằng ngày vô cùng bận rộn, khó khăn, vất cả của một nữ bác sĩ trong hoàn cảnh chiến tranh.</a:t>
            </a:r>
            <a:endParaRPr lang="vi-VN" sz="2800">
              <a:solidFill>
                <a:srgbClr val="000000"/>
              </a:solidFill>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id="{FBCACEA3-297D-45F5-99E8-A57BD8DE7F41}"/>
              </a:ext>
            </a:extLst>
          </p:cNvPr>
          <p:cNvSpPr txBox="1"/>
          <p:nvPr/>
        </p:nvSpPr>
        <p:spPr>
          <a:xfrm>
            <a:off x="1066800" y="2601247"/>
            <a:ext cx="8049065" cy="954107"/>
          </a:xfrm>
          <a:prstGeom prst="rect">
            <a:avLst/>
          </a:prstGeom>
          <a:noFill/>
        </p:spPr>
        <p:txBody>
          <a:bodyPr wrap="square">
            <a:spAutoFit/>
          </a:bodyPr>
          <a:lstStyle/>
          <a:p>
            <a:pPr algn="just">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rPr>
              <a:t>+ </a:t>
            </a:r>
            <a:r>
              <a:rPr lang="en-US" sz="2800">
                <a:solidFill>
                  <a:schemeClr val="accent5"/>
                </a:solidFill>
                <a:effectLst/>
                <a:latin typeface="Times New Roman" panose="02020603050405020304" pitchFamily="18" charset="0"/>
                <a:ea typeface="Calibri" panose="020F0502020204030204" pitchFamily="34" charset="0"/>
              </a:rPr>
              <a:t>Phần 2</a:t>
            </a:r>
            <a:r>
              <a:rPr lang="en-US" sz="2800">
                <a:solidFill>
                  <a:srgbClr val="000000"/>
                </a:solidFill>
                <a:effectLst/>
                <a:latin typeface="Times New Roman" panose="02020603050405020304" pitchFamily="18" charset="0"/>
                <a:ea typeface="Calibri" panose="020F0502020204030204" pitchFamily="34" charset="0"/>
              </a:rPr>
              <a:t>: Nỗi buồn của tác giả khi ý thức về tuổi thanh xuân của mình đã đi qua trong khói lửa chiến tranh.</a:t>
            </a:r>
            <a:endParaRPr lang="vi-VN" sz="2800">
              <a:solidFill>
                <a:srgbClr val="000000"/>
              </a:solidFill>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C8AB14AF-F76C-4E4A-A016-53597F5191AD}"/>
              </a:ext>
            </a:extLst>
          </p:cNvPr>
          <p:cNvSpPr txBox="1"/>
          <p:nvPr/>
        </p:nvSpPr>
        <p:spPr>
          <a:xfrm>
            <a:off x="403274" y="3781006"/>
            <a:ext cx="8763000" cy="954107"/>
          </a:xfrm>
          <a:prstGeom prst="rect">
            <a:avLst/>
          </a:prstGeom>
          <a:noFill/>
        </p:spPr>
        <p:txBody>
          <a:bodyPr wrap="square">
            <a:spAutoFit/>
          </a:bodyPr>
          <a:lstStyle/>
          <a:p>
            <a:pPr algn="just">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rPr>
              <a:t>+ </a:t>
            </a:r>
            <a:r>
              <a:rPr lang="en-US" sz="2800">
                <a:solidFill>
                  <a:schemeClr val="accent5"/>
                </a:solidFill>
                <a:effectLst/>
                <a:latin typeface="Times New Roman" panose="02020603050405020304" pitchFamily="18" charset="0"/>
                <a:ea typeface="Calibri" panose="020F0502020204030204" pitchFamily="34" charset="0"/>
              </a:rPr>
              <a:t>Phần 3</a:t>
            </a:r>
            <a:r>
              <a:rPr lang="en-US" sz="2800">
                <a:solidFill>
                  <a:srgbClr val="000000"/>
                </a:solidFill>
                <a:effectLst/>
                <a:latin typeface="Times New Roman" panose="02020603050405020304" pitchFamily="18" charset="0"/>
                <a:ea typeface="Calibri" panose="020F0502020204030204" pitchFamily="34" charset="0"/>
              </a:rPr>
              <a:t>: Nỗi xúc động, nhớ nhà, khao khát được về với gia đình của tác giả khi nhận được thư mẹ. </a:t>
            </a:r>
            <a:endParaRPr lang="vi-VN" sz="2800">
              <a:solidFill>
                <a:srgbClr val="000000"/>
              </a:solidFill>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769148E7-3646-456C-BAAB-BE6BFE53F358}"/>
              </a:ext>
            </a:extLst>
          </p:cNvPr>
          <p:cNvSpPr txBox="1"/>
          <p:nvPr/>
        </p:nvSpPr>
        <p:spPr>
          <a:xfrm>
            <a:off x="1676400" y="5252254"/>
            <a:ext cx="7467600" cy="1384995"/>
          </a:xfrm>
          <a:prstGeom prst="rect">
            <a:avLst/>
          </a:prstGeom>
          <a:noFill/>
        </p:spPr>
        <p:txBody>
          <a:bodyPr wrap="square">
            <a:spAutoFit/>
          </a:bodyPr>
          <a:lstStyle/>
          <a:p>
            <a:r>
              <a:rPr lang="en-US" sz="2800">
                <a:effectLst/>
                <a:latin typeface="Times New Roman" panose="02020603050405020304" pitchFamily="18" charset="0"/>
                <a:ea typeface="Times New Roman" panose="02020603050405020304" pitchFamily="18" charset="0"/>
              </a:rPr>
              <a:t>Mạch logic gắn kết các phần của văn bản là dòng suy nghĩ nội tâm của tác giả mà bao trùm là khát vọng ngày đất nước được hòa bình.</a:t>
            </a:r>
            <a:endParaRPr lang="vi-VN" sz="2800"/>
          </a:p>
        </p:txBody>
      </p:sp>
      <p:sp>
        <p:nvSpPr>
          <p:cNvPr id="13" name="Arrow: Right 12">
            <a:extLst>
              <a:ext uri="{FF2B5EF4-FFF2-40B4-BE49-F238E27FC236}">
                <a16:creationId xmlns:a16="http://schemas.microsoft.com/office/drawing/2014/main" id="{1D8BB2F6-3C9F-4F37-8F63-4DC9AFFB2279}"/>
              </a:ext>
            </a:extLst>
          </p:cNvPr>
          <p:cNvSpPr/>
          <p:nvPr/>
        </p:nvSpPr>
        <p:spPr>
          <a:xfrm>
            <a:off x="609600" y="57629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9381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7"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255" y="88613"/>
            <a:ext cx="3505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endParaRPr lang="en-US" sz="28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52400" y="914400"/>
            <a:ext cx="79248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a:t>
            </a:r>
            <a:r>
              <a:rPr lang="en-US" sz="2800" b="1">
                <a:solidFill>
                  <a:srgbClr val="000000"/>
                </a:solidFill>
                <a:latin typeface="Times New Roman" panose="02020603050405020304" pitchFamily="18" charset="0"/>
                <a:ea typeface="Calibri" panose="020F0502020204030204" pitchFamily="34" charset="0"/>
              </a:rPr>
              <a:t>Sự kiện và suy nghĩ của tác giả trong văn bản</a:t>
            </a:r>
            <a:endParaRPr lang="en-US" sz="2800" b="1" dirty="0">
              <a:latin typeface="Times New Roman" panose="02020603050405020304" pitchFamily="18" charset="0"/>
              <a:cs typeface="Times New Roman" panose="02020603050405020304" pitchFamily="18" charset="0"/>
            </a:endParaRPr>
          </a:p>
        </p:txBody>
      </p:sp>
      <p:sp>
        <p:nvSpPr>
          <p:cNvPr id="5" name="Bong bóng Lời nói: Hình chữ nhật với Góc Tròn 10">
            <a:extLst>
              <a:ext uri="{FF2B5EF4-FFF2-40B4-BE49-F238E27FC236}">
                <a16:creationId xmlns:a16="http://schemas.microsoft.com/office/drawing/2014/main" id="{F1CDE51C-1F56-4982-B48C-333689F3FD41}"/>
              </a:ext>
            </a:extLst>
          </p:cNvPr>
          <p:cNvSpPr/>
          <p:nvPr/>
        </p:nvSpPr>
        <p:spPr>
          <a:xfrm>
            <a:off x="457200" y="1981200"/>
            <a:ext cx="8305800" cy="3124200"/>
          </a:xfrm>
          <a:prstGeom prst="wedgeRoundRectCallout">
            <a:avLst>
              <a:gd name="adj1" fmla="val -53600"/>
              <a:gd name="adj2" fmla="val 42401"/>
              <a:gd name="adj3" fmla="val 16667"/>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50000"/>
              </a:lnSpc>
            </a:pPr>
            <a:r>
              <a:rPr lang="en-US" sz="2800">
                <a:solidFill>
                  <a:srgbClr val="000000"/>
                </a:solidFill>
                <a:latin typeface="Times New Roman" panose="02020603050405020304" pitchFamily="18" charset="0"/>
                <a:ea typeface="Calibri" panose="020F0502020204030204" pitchFamily="34" charset="0"/>
              </a:rPr>
              <a:t>HV </a:t>
            </a:r>
            <a:r>
              <a:rPr lang="vi-VN" sz="2800">
                <a:solidFill>
                  <a:srgbClr val="000000"/>
                </a:solidFill>
                <a:latin typeface="Times New Roman" panose="02020603050405020304" pitchFamily="18" charset="0"/>
                <a:ea typeface="Calibri" panose="020F0502020204030204" pitchFamily="34" charset="0"/>
              </a:rPr>
              <a:t>thảo luận </a:t>
            </a:r>
            <a:r>
              <a:rPr lang="en-US" sz="2800">
                <a:solidFill>
                  <a:srgbClr val="000000"/>
                </a:solidFill>
                <a:latin typeface="Times New Roman" panose="02020603050405020304" pitchFamily="18" charset="0"/>
                <a:ea typeface="Calibri" panose="020F0502020204030204" pitchFamily="34" charset="0"/>
              </a:rPr>
              <a:t>theo bàn, chỉ ra những sự kiện và suy nghĩ của tác giả được thể hiện trong phần văn bản, và nêu nhận xét về chủ thể trần thuật. Thực hiện theo bảng ở câu 2, SGK/tr.86.</a:t>
            </a:r>
          </a:p>
          <a:p>
            <a:pPr algn="ctr">
              <a:lnSpc>
                <a:spcPct val="150000"/>
              </a:lnSpc>
            </a:pPr>
            <a:r>
              <a:rPr lang="en-US" altLang="en-US" sz="2800">
                <a:solidFill>
                  <a:srgbClr val="000000"/>
                </a:solidFill>
                <a:latin typeface="Times New Roman" panose="02020603050405020304" pitchFamily="18" charset="0"/>
                <a:cs typeface="Calibri" panose="020F0502020204030204" pitchFamily="34" charset="0"/>
              </a:rPr>
              <a:t>(thời gian thảo luận 5 phút)</a:t>
            </a:r>
            <a:endParaRPr lang="en-US" altLang="en-US" sz="2800" dirty="0">
              <a:solidFill>
                <a:srgbClr val="FFFFFF"/>
              </a:solidFill>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0013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1661</TotalTime>
  <Words>2393</Words>
  <Application>Microsoft Office PowerPoint</Application>
  <PresentationFormat>On-screen Show (4:3)</PresentationFormat>
  <Paragraphs>582</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#9Slide03 Cousine Bold</vt:lpstr>
      <vt:lpstr>Amazone</vt:lpstr>
      <vt:lpstr>Arial</vt:lpstr>
      <vt:lpstr>Calibri</vt:lpstr>
      <vt:lpstr>Calibri Light</vt:lpstr>
      <vt:lpstr>SVN-Franko</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20 II. Đọc hiểu văn bản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ĐỌC: TRÁI TIM ĐAN-KÔ                  (Trích Bà lão I-dec-ghin)                                                           Mác-xim Go-rơ-ki</dc:title>
  <dc:creator>Admin</dc:creator>
  <cp:lastModifiedBy>Administrator</cp:lastModifiedBy>
  <cp:revision>151</cp:revision>
  <dcterms:created xsi:type="dcterms:W3CDTF">2023-07-29T01:46:58Z</dcterms:created>
  <dcterms:modified xsi:type="dcterms:W3CDTF">2024-12-06T01:42:04Z</dcterms:modified>
</cp:coreProperties>
</file>