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theme/themeOverride1.xml" ContentType="application/vnd.openxmlformats-officedocument.themeOverrid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 id="2147483685" r:id="rId2"/>
    <p:sldMasterId id="2147483687" r:id="rId3"/>
    <p:sldMasterId id="2147483689" r:id="rId4"/>
    <p:sldMasterId id="2147483691" r:id="rId5"/>
    <p:sldMasterId id="2147483703" r:id="rId6"/>
    <p:sldMasterId id="2147483727" r:id="rId7"/>
    <p:sldMasterId id="2147483740" r:id="rId8"/>
  </p:sldMasterIdLst>
  <p:notesMasterIdLst>
    <p:notesMasterId r:id="rId32"/>
  </p:notesMasterIdLst>
  <p:sldIdLst>
    <p:sldId id="273" r:id="rId9"/>
    <p:sldId id="279" r:id="rId10"/>
    <p:sldId id="280" r:id="rId11"/>
    <p:sldId id="281" r:id="rId12"/>
    <p:sldId id="282" r:id="rId13"/>
    <p:sldId id="283" r:id="rId14"/>
    <p:sldId id="284" r:id="rId15"/>
    <p:sldId id="285" r:id="rId16"/>
    <p:sldId id="286" r:id="rId17"/>
    <p:sldId id="278" r:id="rId18"/>
    <p:sldId id="383" r:id="rId19"/>
    <p:sldId id="415" r:id="rId20"/>
    <p:sldId id="416" r:id="rId21"/>
    <p:sldId id="417" r:id="rId22"/>
    <p:sldId id="418" r:id="rId23"/>
    <p:sldId id="368" r:id="rId24"/>
    <p:sldId id="369" r:id="rId25"/>
    <p:sldId id="410" r:id="rId26"/>
    <p:sldId id="411" r:id="rId27"/>
    <p:sldId id="412" r:id="rId28"/>
    <p:sldId id="414" r:id="rId29"/>
    <p:sldId id="370" r:id="rId30"/>
    <p:sldId id="371" r:id="rId31"/>
  </p:sldIdLst>
  <p:sldSz cx="12192000" cy="6858000"/>
  <p:notesSz cx="6858000" cy="9144000"/>
  <p:embeddedFontLst>
    <p:embeddedFont>
      <p:font typeface="Amazone" panose="03020702060507090A04" pitchFamily="66" charset="0"/>
      <p:regular r:id="rId33"/>
    </p:embeddedFont>
    <p:embeddedFont>
      <p:font typeface="Arial Black" panose="020B0A04020102020204" pitchFamily="34" charset="0"/>
      <p:bold r:id="rId34"/>
    </p:embeddedFont>
    <p:embeddedFont>
      <p:font typeface="Calibri" panose="020F0502020204030204" pitchFamily="34" charset="0"/>
      <p:regular r:id="rId35"/>
      <p:bold r:id="rId36"/>
      <p:italic r:id="rId37"/>
      <p:boldItalic r:id="rId38"/>
    </p:embeddedFont>
    <p:embeddedFont>
      <p:font typeface="Century Schoolbook" panose="02040604050505020304" pitchFamily="18" charset="0"/>
      <p:regular r:id="rId39"/>
      <p:bold r:id="rId40"/>
      <p:italic r:id="rId41"/>
      <p:boldItalic r:id="rId42"/>
    </p:embeddedFont>
    <p:embeddedFont>
      <p:font typeface="Georgia" panose="02040502050405020303" pitchFamily="18" charset="0"/>
      <p:regular r:id="rId43"/>
      <p:bold r:id="rId44"/>
      <p:italic r:id="rId45"/>
      <p:boldItalic r:id="rId46"/>
    </p:embeddedFont>
    <p:embeddedFont>
      <p:font typeface="Tahoma" panose="020B0604030504040204" pitchFamily="34" charset="0"/>
      <p:regular r:id="rId47"/>
      <p:bold r:id="rId48"/>
    </p:embeddedFont>
    <p:embeddedFont>
      <p:font typeface="Verdana" panose="020B0604030504040204" pitchFamily="34" charset="0"/>
      <p:regular r:id="rId49"/>
      <p:bold r:id="rId50"/>
      <p:italic r:id="rId51"/>
      <p:boldItalic r:id="rId52"/>
    </p:embeddedFont>
    <p:embeddedFont>
      <p:font typeface="Wingdings 2" panose="05020102010507070707" pitchFamily="18" charset="2"/>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6" autoAdjust="0"/>
    <p:restoredTop sz="99110" autoAdjust="0"/>
  </p:normalViewPr>
  <p:slideViewPr>
    <p:cSldViewPr snapToGrid="0">
      <p:cViewPr varScale="1">
        <p:scale>
          <a:sx n="72" d="100"/>
          <a:sy n="72" d="100"/>
        </p:scale>
        <p:origin x="71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7.fntdata"/><Relationship Id="rId21" Type="http://schemas.openxmlformats.org/officeDocument/2006/relationships/slide" Target="slides/slide13.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 Type="http://schemas.openxmlformats.org/officeDocument/2006/relationships/slideMaster" Target="slideMasters/slideMaster5.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font" Target="fonts/font19.fntdata"/><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2.xml"/><Relationship Id="rId41" Type="http://schemas.openxmlformats.org/officeDocument/2006/relationships/font" Target="fonts/font9.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tableStyles" Target="tableStyle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font" Target="fonts/font12.fntdata"/><Relationship Id="rId52"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1A4A2D-EE4C-44AD-901F-05C6415B7CE2}" type="datetimeFigureOut">
              <a:rPr lang="en-US" smtClean="0"/>
              <a:t>12/1/2024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922B24-5EAB-4DD1-8457-9752CAFFD0C2}" type="slidenum">
              <a:rPr lang="en-US" smtClean="0"/>
              <a:t>‹#›</a:t>
            </a:fld>
            <a:endParaRPr lang="en-US"/>
          </a:p>
        </p:txBody>
      </p:sp>
    </p:spTree>
    <p:extLst>
      <p:ext uri="{BB962C8B-B14F-4D97-AF65-F5344CB8AC3E}">
        <p14:creationId xmlns:p14="http://schemas.microsoft.com/office/powerpoint/2010/main" val="2418586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C59C3B-7497-466B-9CAF-9D36443BD5BE}" type="slidenum">
              <a:rPr lang="en-US">
                <a:solidFill>
                  <a:prstClr val="black"/>
                </a:solidFill>
              </a:rPr>
              <a:pPr/>
              <a:t>17</a:t>
            </a:fld>
            <a:endParaRPr lang="en-US">
              <a:solidFill>
                <a:prstClr val="black"/>
              </a:solidFill>
            </a:endParaRPr>
          </a:p>
        </p:txBody>
      </p:sp>
      <p:sp>
        <p:nvSpPr>
          <p:cNvPr id="31746" name="Rectangle 2"/>
          <p:cNvSpPr>
            <a:spLocks noGrp="1" noRot="1" noChangeAspect="1" noChangeArrowheads="1" noTextEdit="1"/>
          </p:cNvSpPr>
          <p:nvPr>
            <p:ph type="sldImg"/>
          </p:nvPr>
        </p:nvSpPr>
        <p:spPr>
          <a:xfrm>
            <a:off x="381000" y="685800"/>
            <a:ext cx="6096000" cy="3429000"/>
          </a:xfrm>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C59C3B-7497-466B-9CAF-9D36443BD5BE}" type="slidenum">
              <a:rPr lang="en-US">
                <a:solidFill>
                  <a:prstClr val="black"/>
                </a:solidFill>
              </a:rPr>
              <a:pPr/>
              <a:t>18</a:t>
            </a:fld>
            <a:endParaRPr lang="en-US">
              <a:solidFill>
                <a:prstClr val="black"/>
              </a:solidFill>
            </a:endParaRPr>
          </a:p>
        </p:txBody>
      </p:sp>
      <p:sp>
        <p:nvSpPr>
          <p:cNvPr id="31746" name="Rectangle 2"/>
          <p:cNvSpPr>
            <a:spLocks noGrp="1" noRot="1" noChangeAspect="1" noChangeArrowheads="1" noTextEdit="1"/>
          </p:cNvSpPr>
          <p:nvPr>
            <p:ph type="sldImg"/>
          </p:nvPr>
        </p:nvSpPr>
        <p:spPr>
          <a:xfrm>
            <a:off x="381000" y="685800"/>
            <a:ext cx="6096000" cy="3429000"/>
          </a:xfrm>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C59C3B-7497-466B-9CAF-9D36443BD5BE}" type="slidenum">
              <a:rPr lang="en-US">
                <a:solidFill>
                  <a:prstClr val="black"/>
                </a:solidFill>
              </a:rPr>
              <a:pPr/>
              <a:t>19</a:t>
            </a:fld>
            <a:endParaRPr lang="en-US">
              <a:solidFill>
                <a:prstClr val="black"/>
              </a:solidFill>
            </a:endParaRPr>
          </a:p>
        </p:txBody>
      </p:sp>
      <p:sp>
        <p:nvSpPr>
          <p:cNvPr id="31746" name="Rectangle 2"/>
          <p:cNvSpPr>
            <a:spLocks noGrp="1" noRot="1" noChangeAspect="1" noChangeArrowheads="1" noTextEdit="1"/>
          </p:cNvSpPr>
          <p:nvPr>
            <p:ph type="sldImg"/>
          </p:nvPr>
        </p:nvSpPr>
        <p:spPr>
          <a:xfrm>
            <a:off x="381000" y="685800"/>
            <a:ext cx="6096000" cy="3429000"/>
          </a:xfrm>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C59C3B-7497-466B-9CAF-9D36443BD5BE}" type="slidenum">
              <a:rPr lang="en-US">
                <a:solidFill>
                  <a:prstClr val="black"/>
                </a:solidFill>
              </a:rPr>
              <a:pPr/>
              <a:t>20</a:t>
            </a:fld>
            <a:endParaRPr lang="en-US">
              <a:solidFill>
                <a:prstClr val="black"/>
              </a:solidFill>
            </a:endParaRPr>
          </a:p>
        </p:txBody>
      </p:sp>
      <p:sp>
        <p:nvSpPr>
          <p:cNvPr id="31746" name="Rectangle 2"/>
          <p:cNvSpPr>
            <a:spLocks noGrp="1" noRot="1" noChangeAspect="1" noChangeArrowheads="1" noTextEdit="1"/>
          </p:cNvSpPr>
          <p:nvPr>
            <p:ph type="sldImg"/>
          </p:nvPr>
        </p:nvSpPr>
        <p:spPr>
          <a:xfrm>
            <a:off x="381000" y="685800"/>
            <a:ext cx="6096000" cy="3429000"/>
          </a:xfrm>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C59C3B-7497-466B-9CAF-9D36443BD5BE}" type="slidenum">
              <a:rPr lang="en-US">
                <a:solidFill>
                  <a:prstClr val="black"/>
                </a:solidFill>
              </a:rPr>
              <a:pPr/>
              <a:t>21</a:t>
            </a:fld>
            <a:endParaRPr lang="en-US">
              <a:solidFill>
                <a:prstClr val="black"/>
              </a:solidFill>
            </a:endParaRPr>
          </a:p>
        </p:txBody>
      </p:sp>
      <p:sp>
        <p:nvSpPr>
          <p:cNvPr id="31746" name="Rectangle 2"/>
          <p:cNvSpPr>
            <a:spLocks noGrp="1" noRot="1" noChangeAspect="1" noChangeArrowheads="1" noTextEdit="1"/>
          </p:cNvSpPr>
          <p:nvPr>
            <p:ph type="sldImg"/>
          </p:nvPr>
        </p:nvSpPr>
        <p:spPr>
          <a:xfrm>
            <a:off x="381000" y="685800"/>
            <a:ext cx="6096000" cy="3429000"/>
          </a:xfrm>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C59C3B-7497-466B-9CAF-9D36443BD5BE}" type="slidenum">
              <a:rPr lang="en-US">
                <a:solidFill>
                  <a:prstClr val="black"/>
                </a:solidFill>
              </a:rPr>
              <a:pPr/>
              <a:t>22</a:t>
            </a:fld>
            <a:endParaRPr lang="en-US">
              <a:solidFill>
                <a:prstClr val="black"/>
              </a:solidFill>
            </a:endParaRPr>
          </a:p>
        </p:txBody>
      </p:sp>
      <p:sp>
        <p:nvSpPr>
          <p:cNvPr id="31746" name="Rectangle 2"/>
          <p:cNvSpPr>
            <a:spLocks noGrp="1" noRot="1" noChangeAspect="1" noChangeArrowheads="1" noTextEdit="1"/>
          </p:cNvSpPr>
          <p:nvPr>
            <p:ph type="sldImg"/>
          </p:nvPr>
        </p:nvSpPr>
        <p:spPr>
          <a:xfrm>
            <a:off x="381000" y="685800"/>
            <a:ext cx="6096000" cy="3429000"/>
          </a:xfrm>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0" name="Google Shape;64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6" name="Google Shape;64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2" name="Google Shape;65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8" name="Google Shape;65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4" name="Google Shape;66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0" name="Google Shape;67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6" name="Google Shape;67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C59C3B-7497-466B-9CAF-9D36443BD5BE}" type="slidenum">
              <a:rPr lang="en-US">
                <a:solidFill>
                  <a:prstClr val="black"/>
                </a:solidFill>
              </a:rPr>
              <a:pPr/>
              <a:t>16</a:t>
            </a:fld>
            <a:endParaRPr lang="en-US">
              <a:solidFill>
                <a:prstClr val="black"/>
              </a:solidFill>
            </a:endParaRPr>
          </a:p>
        </p:txBody>
      </p:sp>
      <p:sp>
        <p:nvSpPr>
          <p:cNvPr id="31746" name="Rectangle 2"/>
          <p:cNvSpPr>
            <a:spLocks noGrp="1" noRot="1" noChangeAspect="1" noChangeArrowheads="1" noTextEdit="1"/>
          </p:cNvSpPr>
          <p:nvPr>
            <p:ph type="sldImg"/>
          </p:nvPr>
        </p:nvSpPr>
        <p:spPr>
          <a:xfrm>
            <a:off x="381000" y="685800"/>
            <a:ext cx="6096000" cy="3429000"/>
          </a:xfrm>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Freeform 303"/>
          <p:cNvSpPr>
            <a:spLocks/>
          </p:cNvSpPr>
          <p:nvPr/>
        </p:nvSpPr>
        <p:spPr bwMode="gray">
          <a:xfrm>
            <a:off x="0" y="4038600"/>
            <a:ext cx="11694584" cy="2833688"/>
          </a:xfrm>
          <a:custGeom>
            <a:avLst/>
            <a:gdLst>
              <a:gd name="T0" fmla="*/ 0 w 5511"/>
              <a:gd name="T1" fmla="*/ 2147483647 h 1785"/>
              <a:gd name="T2" fmla="*/ 2147483647 w 5511"/>
              <a:gd name="T3" fmla="*/ 2147483647 h 1785"/>
              <a:gd name="T4" fmla="*/ 2147483647 w 5511"/>
              <a:gd name="T5" fmla="*/ 0 h 1785"/>
              <a:gd name="T6" fmla="*/ 2147483647 w 5511"/>
              <a:gd name="T7" fmla="*/ 2147483647 h 1785"/>
              <a:gd name="T8" fmla="*/ 0 w 5511"/>
              <a:gd name="T9" fmla="*/ 2147483647 h 17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11" h="1785">
                <a:moveTo>
                  <a:pt x="0" y="1776"/>
                </a:moveTo>
                <a:lnTo>
                  <a:pt x="1829" y="3"/>
                </a:lnTo>
                <a:lnTo>
                  <a:pt x="4752" y="0"/>
                </a:lnTo>
                <a:lnTo>
                  <a:pt x="5511" y="1785"/>
                </a:lnTo>
                <a:lnTo>
                  <a:pt x="0" y="1776"/>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 name="Freeform 298"/>
          <p:cNvSpPr>
            <a:spLocks/>
          </p:cNvSpPr>
          <p:nvPr/>
        </p:nvSpPr>
        <p:spPr bwMode="gray">
          <a:xfrm>
            <a:off x="1" y="-9525"/>
            <a:ext cx="1593851" cy="971550"/>
          </a:xfrm>
          <a:custGeom>
            <a:avLst/>
            <a:gdLst>
              <a:gd name="T0" fmla="*/ 0 w 753"/>
              <a:gd name="T1" fmla="*/ 2147483647 h 612"/>
              <a:gd name="T2" fmla="*/ 2147483647 w 753"/>
              <a:gd name="T3" fmla="*/ 2147483647 h 612"/>
              <a:gd name="T4" fmla="*/ 2147483647 w 753"/>
              <a:gd name="T5" fmla="*/ 0 h 612"/>
              <a:gd name="T6" fmla="*/ 0 w 753"/>
              <a:gd name="T7" fmla="*/ 2147483647 h 612"/>
              <a:gd name="T8" fmla="*/ 0 w 753"/>
              <a:gd name="T9" fmla="*/ 2147483647 h 6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3" h="612">
                <a:moveTo>
                  <a:pt x="0" y="612"/>
                </a:moveTo>
                <a:lnTo>
                  <a:pt x="753" y="441"/>
                </a:lnTo>
                <a:lnTo>
                  <a:pt x="629" y="0"/>
                </a:lnTo>
                <a:lnTo>
                  <a:pt x="0" y="6"/>
                </a:lnTo>
                <a:lnTo>
                  <a:pt x="0" y="612"/>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 name="Freeform 300"/>
          <p:cNvSpPr>
            <a:spLocks/>
          </p:cNvSpPr>
          <p:nvPr/>
        </p:nvSpPr>
        <p:spPr bwMode="ltGray">
          <a:xfrm>
            <a:off x="3" y="804886"/>
            <a:ext cx="1714500" cy="738187"/>
          </a:xfrm>
          <a:custGeom>
            <a:avLst/>
            <a:gdLst>
              <a:gd name="T0" fmla="*/ 0 w 810"/>
              <a:gd name="T1" fmla="*/ 2147483647 h 465"/>
              <a:gd name="T2" fmla="*/ 2147483647 w 810"/>
              <a:gd name="T3" fmla="*/ 2147483647 h 465"/>
              <a:gd name="T4" fmla="*/ 2147483647 w 810"/>
              <a:gd name="T5" fmla="*/ 0 h 465"/>
              <a:gd name="T6" fmla="*/ 0 w 810"/>
              <a:gd name="T7" fmla="*/ 2147483647 h 465"/>
              <a:gd name="T8" fmla="*/ 0 w 810"/>
              <a:gd name="T9" fmla="*/ 2147483647 h 4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0" h="465">
                <a:moveTo>
                  <a:pt x="0" y="465"/>
                </a:moveTo>
                <a:lnTo>
                  <a:pt x="810" y="141"/>
                </a:lnTo>
                <a:lnTo>
                  <a:pt x="774" y="0"/>
                </a:lnTo>
                <a:lnTo>
                  <a:pt x="0" y="173"/>
                </a:lnTo>
                <a:lnTo>
                  <a:pt x="0" y="465"/>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7" name="Freeform 301"/>
          <p:cNvSpPr>
            <a:spLocks/>
          </p:cNvSpPr>
          <p:nvPr/>
        </p:nvSpPr>
        <p:spPr bwMode="gray">
          <a:xfrm>
            <a:off x="10033000" y="4033861"/>
            <a:ext cx="2159000" cy="2071687"/>
          </a:xfrm>
          <a:custGeom>
            <a:avLst/>
            <a:gdLst>
              <a:gd name="T0" fmla="*/ 0 w 1020"/>
              <a:gd name="T1" fmla="*/ 0 h 1305"/>
              <a:gd name="T2" fmla="*/ 2147483647 w 1020"/>
              <a:gd name="T3" fmla="*/ 2147483647 h 1305"/>
              <a:gd name="T4" fmla="*/ 2147483647 w 1020"/>
              <a:gd name="T5" fmla="*/ 2147483647 h 1305"/>
              <a:gd name="T6" fmla="*/ 2147483647 w 1020"/>
              <a:gd name="T7" fmla="*/ 0 h 1305"/>
              <a:gd name="T8" fmla="*/ 0 w 1020"/>
              <a:gd name="T9" fmla="*/ 0 h 13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0" h="1305">
                <a:moveTo>
                  <a:pt x="0" y="0"/>
                </a:moveTo>
                <a:lnTo>
                  <a:pt x="567" y="1305"/>
                </a:lnTo>
                <a:lnTo>
                  <a:pt x="1020" y="1164"/>
                </a:lnTo>
                <a:lnTo>
                  <a:pt x="1020" y="0"/>
                </a:lnTo>
                <a:lnTo>
                  <a:pt x="0"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8" name="Freeform 302"/>
          <p:cNvSpPr>
            <a:spLocks/>
          </p:cNvSpPr>
          <p:nvPr/>
        </p:nvSpPr>
        <p:spPr bwMode="gray">
          <a:xfrm>
            <a:off x="11283966" y="6000750"/>
            <a:ext cx="908049" cy="865188"/>
          </a:xfrm>
          <a:custGeom>
            <a:avLst/>
            <a:gdLst>
              <a:gd name="T0" fmla="*/ 2147483647 w 429"/>
              <a:gd name="T1" fmla="*/ 0 h 542"/>
              <a:gd name="T2" fmla="*/ 0 w 429"/>
              <a:gd name="T3" fmla="*/ 2147483647 h 542"/>
              <a:gd name="T4" fmla="*/ 2147483647 w 429"/>
              <a:gd name="T5" fmla="*/ 2147483647 h 542"/>
              <a:gd name="T6" fmla="*/ 2147483647 w 429"/>
              <a:gd name="T7" fmla="*/ 2147483647 h 542"/>
              <a:gd name="T8" fmla="*/ 2147483647 w 429"/>
              <a:gd name="T9" fmla="*/ 0 h 5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9" h="542">
                <a:moveTo>
                  <a:pt x="429" y="0"/>
                </a:moveTo>
                <a:lnTo>
                  <a:pt x="0" y="129"/>
                </a:lnTo>
                <a:lnTo>
                  <a:pt x="180" y="542"/>
                </a:lnTo>
                <a:lnTo>
                  <a:pt x="429" y="540"/>
                </a:lnTo>
                <a:lnTo>
                  <a:pt x="429"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9" name="Text Box 14"/>
          <p:cNvSpPr txBox="1">
            <a:spLocks noChangeArrowheads="1"/>
          </p:cNvSpPr>
          <p:nvPr/>
        </p:nvSpPr>
        <p:spPr bwMode="gray">
          <a:xfrm>
            <a:off x="10642600" y="6407150"/>
            <a:ext cx="14224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sz="2100" b="0" i="1">
                <a:solidFill>
                  <a:srgbClr val="D7181F"/>
                </a:solidFill>
                <a:latin typeface="Arial Black" pitchFamily="34" charset="0"/>
              </a:rPr>
              <a:t>LOGO</a:t>
            </a:r>
          </a:p>
        </p:txBody>
      </p:sp>
      <p:sp>
        <p:nvSpPr>
          <p:cNvPr id="10" name="Rectangle 304" descr="01"/>
          <p:cNvSpPr>
            <a:spLocks noChangeArrowheads="1"/>
          </p:cNvSpPr>
          <p:nvPr/>
        </p:nvSpPr>
        <p:spPr bwMode="gray">
          <a:xfrm>
            <a:off x="15" y="1801813"/>
            <a:ext cx="3867151" cy="2246312"/>
          </a:xfrm>
          <a:prstGeom prst="rect">
            <a:avLst/>
          </a:pr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 name="Rectangle 305"/>
          <p:cNvSpPr>
            <a:spLocks noChangeArrowheads="1"/>
          </p:cNvSpPr>
          <p:nvPr/>
        </p:nvSpPr>
        <p:spPr bwMode="gray">
          <a:xfrm>
            <a:off x="3860800" y="1797073"/>
            <a:ext cx="8348133" cy="2251075"/>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pic>
        <p:nvPicPr>
          <p:cNvPr id="12" name="Picture 306"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7602" y="4143375"/>
            <a:ext cx="29845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296"/>
          <p:cNvSpPr>
            <a:spLocks/>
          </p:cNvSpPr>
          <p:nvPr/>
        </p:nvSpPr>
        <p:spPr bwMode="gray">
          <a:xfrm>
            <a:off x="1331400" y="-9525"/>
            <a:ext cx="1873249" cy="1038225"/>
          </a:xfrm>
          <a:custGeom>
            <a:avLst/>
            <a:gdLst>
              <a:gd name="T0" fmla="*/ 0 w 885"/>
              <a:gd name="T1" fmla="*/ 0 h 654"/>
              <a:gd name="T2" fmla="*/ 2147483647 w 885"/>
              <a:gd name="T3" fmla="*/ 2147483647 h 654"/>
              <a:gd name="T4" fmla="*/ 2147483647 w 885"/>
              <a:gd name="T5" fmla="*/ 2147483647 h 654"/>
              <a:gd name="T6" fmla="*/ 2147483647 w 885"/>
              <a:gd name="T7" fmla="*/ 2147483647 h 654"/>
              <a:gd name="T8" fmla="*/ 0 w 885"/>
              <a:gd name="T9" fmla="*/ 0 h 6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5" h="654">
                <a:moveTo>
                  <a:pt x="0" y="0"/>
                </a:moveTo>
                <a:lnTo>
                  <a:pt x="181" y="654"/>
                </a:lnTo>
                <a:lnTo>
                  <a:pt x="885" y="368"/>
                </a:lnTo>
                <a:lnTo>
                  <a:pt x="742" y="3"/>
                </a:lnTo>
                <a:lnTo>
                  <a:pt x="0"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3075" name="Rectangle 3"/>
          <p:cNvSpPr>
            <a:spLocks noGrp="1" noChangeArrowheads="1"/>
          </p:cNvSpPr>
          <p:nvPr>
            <p:ph type="subTitle" idx="1"/>
          </p:nvPr>
        </p:nvSpPr>
        <p:spPr bwMode="gray">
          <a:xfrm>
            <a:off x="2641600" y="6172200"/>
            <a:ext cx="6197600" cy="381000"/>
          </a:xfrm>
          <a:extLs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lvl1pPr marL="0" indent="0" algn="ctr">
              <a:buFont typeface="Wingdings" pitchFamily="2" charset="2"/>
              <a:buNone/>
              <a:defRPr sz="2000">
                <a:solidFill>
                  <a:srgbClr val="000000"/>
                </a:solidFill>
              </a:defRPr>
            </a:lvl1pPr>
          </a:lstStyle>
          <a:p>
            <a:pPr lvl="0"/>
            <a:r>
              <a:rPr lang="en-US" noProof="0"/>
              <a:t>Click to edit Master subtitle style</a:t>
            </a:r>
          </a:p>
        </p:txBody>
      </p:sp>
      <p:sp>
        <p:nvSpPr>
          <p:cNvPr id="3074" name="Rectangle 2"/>
          <p:cNvSpPr>
            <a:spLocks noGrp="1" noChangeArrowheads="1"/>
          </p:cNvSpPr>
          <p:nvPr>
            <p:ph type="ctrTitle"/>
          </p:nvPr>
        </p:nvSpPr>
        <p:spPr>
          <a:xfrm>
            <a:off x="1727200" y="1066800"/>
            <a:ext cx="9144000" cy="609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lvl1pPr algn="ctr">
              <a:defRPr sz="3600" b="1"/>
            </a:lvl1pPr>
          </a:lstStyle>
          <a:p>
            <a:pPr lvl="0"/>
            <a:r>
              <a:rPr lang="en-US" noProof="0"/>
              <a:t>Click to edit Master title style</a:t>
            </a:r>
          </a:p>
        </p:txBody>
      </p:sp>
      <p:sp>
        <p:nvSpPr>
          <p:cNvPr id="14" name="Rectangle 6"/>
          <p:cNvSpPr>
            <a:spLocks noGrp="1" noChangeArrowheads="1"/>
          </p:cNvSpPr>
          <p:nvPr>
            <p:ph type="sldNum" sz="quarter" idx="10"/>
          </p:nvPr>
        </p:nvSpPr>
        <p:spPr>
          <a:xfrm>
            <a:off x="6299200" y="6553223"/>
            <a:ext cx="508000" cy="244475"/>
          </a:xfrm>
        </p:spPr>
        <p:txBody>
          <a:bodyPr/>
          <a:lstStyle>
            <a:lvl1pPr eaLnBrk="0" hangingPunct="0">
              <a:defRPr sz="1200" b="1">
                <a:solidFill>
                  <a:srgbClr val="000000"/>
                </a:solidFill>
                <a:latin typeface="Arial" pitchFamily="34" charset="0"/>
                <a:cs typeface="Arial" pitchFamily="34" charset="0"/>
              </a:defRPr>
            </a:lvl1pPr>
          </a:lstStyle>
          <a:p>
            <a:pPr>
              <a:defRPr/>
            </a:pPr>
            <a:fld id="{E15204DF-D78A-4216-93D3-6DE7F524B4AD}" type="slidenum">
              <a:rPr lang="en-US"/>
              <a:pPr>
                <a:defRPr/>
              </a:pPr>
              <a:t>‹#›</a:t>
            </a:fld>
            <a:endParaRPr lang="en-US"/>
          </a:p>
        </p:txBody>
      </p:sp>
      <p:sp>
        <p:nvSpPr>
          <p:cNvPr id="15" name="Rectangle 5"/>
          <p:cNvSpPr>
            <a:spLocks noGrp="1" noChangeArrowheads="1"/>
          </p:cNvSpPr>
          <p:nvPr>
            <p:ph type="ftr" sz="quarter" idx="11"/>
          </p:nvPr>
        </p:nvSpPr>
        <p:spPr>
          <a:xfrm>
            <a:off x="203200" y="6537348"/>
            <a:ext cx="2844800" cy="244475"/>
          </a:xfrm>
        </p:spPr>
        <p:txBody>
          <a:bodyPr/>
          <a:lstStyle>
            <a:lvl1pPr eaLnBrk="0" hangingPunct="0">
              <a:defRPr sz="2100" b="0" i="1">
                <a:solidFill>
                  <a:srgbClr val="000000"/>
                </a:solidFill>
                <a:latin typeface="Arial Black"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6080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000"/>
                            </p:stCondLst>
                            <p:childTnLst>
                              <p:par>
                                <p:cTn id="29" presetID="3" presetClass="entr" presetSubtype="5" fill="hold" nodeType="afterEffect">
                                  <p:stCondLst>
                                    <p:cond delay="500"/>
                                  </p:stCondLst>
                                  <p:childTnLst>
                                    <p:set>
                                      <p:cBhvr>
                                        <p:cTn id="30" dur="1" fill="hold">
                                          <p:stCondLst>
                                            <p:cond delay="0"/>
                                          </p:stCondLst>
                                        </p:cTn>
                                        <p:tgtEl>
                                          <p:spTgt spid="12"/>
                                        </p:tgtEl>
                                        <p:attrNameLst>
                                          <p:attrName>style.visibility</p:attrName>
                                        </p:attrNameLst>
                                      </p:cBhvr>
                                      <p:to>
                                        <p:strVal val="visible"/>
                                      </p:to>
                                    </p:set>
                                    <p:animEffect transition="in" filter="blinds(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3"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6AE2930D-8945-4A6C-A9F9-02FB25DE7F65}"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600060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364200" y="198438"/>
            <a:ext cx="6019800" cy="6202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98438"/>
            <a:ext cx="17856200" cy="6202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C98E7866-C1DB-495F-880D-1E4AE01A3CA4}"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889689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52800" y="198438"/>
            <a:ext cx="8331200" cy="563562"/>
          </a:xfrm>
        </p:spPr>
        <p:txBody>
          <a:bodyPr/>
          <a:lstStyle/>
          <a:p>
            <a:r>
              <a:rPr lang="en-US"/>
              <a:t>Click to edit Master title style</a:t>
            </a:r>
          </a:p>
        </p:txBody>
      </p:sp>
      <p:sp>
        <p:nvSpPr>
          <p:cNvPr id="3" name="Table Placeholder 2"/>
          <p:cNvSpPr>
            <a:spLocks noGrp="1"/>
          </p:cNvSpPr>
          <p:nvPr>
            <p:ph type="tbl" idx="1"/>
          </p:nvPr>
        </p:nvSpPr>
        <p:spPr>
          <a:xfrm>
            <a:off x="304800" y="1066800"/>
            <a:ext cx="11277600" cy="5334000"/>
          </a:xfrm>
        </p:spPr>
        <p:txBody>
          <a:bodyPr/>
          <a:lstStyle/>
          <a:p>
            <a:pPr lvl="0"/>
            <a:r>
              <a:rPr lang="en-US" noProof="0"/>
              <a:t>Click icon to add table</a:t>
            </a:r>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0A982373-869E-4F4B-B305-FFB91511F70A}"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835375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31"/>
            <a:ext cx="2844800" cy="476251"/>
          </a:xfrm>
          <a:prstGeom prst="rect">
            <a:avLst/>
          </a:prstGeom>
        </p:spPr>
        <p:txBody>
          <a:bodyPr lIns="38346" tIns="19172" rIns="38346" bIns="19172"/>
          <a:lstStyle>
            <a:lvl1pPr defTabSz="913050" fontAlgn="auto">
              <a:spcBef>
                <a:spcPts val="0"/>
              </a:spcBef>
              <a:spcAft>
                <a:spcPts val="0"/>
              </a:spcAft>
              <a:defRPr sz="1900">
                <a:solidFill>
                  <a:prstClr val="black"/>
                </a:solidFill>
                <a:latin typeface="Calibri"/>
              </a:defRPr>
            </a:lvl1pPr>
          </a:lstStyle>
          <a:p>
            <a:pPr>
              <a:defRPr/>
            </a:pPr>
            <a:endParaRPr lang="en-US"/>
          </a:p>
        </p:txBody>
      </p:sp>
      <p:sp>
        <p:nvSpPr>
          <p:cNvPr id="3" name="Rectangle 5"/>
          <p:cNvSpPr>
            <a:spLocks noGrp="1" noChangeArrowheads="1"/>
          </p:cNvSpPr>
          <p:nvPr>
            <p:ph type="ftr" sz="quarter" idx="11"/>
          </p:nvPr>
        </p:nvSpPr>
        <p:spPr>
          <a:xfrm>
            <a:off x="4165600" y="6245231"/>
            <a:ext cx="3860800" cy="476251"/>
          </a:xfrm>
          <a:prstGeom prst="rect">
            <a:avLst/>
          </a:prstGeom>
        </p:spPr>
        <p:txBody>
          <a:bodyPr lIns="38346" tIns="19172" rIns="38346" bIns="19172"/>
          <a:lstStyle>
            <a:lvl1pPr defTabSz="913050" fontAlgn="auto">
              <a:spcBef>
                <a:spcPts val="0"/>
              </a:spcBef>
              <a:spcAft>
                <a:spcPts val="0"/>
              </a:spcAft>
              <a:defRPr sz="1900">
                <a:solidFill>
                  <a:prstClr val="black"/>
                </a:solidFill>
                <a:latin typeface="Calibri"/>
              </a:defRPr>
            </a:lvl1pPr>
          </a:lstStyle>
          <a:p>
            <a:pPr>
              <a:defRPr/>
            </a:pPr>
            <a:endParaRPr lang="en-US"/>
          </a:p>
        </p:txBody>
      </p:sp>
      <p:sp>
        <p:nvSpPr>
          <p:cNvPr id="4" name="Rectangle 6"/>
          <p:cNvSpPr>
            <a:spLocks noGrp="1" noChangeArrowheads="1"/>
          </p:cNvSpPr>
          <p:nvPr>
            <p:ph type="sldNum" sz="quarter" idx="12"/>
          </p:nvPr>
        </p:nvSpPr>
        <p:spPr>
          <a:xfrm>
            <a:off x="8737600" y="6245231"/>
            <a:ext cx="2844800" cy="476251"/>
          </a:xfrm>
          <a:prstGeom prst="rect">
            <a:avLst/>
          </a:prstGeom>
        </p:spPr>
        <p:txBody>
          <a:bodyPr lIns="38346" tIns="19172" rIns="38346" bIns="19172"/>
          <a:lstStyle>
            <a:lvl1pPr defTabSz="913050" fontAlgn="auto">
              <a:spcBef>
                <a:spcPts val="0"/>
              </a:spcBef>
              <a:spcAft>
                <a:spcPts val="0"/>
              </a:spcAft>
              <a:defRPr sz="1900">
                <a:solidFill>
                  <a:prstClr val="black"/>
                </a:solidFill>
                <a:latin typeface="Calibri"/>
              </a:defRPr>
            </a:lvl1pPr>
          </a:lstStyle>
          <a:p>
            <a:pPr>
              <a:defRPr/>
            </a:pPr>
            <a:fld id="{D212395B-93B1-4EFB-857C-0A2880633600}" type="slidenum">
              <a:rPr lang="en-US"/>
              <a:pPr>
                <a:defRPr/>
              </a:pPr>
              <a:t>‹#›</a:t>
            </a:fld>
            <a:endParaRPr lang="en-US"/>
          </a:p>
        </p:txBody>
      </p:sp>
    </p:spTree>
    <p:extLst>
      <p:ext uri="{BB962C8B-B14F-4D97-AF65-F5344CB8AC3E}">
        <p14:creationId xmlns:p14="http://schemas.microsoft.com/office/powerpoint/2010/main" val="1964655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p:spPr>
        <p:txBody>
          <a:bodyPr lIns="38382" tIns="19191" rIns="38382" bIns="19191"/>
          <a:lstStyle>
            <a:lvl1pPr defTabSz="913917" eaLnBrk="1" fontAlgn="auto" hangingPunct="1">
              <a:spcBef>
                <a:spcPts val="0"/>
              </a:spcBef>
              <a:spcAft>
                <a:spcPts val="0"/>
              </a:spcAft>
              <a:defRPr>
                <a:solidFill>
                  <a:prstClr val="black"/>
                </a:solidFill>
                <a:latin typeface="Calibri"/>
                <a:cs typeface="+mn-cs"/>
              </a:defRPr>
            </a:lvl1pPr>
          </a:lstStyle>
          <a:p>
            <a:pPr>
              <a:defRPr/>
            </a:pPr>
            <a:endParaRPr lang="en-US"/>
          </a:p>
        </p:txBody>
      </p:sp>
      <p:sp>
        <p:nvSpPr>
          <p:cNvPr id="3" name="Rectangle 5"/>
          <p:cNvSpPr>
            <a:spLocks noGrp="1" noChangeArrowheads="1"/>
          </p:cNvSpPr>
          <p:nvPr>
            <p:ph type="ftr" sz="quarter" idx="11"/>
          </p:nvPr>
        </p:nvSpPr>
        <p:spPr>
          <a:xfrm>
            <a:off x="4165600" y="6245225"/>
            <a:ext cx="3860800" cy="476250"/>
          </a:xfrm>
          <a:prstGeom prst="rect">
            <a:avLst/>
          </a:prstGeom>
        </p:spPr>
        <p:txBody>
          <a:bodyPr lIns="38382" tIns="19191" rIns="38382" bIns="19191"/>
          <a:lstStyle>
            <a:lvl1pPr defTabSz="913917" eaLnBrk="1" fontAlgn="auto" hangingPunct="1">
              <a:spcBef>
                <a:spcPts val="0"/>
              </a:spcBef>
              <a:spcAft>
                <a:spcPts val="0"/>
              </a:spcAft>
              <a:defRPr>
                <a:solidFill>
                  <a:prstClr val="black"/>
                </a:solidFill>
                <a:latin typeface="Calibri"/>
                <a:cs typeface="+mn-cs"/>
              </a:defRPr>
            </a:lvl1pPr>
          </a:lstStyle>
          <a:p>
            <a:pPr>
              <a:defRPr/>
            </a:pPr>
            <a:endParaRPr lang="en-US"/>
          </a:p>
        </p:txBody>
      </p:sp>
      <p:sp>
        <p:nvSpPr>
          <p:cNvPr id="4" name="Rectangle 6"/>
          <p:cNvSpPr>
            <a:spLocks noGrp="1" noChangeArrowheads="1"/>
          </p:cNvSpPr>
          <p:nvPr>
            <p:ph type="sldNum" sz="quarter" idx="12"/>
          </p:nvPr>
        </p:nvSpPr>
        <p:spPr>
          <a:xfrm>
            <a:off x="8737600" y="6245225"/>
            <a:ext cx="2844800" cy="476250"/>
          </a:xfrm>
          <a:prstGeom prst="rect">
            <a:avLst/>
          </a:prstGeom>
        </p:spPr>
        <p:txBody>
          <a:bodyPr lIns="38382" tIns="19191" rIns="38382" bIns="19191"/>
          <a:lstStyle>
            <a:lvl1pPr defTabSz="913917" eaLnBrk="1" fontAlgn="auto" hangingPunct="1">
              <a:spcBef>
                <a:spcPts val="0"/>
              </a:spcBef>
              <a:spcAft>
                <a:spcPts val="0"/>
              </a:spcAft>
              <a:defRPr smtClean="0">
                <a:solidFill>
                  <a:prstClr val="black"/>
                </a:solidFill>
                <a:latin typeface="Calibri"/>
                <a:cs typeface="+mn-cs"/>
              </a:defRPr>
            </a:lvl1pPr>
          </a:lstStyle>
          <a:p>
            <a:pPr>
              <a:defRPr/>
            </a:pPr>
            <a:fld id="{19DA43E9-F5C3-452D-B493-43E81A57ECE9}" type="slidenum">
              <a:rPr lang="en-US"/>
              <a:pPr>
                <a:defRPr/>
              </a:pPr>
              <a:t>‹#›</a:t>
            </a:fld>
            <a:endParaRPr lang="en-US"/>
          </a:p>
        </p:txBody>
      </p:sp>
    </p:spTree>
    <p:extLst>
      <p:ext uri="{BB962C8B-B14F-4D97-AF65-F5344CB8AC3E}">
        <p14:creationId xmlns:p14="http://schemas.microsoft.com/office/powerpoint/2010/main" val="3162053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37"/>
            <a:ext cx="2844800" cy="476251"/>
          </a:xfrm>
          <a:prstGeom prst="rect">
            <a:avLst/>
          </a:prstGeom>
          <a:ln/>
        </p:spPr>
        <p:txBody>
          <a:bodyPr lIns="45694" tIns="22846" rIns="45694" bIns="22846"/>
          <a:lstStyle>
            <a:lvl1pPr>
              <a:defRPr/>
            </a:lvl1pPr>
          </a:lstStyle>
          <a:p>
            <a:pPr defTabSz="1088011">
              <a:defRPr/>
            </a:pPr>
            <a:endParaRPr lang="en-US" sz="2100">
              <a:solidFill>
                <a:prstClr val="black"/>
              </a:solidFill>
            </a:endParaRPr>
          </a:p>
        </p:txBody>
      </p:sp>
      <p:sp>
        <p:nvSpPr>
          <p:cNvPr id="3" name="Rectangle 5"/>
          <p:cNvSpPr>
            <a:spLocks noGrp="1" noChangeArrowheads="1"/>
          </p:cNvSpPr>
          <p:nvPr>
            <p:ph type="ftr" sz="quarter" idx="11"/>
          </p:nvPr>
        </p:nvSpPr>
        <p:spPr>
          <a:xfrm>
            <a:off x="4165600" y="6245237"/>
            <a:ext cx="3860800" cy="476251"/>
          </a:xfrm>
          <a:prstGeom prst="rect">
            <a:avLst/>
          </a:prstGeom>
          <a:ln/>
        </p:spPr>
        <p:txBody>
          <a:bodyPr lIns="45694" tIns="22846" rIns="45694" bIns="22846"/>
          <a:lstStyle>
            <a:lvl1pPr>
              <a:defRPr/>
            </a:lvl1pPr>
          </a:lstStyle>
          <a:p>
            <a:pPr defTabSz="1088011">
              <a:defRPr/>
            </a:pPr>
            <a:endParaRPr lang="en-US" sz="2100">
              <a:solidFill>
                <a:prstClr val="black"/>
              </a:solidFill>
            </a:endParaRPr>
          </a:p>
        </p:txBody>
      </p:sp>
      <p:sp>
        <p:nvSpPr>
          <p:cNvPr id="4" name="Rectangle 6"/>
          <p:cNvSpPr>
            <a:spLocks noGrp="1" noChangeArrowheads="1"/>
          </p:cNvSpPr>
          <p:nvPr>
            <p:ph type="sldNum" sz="quarter" idx="12"/>
          </p:nvPr>
        </p:nvSpPr>
        <p:spPr>
          <a:xfrm>
            <a:off x="8737600" y="6245237"/>
            <a:ext cx="2844800" cy="476251"/>
          </a:xfrm>
          <a:prstGeom prst="rect">
            <a:avLst/>
          </a:prstGeom>
          <a:ln/>
        </p:spPr>
        <p:txBody>
          <a:bodyPr lIns="45694" tIns="22846" rIns="45694" bIns="22846"/>
          <a:lstStyle>
            <a:lvl1pPr>
              <a:defRPr/>
            </a:lvl1pPr>
          </a:lstStyle>
          <a:p>
            <a:pPr defTabSz="1088011"/>
            <a:fld id="{475E0F57-EEA1-4A8B-9311-4AD2064A14C0}" type="slidenum">
              <a:rPr lang="en-US" sz="2100" smtClean="0">
                <a:solidFill>
                  <a:prstClr val="black"/>
                </a:solidFill>
              </a:rPr>
              <a:pPr defTabSz="1088011"/>
              <a:t>‹#›</a:t>
            </a:fld>
            <a:endParaRPr lang="en-US" sz="2100">
              <a:solidFill>
                <a:prstClr val="black"/>
              </a:solidFill>
            </a:endParaRPr>
          </a:p>
        </p:txBody>
      </p:sp>
    </p:spTree>
    <p:extLst>
      <p:ext uri="{BB962C8B-B14F-4D97-AF65-F5344CB8AC3E}">
        <p14:creationId xmlns:p14="http://schemas.microsoft.com/office/powerpoint/2010/main" val="1915709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961870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181255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21282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640182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12D3DAC8-1944-43A9-80EF-A43823D8B587}"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4249175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404501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938389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282170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5600582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495292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1973367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7492952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AC86E6-5930-429F-9D02-C8E87DE52C05}" type="datetimeFigureOut">
              <a:rPr lang="en-US" smtClean="0">
                <a:solidFill>
                  <a:prstClr val="black">
                    <a:lumMod val="50000"/>
                    <a:lumOff val="50000"/>
                  </a:prstClr>
                </a:solidFill>
              </a:rPr>
              <a:pPr/>
              <a:t>12/1/2024</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413CCCC4-0758-4925-BF40-E3A15B513AE4}"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a:t>Click to edit Master title style</a:t>
            </a:r>
            <a:endParaRPr lang="en-US" dirty="0"/>
          </a:p>
        </p:txBody>
      </p:sp>
    </p:spTree>
    <p:extLst>
      <p:ext uri="{BB962C8B-B14F-4D97-AF65-F5344CB8AC3E}">
        <p14:creationId xmlns:p14="http://schemas.microsoft.com/office/powerpoint/2010/main" val="426117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AC86E6-5930-429F-9D02-C8E87DE52C05}" type="datetimeFigureOut">
              <a:rPr lang="en-US" smtClean="0">
                <a:solidFill>
                  <a:prstClr val="black">
                    <a:lumMod val="50000"/>
                    <a:lumOff val="50000"/>
                  </a:prstClr>
                </a:solidFill>
              </a:rPr>
              <a:pPr/>
              <a:t>12/1/2024</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413CCCC4-0758-4925-BF40-E3A15B513AE4}"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69909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AC86E6-5930-429F-9D02-C8E87DE52C05}" type="datetimeFigureOut">
              <a:rPr lang="en-US" smtClean="0">
                <a:solidFill>
                  <a:prstClr val="black">
                    <a:lumMod val="50000"/>
                    <a:lumOff val="50000"/>
                  </a:prstClr>
                </a:solidFill>
              </a:rPr>
              <a:pPr/>
              <a:t>12/1/2024</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413CCCC4-0758-4925-BF40-E3A15B513AE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947954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6C6F4771-CFBC-4A3F-A272-B6D16AC748E1}"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328472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3AC86E6-5930-429F-9D02-C8E87DE52C05}" type="datetimeFigureOut">
              <a:rPr lang="en-US" smtClean="0">
                <a:solidFill>
                  <a:prstClr val="black">
                    <a:lumMod val="50000"/>
                    <a:lumOff val="50000"/>
                  </a:prstClr>
                </a:solidFill>
              </a:rPr>
              <a:pPr/>
              <a:t>12/1/2024</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413CCCC4-0758-4925-BF40-E3A15B513AE4}"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89967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AC86E6-5930-429F-9D02-C8E87DE52C05}" type="datetimeFigureOut">
              <a:rPr lang="en-US" smtClean="0">
                <a:solidFill>
                  <a:prstClr val="black">
                    <a:lumMod val="50000"/>
                    <a:lumOff val="50000"/>
                  </a:prstClr>
                </a:solidFill>
              </a:rPr>
              <a:pPr/>
              <a:t>12/1/2024</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413CCCC4-0758-4925-BF40-E3A15B513AE4}"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96465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AC86E6-5930-429F-9D02-C8E87DE52C05}" type="datetimeFigureOut">
              <a:rPr lang="en-US" smtClean="0">
                <a:solidFill>
                  <a:prstClr val="black">
                    <a:lumMod val="50000"/>
                    <a:lumOff val="50000"/>
                  </a:prstClr>
                </a:solidFill>
              </a:rPr>
              <a:pPr/>
              <a:t>12/1/2024</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413CCCC4-0758-4925-BF40-E3A15B513AE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8234323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AC86E6-5930-429F-9D02-C8E87DE52C05}" type="datetimeFigureOut">
              <a:rPr lang="en-US" smtClean="0">
                <a:solidFill>
                  <a:prstClr val="black">
                    <a:lumMod val="50000"/>
                    <a:lumOff val="50000"/>
                  </a:prstClr>
                </a:solidFill>
              </a:rPr>
              <a:pPr/>
              <a:t>12/1/2024</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413CCCC4-0758-4925-BF40-E3A15B513AE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6256628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AC86E6-5930-429F-9D02-C8E87DE52C05}" type="datetimeFigureOut">
              <a:rPr lang="en-US" smtClean="0">
                <a:solidFill>
                  <a:prstClr val="black">
                    <a:lumMod val="50000"/>
                    <a:lumOff val="50000"/>
                  </a:prstClr>
                </a:solidFill>
              </a:rPr>
              <a:pPr/>
              <a:t>12/1/2024</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413CCCC4-0758-4925-BF40-E3A15B513AE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8175515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AC86E6-5930-429F-9D02-C8E87DE52C05}" type="datetimeFigureOut">
              <a:rPr lang="en-US" smtClean="0">
                <a:solidFill>
                  <a:prstClr val="black">
                    <a:lumMod val="50000"/>
                    <a:lumOff val="50000"/>
                  </a:prstClr>
                </a:solidFill>
              </a:rPr>
              <a:pPr/>
              <a:t>12/1/2024</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413CCCC4-0758-4925-BF40-E3A15B513AE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2092151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AC86E6-5930-429F-9D02-C8E87DE52C05}" type="datetimeFigureOut">
              <a:rPr lang="en-US" smtClean="0">
                <a:solidFill>
                  <a:prstClr val="black">
                    <a:lumMod val="50000"/>
                    <a:lumOff val="50000"/>
                  </a:prstClr>
                </a:solidFill>
              </a:rPr>
              <a:pPr/>
              <a:t>12/1/2024</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413CCCC4-0758-4925-BF40-E3A15B513AE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564251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458" name="Group 2"/>
          <p:cNvGrpSpPr>
            <a:grpSpLocks/>
          </p:cNvGrpSpPr>
          <p:nvPr/>
        </p:nvGrpSpPr>
        <p:grpSpPr bwMode="auto">
          <a:xfrm>
            <a:off x="6288632" y="5345128"/>
            <a:ext cx="5903383" cy="1512887"/>
            <a:chOff x="2971" y="3367"/>
            <a:chExt cx="2789" cy="953"/>
          </a:xfrm>
        </p:grpSpPr>
        <p:sp>
          <p:nvSpPr>
            <p:cNvPr id="19459" name="Freeform 3"/>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9460"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9461"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9462"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9463"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9464"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9465"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9466"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9467"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9468"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9469"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9470"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9471"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9472"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9473"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grpSp>
      <p:sp>
        <p:nvSpPr>
          <p:cNvPr id="19474" name="Rectangle 18"/>
          <p:cNvSpPr>
            <a:spLocks noGrp="1" noChangeArrowheads="1"/>
          </p:cNvSpPr>
          <p:nvPr>
            <p:ph type="ctrTitle" sz="quarter"/>
          </p:nvPr>
        </p:nvSpPr>
        <p:spPr>
          <a:xfrm>
            <a:off x="914400" y="1600200"/>
            <a:ext cx="10363200" cy="1828800"/>
          </a:xfrm>
        </p:spPr>
        <p:txBody>
          <a:bodyPr anchor="b"/>
          <a:lstStyle>
            <a:lvl1pPr>
              <a:defRPr sz="5700"/>
            </a:lvl1pPr>
          </a:lstStyle>
          <a:p>
            <a:pPr lvl="0"/>
            <a:r>
              <a:rPr lang="en-US" noProof="0"/>
              <a:t>Click to edit Master title style</a:t>
            </a:r>
          </a:p>
        </p:txBody>
      </p:sp>
      <p:sp>
        <p:nvSpPr>
          <p:cNvPr id="19475" name="Rectangle 19"/>
          <p:cNvSpPr>
            <a:spLocks noGrp="1" noChangeArrowheads="1"/>
          </p:cNvSpPr>
          <p:nvPr>
            <p:ph type="subTitle" sz="quarter" idx="1"/>
          </p:nvPr>
        </p:nvSpPr>
        <p:spPr>
          <a:xfrm>
            <a:off x="1828800" y="3733800"/>
            <a:ext cx="8534400" cy="1752600"/>
          </a:xfrm>
        </p:spPr>
        <p:txBody>
          <a:bodyPr/>
          <a:lstStyle>
            <a:lvl1pPr marL="0" indent="0" algn="ctr">
              <a:buFont typeface="Wingdings" pitchFamily="2" charset="2"/>
              <a:buNone/>
              <a:defRPr sz="3600"/>
            </a:lvl1pPr>
          </a:lstStyle>
          <a:p>
            <a:pPr lvl="0"/>
            <a:r>
              <a:rPr lang="en-US" noProof="0"/>
              <a:t>Click to edit Master subtitle style</a:t>
            </a:r>
          </a:p>
        </p:txBody>
      </p:sp>
      <p:sp>
        <p:nvSpPr>
          <p:cNvPr id="19476" name="Rectangle 20"/>
          <p:cNvSpPr>
            <a:spLocks noGrp="1" noChangeArrowheads="1"/>
          </p:cNvSpPr>
          <p:nvPr>
            <p:ph type="dt" sz="quarter" idx="2"/>
          </p:nvPr>
        </p:nvSpPr>
        <p:spPr/>
        <p:txBody>
          <a:bodyPr/>
          <a:lstStyle>
            <a:lvl1pPr>
              <a:defRPr/>
            </a:lvl1pPr>
          </a:lstStyle>
          <a:p>
            <a:endParaRPr lang="en-US">
              <a:solidFill>
                <a:srgbClr val="EAEAEA"/>
              </a:solidFill>
            </a:endParaRPr>
          </a:p>
        </p:txBody>
      </p:sp>
      <p:sp>
        <p:nvSpPr>
          <p:cNvPr id="19477" name="Rectangle 21"/>
          <p:cNvSpPr>
            <a:spLocks noGrp="1" noChangeArrowheads="1"/>
          </p:cNvSpPr>
          <p:nvPr>
            <p:ph type="ftr" sz="quarter" idx="3"/>
          </p:nvPr>
        </p:nvSpPr>
        <p:spPr/>
        <p:txBody>
          <a:bodyPr/>
          <a:lstStyle>
            <a:lvl1pPr>
              <a:defRPr/>
            </a:lvl1pPr>
          </a:lstStyle>
          <a:p>
            <a:endParaRPr lang="en-US">
              <a:solidFill>
                <a:srgbClr val="EAEAEA"/>
              </a:solidFill>
            </a:endParaRPr>
          </a:p>
        </p:txBody>
      </p:sp>
      <p:sp>
        <p:nvSpPr>
          <p:cNvPr id="19478" name="Rectangle 22"/>
          <p:cNvSpPr>
            <a:spLocks noGrp="1" noChangeArrowheads="1"/>
          </p:cNvSpPr>
          <p:nvPr>
            <p:ph type="sldNum" sz="quarter" idx="4"/>
          </p:nvPr>
        </p:nvSpPr>
        <p:spPr/>
        <p:txBody>
          <a:bodyPr/>
          <a:lstStyle>
            <a:lvl1pPr>
              <a:defRPr/>
            </a:lvl1pPr>
          </a:lstStyle>
          <a:p>
            <a:fld id="{BF606E60-7088-4BC0-9B58-452321C3397B}"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78154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FEB59AEB-64B6-488E-A607-2D3664F0C4F6}"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974063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6248" indent="0">
              <a:buNone/>
              <a:defRPr sz="1800"/>
            </a:lvl2pPr>
            <a:lvl3pPr marL="912482" indent="0">
              <a:buNone/>
              <a:defRPr sz="1600"/>
            </a:lvl3pPr>
            <a:lvl4pPr marL="1368721" indent="0">
              <a:buNone/>
              <a:defRPr sz="1400"/>
            </a:lvl4pPr>
            <a:lvl5pPr marL="1824964" indent="0">
              <a:buNone/>
              <a:defRPr sz="1400"/>
            </a:lvl5pPr>
            <a:lvl6pPr marL="2281201" indent="0">
              <a:buNone/>
              <a:defRPr sz="1400"/>
            </a:lvl6pPr>
            <a:lvl7pPr marL="2737443" indent="0">
              <a:buNone/>
              <a:defRPr sz="1400"/>
            </a:lvl7pPr>
            <a:lvl8pPr marL="3193687" indent="0">
              <a:buNone/>
              <a:defRPr sz="1400"/>
            </a:lvl8pPr>
            <a:lvl9pPr marL="3649926"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6818D55A-45F4-4B10-8BD8-D7E5CAB40FBF}"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4040907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553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45200" y="1066800"/>
            <a:ext cx="553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6" name="Slide Number Placeholder 5"/>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D53BAC76-BB8A-43C8-96A8-70E50808FE53}" type="slidenum">
              <a:rPr lang="en-US"/>
              <a:pPr>
                <a:defRPr/>
              </a:pPr>
              <a:t>‹#›</a:t>
            </a:fld>
            <a:endParaRPr lang="en-US"/>
          </a:p>
        </p:txBody>
      </p:sp>
      <p:sp>
        <p:nvSpPr>
          <p:cNvPr id="7" name="Date Placeholder 6"/>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7494774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F8DFFE54-881F-4448-A396-BAC04DB5E4E2}"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8373844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14" y="1535113"/>
            <a:ext cx="5386917" cy="639762"/>
          </a:xfrm>
        </p:spPr>
        <p:txBody>
          <a:bodyPr anchor="b"/>
          <a:lstStyle>
            <a:lvl1pPr marL="0" indent="0">
              <a:buNone/>
              <a:defRPr sz="2400" b="1"/>
            </a:lvl1pPr>
            <a:lvl2pPr marL="456248" indent="0">
              <a:buNone/>
              <a:defRPr sz="2000" b="1"/>
            </a:lvl2pPr>
            <a:lvl3pPr marL="912482" indent="0">
              <a:buNone/>
              <a:defRPr sz="1800" b="1"/>
            </a:lvl3pPr>
            <a:lvl4pPr marL="1368721" indent="0">
              <a:buNone/>
              <a:defRPr sz="1600" b="1"/>
            </a:lvl4pPr>
            <a:lvl5pPr marL="1824964" indent="0">
              <a:buNone/>
              <a:defRPr sz="1600" b="1"/>
            </a:lvl5pPr>
            <a:lvl6pPr marL="2281201" indent="0">
              <a:buNone/>
              <a:defRPr sz="1600" b="1"/>
            </a:lvl6pPr>
            <a:lvl7pPr marL="2737443" indent="0">
              <a:buNone/>
              <a:defRPr sz="1600" b="1"/>
            </a:lvl7pPr>
            <a:lvl8pPr marL="3193687" indent="0">
              <a:buNone/>
              <a:defRPr sz="1600" b="1"/>
            </a:lvl8pPr>
            <a:lvl9pPr marL="3649926"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1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2" y="1535113"/>
            <a:ext cx="5389033" cy="639762"/>
          </a:xfrm>
        </p:spPr>
        <p:txBody>
          <a:bodyPr anchor="b"/>
          <a:lstStyle>
            <a:lvl1pPr marL="0" indent="0">
              <a:buNone/>
              <a:defRPr sz="2400" b="1"/>
            </a:lvl1pPr>
            <a:lvl2pPr marL="456248" indent="0">
              <a:buNone/>
              <a:defRPr sz="2000" b="1"/>
            </a:lvl2pPr>
            <a:lvl3pPr marL="912482" indent="0">
              <a:buNone/>
              <a:defRPr sz="1800" b="1"/>
            </a:lvl3pPr>
            <a:lvl4pPr marL="1368721" indent="0">
              <a:buNone/>
              <a:defRPr sz="1600" b="1"/>
            </a:lvl4pPr>
            <a:lvl5pPr marL="1824964" indent="0">
              <a:buNone/>
              <a:defRPr sz="1600" b="1"/>
            </a:lvl5pPr>
            <a:lvl6pPr marL="2281201" indent="0">
              <a:buNone/>
              <a:defRPr sz="1600" b="1"/>
            </a:lvl6pPr>
            <a:lvl7pPr marL="2737443" indent="0">
              <a:buNone/>
              <a:defRPr sz="1600" b="1"/>
            </a:lvl7pPr>
            <a:lvl8pPr marL="3193687" indent="0">
              <a:buNone/>
              <a:defRPr sz="1600" b="1"/>
            </a:lvl8pPr>
            <a:lvl9pPr marL="36499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EAEAEA"/>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EAEAEA"/>
              </a:solidFill>
            </a:endParaRPr>
          </a:p>
        </p:txBody>
      </p:sp>
      <p:sp>
        <p:nvSpPr>
          <p:cNvPr id="9" name="Slide Number Placeholder 8"/>
          <p:cNvSpPr>
            <a:spLocks noGrp="1"/>
          </p:cNvSpPr>
          <p:nvPr>
            <p:ph type="sldNum" sz="quarter" idx="12"/>
          </p:nvPr>
        </p:nvSpPr>
        <p:spPr/>
        <p:txBody>
          <a:bodyPr/>
          <a:lstStyle>
            <a:lvl1pPr>
              <a:defRPr/>
            </a:lvl1pPr>
          </a:lstStyle>
          <a:p>
            <a:fld id="{5D88A012-2674-4AC1-963B-DAB7BD8EA3E6}"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2481256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EAEAEA"/>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EAEAEA"/>
              </a:solidFill>
            </a:endParaRPr>
          </a:p>
        </p:txBody>
      </p:sp>
      <p:sp>
        <p:nvSpPr>
          <p:cNvPr id="5" name="Slide Number Placeholder 4"/>
          <p:cNvSpPr>
            <a:spLocks noGrp="1"/>
          </p:cNvSpPr>
          <p:nvPr>
            <p:ph type="sldNum" sz="quarter" idx="12"/>
          </p:nvPr>
        </p:nvSpPr>
        <p:spPr/>
        <p:txBody>
          <a:bodyPr/>
          <a:lstStyle>
            <a:lvl1pPr>
              <a:defRPr/>
            </a:lvl1pPr>
          </a:lstStyle>
          <a:p>
            <a:fld id="{9A84BE3C-48D6-4EB3-A88C-5B7D6CC9330D}"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050798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EAEAEA"/>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EAEAEA"/>
              </a:solidFill>
            </a:endParaRPr>
          </a:p>
        </p:txBody>
      </p:sp>
      <p:sp>
        <p:nvSpPr>
          <p:cNvPr id="4" name="Slide Number Placeholder 3"/>
          <p:cNvSpPr>
            <a:spLocks noGrp="1"/>
          </p:cNvSpPr>
          <p:nvPr>
            <p:ph type="sldNum" sz="quarter" idx="12"/>
          </p:nvPr>
        </p:nvSpPr>
        <p:spPr/>
        <p:txBody>
          <a:bodyPr/>
          <a:lstStyle>
            <a:lvl1pPr>
              <a:defRPr/>
            </a:lvl1pPr>
          </a:lstStyle>
          <a:p>
            <a:fld id="{3C97A904-14F2-41E0-9DB0-E068AA5CB72C}"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42205156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47" y="2730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6248" indent="0">
              <a:buNone/>
              <a:defRPr sz="1200"/>
            </a:lvl2pPr>
            <a:lvl3pPr marL="912482" indent="0">
              <a:buNone/>
              <a:defRPr sz="1000"/>
            </a:lvl3pPr>
            <a:lvl4pPr marL="1368721" indent="0">
              <a:buNone/>
              <a:defRPr sz="900"/>
            </a:lvl4pPr>
            <a:lvl5pPr marL="1824964" indent="0">
              <a:buNone/>
              <a:defRPr sz="900"/>
            </a:lvl5pPr>
            <a:lvl6pPr marL="2281201" indent="0">
              <a:buNone/>
              <a:defRPr sz="900"/>
            </a:lvl6pPr>
            <a:lvl7pPr marL="2737443" indent="0">
              <a:buNone/>
              <a:defRPr sz="900"/>
            </a:lvl7pPr>
            <a:lvl8pPr marL="3193687" indent="0">
              <a:buNone/>
              <a:defRPr sz="900"/>
            </a:lvl8pPr>
            <a:lvl9pPr marL="364992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927E107B-7693-489D-8D4E-3A7228C52A1C}"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7232072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248" indent="0">
              <a:buNone/>
              <a:defRPr sz="2800"/>
            </a:lvl2pPr>
            <a:lvl3pPr marL="912482" indent="0">
              <a:buNone/>
              <a:defRPr sz="2400"/>
            </a:lvl3pPr>
            <a:lvl4pPr marL="1368721" indent="0">
              <a:buNone/>
              <a:defRPr sz="2000"/>
            </a:lvl4pPr>
            <a:lvl5pPr marL="1824964" indent="0">
              <a:buNone/>
              <a:defRPr sz="2000"/>
            </a:lvl5pPr>
            <a:lvl6pPr marL="2281201" indent="0">
              <a:buNone/>
              <a:defRPr sz="2000"/>
            </a:lvl6pPr>
            <a:lvl7pPr marL="2737443" indent="0">
              <a:buNone/>
              <a:defRPr sz="2000"/>
            </a:lvl7pPr>
            <a:lvl8pPr marL="3193687" indent="0">
              <a:buNone/>
              <a:defRPr sz="2000"/>
            </a:lvl8pPr>
            <a:lvl9pPr marL="3649926"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248" indent="0">
              <a:buNone/>
              <a:defRPr sz="1200"/>
            </a:lvl2pPr>
            <a:lvl3pPr marL="912482" indent="0">
              <a:buNone/>
              <a:defRPr sz="1000"/>
            </a:lvl3pPr>
            <a:lvl4pPr marL="1368721" indent="0">
              <a:buNone/>
              <a:defRPr sz="900"/>
            </a:lvl4pPr>
            <a:lvl5pPr marL="1824964" indent="0">
              <a:buNone/>
              <a:defRPr sz="900"/>
            </a:lvl5pPr>
            <a:lvl6pPr marL="2281201" indent="0">
              <a:buNone/>
              <a:defRPr sz="900"/>
            </a:lvl6pPr>
            <a:lvl7pPr marL="2737443" indent="0">
              <a:buNone/>
              <a:defRPr sz="900"/>
            </a:lvl7pPr>
            <a:lvl8pPr marL="3193687" indent="0">
              <a:buNone/>
              <a:defRPr sz="900"/>
            </a:lvl8pPr>
            <a:lvl9pPr marL="364992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6AC7CC79-6707-4F68-B44A-138F7E697EF9}"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8977060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DD0D283F-1F30-43EC-B13F-D92D128A7306}"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5532282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578A972C-C622-4729-8563-D0D95257B4E2}"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7611142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7828"/>
            <a:ext cx="10972800" cy="1139825"/>
          </a:xfrm>
        </p:spPr>
        <p:txBody>
          <a:bodyPr/>
          <a:lstStyle/>
          <a:p>
            <a:r>
              <a:rPr lang="en-US"/>
              <a:t>Click to edit Master title style</a:t>
            </a:r>
          </a:p>
        </p:txBody>
      </p:sp>
      <p:sp>
        <p:nvSpPr>
          <p:cNvPr id="3" name="Content Placeholder 2"/>
          <p:cNvSpPr>
            <a:spLocks noGrp="1"/>
          </p:cNvSpPr>
          <p:nvPr>
            <p:ph sz="quarter" idx="1"/>
          </p:nvPr>
        </p:nvSpPr>
        <p:spPr>
          <a:xfrm>
            <a:off x="609600" y="1600215"/>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15"/>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243638"/>
            <a:ext cx="2844800" cy="457200"/>
          </a:xfrm>
        </p:spPr>
        <p:txBody>
          <a:bodyPr/>
          <a:lstStyle>
            <a:lvl1pPr>
              <a:defRPr/>
            </a:lvl1pPr>
          </a:lstStyle>
          <a:p>
            <a:endParaRPr lang="en-US">
              <a:solidFill>
                <a:srgbClr val="EAEAEA"/>
              </a:solidFill>
            </a:endParaRPr>
          </a:p>
        </p:txBody>
      </p:sp>
      <p:sp>
        <p:nvSpPr>
          <p:cNvPr id="8" name="Footer Placeholder 7"/>
          <p:cNvSpPr>
            <a:spLocks noGrp="1"/>
          </p:cNvSpPr>
          <p:nvPr>
            <p:ph type="ftr" sz="quarter" idx="11"/>
          </p:nvPr>
        </p:nvSpPr>
        <p:spPr>
          <a:xfrm>
            <a:off x="4165600" y="6248400"/>
            <a:ext cx="3860800" cy="457200"/>
          </a:xfrm>
        </p:spPr>
        <p:txBody>
          <a:bodyPr/>
          <a:lstStyle>
            <a:lvl1pPr>
              <a:defRPr/>
            </a:lvl1pPr>
          </a:lstStyle>
          <a:p>
            <a:endParaRPr lang="en-US">
              <a:solidFill>
                <a:srgbClr val="EAEAEA"/>
              </a:solidFill>
            </a:endParaRPr>
          </a:p>
        </p:txBody>
      </p:sp>
      <p:sp>
        <p:nvSpPr>
          <p:cNvPr id="9" name="Slide Number Placeholder 8"/>
          <p:cNvSpPr>
            <a:spLocks noGrp="1"/>
          </p:cNvSpPr>
          <p:nvPr>
            <p:ph type="sldNum" sz="quarter" idx="12"/>
          </p:nvPr>
        </p:nvSpPr>
        <p:spPr>
          <a:xfrm>
            <a:off x="8737600" y="6243638"/>
            <a:ext cx="2844800" cy="457200"/>
          </a:xfrm>
        </p:spPr>
        <p:txBody>
          <a:bodyPr/>
          <a:lstStyle>
            <a:lvl1pPr>
              <a:defRPr/>
            </a:lvl1pPr>
          </a:lstStyle>
          <a:p>
            <a:fld id="{DD787B14-0C39-4856-A9A9-F407132F1D8F}"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1391104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a:solidFill>
                <a:prstClr val="white"/>
              </a:solidFill>
            </a:endParaRPr>
          </a:p>
        </p:txBody>
      </p:sp>
      <p:sp>
        <p:nvSpPr>
          <p:cNvPr id="5" name="Rectangle 4"/>
          <p:cNvSpPr/>
          <p:nvPr/>
        </p:nvSpPr>
        <p:spPr bwMode="auto">
          <a:xfrm>
            <a:off x="368300"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a:solidFill>
                <a:prstClr val="white"/>
              </a:solidFill>
            </a:endParaRPr>
          </a:p>
        </p:txBody>
      </p:sp>
      <p:sp>
        <p:nvSpPr>
          <p:cNvPr id="6" name="Rectangle 5"/>
          <p:cNvSpPr/>
          <p:nvPr/>
        </p:nvSpPr>
        <p:spPr bwMode="auto">
          <a:xfrm>
            <a:off x="1320800" y="0"/>
            <a:ext cx="242888"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a:solidFill>
                <a:prstClr val="white"/>
              </a:solidFill>
            </a:endParaRPr>
          </a:p>
        </p:txBody>
      </p:sp>
      <p:sp>
        <p:nvSpPr>
          <p:cNvPr id="7" name="Rectangle 6"/>
          <p:cNvSpPr/>
          <p:nvPr/>
        </p:nvSpPr>
        <p:spPr bwMode="auto">
          <a:xfrm>
            <a:off x="1522413" y="0"/>
            <a:ext cx="3063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a:solidFill>
                <a:prstClr val="white"/>
              </a:solidFill>
            </a:endParaRPr>
          </a:p>
        </p:txBody>
      </p:sp>
      <p:sp>
        <p:nvSpPr>
          <p:cNvPr id="10" name="Straight Connector 9"/>
          <p:cNvSpPr>
            <a:spLocks noChangeShapeType="1"/>
          </p:cNvSpPr>
          <p:nvPr/>
        </p:nvSpPr>
        <p:spPr bwMode="auto">
          <a:xfrm>
            <a:off x="141288"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lIns="91020" tIns="45510" rIns="91020" bIns="45510"/>
          <a:lstStyle/>
          <a:p>
            <a:pPr defTabSz="910290">
              <a:defRPr/>
            </a:pPr>
            <a:endParaRPr lang="en-US">
              <a:solidFill>
                <a:prstClr val="black"/>
              </a:solidFill>
              <a:cs typeface="Arial" pitchFamily="34" charset="0"/>
            </a:endParaRPr>
          </a:p>
        </p:txBody>
      </p:sp>
      <p:sp>
        <p:nvSpPr>
          <p:cNvPr id="11" name="Straight Connector 10"/>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lIns="91020" tIns="45510" rIns="91020" bIns="45510"/>
          <a:lstStyle/>
          <a:p>
            <a:pPr defTabSz="910290">
              <a:defRPr/>
            </a:pPr>
            <a:endParaRPr lang="en-US">
              <a:solidFill>
                <a:prstClr val="black"/>
              </a:solidFill>
              <a:cs typeface="Arial" pitchFamily="34" charset="0"/>
            </a:endParaRPr>
          </a:p>
        </p:txBody>
      </p:sp>
      <p:sp>
        <p:nvSpPr>
          <p:cNvPr id="12" name="Straight Connector 11"/>
          <p:cNvSpPr>
            <a:spLocks noChangeShapeType="1"/>
          </p:cNvSpPr>
          <p:nvPr/>
        </p:nvSpPr>
        <p:spPr bwMode="auto">
          <a:xfrm>
            <a:off x="1138238"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lIns="91020" tIns="45510" rIns="91020" bIns="45510"/>
          <a:lstStyle/>
          <a:p>
            <a:pPr defTabSz="910290">
              <a:defRPr/>
            </a:pPr>
            <a:endParaRPr lang="en-US">
              <a:solidFill>
                <a:prstClr val="black"/>
              </a:solidFill>
              <a:cs typeface="Arial" pitchFamily="34" charset="0"/>
            </a:endParaRPr>
          </a:p>
        </p:txBody>
      </p:sp>
      <p:sp>
        <p:nvSpPr>
          <p:cNvPr id="13" name="Straight Connector 12"/>
          <p:cNvSpPr>
            <a:spLocks noChangeShapeType="1"/>
          </p:cNvSpPr>
          <p:nvPr/>
        </p:nvSpPr>
        <p:spPr bwMode="auto">
          <a:xfrm>
            <a:off x="2301875"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lIns="91020" tIns="45510" rIns="91020" bIns="45510"/>
          <a:lstStyle/>
          <a:p>
            <a:pPr defTabSz="910290">
              <a:defRPr/>
            </a:pPr>
            <a:endParaRPr lang="en-US">
              <a:solidFill>
                <a:prstClr val="black"/>
              </a:solidFill>
              <a:cs typeface="Arial" pitchFamily="34" charset="0"/>
            </a:endParaRPr>
          </a:p>
        </p:txBody>
      </p:sp>
      <p:sp>
        <p:nvSpPr>
          <p:cNvPr id="14" name="Straight Connector 13"/>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lIns="91020" tIns="45510" rIns="91020" bIns="45510"/>
          <a:lstStyle/>
          <a:p>
            <a:pPr defTabSz="910290">
              <a:defRPr/>
            </a:pPr>
            <a:endParaRPr lang="en-US">
              <a:solidFill>
                <a:prstClr val="black"/>
              </a:solidFill>
              <a:cs typeface="Arial" pitchFamily="34" charset="0"/>
            </a:endParaRPr>
          </a:p>
        </p:txBody>
      </p:sp>
      <p:sp>
        <p:nvSpPr>
          <p:cNvPr id="15" name="Straight Connector 14"/>
          <p:cNvSpPr>
            <a:spLocks noChangeShapeType="1"/>
          </p:cNvSpPr>
          <p:nvPr/>
        </p:nvSpPr>
        <p:spPr bwMode="auto">
          <a:xfrm>
            <a:off x="1215231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lIns="91020" tIns="45510" rIns="91020" bIns="45510"/>
          <a:lstStyle/>
          <a:p>
            <a:pPr defTabSz="910290">
              <a:defRPr/>
            </a:pPr>
            <a:endParaRPr lang="en-US">
              <a:solidFill>
                <a:prstClr val="black"/>
              </a:solidFill>
              <a:cs typeface="Arial" pitchFamily="34" charset="0"/>
            </a:endParaRPr>
          </a:p>
        </p:txBody>
      </p:sp>
      <p:sp>
        <p:nvSpPr>
          <p:cNvPr id="16" name="Rectangle 15"/>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dirty="0">
              <a:solidFill>
                <a:prstClr val="white"/>
              </a:solidFill>
            </a:endParaRPr>
          </a:p>
        </p:txBody>
      </p:sp>
      <p:sp>
        <p:nvSpPr>
          <p:cNvPr id="17" name="Oval 16"/>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dirty="0">
              <a:solidFill>
                <a:prstClr val="white"/>
              </a:solidFill>
            </a:endParaRPr>
          </a:p>
        </p:txBody>
      </p:sp>
      <p:sp>
        <p:nvSpPr>
          <p:cNvPr id="18" name="Oval 17"/>
          <p:cNvSpPr/>
          <p:nvPr/>
        </p:nvSpPr>
        <p:spPr bwMode="auto">
          <a:xfrm>
            <a:off x="1746264" y="4867275"/>
            <a:ext cx="85566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dirty="0">
              <a:solidFill>
                <a:prstClr val="white"/>
              </a:solidFill>
            </a:endParaRPr>
          </a:p>
        </p:txBody>
      </p:sp>
      <p:sp>
        <p:nvSpPr>
          <p:cNvPr id="19" name="Oval 18"/>
          <p:cNvSpPr/>
          <p:nvPr/>
        </p:nvSpPr>
        <p:spPr bwMode="auto">
          <a:xfrm>
            <a:off x="1454150" y="5500702"/>
            <a:ext cx="184150"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dirty="0">
              <a:solidFill>
                <a:prstClr val="white"/>
              </a:solidFill>
            </a:endParaRPr>
          </a:p>
        </p:txBody>
      </p:sp>
      <p:sp>
        <p:nvSpPr>
          <p:cNvPr id="20" name="Oval 19"/>
          <p:cNvSpPr/>
          <p:nvPr/>
        </p:nvSpPr>
        <p:spPr bwMode="auto">
          <a:xfrm>
            <a:off x="2219339" y="5788025"/>
            <a:ext cx="365125"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dirty="0">
              <a:solidFill>
                <a:prstClr val="white"/>
              </a:solidFill>
            </a:endParaRPr>
          </a:p>
        </p:txBody>
      </p:sp>
      <p:sp>
        <p:nvSpPr>
          <p:cNvPr id="21" name="Oval 20"/>
          <p:cNvSpPr/>
          <p:nvPr/>
        </p:nvSpPr>
        <p:spPr>
          <a:xfrm>
            <a:off x="2540014" y="4495814"/>
            <a:ext cx="48736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dirty="0">
              <a:solidFill>
                <a:prstClr val="white"/>
              </a:solidFill>
            </a:endParaRPr>
          </a:p>
        </p:txBody>
      </p:sp>
      <p:sp>
        <p:nvSpPr>
          <p:cNvPr id="8" name="Title 7"/>
          <p:cNvSpPr>
            <a:spLocks noGrp="1"/>
          </p:cNvSpPr>
          <p:nvPr>
            <p:ph type="ctrTitle"/>
          </p:nvPr>
        </p:nvSpPr>
        <p:spPr>
          <a:xfrm>
            <a:off x="3048000" y="3124200"/>
            <a:ext cx="82296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5160" indent="0" algn="ctr">
              <a:buNone/>
            </a:lvl2pPr>
            <a:lvl3pPr marL="910290" indent="0" algn="ctr">
              <a:buNone/>
            </a:lvl3pPr>
            <a:lvl4pPr marL="1365441" indent="0" algn="ctr">
              <a:buNone/>
            </a:lvl4pPr>
            <a:lvl5pPr marL="1820586" indent="0" algn="ctr">
              <a:buNone/>
            </a:lvl5pPr>
            <a:lvl6pPr marL="2275733" indent="0" algn="ctr">
              <a:buNone/>
            </a:lvl6pPr>
            <a:lvl7pPr marL="2730881" indent="0" algn="ctr">
              <a:buNone/>
            </a:lvl7pPr>
            <a:lvl8pPr marL="3186030" indent="0" algn="ctr">
              <a:buNone/>
            </a:lvl8pPr>
            <a:lvl9pPr marL="3641175" indent="0" algn="ctr">
              <a:buNone/>
            </a:lvl9pPr>
          </a:lstStyle>
          <a:p>
            <a:r>
              <a:rPr lang="en-US"/>
              <a:t>Click to edit Master subtitle style</a:t>
            </a:r>
          </a:p>
        </p:txBody>
      </p:sp>
      <p:sp>
        <p:nvSpPr>
          <p:cNvPr id="22" name="Date Placeholder 27"/>
          <p:cNvSpPr>
            <a:spLocks noGrp="1"/>
          </p:cNvSpPr>
          <p:nvPr>
            <p:ph type="dt" sz="half" idx="10"/>
          </p:nvPr>
        </p:nvSpPr>
        <p:spPr bwMode="auto">
          <a:xfrm rot="5400000">
            <a:off x="10733088" y="1111250"/>
            <a:ext cx="2286000" cy="508000"/>
          </a:xfrm>
        </p:spPr>
        <p:txBody>
          <a:bodyPr/>
          <a:lstStyle>
            <a:lvl1pPr defTabSz="456248" fontAlgn="base">
              <a:spcBef>
                <a:spcPct val="0"/>
              </a:spcBef>
              <a:spcAft>
                <a:spcPct val="0"/>
              </a:spcAft>
              <a:defRPr>
                <a:latin typeface="Calibri" pitchFamily="34" charset="0"/>
                <a:cs typeface="Arial" pitchFamily="34" charset="0"/>
              </a:defRPr>
            </a:lvl1pPr>
          </a:lstStyle>
          <a:p>
            <a:pPr>
              <a:defRPr/>
            </a:pPr>
            <a:fld id="{BB021084-03A9-4BAF-918C-534BE6FBD994}" type="datetimeFigureOut">
              <a:rPr lang="en-US"/>
              <a:pPr>
                <a:defRPr/>
              </a:pPr>
              <a:t>12/1/2024</a:t>
            </a:fld>
            <a:endParaRPr lang="en-US"/>
          </a:p>
        </p:txBody>
      </p:sp>
      <p:sp>
        <p:nvSpPr>
          <p:cNvPr id="23" name="Footer Placeholder 16"/>
          <p:cNvSpPr>
            <a:spLocks noGrp="1"/>
          </p:cNvSpPr>
          <p:nvPr>
            <p:ph type="ftr" sz="quarter" idx="11"/>
          </p:nvPr>
        </p:nvSpPr>
        <p:spPr bwMode="auto">
          <a:xfrm rot="5400000">
            <a:off x="10045701" y="4117989"/>
            <a:ext cx="3657600" cy="511175"/>
          </a:xfrm>
        </p:spPr>
        <p:txBody>
          <a:bodyPr/>
          <a:lstStyle>
            <a:lvl1pPr defTabSz="456248" fontAlgn="base">
              <a:spcBef>
                <a:spcPct val="0"/>
              </a:spcBef>
              <a:spcAft>
                <a:spcPct val="0"/>
              </a:spcAft>
              <a:defRPr>
                <a:latin typeface="Calibri" pitchFamily="34" charset="0"/>
                <a:cs typeface="Arial" pitchFamily="34" charset="0"/>
              </a:defRPr>
            </a:lvl1pPr>
          </a:lstStyle>
          <a:p>
            <a:pPr>
              <a:defRPr/>
            </a:pPr>
            <a:endParaRPr lang="en-US"/>
          </a:p>
        </p:txBody>
      </p:sp>
      <p:sp>
        <p:nvSpPr>
          <p:cNvPr id="24" name="Slide Number Placeholder 28"/>
          <p:cNvSpPr>
            <a:spLocks noGrp="1"/>
          </p:cNvSpPr>
          <p:nvPr>
            <p:ph type="sldNum" sz="quarter" idx="12"/>
          </p:nvPr>
        </p:nvSpPr>
        <p:spPr bwMode="auto">
          <a:xfrm>
            <a:off x="1766888" y="4929202"/>
            <a:ext cx="812800" cy="517525"/>
          </a:xfrm>
        </p:spPr>
        <p:txBody>
          <a:bodyPr/>
          <a:lstStyle>
            <a:lvl1pPr defTabSz="456248" fontAlgn="base">
              <a:spcBef>
                <a:spcPct val="0"/>
              </a:spcBef>
              <a:spcAft>
                <a:spcPct val="0"/>
              </a:spcAft>
              <a:defRPr>
                <a:latin typeface="Calibri" pitchFamily="34" charset="0"/>
                <a:cs typeface="Arial" pitchFamily="34" charset="0"/>
              </a:defRPr>
            </a:lvl1pPr>
          </a:lstStyle>
          <a:p>
            <a:pPr>
              <a:defRPr/>
            </a:pPr>
            <a:fld id="{AABEA6D8-E0E5-4BD0-A76A-EDDD983B8D3D}" type="slidenum">
              <a:rPr lang="en-US"/>
              <a:pPr>
                <a:defRPr/>
              </a:pPr>
              <a:t>‹#›</a:t>
            </a:fld>
            <a:endParaRPr lang="en-US"/>
          </a:p>
        </p:txBody>
      </p:sp>
    </p:spTree>
    <p:extLst>
      <p:ext uri="{BB962C8B-B14F-4D97-AF65-F5344CB8AC3E}">
        <p14:creationId xmlns:p14="http://schemas.microsoft.com/office/powerpoint/2010/main" val="243886196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8" name="Slide Number Placeholder 7"/>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769B625C-ACA1-484A-8C0F-B7084218A657}" type="slidenum">
              <a:rPr lang="en-US"/>
              <a:pPr>
                <a:defRPr/>
              </a:pPr>
              <a:t>‹#›</a:t>
            </a:fld>
            <a:endParaRPr lang="en-US"/>
          </a:p>
        </p:txBody>
      </p:sp>
      <p:sp>
        <p:nvSpPr>
          <p:cNvPr id="9" name="Date Placeholder 8"/>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7213415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10"/>
          </p:nvPr>
        </p:nvSpPr>
        <p:spPr/>
        <p:txBody>
          <a:bodyPr rtlCol="0"/>
          <a:lstStyle>
            <a:lvl1pPr defTabSz="456248" fontAlgn="base">
              <a:spcBef>
                <a:spcPct val="0"/>
              </a:spcBef>
              <a:spcAft>
                <a:spcPct val="0"/>
              </a:spcAft>
              <a:defRPr>
                <a:latin typeface="Calibri" pitchFamily="34" charset="0"/>
                <a:cs typeface="Arial" pitchFamily="34" charset="0"/>
              </a:defRPr>
            </a:lvl1pPr>
          </a:lstStyle>
          <a:p>
            <a:pPr>
              <a:defRPr/>
            </a:pPr>
            <a:fld id="{9E717ACA-F5AC-48C1-83EA-69B626E731D8}" type="datetimeFigureOut">
              <a:rPr lang="en-US"/>
              <a:pPr>
                <a:defRPr/>
              </a:pPr>
              <a:t>12/1/2024</a:t>
            </a:fld>
            <a:endParaRPr lang="en-US"/>
          </a:p>
        </p:txBody>
      </p:sp>
      <p:sp>
        <p:nvSpPr>
          <p:cNvPr id="5" name="Slide Number Placeholder 8"/>
          <p:cNvSpPr>
            <a:spLocks noGrp="1"/>
          </p:cNvSpPr>
          <p:nvPr>
            <p:ph type="sldNum" sz="quarter" idx="11"/>
          </p:nvPr>
        </p:nvSpPr>
        <p:spPr/>
        <p:txBody>
          <a:bodyPr rtlCol="0"/>
          <a:lstStyle>
            <a:lvl1pPr defTabSz="456248" fontAlgn="base">
              <a:spcBef>
                <a:spcPct val="0"/>
              </a:spcBef>
              <a:spcAft>
                <a:spcPct val="0"/>
              </a:spcAft>
              <a:defRPr>
                <a:latin typeface="Calibri" pitchFamily="34" charset="0"/>
                <a:cs typeface="Arial" pitchFamily="34" charset="0"/>
              </a:defRPr>
            </a:lvl1pPr>
          </a:lstStyle>
          <a:p>
            <a:pPr>
              <a:defRPr/>
            </a:pPr>
            <a:fld id="{4BF51691-A3B2-4821-B9D1-AFCBAAD33AE2}" type="slidenum">
              <a:rPr lang="en-US"/>
              <a:pPr>
                <a:defRPr/>
              </a:pPr>
              <a:t>‹#›</a:t>
            </a:fld>
            <a:endParaRPr lang="en-US"/>
          </a:p>
        </p:txBody>
      </p:sp>
      <p:sp>
        <p:nvSpPr>
          <p:cNvPr id="6" name="Footer Placeholder 9"/>
          <p:cNvSpPr>
            <a:spLocks noGrp="1"/>
          </p:cNvSpPr>
          <p:nvPr>
            <p:ph type="ftr" sz="quarter" idx="12"/>
          </p:nvPr>
        </p:nvSpPr>
        <p:spPr/>
        <p:txBody>
          <a:bodyPr rtlCol="0"/>
          <a:lstStyle>
            <a:lvl1pPr defTabSz="456248" fontAlgn="base">
              <a:spcBef>
                <a:spcPct val="0"/>
              </a:spcBef>
              <a:spcAft>
                <a:spcPct val="0"/>
              </a:spcAft>
              <a:defRPr>
                <a:latin typeface="Calibri"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7002264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a:solidFill>
                <a:prstClr val="white"/>
              </a:solidFill>
            </a:endParaRPr>
          </a:p>
        </p:txBody>
      </p:sp>
      <p:sp>
        <p:nvSpPr>
          <p:cNvPr id="5" name="Rectangle 4"/>
          <p:cNvSpPr/>
          <p:nvPr/>
        </p:nvSpPr>
        <p:spPr bwMode="auto">
          <a:xfrm>
            <a:off x="368300"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a:solidFill>
                <a:prstClr val="white"/>
              </a:solidFill>
            </a:endParaRPr>
          </a:p>
        </p:txBody>
      </p:sp>
      <p:sp>
        <p:nvSpPr>
          <p:cNvPr id="6" name="Rectangle 5"/>
          <p:cNvSpPr/>
          <p:nvPr/>
        </p:nvSpPr>
        <p:spPr bwMode="auto">
          <a:xfrm>
            <a:off x="1320800" y="0"/>
            <a:ext cx="242888"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a:solidFill>
                <a:prstClr val="white"/>
              </a:solidFill>
            </a:endParaRPr>
          </a:p>
        </p:txBody>
      </p:sp>
      <p:sp>
        <p:nvSpPr>
          <p:cNvPr id="7" name="Rectangle 6"/>
          <p:cNvSpPr/>
          <p:nvPr/>
        </p:nvSpPr>
        <p:spPr bwMode="auto">
          <a:xfrm>
            <a:off x="1522413" y="0"/>
            <a:ext cx="3063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a:solidFill>
                <a:prstClr val="white"/>
              </a:solidFill>
            </a:endParaRPr>
          </a:p>
        </p:txBody>
      </p:sp>
      <p:sp>
        <p:nvSpPr>
          <p:cNvPr id="8" name="Straight Connector 7"/>
          <p:cNvSpPr>
            <a:spLocks noChangeShapeType="1"/>
          </p:cNvSpPr>
          <p:nvPr/>
        </p:nvSpPr>
        <p:spPr bwMode="auto">
          <a:xfrm>
            <a:off x="141288"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lIns="91020" tIns="45510" rIns="91020" bIns="45510"/>
          <a:lstStyle/>
          <a:p>
            <a:pPr defTabSz="910290">
              <a:defRPr/>
            </a:pPr>
            <a:endParaRPr lang="en-US">
              <a:solidFill>
                <a:prstClr val="white"/>
              </a:solidFill>
              <a:cs typeface="Arial" pitchFamily="34" charset="0"/>
            </a:endParaRPr>
          </a:p>
        </p:txBody>
      </p:sp>
      <p:sp>
        <p:nvSpPr>
          <p:cNvPr id="9" name="Straight Connector 8"/>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lIns="91020" tIns="45510" rIns="91020" bIns="45510"/>
          <a:lstStyle/>
          <a:p>
            <a:pPr defTabSz="910290">
              <a:defRPr/>
            </a:pPr>
            <a:endParaRPr lang="en-US">
              <a:solidFill>
                <a:prstClr val="white"/>
              </a:solidFill>
              <a:cs typeface="Arial" pitchFamily="34" charset="0"/>
            </a:endParaRPr>
          </a:p>
        </p:txBody>
      </p:sp>
      <p:sp>
        <p:nvSpPr>
          <p:cNvPr id="10" name="Straight Connector 9"/>
          <p:cNvSpPr>
            <a:spLocks noChangeShapeType="1"/>
          </p:cNvSpPr>
          <p:nvPr/>
        </p:nvSpPr>
        <p:spPr bwMode="auto">
          <a:xfrm>
            <a:off x="1138238"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lIns="91020" tIns="45510" rIns="91020" bIns="45510"/>
          <a:lstStyle/>
          <a:p>
            <a:pPr defTabSz="910290">
              <a:defRPr/>
            </a:pPr>
            <a:endParaRPr lang="en-US">
              <a:solidFill>
                <a:prstClr val="white"/>
              </a:solidFill>
              <a:cs typeface="Arial" pitchFamily="34" charset="0"/>
            </a:endParaRPr>
          </a:p>
        </p:txBody>
      </p:sp>
      <p:sp>
        <p:nvSpPr>
          <p:cNvPr id="11" name="Straight Connector 10"/>
          <p:cNvSpPr>
            <a:spLocks noChangeShapeType="1"/>
          </p:cNvSpPr>
          <p:nvPr/>
        </p:nvSpPr>
        <p:spPr bwMode="auto">
          <a:xfrm>
            <a:off x="2301875"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lIns="91020" tIns="45510" rIns="91020" bIns="45510"/>
          <a:lstStyle/>
          <a:p>
            <a:pPr defTabSz="910290">
              <a:defRPr/>
            </a:pPr>
            <a:endParaRPr lang="en-US">
              <a:solidFill>
                <a:prstClr val="white"/>
              </a:solidFill>
              <a:cs typeface="Arial" pitchFamily="34" charset="0"/>
            </a:endParaRPr>
          </a:p>
        </p:txBody>
      </p:sp>
      <p:sp>
        <p:nvSpPr>
          <p:cNvPr id="12" name="Straight Connector 11"/>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lIns="91020" tIns="45510" rIns="91020" bIns="45510"/>
          <a:lstStyle/>
          <a:p>
            <a:pPr defTabSz="910290">
              <a:defRPr/>
            </a:pPr>
            <a:endParaRPr lang="en-US">
              <a:solidFill>
                <a:prstClr val="white"/>
              </a:solidFill>
              <a:cs typeface="Arial" pitchFamily="34" charset="0"/>
            </a:endParaRPr>
          </a:p>
        </p:txBody>
      </p:sp>
      <p:sp>
        <p:nvSpPr>
          <p:cNvPr id="13" name="Rectangle 12"/>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dirty="0">
              <a:solidFill>
                <a:prstClr val="white"/>
              </a:solidFill>
            </a:endParaRPr>
          </a:p>
        </p:txBody>
      </p:sp>
      <p:sp>
        <p:nvSpPr>
          <p:cNvPr id="14" name="Oval 13"/>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dirty="0">
              <a:solidFill>
                <a:prstClr val="white"/>
              </a:solidFill>
            </a:endParaRPr>
          </a:p>
        </p:txBody>
      </p:sp>
      <p:sp>
        <p:nvSpPr>
          <p:cNvPr id="15" name="Oval 14"/>
          <p:cNvSpPr/>
          <p:nvPr/>
        </p:nvSpPr>
        <p:spPr bwMode="auto">
          <a:xfrm>
            <a:off x="1766888" y="4867275"/>
            <a:ext cx="854075"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dirty="0">
              <a:solidFill>
                <a:prstClr val="white"/>
              </a:solidFill>
            </a:endParaRPr>
          </a:p>
        </p:txBody>
      </p:sp>
      <p:sp>
        <p:nvSpPr>
          <p:cNvPr id="16" name="Oval 15"/>
          <p:cNvSpPr/>
          <p:nvPr/>
        </p:nvSpPr>
        <p:spPr bwMode="auto">
          <a:xfrm>
            <a:off x="1454150" y="5500702"/>
            <a:ext cx="184150"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dirty="0">
              <a:solidFill>
                <a:prstClr val="white"/>
              </a:solidFill>
            </a:endParaRPr>
          </a:p>
        </p:txBody>
      </p:sp>
      <p:sp>
        <p:nvSpPr>
          <p:cNvPr id="17" name="Oval 16"/>
          <p:cNvSpPr/>
          <p:nvPr/>
        </p:nvSpPr>
        <p:spPr bwMode="auto">
          <a:xfrm>
            <a:off x="2219339" y="5791200"/>
            <a:ext cx="365125"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dirty="0">
              <a:solidFill>
                <a:prstClr val="white"/>
              </a:solidFill>
            </a:endParaRPr>
          </a:p>
        </p:txBody>
      </p:sp>
      <p:sp>
        <p:nvSpPr>
          <p:cNvPr id="18" name="Oval 17"/>
          <p:cNvSpPr/>
          <p:nvPr/>
        </p:nvSpPr>
        <p:spPr bwMode="auto">
          <a:xfrm>
            <a:off x="2505089" y="4479939"/>
            <a:ext cx="48736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dirty="0">
              <a:solidFill>
                <a:prstClr val="white"/>
              </a:solidFill>
            </a:endParaRPr>
          </a:p>
        </p:txBody>
      </p:sp>
      <p:sp>
        <p:nvSpPr>
          <p:cNvPr id="19" name="Straight Connector 18"/>
          <p:cNvSpPr>
            <a:spLocks noChangeShapeType="1"/>
          </p:cNvSpPr>
          <p:nvPr/>
        </p:nvSpPr>
        <p:spPr bwMode="auto">
          <a:xfrm>
            <a:off x="1213008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lIns="91020" tIns="45510" rIns="91020" bIns="45510"/>
          <a:lstStyle/>
          <a:p>
            <a:pPr defTabSz="910290">
              <a:defRPr/>
            </a:pPr>
            <a:endParaRPr lang="en-US">
              <a:solidFill>
                <a:prstClr val="white"/>
              </a:solidFill>
              <a:cs typeface="Arial" pitchFamily="34" charset="0"/>
            </a:endParaRPr>
          </a:p>
        </p:txBody>
      </p:sp>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p:cNvSpPr>
            <a:spLocks noGrp="1"/>
          </p:cNvSpPr>
          <p:nvPr>
            <p:ph type="dt" sz="half" idx="10"/>
          </p:nvPr>
        </p:nvSpPr>
        <p:spPr bwMode="auto">
          <a:xfrm rot="5400000">
            <a:off x="10731500" y="1106488"/>
            <a:ext cx="2286000" cy="508000"/>
          </a:xfrm>
        </p:spPr>
        <p:txBody>
          <a:bodyPr/>
          <a:lstStyle>
            <a:lvl1pPr defTabSz="456248" fontAlgn="base">
              <a:spcBef>
                <a:spcPct val="0"/>
              </a:spcBef>
              <a:spcAft>
                <a:spcPct val="0"/>
              </a:spcAft>
              <a:defRPr>
                <a:solidFill>
                  <a:srgbClr val="FFF39D"/>
                </a:solidFill>
                <a:latin typeface="Calibri" pitchFamily="34" charset="0"/>
                <a:cs typeface="Arial" pitchFamily="34" charset="0"/>
              </a:defRPr>
            </a:lvl1pPr>
          </a:lstStyle>
          <a:p>
            <a:pPr>
              <a:defRPr/>
            </a:pPr>
            <a:fld id="{0EEC02D9-3967-41C9-9F17-2E743CEE10E7}" type="datetimeFigureOut">
              <a:rPr lang="en-US"/>
              <a:pPr>
                <a:defRPr/>
              </a:pPr>
              <a:t>12/1/2024</a:t>
            </a:fld>
            <a:endParaRPr lang="en-US"/>
          </a:p>
        </p:txBody>
      </p:sp>
      <p:sp>
        <p:nvSpPr>
          <p:cNvPr id="21" name="Footer Placeholder 4"/>
          <p:cNvSpPr>
            <a:spLocks noGrp="1"/>
          </p:cNvSpPr>
          <p:nvPr>
            <p:ph type="ftr" sz="quarter" idx="11"/>
          </p:nvPr>
        </p:nvSpPr>
        <p:spPr bwMode="auto">
          <a:xfrm rot="5400000">
            <a:off x="10046494" y="4114007"/>
            <a:ext cx="3657600" cy="512762"/>
          </a:xfrm>
        </p:spPr>
        <p:txBody>
          <a:bodyPr/>
          <a:lstStyle>
            <a:lvl1pPr defTabSz="456248" fontAlgn="base">
              <a:spcBef>
                <a:spcPct val="0"/>
              </a:spcBef>
              <a:spcAft>
                <a:spcPct val="0"/>
              </a:spcAft>
              <a:defRPr>
                <a:solidFill>
                  <a:srgbClr val="FFF39D"/>
                </a:solidFill>
                <a:latin typeface="Calibri" pitchFamily="34" charset="0"/>
                <a:cs typeface="Arial" pitchFamily="34" charset="0"/>
              </a:defRPr>
            </a:lvl1pPr>
          </a:lstStyle>
          <a:p>
            <a:pPr>
              <a:defRPr/>
            </a:pPr>
            <a:endParaRPr lang="en-US"/>
          </a:p>
        </p:txBody>
      </p:sp>
      <p:sp>
        <p:nvSpPr>
          <p:cNvPr id="22" name="Slide Number Placeholder 5"/>
          <p:cNvSpPr>
            <a:spLocks noGrp="1"/>
          </p:cNvSpPr>
          <p:nvPr>
            <p:ph type="sldNum" sz="quarter" idx="12"/>
          </p:nvPr>
        </p:nvSpPr>
        <p:spPr bwMode="auto">
          <a:xfrm>
            <a:off x="1787525" y="4929202"/>
            <a:ext cx="812800" cy="517525"/>
          </a:xfrm>
        </p:spPr>
        <p:txBody>
          <a:bodyPr/>
          <a:lstStyle>
            <a:lvl1pPr defTabSz="456248" fontAlgn="base">
              <a:spcBef>
                <a:spcPct val="0"/>
              </a:spcBef>
              <a:spcAft>
                <a:spcPct val="0"/>
              </a:spcAft>
              <a:defRPr>
                <a:latin typeface="Calibri" pitchFamily="34" charset="0"/>
                <a:cs typeface="Arial" pitchFamily="34" charset="0"/>
              </a:defRPr>
            </a:lvl1pPr>
          </a:lstStyle>
          <a:p>
            <a:pPr>
              <a:defRPr/>
            </a:pPr>
            <a:fld id="{2F359A1C-8230-44ED-9D97-ABC4E3218E00}" type="slidenum">
              <a:rPr lang="en-US"/>
              <a:pPr>
                <a:defRPr/>
              </a:pPr>
              <a:t>‹#›</a:t>
            </a:fld>
            <a:endParaRPr lang="en-US"/>
          </a:p>
        </p:txBody>
      </p:sp>
    </p:spTree>
    <p:extLst>
      <p:ext uri="{BB962C8B-B14F-4D97-AF65-F5344CB8AC3E}">
        <p14:creationId xmlns:p14="http://schemas.microsoft.com/office/powerpoint/2010/main" val="243947081"/>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5693664"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456248" fontAlgn="base">
              <a:spcBef>
                <a:spcPct val="0"/>
              </a:spcBef>
              <a:spcAft>
                <a:spcPct val="0"/>
              </a:spcAft>
              <a:defRPr>
                <a:latin typeface="Calibri" pitchFamily="34" charset="0"/>
                <a:cs typeface="Arial" pitchFamily="34" charset="0"/>
              </a:defRPr>
            </a:lvl1pPr>
          </a:lstStyle>
          <a:p>
            <a:pPr>
              <a:defRPr/>
            </a:pPr>
            <a:fld id="{2AF431EB-D716-497D-B150-8CF3D7FDADD5}" type="datetimeFigureOut">
              <a:rPr lang="en-US"/>
              <a:pPr>
                <a:defRPr/>
              </a:pPr>
              <a:t>12/1/2024</a:t>
            </a:fld>
            <a:endParaRPr lang="en-US"/>
          </a:p>
        </p:txBody>
      </p:sp>
      <p:sp>
        <p:nvSpPr>
          <p:cNvPr id="6" name="Footer Placeholder 5"/>
          <p:cNvSpPr>
            <a:spLocks noGrp="1"/>
          </p:cNvSpPr>
          <p:nvPr>
            <p:ph type="ftr" sz="quarter" idx="11"/>
          </p:nvPr>
        </p:nvSpPr>
        <p:spPr/>
        <p:txBody>
          <a:bodyPr/>
          <a:lstStyle>
            <a:lvl1pPr defTabSz="456248" fontAlgn="base">
              <a:spcBef>
                <a:spcPct val="0"/>
              </a:spcBef>
              <a:spcAft>
                <a:spcPct val="0"/>
              </a:spcAft>
              <a:defRPr>
                <a:latin typeface="Calibri"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456248" fontAlgn="base">
              <a:spcBef>
                <a:spcPct val="0"/>
              </a:spcBef>
              <a:spcAft>
                <a:spcPct val="0"/>
              </a:spcAft>
              <a:defRPr>
                <a:latin typeface="Calibri" pitchFamily="34" charset="0"/>
                <a:cs typeface="Arial" pitchFamily="34" charset="0"/>
              </a:defRPr>
            </a:lvl1pPr>
          </a:lstStyle>
          <a:p>
            <a:pPr>
              <a:defRPr/>
            </a:pPr>
            <a:fld id="{43213D1F-2653-4E1B-A566-563961480FC1}" type="slidenum">
              <a:rPr lang="en-US"/>
              <a:pPr>
                <a:defRPr/>
              </a:pPr>
              <a:t>‹#›</a:t>
            </a:fld>
            <a:endParaRPr lang="en-US"/>
          </a:p>
        </p:txBody>
      </p:sp>
    </p:spTree>
    <p:extLst>
      <p:ext uri="{BB962C8B-B14F-4D97-AF65-F5344CB8AC3E}">
        <p14:creationId xmlns:p14="http://schemas.microsoft.com/office/powerpoint/2010/main" val="19145470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58293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6"/>
          <p:cNvSpPr>
            <a:spLocks noGrp="1"/>
          </p:cNvSpPr>
          <p:nvPr>
            <p:ph type="dt" sz="half" idx="10"/>
          </p:nvPr>
        </p:nvSpPr>
        <p:spPr/>
        <p:txBody>
          <a:bodyPr/>
          <a:lstStyle>
            <a:lvl1pPr defTabSz="456248" fontAlgn="base">
              <a:spcBef>
                <a:spcPct val="0"/>
              </a:spcBef>
              <a:spcAft>
                <a:spcPct val="0"/>
              </a:spcAft>
              <a:defRPr>
                <a:latin typeface="Calibri" pitchFamily="34" charset="0"/>
                <a:cs typeface="Arial" pitchFamily="34" charset="0"/>
              </a:defRPr>
            </a:lvl1pPr>
          </a:lstStyle>
          <a:p>
            <a:pPr>
              <a:defRPr/>
            </a:pPr>
            <a:fld id="{1D1F6B28-FBCE-4943-B31A-E04E3D0864EF}" type="datetimeFigureOut">
              <a:rPr lang="en-US"/>
              <a:pPr>
                <a:defRPr/>
              </a:pPr>
              <a:t>12/1/2024</a:t>
            </a:fld>
            <a:endParaRPr lang="en-US"/>
          </a:p>
        </p:txBody>
      </p:sp>
      <p:sp>
        <p:nvSpPr>
          <p:cNvPr id="8" name="Footer Placeholder 7"/>
          <p:cNvSpPr>
            <a:spLocks noGrp="1"/>
          </p:cNvSpPr>
          <p:nvPr>
            <p:ph type="ftr" sz="quarter" idx="11"/>
          </p:nvPr>
        </p:nvSpPr>
        <p:spPr/>
        <p:txBody>
          <a:bodyPr/>
          <a:lstStyle>
            <a:lvl1pPr defTabSz="456248" fontAlgn="base">
              <a:spcBef>
                <a:spcPct val="0"/>
              </a:spcBef>
              <a:spcAft>
                <a:spcPct val="0"/>
              </a:spcAft>
              <a:defRPr>
                <a:latin typeface="Calibri" pitchFamily="34" charset="0"/>
                <a:cs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456248" fontAlgn="base">
              <a:spcBef>
                <a:spcPct val="0"/>
              </a:spcBef>
              <a:spcAft>
                <a:spcPct val="0"/>
              </a:spcAft>
              <a:defRPr>
                <a:latin typeface="Calibri" pitchFamily="34" charset="0"/>
                <a:cs typeface="Arial" pitchFamily="34" charset="0"/>
              </a:defRPr>
            </a:lvl1pPr>
          </a:lstStyle>
          <a:p>
            <a:pPr>
              <a:defRPr/>
            </a:pPr>
            <a:fld id="{D4AD8F7F-B80A-409F-9916-423C3F4DC5C5}" type="slidenum">
              <a:rPr lang="en-US"/>
              <a:pPr>
                <a:defRPr/>
              </a:pPr>
              <a:t>‹#›</a:t>
            </a:fld>
            <a:endParaRPr lang="en-US"/>
          </a:p>
        </p:txBody>
      </p:sp>
    </p:spTree>
    <p:extLst>
      <p:ext uri="{BB962C8B-B14F-4D97-AF65-F5344CB8AC3E}">
        <p14:creationId xmlns:p14="http://schemas.microsoft.com/office/powerpoint/2010/main" val="23111020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p:cNvSpPr>
            <a:spLocks noGrp="1"/>
          </p:cNvSpPr>
          <p:nvPr>
            <p:ph type="dt" sz="half" idx="10"/>
          </p:nvPr>
        </p:nvSpPr>
        <p:spPr/>
        <p:txBody>
          <a:bodyPr rtlCol="0"/>
          <a:lstStyle>
            <a:lvl1pPr defTabSz="456248" fontAlgn="base">
              <a:spcBef>
                <a:spcPct val="0"/>
              </a:spcBef>
              <a:spcAft>
                <a:spcPct val="0"/>
              </a:spcAft>
              <a:defRPr>
                <a:latin typeface="Calibri" pitchFamily="34" charset="0"/>
                <a:cs typeface="Arial" pitchFamily="34" charset="0"/>
              </a:defRPr>
            </a:lvl1pPr>
          </a:lstStyle>
          <a:p>
            <a:pPr>
              <a:defRPr/>
            </a:pPr>
            <a:fld id="{C9B669D9-8635-421C-AEF9-9885CE7FEDA6}" type="datetimeFigureOut">
              <a:rPr lang="en-US"/>
              <a:pPr>
                <a:defRPr/>
              </a:pPr>
              <a:t>12/1/2024</a:t>
            </a:fld>
            <a:endParaRPr lang="en-US"/>
          </a:p>
        </p:txBody>
      </p:sp>
      <p:sp>
        <p:nvSpPr>
          <p:cNvPr id="4" name="Slide Number Placeholder 6"/>
          <p:cNvSpPr>
            <a:spLocks noGrp="1"/>
          </p:cNvSpPr>
          <p:nvPr>
            <p:ph type="sldNum" sz="quarter" idx="11"/>
          </p:nvPr>
        </p:nvSpPr>
        <p:spPr/>
        <p:txBody>
          <a:bodyPr rtlCol="0"/>
          <a:lstStyle>
            <a:lvl1pPr defTabSz="456248" fontAlgn="base">
              <a:spcBef>
                <a:spcPct val="0"/>
              </a:spcBef>
              <a:spcAft>
                <a:spcPct val="0"/>
              </a:spcAft>
              <a:defRPr>
                <a:latin typeface="Calibri" pitchFamily="34" charset="0"/>
                <a:cs typeface="Arial" pitchFamily="34" charset="0"/>
              </a:defRPr>
            </a:lvl1pPr>
          </a:lstStyle>
          <a:p>
            <a:pPr>
              <a:defRPr/>
            </a:pPr>
            <a:fld id="{E77626C0-DB36-4F0D-9CA6-62407E6F9E90}" type="slidenum">
              <a:rPr lang="en-US"/>
              <a:pPr>
                <a:defRPr/>
              </a:pPr>
              <a:t>‹#›</a:t>
            </a:fld>
            <a:endParaRPr lang="en-US"/>
          </a:p>
        </p:txBody>
      </p:sp>
      <p:sp>
        <p:nvSpPr>
          <p:cNvPr id="5" name="Footer Placeholder 7"/>
          <p:cNvSpPr>
            <a:spLocks noGrp="1"/>
          </p:cNvSpPr>
          <p:nvPr>
            <p:ph type="ftr" sz="quarter" idx="12"/>
          </p:nvPr>
        </p:nvSpPr>
        <p:spPr/>
        <p:txBody>
          <a:bodyPr rtlCol="0"/>
          <a:lstStyle>
            <a:lvl1pPr defTabSz="456248" fontAlgn="base">
              <a:spcBef>
                <a:spcPct val="0"/>
              </a:spcBef>
              <a:spcAft>
                <a:spcPct val="0"/>
              </a:spcAft>
              <a:defRPr>
                <a:latin typeface="Calibri"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1538677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56248" fontAlgn="base">
              <a:spcBef>
                <a:spcPct val="0"/>
              </a:spcBef>
              <a:spcAft>
                <a:spcPct val="0"/>
              </a:spcAft>
              <a:defRPr>
                <a:latin typeface="Calibri" pitchFamily="34" charset="0"/>
                <a:cs typeface="Arial" pitchFamily="34" charset="0"/>
              </a:defRPr>
            </a:lvl1pPr>
          </a:lstStyle>
          <a:p>
            <a:pPr>
              <a:defRPr/>
            </a:pPr>
            <a:fld id="{2737A099-9454-4AF2-ACCF-47531810F5CD}" type="datetimeFigureOut">
              <a:rPr lang="en-US"/>
              <a:pPr>
                <a:defRPr/>
              </a:pPr>
              <a:t>12/1/2024</a:t>
            </a:fld>
            <a:endParaRPr lang="en-US"/>
          </a:p>
        </p:txBody>
      </p:sp>
      <p:sp>
        <p:nvSpPr>
          <p:cNvPr id="3" name="Footer Placeholder 2"/>
          <p:cNvSpPr>
            <a:spLocks noGrp="1"/>
          </p:cNvSpPr>
          <p:nvPr>
            <p:ph type="ftr" sz="quarter" idx="11"/>
          </p:nvPr>
        </p:nvSpPr>
        <p:spPr/>
        <p:txBody>
          <a:bodyPr/>
          <a:lstStyle>
            <a:lvl1pPr defTabSz="456248" fontAlgn="base">
              <a:spcBef>
                <a:spcPct val="0"/>
              </a:spcBef>
              <a:spcAft>
                <a:spcPct val="0"/>
              </a:spcAft>
              <a:defRPr>
                <a:latin typeface="Calibri" pitchFamily="34" charset="0"/>
                <a:cs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456248" fontAlgn="base">
              <a:spcBef>
                <a:spcPct val="0"/>
              </a:spcBef>
              <a:spcAft>
                <a:spcPct val="0"/>
              </a:spcAft>
              <a:defRPr>
                <a:latin typeface="Calibri" pitchFamily="34" charset="0"/>
                <a:cs typeface="Arial" pitchFamily="34" charset="0"/>
              </a:defRPr>
            </a:lvl1pPr>
          </a:lstStyle>
          <a:p>
            <a:pPr>
              <a:defRPr/>
            </a:pPr>
            <a:fld id="{358D1752-5B86-4ACF-9D1B-DE8F2ADCC230}" type="slidenum">
              <a:rPr lang="en-US"/>
              <a:pPr>
                <a:defRPr/>
              </a:pPr>
              <a:t>‹#›</a:t>
            </a:fld>
            <a:endParaRPr lang="en-US"/>
          </a:p>
        </p:txBody>
      </p:sp>
    </p:spTree>
    <p:extLst>
      <p:ext uri="{BB962C8B-B14F-4D97-AF65-F5344CB8AC3E}">
        <p14:creationId xmlns:p14="http://schemas.microsoft.com/office/powerpoint/2010/main" val="15482030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lIns="91020" tIns="45510" rIns="91020" bIns="45510"/>
          <a:lstStyle/>
          <a:p>
            <a:pPr defTabSz="910290">
              <a:defRPr/>
            </a:pPr>
            <a:endParaRPr lang="en-US" dirty="0">
              <a:solidFill>
                <a:prstClr val="black"/>
              </a:solidFill>
              <a:cs typeface="Arial" pitchFamily="34" charset="0"/>
            </a:endParaRPr>
          </a:p>
        </p:txBody>
      </p:sp>
      <p:sp>
        <p:nvSpPr>
          <p:cNvPr id="6" name="Straight Connector 5"/>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lIns="91020" tIns="45510" rIns="91020" bIns="45510"/>
          <a:lstStyle/>
          <a:p>
            <a:pPr defTabSz="910290">
              <a:defRPr/>
            </a:pPr>
            <a:endParaRPr lang="en-US" dirty="0">
              <a:solidFill>
                <a:prstClr val="black"/>
              </a:solidFill>
              <a:cs typeface="Arial" pitchFamily="34" charset="0"/>
            </a:endParaRPr>
          </a:p>
        </p:txBody>
      </p:sp>
      <p:sp>
        <p:nvSpPr>
          <p:cNvPr id="7" name="Straight Connector 17"/>
          <p:cNvSpPr>
            <a:spLocks noChangeShapeType="1"/>
          </p:cNvSpPr>
          <p:nvPr/>
        </p:nvSpPr>
        <p:spPr bwMode="auto">
          <a:xfrm>
            <a:off x="825658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lIns="91020" tIns="45510" rIns="91020" bIns="45510"/>
          <a:lstStyle/>
          <a:p>
            <a:pPr defTabSz="456248" fontAlgn="base">
              <a:spcBef>
                <a:spcPct val="0"/>
              </a:spcBef>
              <a:spcAft>
                <a:spcPct val="0"/>
              </a:spcAft>
            </a:pPr>
            <a:endParaRPr lang="en-US">
              <a:solidFill>
                <a:prstClr val="black"/>
              </a:solidFill>
              <a:latin typeface="Calibri" pitchFamily="34" charset="0"/>
              <a:cs typeface="Arial" pitchFamily="34" charset="0"/>
            </a:endParaRPr>
          </a:p>
        </p:txBody>
      </p:sp>
      <p:sp>
        <p:nvSpPr>
          <p:cNvPr id="8" name="Straight Connector 18"/>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lIns="91020" tIns="45510" rIns="91020" bIns="45510"/>
          <a:lstStyle/>
          <a:p>
            <a:pPr defTabSz="456248" fontAlgn="base">
              <a:spcBef>
                <a:spcPct val="0"/>
              </a:spcBef>
              <a:spcAft>
                <a:spcPct val="0"/>
              </a:spcAft>
            </a:pPr>
            <a:endParaRPr lang="en-US">
              <a:solidFill>
                <a:prstClr val="black"/>
              </a:solidFill>
              <a:latin typeface="Calibri" pitchFamily="34" charset="0"/>
              <a:cs typeface="Arial" pitchFamily="34" charset="0"/>
            </a:endParaRPr>
          </a:p>
        </p:txBody>
      </p:sp>
      <p:sp>
        <p:nvSpPr>
          <p:cNvPr id="9" name="Rectangle 8"/>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a:solidFill>
                <a:prstClr val="white"/>
              </a:solidFill>
            </a:endParaRPr>
          </a:p>
        </p:txBody>
      </p:sp>
      <p:sp>
        <p:nvSpPr>
          <p:cNvPr id="10" name="Straight Connector 20"/>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lIns="91020" tIns="45510" rIns="91020" bIns="45510"/>
          <a:lstStyle/>
          <a:p>
            <a:pPr defTabSz="456248" fontAlgn="base">
              <a:spcBef>
                <a:spcPct val="0"/>
              </a:spcBef>
              <a:spcAft>
                <a:spcPct val="0"/>
              </a:spcAft>
            </a:pPr>
            <a:endParaRPr lang="en-US">
              <a:solidFill>
                <a:prstClr val="black"/>
              </a:solidFill>
              <a:latin typeface="Calibri" pitchFamily="34" charset="0"/>
              <a:cs typeface="Arial" pitchFamily="34" charset="0"/>
            </a:endParaRPr>
          </a:p>
        </p:txBody>
      </p:sp>
      <p:sp>
        <p:nvSpPr>
          <p:cNvPr id="11" name="Oval 10"/>
          <p:cNvSpPr/>
          <p:nvPr/>
        </p:nvSpPr>
        <p:spPr>
          <a:xfrm>
            <a:off x="10875963" y="5715014"/>
            <a:ext cx="730250"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dirty="0">
              <a:solidFill>
                <a:prstClr val="white"/>
              </a:solidFill>
            </a:endParaRPr>
          </a:p>
        </p:txBody>
      </p:sp>
      <p:sp>
        <p:nvSpPr>
          <p:cNvPr id="2" name="Title 1"/>
          <p:cNvSpPr>
            <a:spLocks noGrp="1"/>
          </p:cNvSpPr>
          <p:nvPr>
            <p:ph type="title"/>
          </p:nvPr>
        </p:nvSpPr>
        <p:spPr>
          <a:xfrm rot="5400000">
            <a:off x="5547360" y="3124203"/>
            <a:ext cx="6309360" cy="6096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406400" y="274320"/>
            <a:ext cx="75184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p:cNvSpPr>
            <a:spLocks noGrp="1"/>
          </p:cNvSpPr>
          <p:nvPr>
            <p:ph type="dt" sz="half" idx="10"/>
          </p:nvPr>
        </p:nvSpPr>
        <p:spPr/>
        <p:txBody>
          <a:bodyPr rtlCol="0"/>
          <a:lstStyle>
            <a:lvl1pPr defTabSz="456248" fontAlgn="base">
              <a:spcBef>
                <a:spcPct val="0"/>
              </a:spcBef>
              <a:spcAft>
                <a:spcPct val="0"/>
              </a:spcAft>
              <a:defRPr>
                <a:latin typeface="Calibri" pitchFamily="34" charset="0"/>
                <a:cs typeface="Arial" pitchFamily="34" charset="0"/>
              </a:defRPr>
            </a:lvl1pPr>
          </a:lstStyle>
          <a:p>
            <a:pPr>
              <a:defRPr/>
            </a:pPr>
            <a:fld id="{2501D2F1-C596-4A4C-9790-A2F694B11CC4}" type="datetimeFigureOut">
              <a:rPr lang="en-US"/>
              <a:pPr>
                <a:defRPr/>
              </a:pPr>
              <a:t>12/1/2024</a:t>
            </a:fld>
            <a:endParaRPr lang="en-US"/>
          </a:p>
        </p:txBody>
      </p:sp>
      <p:sp>
        <p:nvSpPr>
          <p:cNvPr id="13" name="Slide Number Placeholder 21"/>
          <p:cNvSpPr>
            <a:spLocks noGrp="1"/>
          </p:cNvSpPr>
          <p:nvPr>
            <p:ph type="sldNum" sz="quarter" idx="11"/>
          </p:nvPr>
        </p:nvSpPr>
        <p:spPr/>
        <p:txBody>
          <a:bodyPr rtlCol="0"/>
          <a:lstStyle>
            <a:lvl1pPr defTabSz="456248" fontAlgn="base">
              <a:spcBef>
                <a:spcPct val="0"/>
              </a:spcBef>
              <a:spcAft>
                <a:spcPct val="0"/>
              </a:spcAft>
              <a:defRPr>
                <a:latin typeface="Calibri" pitchFamily="34" charset="0"/>
                <a:cs typeface="Arial" pitchFamily="34" charset="0"/>
              </a:defRPr>
            </a:lvl1pPr>
          </a:lstStyle>
          <a:p>
            <a:pPr>
              <a:defRPr/>
            </a:pPr>
            <a:fld id="{BB69DA22-AED6-4C5F-8F61-1BF7FC44D145}" type="slidenum">
              <a:rPr lang="en-US"/>
              <a:pPr>
                <a:defRPr/>
              </a:pPr>
              <a:t>‹#›</a:t>
            </a:fld>
            <a:endParaRPr lang="en-US"/>
          </a:p>
        </p:txBody>
      </p:sp>
      <p:sp>
        <p:nvSpPr>
          <p:cNvPr id="14" name="Footer Placeholder 22"/>
          <p:cNvSpPr>
            <a:spLocks noGrp="1"/>
          </p:cNvSpPr>
          <p:nvPr>
            <p:ph type="ftr" sz="quarter" idx="12"/>
          </p:nvPr>
        </p:nvSpPr>
        <p:spPr/>
        <p:txBody>
          <a:bodyPr rtlCol="0"/>
          <a:lstStyle>
            <a:lvl1pPr defTabSz="456248" fontAlgn="base">
              <a:spcBef>
                <a:spcPct val="0"/>
              </a:spcBef>
              <a:spcAft>
                <a:spcPct val="0"/>
              </a:spcAft>
              <a:defRPr>
                <a:latin typeface="Calibri"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96002338"/>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lIns="91020" tIns="45510" rIns="91020" bIns="45510"/>
          <a:lstStyle/>
          <a:p>
            <a:pPr defTabSz="910290">
              <a:defRPr/>
            </a:pPr>
            <a:endParaRPr lang="en-US">
              <a:solidFill>
                <a:prstClr val="black"/>
              </a:solidFill>
              <a:cs typeface="Arial" pitchFamily="34" charset="0"/>
            </a:endParaRPr>
          </a:p>
        </p:txBody>
      </p:sp>
      <p:sp>
        <p:nvSpPr>
          <p:cNvPr id="6" name="Oval 5"/>
          <p:cNvSpPr/>
          <p:nvPr/>
        </p:nvSpPr>
        <p:spPr>
          <a:xfrm>
            <a:off x="10875963" y="5715014"/>
            <a:ext cx="730250"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dirty="0">
              <a:solidFill>
                <a:prstClr val="white"/>
              </a:solidFill>
            </a:endParaRPr>
          </a:p>
        </p:txBody>
      </p:sp>
      <p:sp>
        <p:nvSpPr>
          <p:cNvPr id="7" name="Straight Connector 17"/>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lIns="91020" tIns="45510" rIns="91020" bIns="45510"/>
          <a:lstStyle/>
          <a:p>
            <a:pPr defTabSz="456248" fontAlgn="base">
              <a:spcBef>
                <a:spcPct val="0"/>
              </a:spcBef>
              <a:spcAft>
                <a:spcPct val="0"/>
              </a:spcAft>
            </a:pPr>
            <a:endParaRPr lang="en-US">
              <a:solidFill>
                <a:prstClr val="black"/>
              </a:solidFill>
              <a:latin typeface="Calibri" pitchFamily="34" charset="0"/>
              <a:cs typeface="Arial" pitchFamily="34" charset="0"/>
            </a:endParaRPr>
          </a:p>
        </p:txBody>
      </p:sp>
      <p:sp>
        <p:nvSpPr>
          <p:cNvPr id="8" name="Rectangle 7"/>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a:solidFill>
                <a:prstClr val="white"/>
              </a:solidFill>
            </a:endParaRPr>
          </a:p>
        </p:txBody>
      </p:sp>
      <p:sp>
        <p:nvSpPr>
          <p:cNvPr id="9" name="Straight Connector 19"/>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lIns="91020" tIns="45510" rIns="91020" bIns="45510"/>
          <a:lstStyle/>
          <a:p>
            <a:pPr defTabSz="456248" fontAlgn="base">
              <a:spcBef>
                <a:spcPct val="0"/>
              </a:spcBef>
              <a:spcAft>
                <a:spcPct val="0"/>
              </a:spcAft>
            </a:pPr>
            <a:endParaRPr lang="en-US">
              <a:solidFill>
                <a:prstClr val="black"/>
              </a:solidFill>
              <a:latin typeface="Calibri" pitchFamily="34" charset="0"/>
              <a:cs typeface="Arial" pitchFamily="34" charset="0"/>
            </a:endParaRPr>
          </a:p>
        </p:txBody>
      </p:sp>
      <p:sp>
        <p:nvSpPr>
          <p:cNvPr id="10" name="Straight Connector 9"/>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lIns="91020" tIns="45510" rIns="91020" bIns="45510"/>
          <a:lstStyle/>
          <a:p>
            <a:pPr defTabSz="910290">
              <a:defRPr/>
            </a:pPr>
            <a:endParaRPr lang="en-US" dirty="0">
              <a:solidFill>
                <a:prstClr val="black"/>
              </a:solidFill>
              <a:cs typeface="Arial" pitchFamily="34" charset="0"/>
            </a:endParaRPr>
          </a:p>
        </p:txBody>
      </p:sp>
      <p:sp>
        <p:nvSpPr>
          <p:cNvPr id="11" name="Straight Connector 23"/>
          <p:cNvSpPr>
            <a:spLocks noChangeShapeType="1"/>
          </p:cNvSpPr>
          <p:nvPr/>
        </p:nvSpPr>
        <p:spPr bwMode="auto">
          <a:xfrm>
            <a:off x="825658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lIns="91020" tIns="45510" rIns="91020" bIns="45510"/>
          <a:lstStyle/>
          <a:p>
            <a:pPr defTabSz="456248" fontAlgn="base">
              <a:spcBef>
                <a:spcPct val="0"/>
              </a:spcBef>
              <a:spcAft>
                <a:spcPct val="0"/>
              </a:spcAft>
            </a:pPr>
            <a:endParaRPr lang="en-US">
              <a:solidFill>
                <a:prstClr val="black"/>
              </a:solidFill>
              <a:latin typeface="Calibri" pitchFamily="34" charset="0"/>
              <a:cs typeface="Arial" pitchFamily="34" charset="0"/>
            </a:endParaRPr>
          </a:p>
        </p:txBody>
      </p:sp>
      <p:sp>
        <p:nvSpPr>
          <p:cNvPr id="2" name="Title 1"/>
          <p:cNvSpPr>
            <a:spLocks noGrp="1"/>
          </p:cNvSpPr>
          <p:nvPr>
            <p:ph type="title"/>
          </p:nvPr>
        </p:nvSpPr>
        <p:spPr>
          <a:xfrm rot="5400000">
            <a:off x="5518404" y="3124203"/>
            <a:ext cx="6309360" cy="6096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spcCol="27309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p:cNvSpPr>
            <a:spLocks noGrp="1"/>
          </p:cNvSpPr>
          <p:nvPr>
            <p:ph type="dt" sz="half" idx="10"/>
          </p:nvPr>
        </p:nvSpPr>
        <p:spPr/>
        <p:txBody>
          <a:bodyPr rtlCol="0"/>
          <a:lstStyle>
            <a:lvl1pPr defTabSz="456248" fontAlgn="base">
              <a:spcBef>
                <a:spcPct val="0"/>
              </a:spcBef>
              <a:spcAft>
                <a:spcPct val="0"/>
              </a:spcAft>
              <a:defRPr>
                <a:latin typeface="Calibri" pitchFamily="34" charset="0"/>
                <a:cs typeface="Arial" pitchFamily="34" charset="0"/>
              </a:defRPr>
            </a:lvl1pPr>
          </a:lstStyle>
          <a:p>
            <a:pPr>
              <a:defRPr/>
            </a:pPr>
            <a:fld id="{A849C073-9A16-41AE-878C-B7A0AE187E64}" type="datetimeFigureOut">
              <a:rPr lang="en-US"/>
              <a:pPr>
                <a:defRPr/>
              </a:pPr>
              <a:t>12/1/2024</a:t>
            </a:fld>
            <a:endParaRPr lang="en-US"/>
          </a:p>
        </p:txBody>
      </p:sp>
      <p:sp>
        <p:nvSpPr>
          <p:cNvPr id="13" name="Slide Number Placeholder 17"/>
          <p:cNvSpPr>
            <a:spLocks noGrp="1"/>
          </p:cNvSpPr>
          <p:nvPr>
            <p:ph type="sldNum" sz="quarter" idx="11"/>
          </p:nvPr>
        </p:nvSpPr>
        <p:spPr/>
        <p:txBody>
          <a:bodyPr rtlCol="0"/>
          <a:lstStyle>
            <a:lvl1pPr defTabSz="456248" fontAlgn="base">
              <a:spcBef>
                <a:spcPct val="0"/>
              </a:spcBef>
              <a:spcAft>
                <a:spcPct val="0"/>
              </a:spcAft>
              <a:defRPr>
                <a:latin typeface="Calibri" pitchFamily="34" charset="0"/>
                <a:cs typeface="Arial" pitchFamily="34" charset="0"/>
              </a:defRPr>
            </a:lvl1pPr>
          </a:lstStyle>
          <a:p>
            <a:pPr>
              <a:defRPr/>
            </a:pPr>
            <a:fld id="{A6CCE3E6-5BAD-4DF9-B40B-88D40375A207}" type="slidenum">
              <a:rPr lang="en-US"/>
              <a:pPr>
                <a:defRPr/>
              </a:pPr>
              <a:t>‹#›</a:t>
            </a:fld>
            <a:endParaRPr lang="en-US"/>
          </a:p>
        </p:txBody>
      </p:sp>
      <p:sp>
        <p:nvSpPr>
          <p:cNvPr id="14" name="Footer Placeholder 20"/>
          <p:cNvSpPr>
            <a:spLocks noGrp="1"/>
          </p:cNvSpPr>
          <p:nvPr>
            <p:ph type="ftr" sz="quarter" idx="12"/>
          </p:nvPr>
        </p:nvSpPr>
        <p:spPr/>
        <p:txBody>
          <a:bodyPr rtlCol="0"/>
          <a:lstStyle>
            <a:lvl1pPr defTabSz="456248" fontAlgn="base">
              <a:spcBef>
                <a:spcPct val="0"/>
              </a:spcBef>
              <a:spcAft>
                <a:spcPct val="0"/>
              </a:spcAft>
              <a:defRPr>
                <a:latin typeface="Calibri" pitchFamily="34" charset="0"/>
                <a:cs typeface="Arial" pitchFamily="34" charset="0"/>
              </a:defRPr>
            </a:lvl1pPr>
          </a:lstStyle>
          <a:p>
            <a:pPr>
              <a:defRPr/>
            </a:pPr>
            <a:endParaRPr lang="en-US"/>
          </a:p>
        </p:txBody>
      </p:sp>
    </p:spTree>
    <p:extLst>
      <p:ext uri="{BB962C8B-B14F-4D97-AF65-F5344CB8AC3E}">
        <p14:creationId xmlns:p14="http://schemas.microsoft.com/office/powerpoint/2010/main" val="41823450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6248" fontAlgn="base">
              <a:spcBef>
                <a:spcPct val="0"/>
              </a:spcBef>
              <a:spcAft>
                <a:spcPct val="0"/>
              </a:spcAft>
              <a:defRPr>
                <a:latin typeface="Calibri" pitchFamily="34" charset="0"/>
                <a:cs typeface="Arial" pitchFamily="34" charset="0"/>
              </a:defRPr>
            </a:lvl1pPr>
          </a:lstStyle>
          <a:p>
            <a:pPr>
              <a:defRPr/>
            </a:pPr>
            <a:fld id="{1263CA4F-784F-43E7-A179-4FE42C614842}" type="datetimeFigureOut">
              <a:rPr lang="en-US"/>
              <a:pPr>
                <a:defRPr/>
              </a:pPr>
              <a:t>12/1/2024</a:t>
            </a:fld>
            <a:endParaRPr lang="en-US"/>
          </a:p>
        </p:txBody>
      </p:sp>
      <p:sp>
        <p:nvSpPr>
          <p:cNvPr id="5" name="Footer Placeholder 4"/>
          <p:cNvSpPr>
            <a:spLocks noGrp="1"/>
          </p:cNvSpPr>
          <p:nvPr>
            <p:ph type="ftr" sz="quarter" idx="11"/>
          </p:nvPr>
        </p:nvSpPr>
        <p:spPr/>
        <p:txBody>
          <a:bodyPr/>
          <a:lstStyle>
            <a:lvl1pPr defTabSz="456248" fontAlgn="base">
              <a:spcBef>
                <a:spcPct val="0"/>
              </a:spcBef>
              <a:spcAft>
                <a:spcPct val="0"/>
              </a:spcAft>
              <a:defRPr>
                <a:latin typeface="Calibri"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6248" fontAlgn="base">
              <a:spcBef>
                <a:spcPct val="0"/>
              </a:spcBef>
              <a:spcAft>
                <a:spcPct val="0"/>
              </a:spcAft>
              <a:defRPr>
                <a:latin typeface="Calibri" pitchFamily="34" charset="0"/>
                <a:cs typeface="Arial" pitchFamily="34" charset="0"/>
              </a:defRPr>
            </a:lvl1pPr>
          </a:lstStyle>
          <a:p>
            <a:pPr>
              <a:defRPr/>
            </a:pPr>
            <a:fld id="{2E21F81F-9724-40E5-8BB2-7D987293B399}" type="slidenum">
              <a:rPr lang="en-US"/>
              <a:pPr>
                <a:defRPr/>
              </a:pPr>
              <a:t>‹#›</a:t>
            </a:fld>
            <a:endParaRPr lang="en-US"/>
          </a:p>
        </p:txBody>
      </p:sp>
    </p:spTree>
    <p:extLst>
      <p:ext uri="{BB962C8B-B14F-4D97-AF65-F5344CB8AC3E}">
        <p14:creationId xmlns:p14="http://schemas.microsoft.com/office/powerpoint/2010/main" val="14103274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80"/>
            <a:ext cx="2235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7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6248" fontAlgn="base">
              <a:spcBef>
                <a:spcPct val="0"/>
              </a:spcBef>
              <a:spcAft>
                <a:spcPct val="0"/>
              </a:spcAft>
              <a:defRPr>
                <a:latin typeface="Calibri" pitchFamily="34" charset="0"/>
                <a:cs typeface="Arial" pitchFamily="34" charset="0"/>
              </a:defRPr>
            </a:lvl1pPr>
          </a:lstStyle>
          <a:p>
            <a:pPr>
              <a:defRPr/>
            </a:pPr>
            <a:fld id="{050DF9F6-4B58-47EE-A00D-529974288CF8}" type="datetimeFigureOut">
              <a:rPr lang="en-US"/>
              <a:pPr>
                <a:defRPr/>
              </a:pPr>
              <a:t>12/1/2024</a:t>
            </a:fld>
            <a:endParaRPr lang="en-US"/>
          </a:p>
        </p:txBody>
      </p:sp>
      <p:sp>
        <p:nvSpPr>
          <p:cNvPr id="5" name="Footer Placeholder 4"/>
          <p:cNvSpPr>
            <a:spLocks noGrp="1"/>
          </p:cNvSpPr>
          <p:nvPr>
            <p:ph type="ftr" sz="quarter" idx="11"/>
          </p:nvPr>
        </p:nvSpPr>
        <p:spPr/>
        <p:txBody>
          <a:bodyPr/>
          <a:lstStyle>
            <a:lvl1pPr defTabSz="456248" fontAlgn="base">
              <a:spcBef>
                <a:spcPct val="0"/>
              </a:spcBef>
              <a:spcAft>
                <a:spcPct val="0"/>
              </a:spcAft>
              <a:defRPr>
                <a:latin typeface="Calibri"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6248" fontAlgn="base">
              <a:spcBef>
                <a:spcPct val="0"/>
              </a:spcBef>
              <a:spcAft>
                <a:spcPct val="0"/>
              </a:spcAft>
              <a:defRPr>
                <a:latin typeface="Calibri" pitchFamily="34" charset="0"/>
                <a:cs typeface="Arial" pitchFamily="34" charset="0"/>
              </a:defRPr>
            </a:lvl1pPr>
          </a:lstStyle>
          <a:p>
            <a:pPr>
              <a:defRPr/>
            </a:pPr>
            <a:fld id="{BF3833FD-459A-48BC-8B2F-26F8F393FAF2}" type="slidenum">
              <a:rPr lang="en-US"/>
              <a:pPr>
                <a:defRPr/>
              </a:pPr>
              <a:t>‹#›</a:t>
            </a:fld>
            <a:endParaRPr lang="en-US"/>
          </a:p>
        </p:txBody>
      </p:sp>
    </p:spTree>
    <p:extLst>
      <p:ext uri="{BB962C8B-B14F-4D97-AF65-F5344CB8AC3E}">
        <p14:creationId xmlns:p14="http://schemas.microsoft.com/office/powerpoint/2010/main" val="1530689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4" name="Slide Number Placeholder 3"/>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3C95BD9B-D212-4305-B38A-BC67ED3C9CDB}" type="slidenum">
              <a:rPr lang="en-US"/>
              <a:pPr>
                <a:defRPr/>
              </a:pPr>
              <a:t>‹#›</a:t>
            </a:fld>
            <a:endParaRPr lang="en-US"/>
          </a:p>
        </p:txBody>
      </p:sp>
      <p:sp>
        <p:nvSpPr>
          <p:cNvPr id="5" name="Date Placeholder 4"/>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487708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3" name="Slide Number Placeholder 2"/>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2668D7D6-174B-4F9E-B2EA-C1F1E4B71BBD}" type="slidenum">
              <a:rPr lang="en-US"/>
              <a:pPr>
                <a:defRPr/>
              </a:pPr>
              <a:t>‹#›</a:t>
            </a:fld>
            <a:endParaRPr lang="en-US"/>
          </a:p>
        </p:txBody>
      </p:sp>
      <p:sp>
        <p:nvSpPr>
          <p:cNvPr id="4" name="Date Placeholder 3"/>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576385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7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6" name="Slide Number Placeholder 5"/>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D41FB593-4419-44B9-9B33-DBA30EC03C26}" type="slidenum">
              <a:rPr lang="en-US"/>
              <a:pPr>
                <a:defRPr/>
              </a:pPr>
              <a:t>‹#›</a:t>
            </a:fld>
            <a:endParaRPr lang="en-US"/>
          </a:p>
        </p:txBody>
      </p:sp>
      <p:sp>
        <p:nvSpPr>
          <p:cNvPr id="7" name="Date Placeholder 6"/>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75993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6" name="Slide Number Placeholder 5"/>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8E60241B-B22F-4664-B6E0-1119B3CC3CAD}" type="slidenum">
              <a:rPr lang="en-US"/>
              <a:pPr>
                <a:defRPr/>
              </a:pPr>
              <a:t>‹#›</a:t>
            </a:fld>
            <a:endParaRPr lang="en-US"/>
          </a:p>
        </p:txBody>
      </p:sp>
      <p:sp>
        <p:nvSpPr>
          <p:cNvPr id="7" name="Date Placeholder 6"/>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415118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5.jp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6.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7.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8.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accent6">
            <a:lumMod val="75000"/>
            <a:alpha val="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16052800" y="198438"/>
            <a:ext cx="8331200" cy="5635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Freeform 190"/>
          <p:cNvSpPr>
            <a:spLocks/>
          </p:cNvSpPr>
          <p:nvPr/>
        </p:nvSpPr>
        <p:spPr bwMode="gray">
          <a:xfrm>
            <a:off x="9144000" y="5257800"/>
            <a:ext cx="3048000" cy="1600200"/>
          </a:xfrm>
          <a:custGeom>
            <a:avLst/>
            <a:gdLst>
              <a:gd name="T0" fmla="*/ 2147483647 w 1440"/>
              <a:gd name="T1" fmla="*/ 0 h 1008"/>
              <a:gd name="T2" fmla="*/ 0 w 1440"/>
              <a:gd name="T3" fmla="*/ 2147483647 h 1008"/>
              <a:gd name="T4" fmla="*/ 2147483647 w 1440"/>
              <a:gd name="T5" fmla="*/ 2147483647 h 1008"/>
              <a:gd name="T6" fmla="*/ 2147483647 w 1440"/>
              <a:gd name="T7" fmla="*/ 0 h 10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0" h="1008">
                <a:moveTo>
                  <a:pt x="1440" y="0"/>
                </a:moveTo>
                <a:lnTo>
                  <a:pt x="0" y="1008"/>
                </a:lnTo>
                <a:lnTo>
                  <a:pt x="1440" y="1008"/>
                </a:lnTo>
                <a:lnTo>
                  <a:pt x="144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1268" name="Freeform 126"/>
          <p:cNvSpPr>
            <a:spLocks/>
          </p:cNvSpPr>
          <p:nvPr/>
        </p:nvSpPr>
        <p:spPr bwMode="gray">
          <a:xfrm>
            <a:off x="-16933" y="342900"/>
            <a:ext cx="8043333" cy="679450"/>
          </a:xfrm>
          <a:custGeom>
            <a:avLst/>
            <a:gdLst>
              <a:gd name="T0" fmla="*/ 0 w 3800"/>
              <a:gd name="T1" fmla="*/ 0 h 428"/>
              <a:gd name="T2" fmla="*/ 2147483647 w 3800"/>
              <a:gd name="T3" fmla="*/ 0 h 428"/>
              <a:gd name="T4" fmla="*/ 2147483647 w 3800"/>
              <a:gd name="T5" fmla="*/ 2147483647 h 428"/>
              <a:gd name="T6" fmla="*/ 0 60000 65536"/>
              <a:gd name="T7" fmla="*/ 0 60000 65536"/>
              <a:gd name="T8" fmla="*/ 0 60000 65536"/>
            </a:gdLst>
            <a:ahLst/>
            <a:cxnLst>
              <a:cxn ang="T6">
                <a:pos x="T0" y="T1"/>
              </a:cxn>
              <a:cxn ang="T7">
                <a:pos x="T2" y="T3"/>
              </a:cxn>
              <a:cxn ang="T8">
                <a:pos x="T4" y="T5"/>
              </a:cxn>
            </a:cxnLst>
            <a:rect l="0" t="0" r="r" b="b"/>
            <a:pathLst>
              <a:path w="3800" h="428">
                <a:moveTo>
                  <a:pt x="0" y="0"/>
                </a:moveTo>
                <a:lnTo>
                  <a:pt x="3800" y="0"/>
                </a:lnTo>
                <a:lnTo>
                  <a:pt x="3456" y="428"/>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1269" name="Rectangle 127"/>
          <p:cNvSpPr>
            <a:spLocks noChangeArrowheads="1"/>
          </p:cNvSpPr>
          <p:nvPr/>
        </p:nvSpPr>
        <p:spPr bwMode="gray">
          <a:xfrm>
            <a:off x="9821333" y="6448425"/>
            <a:ext cx="182880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r>
              <a:rPr lang="en-US" sz="2000" b="1" i="1">
                <a:solidFill>
                  <a:srgbClr val="D7181F"/>
                </a:solidFill>
                <a:cs typeface="Arial" charset="0"/>
              </a:rPr>
              <a:t>LOGO</a:t>
            </a:r>
          </a:p>
        </p:txBody>
      </p:sp>
      <p:sp>
        <p:nvSpPr>
          <p:cNvPr id="1029" name="Rectangle 5"/>
          <p:cNvSpPr>
            <a:spLocks noGrp="1" noChangeArrowheads="1"/>
          </p:cNvSpPr>
          <p:nvPr>
            <p:ph type="ftr" sz="quarter" idx="3"/>
          </p:nvPr>
        </p:nvSpPr>
        <p:spPr bwMode="gray">
          <a:xfrm>
            <a:off x="7704667" y="6530998"/>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solidFill>
                  <a:srgbClr val="000000"/>
                </a:solidFill>
                <a:latin typeface="Arial"/>
                <a:cs typeface="+mn-cs"/>
              </a:defRPr>
            </a:lvl1pPr>
          </a:lstStyle>
          <a:p>
            <a:pPr fontAlgn="base">
              <a:spcBef>
                <a:spcPct val="0"/>
              </a:spcBef>
              <a:spcAft>
                <a:spcPct val="0"/>
              </a:spcAft>
              <a:defRPr/>
            </a:pPr>
            <a:r>
              <a:rPr lang="en-US"/>
              <a:t>www.themegallery.com</a:t>
            </a:r>
          </a:p>
        </p:txBody>
      </p:sp>
      <p:sp>
        <p:nvSpPr>
          <p:cNvPr id="1030" name="Rectangle 6"/>
          <p:cNvSpPr>
            <a:spLocks noGrp="1" noChangeArrowheads="1"/>
          </p:cNvSpPr>
          <p:nvPr>
            <p:ph type="sldNum" sz="quarter" idx="4"/>
          </p:nvPr>
        </p:nvSpPr>
        <p:spPr bwMode="gray">
          <a:xfrm>
            <a:off x="5181600" y="6505575"/>
            <a:ext cx="11176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0">
                <a:solidFill>
                  <a:srgbClr val="000000"/>
                </a:solidFill>
                <a:latin typeface="Arial"/>
                <a:cs typeface="+mn-cs"/>
              </a:defRPr>
            </a:lvl1pPr>
          </a:lstStyle>
          <a:p>
            <a:pPr fontAlgn="base">
              <a:spcBef>
                <a:spcPct val="0"/>
              </a:spcBef>
              <a:spcAft>
                <a:spcPct val="0"/>
              </a:spcAft>
              <a:defRPr/>
            </a:pPr>
            <a:fld id="{F4C18570-CB20-4672-9175-2F1A562E1E9E}" type="slidenum">
              <a:rPr lang="en-US"/>
              <a:pPr fontAlgn="base">
                <a:spcBef>
                  <a:spcPct val="0"/>
                </a:spcBef>
                <a:spcAft>
                  <a:spcPct val="0"/>
                </a:spcAft>
                <a:defRPr/>
              </a:pPr>
              <a:t>‹#›</a:t>
            </a:fld>
            <a:endParaRPr lang="en-US"/>
          </a:p>
        </p:txBody>
      </p:sp>
      <p:sp>
        <p:nvSpPr>
          <p:cNvPr id="1028" name="Rectangle 4"/>
          <p:cNvSpPr>
            <a:spLocks noGrp="1" noChangeArrowheads="1"/>
          </p:cNvSpPr>
          <p:nvPr>
            <p:ph type="dt" sz="half" idx="2"/>
          </p:nvPr>
        </p:nvSpPr>
        <p:spPr bwMode="gray">
          <a:xfrm>
            <a:off x="508000" y="6505575"/>
            <a:ext cx="2540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0">
                <a:solidFill>
                  <a:srgbClr val="000000"/>
                </a:solidFill>
                <a:latin typeface="Arial"/>
                <a:cs typeface="+mn-cs"/>
              </a:defRPr>
            </a:lvl1pPr>
          </a:lstStyle>
          <a:p>
            <a:pPr fontAlgn="base">
              <a:spcBef>
                <a:spcPct val="0"/>
              </a:spcBef>
              <a:spcAft>
                <a:spcPct val="0"/>
              </a:spcAft>
              <a:defRPr/>
            </a:pPr>
            <a:endParaRPr lang="en-US"/>
          </a:p>
        </p:txBody>
      </p:sp>
      <p:pic>
        <p:nvPicPr>
          <p:cNvPr id="11273" name="Picture 189" descr="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3203" y="219098"/>
            <a:ext cx="7493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9" name="Freeform 185"/>
          <p:cNvSpPr>
            <a:spLocks/>
          </p:cNvSpPr>
          <p:nvPr/>
        </p:nvSpPr>
        <p:spPr bwMode="gray">
          <a:xfrm>
            <a:off x="10058400" y="0"/>
            <a:ext cx="2133600" cy="2076450"/>
          </a:xfrm>
          <a:custGeom>
            <a:avLst/>
            <a:gdLst>
              <a:gd name="T0" fmla="*/ 0 w 1008"/>
              <a:gd name="T1" fmla="*/ 0 h 1308"/>
              <a:gd name="T2" fmla="*/ 2147483647 w 1008"/>
              <a:gd name="T3" fmla="*/ 2147483647 h 1308"/>
              <a:gd name="T4" fmla="*/ 2147483647 w 1008"/>
              <a:gd name="T5" fmla="*/ 2147483647 h 1308"/>
              <a:gd name="T6" fmla="*/ 2147483647 w 1008"/>
              <a:gd name="T7" fmla="*/ 0 h 1308"/>
              <a:gd name="T8" fmla="*/ 0 w 1008"/>
              <a:gd name="T9" fmla="*/ 0 h 13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8" h="1308">
                <a:moveTo>
                  <a:pt x="0" y="0"/>
                </a:moveTo>
                <a:lnTo>
                  <a:pt x="570" y="1308"/>
                </a:lnTo>
                <a:lnTo>
                  <a:pt x="1008" y="1170"/>
                </a:lnTo>
                <a:lnTo>
                  <a:pt x="1008" y="0"/>
                </a:lnTo>
                <a:lnTo>
                  <a:pt x="0"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211" name="Freeform 187"/>
          <p:cNvSpPr>
            <a:spLocks/>
          </p:cNvSpPr>
          <p:nvPr/>
        </p:nvSpPr>
        <p:spPr bwMode="gray">
          <a:xfrm>
            <a:off x="11319933" y="1993900"/>
            <a:ext cx="872067" cy="1016000"/>
          </a:xfrm>
          <a:custGeom>
            <a:avLst/>
            <a:gdLst>
              <a:gd name="T0" fmla="*/ 0 w 412"/>
              <a:gd name="T1" fmla="*/ 2147483647 h 640"/>
              <a:gd name="T2" fmla="*/ 2147483647 w 412"/>
              <a:gd name="T3" fmla="*/ 2147483647 h 640"/>
              <a:gd name="T4" fmla="*/ 2147483647 w 412"/>
              <a:gd name="T5" fmla="*/ 2147483647 h 640"/>
              <a:gd name="T6" fmla="*/ 2147483647 w 412"/>
              <a:gd name="T7" fmla="*/ 0 h 640"/>
              <a:gd name="T8" fmla="*/ 0 w 412"/>
              <a:gd name="T9" fmla="*/ 2147483647 h 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 h="640">
                <a:moveTo>
                  <a:pt x="0" y="122"/>
                </a:moveTo>
                <a:lnTo>
                  <a:pt x="222" y="640"/>
                </a:lnTo>
                <a:lnTo>
                  <a:pt x="412" y="638"/>
                </a:lnTo>
                <a:lnTo>
                  <a:pt x="412" y="0"/>
                </a:lnTo>
                <a:lnTo>
                  <a:pt x="0" y="122"/>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215" name="Picture 191" descr="2"/>
          <p:cNvSpPr>
            <a:spLocks noChangeAspect="1" noChangeArrowheads="1"/>
          </p:cNvSpPr>
          <p:nvPr/>
        </p:nvSpPr>
        <p:spPr bwMode="auto">
          <a:xfrm>
            <a:off x="9855216" y="50800"/>
            <a:ext cx="151341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0000"/>
              </a:solidFill>
              <a:cs typeface="Arial" charset="0"/>
            </a:endParaRPr>
          </a:p>
        </p:txBody>
      </p:sp>
      <p:sp>
        <p:nvSpPr>
          <p:cNvPr id="11277" name="Rectangle 3"/>
          <p:cNvSpPr>
            <a:spLocks noGrp="1" noChangeArrowheads="1"/>
          </p:cNvSpPr>
          <p:nvPr>
            <p:ph type="body" idx="1"/>
          </p:nvPr>
        </p:nvSpPr>
        <p:spPr bwMode="black">
          <a:xfrm>
            <a:off x="304800" y="1066800"/>
            <a:ext cx="112776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21623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09"/>
                                        </p:tgtEl>
                                        <p:attrNameLst>
                                          <p:attrName>style.visibility</p:attrName>
                                        </p:attrNameLst>
                                      </p:cBhvr>
                                      <p:to>
                                        <p:strVal val="visible"/>
                                      </p:to>
                                    </p:set>
                                    <p:animEffect transition="in" filter="wipe(up)">
                                      <p:cBhvr>
                                        <p:cTn id="7" dur="500"/>
                                        <p:tgtEl>
                                          <p:spTgt spid="1209"/>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11"/>
                                        </p:tgtEl>
                                        <p:attrNameLst>
                                          <p:attrName>style.visibility</p:attrName>
                                        </p:attrNameLst>
                                      </p:cBhvr>
                                      <p:to>
                                        <p:strVal val="visible"/>
                                      </p:to>
                                    </p:set>
                                    <p:animEffect transition="in" filter="wipe(down)">
                                      <p:cBhvr>
                                        <p:cTn id="11" dur="500"/>
                                        <p:tgtEl>
                                          <p:spTgt spid="1211"/>
                                        </p:tgtEl>
                                      </p:cBhvr>
                                    </p:animEffect>
                                  </p:childTnLst>
                                </p:cTn>
                              </p:par>
                            </p:childTnLst>
                          </p:cTn>
                        </p:par>
                        <p:par>
                          <p:cTn id="12" fill="hold" nodeType="afterGroup">
                            <p:stCondLst>
                              <p:cond delay="1000"/>
                            </p:stCondLst>
                            <p:childTnLst>
                              <p:par>
                                <p:cTn id="13" presetID="3" presetClass="entr" presetSubtype="5" fill="hold" nodeType="afterEffect">
                                  <p:stCondLst>
                                    <p:cond delay="0"/>
                                  </p:stCondLst>
                                  <p:childTnLst>
                                    <p:set>
                                      <p:cBhvr>
                                        <p:cTn id="14" dur="1" fill="hold">
                                          <p:stCondLst>
                                            <p:cond delay="0"/>
                                          </p:stCondLst>
                                        </p:cTn>
                                        <p:tgtEl>
                                          <p:spTgt spid="1215"/>
                                        </p:tgtEl>
                                        <p:attrNameLst>
                                          <p:attrName>style.visibility</p:attrName>
                                        </p:attrNameLst>
                                      </p:cBhvr>
                                      <p:to>
                                        <p:strVal val="visible"/>
                                      </p:to>
                                    </p:set>
                                    <p:animEffect transition="in" filter="blinds(vertical)">
                                      <p:cBhvr>
                                        <p:cTn id="15" dur="500"/>
                                        <p:tgtEl>
                                          <p:spTgt spid="1215"/>
                                        </p:tgtEl>
                                      </p:cBhvr>
                                    </p:animEffect>
                                  </p:childTnLst>
                                </p:cTn>
                              </p:par>
                            </p:childTnLst>
                          </p:cTn>
                        </p:par>
                        <p:par>
                          <p:cTn id="16" fill="hold" nodeType="afterGroup">
                            <p:stCondLst>
                              <p:cond delay="1500"/>
                            </p:stCondLst>
                            <p:childTnLst>
                              <p:par>
                                <p:cTn id="17" presetID="35" presetClass="path" presetSubtype="0" accel="50000" decel="50000" fill="hold" grpId="0" nodeType="afterEffect">
                                  <p:stCondLst>
                                    <p:cond delay="0"/>
                                  </p:stCondLst>
                                  <p:childTnLst>
                                    <p:animMotion origin="layout" path="M -0.34166 0.00787 L -1.21666 0.00787 " pathEditMode="relative" rAng="0" ptsTypes="AA">
                                      <p:cBhvr>
                                        <p:cTn id="18" dur="500" fill="hold"/>
                                        <p:tgtEl>
                                          <p:spTgt spid="1026"/>
                                        </p:tgtEl>
                                        <p:attrNameLst>
                                          <p:attrName>ppt_x</p:attrName>
                                          <p:attrName>ppt_y</p:attrName>
                                        </p:attrNameLst>
                                      </p:cBhvr>
                                      <p:rCtr x="-4375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209" grpId="0" animBg="1"/>
      <p:bldP spid="1211" grpId="0" animBg="1"/>
    </p:bldLst>
  </p:timing>
  <p:hf sldNum="0" hdr="0" dt="0"/>
  <p:txStyles>
    <p:titleStyle>
      <a:lvl1pPr algn="l" rtl="0" eaLnBrk="0" fontAlgn="base" hangingPunct="0">
        <a:spcBef>
          <a:spcPct val="0"/>
        </a:spcBef>
        <a:spcAft>
          <a:spcPct val="0"/>
        </a:spcAft>
        <a:defRPr sz="3200">
          <a:solidFill>
            <a:srgbClr val="000000"/>
          </a:solidFill>
          <a:latin typeface="+mj-lt"/>
          <a:ea typeface="+mj-ea"/>
          <a:cs typeface="+mj-cs"/>
        </a:defRPr>
      </a:lvl1pPr>
      <a:lvl2pPr algn="l" rtl="0" eaLnBrk="0" fontAlgn="base" hangingPunct="0">
        <a:spcBef>
          <a:spcPct val="0"/>
        </a:spcBef>
        <a:spcAft>
          <a:spcPct val="0"/>
        </a:spcAft>
        <a:defRPr sz="3200">
          <a:solidFill>
            <a:srgbClr val="000000"/>
          </a:solidFill>
          <a:latin typeface="Arial" charset="0"/>
        </a:defRPr>
      </a:lvl2pPr>
      <a:lvl3pPr algn="l" rtl="0" eaLnBrk="0" fontAlgn="base" hangingPunct="0">
        <a:spcBef>
          <a:spcPct val="0"/>
        </a:spcBef>
        <a:spcAft>
          <a:spcPct val="0"/>
        </a:spcAft>
        <a:defRPr sz="3200">
          <a:solidFill>
            <a:srgbClr val="000000"/>
          </a:solidFill>
          <a:latin typeface="Arial" charset="0"/>
        </a:defRPr>
      </a:lvl3pPr>
      <a:lvl4pPr algn="l" rtl="0" eaLnBrk="0" fontAlgn="base" hangingPunct="0">
        <a:spcBef>
          <a:spcPct val="0"/>
        </a:spcBef>
        <a:spcAft>
          <a:spcPct val="0"/>
        </a:spcAft>
        <a:defRPr sz="3200">
          <a:solidFill>
            <a:srgbClr val="000000"/>
          </a:solidFill>
          <a:latin typeface="Arial" charset="0"/>
        </a:defRPr>
      </a:lvl4pPr>
      <a:lvl5pPr algn="l" rtl="0" eaLnBrk="0" fontAlgn="base" hangingPunct="0">
        <a:spcBef>
          <a:spcPct val="0"/>
        </a:spcBef>
        <a:spcAft>
          <a:spcPct val="0"/>
        </a:spcAft>
        <a:defRPr sz="3200">
          <a:solidFill>
            <a:srgbClr val="000000"/>
          </a:solidFill>
          <a:latin typeface="Arial" charset="0"/>
        </a:defRPr>
      </a:lvl5pPr>
      <a:lvl6pPr marL="457200" algn="l" rtl="0" eaLnBrk="1" fontAlgn="base" hangingPunct="1">
        <a:spcBef>
          <a:spcPct val="0"/>
        </a:spcBef>
        <a:spcAft>
          <a:spcPct val="0"/>
        </a:spcAft>
        <a:defRPr sz="3200">
          <a:solidFill>
            <a:srgbClr val="000000"/>
          </a:solidFill>
          <a:latin typeface="Arial" charset="0"/>
        </a:defRPr>
      </a:lvl6pPr>
      <a:lvl7pPr marL="914400" algn="l" rtl="0" eaLnBrk="1" fontAlgn="base" hangingPunct="1">
        <a:spcBef>
          <a:spcPct val="0"/>
        </a:spcBef>
        <a:spcAft>
          <a:spcPct val="0"/>
        </a:spcAft>
        <a:defRPr sz="3200">
          <a:solidFill>
            <a:srgbClr val="000000"/>
          </a:solidFill>
          <a:latin typeface="Arial" charset="0"/>
        </a:defRPr>
      </a:lvl7pPr>
      <a:lvl8pPr marL="1371600" algn="l" rtl="0" eaLnBrk="1" fontAlgn="base" hangingPunct="1">
        <a:spcBef>
          <a:spcPct val="0"/>
        </a:spcBef>
        <a:spcAft>
          <a:spcPct val="0"/>
        </a:spcAft>
        <a:defRPr sz="3200">
          <a:solidFill>
            <a:srgbClr val="000000"/>
          </a:solidFill>
          <a:latin typeface="Arial" charset="0"/>
        </a:defRPr>
      </a:lvl8pPr>
      <a:lvl9pPr marL="1828800" algn="l" rtl="0" eaLnBrk="1" fontAlgn="base" hangingPunct="1">
        <a:spcBef>
          <a:spcPct val="0"/>
        </a:spcBef>
        <a:spcAft>
          <a:spcPct val="0"/>
        </a:spcAft>
        <a:defRPr sz="3200">
          <a:solidFill>
            <a:srgbClr val="000000"/>
          </a:solidFill>
          <a:latin typeface="Arial"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5882"/>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346" tIns="19172" rIns="38346" bIns="19172" anchor="ctr"/>
          <a:lstStyle/>
          <a:p>
            <a:pPr algn="ctr" defTabSz="913050">
              <a:defRPr/>
            </a:pPr>
            <a:endParaRPr lang="en-US" sz="1900">
              <a:solidFill>
                <a:prstClr val="white"/>
              </a:solidFill>
            </a:endParaRPr>
          </a:p>
        </p:txBody>
      </p:sp>
    </p:spTree>
    <p:extLst>
      <p:ext uri="{BB962C8B-B14F-4D97-AF65-F5344CB8AC3E}">
        <p14:creationId xmlns:p14="http://schemas.microsoft.com/office/powerpoint/2010/main" val="2993759725"/>
      </p:ext>
    </p:extLst>
  </p:cSld>
  <p:clrMap bg1="lt1" tx1="dk1" bg2="lt2" tx2="dk2" accent1="accent1" accent2="accent2" accent3="accent3" accent4="accent4" accent5="accent5" accent6="accent6" hlink="hlink" folHlink="folHlink"/>
  <p:sldLayoutIdLst>
    <p:sldLayoutId id="2147483686" r:id="rId1"/>
  </p:sldLayoutIdLst>
  <p:txStyles>
    <p:titleStyle>
      <a:lvl1pPr algn="ctr" defTabSz="911946" rtl="0" eaLnBrk="0" fontAlgn="base" hangingPunct="0">
        <a:spcBef>
          <a:spcPct val="0"/>
        </a:spcBef>
        <a:spcAft>
          <a:spcPct val="0"/>
        </a:spcAft>
        <a:defRPr sz="4400" kern="1200">
          <a:solidFill>
            <a:schemeClr val="tx1"/>
          </a:solidFill>
          <a:latin typeface="+mj-lt"/>
          <a:ea typeface="+mj-ea"/>
          <a:cs typeface="+mj-cs"/>
        </a:defRPr>
      </a:lvl1pPr>
      <a:lvl2pPr algn="ctr" defTabSz="911946" rtl="0" eaLnBrk="0" fontAlgn="base" hangingPunct="0">
        <a:spcBef>
          <a:spcPct val="0"/>
        </a:spcBef>
        <a:spcAft>
          <a:spcPct val="0"/>
        </a:spcAft>
        <a:defRPr sz="4400">
          <a:solidFill>
            <a:schemeClr val="tx1"/>
          </a:solidFill>
          <a:latin typeface="Calibri" pitchFamily="34" charset="0"/>
        </a:defRPr>
      </a:lvl2pPr>
      <a:lvl3pPr algn="ctr" defTabSz="911946" rtl="0" eaLnBrk="0" fontAlgn="base" hangingPunct="0">
        <a:spcBef>
          <a:spcPct val="0"/>
        </a:spcBef>
        <a:spcAft>
          <a:spcPct val="0"/>
        </a:spcAft>
        <a:defRPr sz="4400">
          <a:solidFill>
            <a:schemeClr val="tx1"/>
          </a:solidFill>
          <a:latin typeface="Calibri" pitchFamily="34" charset="0"/>
        </a:defRPr>
      </a:lvl3pPr>
      <a:lvl4pPr algn="ctr" defTabSz="911946" rtl="0" eaLnBrk="0" fontAlgn="base" hangingPunct="0">
        <a:spcBef>
          <a:spcPct val="0"/>
        </a:spcBef>
        <a:spcAft>
          <a:spcPct val="0"/>
        </a:spcAft>
        <a:defRPr sz="4400">
          <a:solidFill>
            <a:schemeClr val="tx1"/>
          </a:solidFill>
          <a:latin typeface="Calibri" pitchFamily="34" charset="0"/>
        </a:defRPr>
      </a:lvl4pPr>
      <a:lvl5pPr algn="ctr" defTabSz="911946" rtl="0" eaLnBrk="0" fontAlgn="base" hangingPunct="0">
        <a:spcBef>
          <a:spcPct val="0"/>
        </a:spcBef>
        <a:spcAft>
          <a:spcPct val="0"/>
        </a:spcAft>
        <a:defRPr sz="4400">
          <a:solidFill>
            <a:schemeClr val="tx1"/>
          </a:solidFill>
          <a:latin typeface="Calibri" pitchFamily="34" charset="0"/>
        </a:defRPr>
      </a:lvl5pPr>
      <a:lvl6pPr marL="456770" algn="ctr" defTabSz="911946" rtl="0" fontAlgn="base">
        <a:spcBef>
          <a:spcPct val="0"/>
        </a:spcBef>
        <a:spcAft>
          <a:spcPct val="0"/>
        </a:spcAft>
        <a:defRPr sz="4400">
          <a:solidFill>
            <a:schemeClr val="tx1"/>
          </a:solidFill>
          <a:latin typeface="Calibri" pitchFamily="34" charset="0"/>
        </a:defRPr>
      </a:lvl6pPr>
      <a:lvl7pPr marL="913532" algn="ctr" defTabSz="911946" rtl="0" fontAlgn="base">
        <a:spcBef>
          <a:spcPct val="0"/>
        </a:spcBef>
        <a:spcAft>
          <a:spcPct val="0"/>
        </a:spcAft>
        <a:defRPr sz="4400">
          <a:solidFill>
            <a:schemeClr val="tx1"/>
          </a:solidFill>
          <a:latin typeface="Calibri" pitchFamily="34" charset="0"/>
        </a:defRPr>
      </a:lvl7pPr>
      <a:lvl8pPr marL="1370296" algn="ctr" defTabSz="911946" rtl="0" fontAlgn="base">
        <a:spcBef>
          <a:spcPct val="0"/>
        </a:spcBef>
        <a:spcAft>
          <a:spcPct val="0"/>
        </a:spcAft>
        <a:defRPr sz="4400">
          <a:solidFill>
            <a:schemeClr val="tx1"/>
          </a:solidFill>
          <a:latin typeface="Calibri" pitchFamily="34" charset="0"/>
        </a:defRPr>
      </a:lvl8pPr>
      <a:lvl9pPr marL="1827065" algn="ctr" defTabSz="911946" rtl="0" fontAlgn="base">
        <a:spcBef>
          <a:spcPct val="0"/>
        </a:spcBef>
        <a:spcAft>
          <a:spcPct val="0"/>
        </a:spcAft>
        <a:defRPr sz="4400">
          <a:solidFill>
            <a:schemeClr val="tx1"/>
          </a:solidFill>
          <a:latin typeface="Calibri" pitchFamily="34" charset="0"/>
        </a:defRPr>
      </a:lvl9pPr>
    </p:titleStyle>
    <p:bodyStyle>
      <a:lvl1pPr marL="340991" indent="-340991" algn="l" defTabSz="911946"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0659" indent="-283891" algn="l" defTabSz="911946"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0331" indent="-226798" algn="l" defTabSz="911946"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7094" indent="-226798" algn="l" defTabSz="911946"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3863" indent="-226798" algn="l" defTabSz="911946"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0883"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11"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34"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59"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0" rtl="0" eaLnBrk="1" latinLnBrk="0" hangingPunct="1">
        <a:defRPr sz="1900" kern="1200">
          <a:solidFill>
            <a:schemeClr val="tx1"/>
          </a:solidFill>
          <a:latin typeface="+mn-lt"/>
          <a:ea typeface="+mn-ea"/>
          <a:cs typeface="+mn-cs"/>
        </a:defRPr>
      </a:lvl1pPr>
      <a:lvl2pPr marL="456527" algn="l" defTabSz="913050" rtl="0" eaLnBrk="1" latinLnBrk="0" hangingPunct="1">
        <a:defRPr sz="1900" kern="1200">
          <a:solidFill>
            <a:schemeClr val="tx1"/>
          </a:solidFill>
          <a:latin typeface="+mn-lt"/>
          <a:ea typeface="+mn-ea"/>
          <a:cs typeface="+mn-cs"/>
        </a:defRPr>
      </a:lvl2pPr>
      <a:lvl3pPr marL="913050" algn="l" defTabSz="913050" rtl="0" eaLnBrk="1" latinLnBrk="0" hangingPunct="1">
        <a:defRPr sz="1900" kern="1200">
          <a:solidFill>
            <a:schemeClr val="tx1"/>
          </a:solidFill>
          <a:latin typeface="+mn-lt"/>
          <a:ea typeface="+mn-ea"/>
          <a:cs typeface="+mn-cs"/>
        </a:defRPr>
      </a:lvl3pPr>
      <a:lvl4pPr marL="1369573" algn="l" defTabSz="913050" rtl="0" eaLnBrk="1" latinLnBrk="0" hangingPunct="1">
        <a:defRPr sz="1900" kern="1200">
          <a:solidFill>
            <a:schemeClr val="tx1"/>
          </a:solidFill>
          <a:latin typeface="+mn-lt"/>
          <a:ea typeface="+mn-ea"/>
          <a:cs typeface="+mn-cs"/>
        </a:defRPr>
      </a:lvl4pPr>
      <a:lvl5pPr marL="1826100" algn="l" defTabSz="913050" rtl="0" eaLnBrk="1" latinLnBrk="0" hangingPunct="1">
        <a:defRPr sz="1900" kern="1200">
          <a:solidFill>
            <a:schemeClr val="tx1"/>
          </a:solidFill>
          <a:latin typeface="+mn-lt"/>
          <a:ea typeface="+mn-ea"/>
          <a:cs typeface="+mn-cs"/>
        </a:defRPr>
      </a:lvl5pPr>
      <a:lvl6pPr marL="2282621" algn="l" defTabSz="913050" rtl="0" eaLnBrk="1" latinLnBrk="0" hangingPunct="1">
        <a:defRPr sz="1900" kern="1200">
          <a:solidFill>
            <a:schemeClr val="tx1"/>
          </a:solidFill>
          <a:latin typeface="+mn-lt"/>
          <a:ea typeface="+mn-ea"/>
          <a:cs typeface="+mn-cs"/>
        </a:defRPr>
      </a:lvl6pPr>
      <a:lvl7pPr marL="2739148" algn="l" defTabSz="913050" rtl="0" eaLnBrk="1" latinLnBrk="0" hangingPunct="1">
        <a:defRPr sz="1900" kern="1200">
          <a:solidFill>
            <a:schemeClr val="tx1"/>
          </a:solidFill>
          <a:latin typeface="+mn-lt"/>
          <a:ea typeface="+mn-ea"/>
          <a:cs typeface="+mn-cs"/>
        </a:defRPr>
      </a:lvl7pPr>
      <a:lvl8pPr marL="3195672" algn="l" defTabSz="913050" rtl="0" eaLnBrk="1" latinLnBrk="0" hangingPunct="1">
        <a:defRPr sz="1900" kern="1200">
          <a:solidFill>
            <a:schemeClr val="tx1"/>
          </a:solidFill>
          <a:latin typeface="+mn-lt"/>
          <a:ea typeface="+mn-ea"/>
          <a:cs typeface="+mn-cs"/>
        </a:defRPr>
      </a:lvl8pPr>
      <a:lvl9pPr marL="3652197" algn="l" defTabSz="913050"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5882"/>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382" tIns="19191" rIns="38382" bIns="19191" anchor="ctr"/>
          <a:lstStyle/>
          <a:p>
            <a:pPr algn="ctr" defTabSz="913917">
              <a:defRPr/>
            </a:pPr>
            <a:endParaRPr lang="en-US">
              <a:solidFill>
                <a:prstClr val="white"/>
              </a:solidFill>
            </a:endParaRPr>
          </a:p>
        </p:txBody>
      </p:sp>
    </p:spTree>
    <p:extLst>
      <p:ext uri="{BB962C8B-B14F-4D97-AF65-F5344CB8AC3E}">
        <p14:creationId xmlns:p14="http://schemas.microsoft.com/office/powerpoint/2010/main" val="1037801717"/>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912813" rtl="0" fontAlgn="base">
        <a:spcBef>
          <a:spcPct val="0"/>
        </a:spcBef>
        <a:spcAft>
          <a:spcPct val="0"/>
        </a:spcAft>
        <a:defRPr sz="4400" kern="1200">
          <a:solidFill>
            <a:schemeClr val="tx1"/>
          </a:solidFill>
          <a:latin typeface="+mj-lt"/>
          <a:ea typeface="+mj-ea"/>
          <a:cs typeface="+mj-cs"/>
        </a:defRPr>
      </a:lvl1pPr>
      <a:lvl2pPr algn="ctr" defTabSz="912813" rtl="0" fontAlgn="base">
        <a:spcBef>
          <a:spcPct val="0"/>
        </a:spcBef>
        <a:spcAft>
          <a:spcPct val="0"/>
        </a:spcAft>
        <a:defRPr sz="4400">
          <a:solidFill>
            <a:schemeClr val="tx1"/>
          </a:solidFill>
          <a:latin typeface="Calibri" pitchFamily="34" charset="0"/>
        </a:defRPr>
      </a:lvl2pPr>
      <a:lvl3pPr algn="ctr" defTabSz="912813" rtl="0" fontAlgn="base">
        <a:spcBef>
          <a:spcPct val="0"/>
        </a:spcBef>
        <a:spcAft>
          <a:spcPct val="0"/>
        </a:spcAft>
        <a:defRPr sz="4400">
          <a:solidFill>
            <a:schemeClr val="tx1"/>
          </a:solidFill>
          <a:latin typeface="Calibri" pitchFamily="34" charset="0"/>
        </a:defRPr>
      </a:lvl3pPr>
      <a:lvl4pPr algn="ctr" defTabSz="912813" rtl="0" fontAlgn="base">
        <a:spcBef>
          <a:spcPct val="0"/>
        </a:spcBef>
        <a:spcAft>
          <a:spcPct val="0"/>
        </a:spcAft>
        <a:defRPr sz="4400">
          <a:solidFill>
            <a:schemeClr val="tx1"/>
          </a:solidFill>
          <a:latin typeface="Calibri" pitchFamily="34" charset="0"/>
        </a:defRPr>
      </a:lvl4pPr>
      <a:lvl5pPr algn="ctr" defTabSz="912813" rtl="0" fontAlgn="base">
        <a:spcBef>
          <a:spcPct val="0"/>
        </a:spcBef>
        <a:spcAft>
          <a:spcPct val="0"/>
        </a:spcAft>
        <a:defRPr sz="4400">
          <a:solidFill>
            <a:schemeClr val="tx1"/>
          </a:solidFill>
          <a:latin typeface="Calibri" pitchFamily="34" charset="0"/>
        </a:defRPr>
      </a:lvl5pPr>
      <a:lvl6pPr marL="457200" algn="ctr" defTabSz="912813" rtl="0" fontAlgn="base">
        <a:spcBef>
          <a:spcPct val="0"/>
        </a:spcBef>
        <a:spcAft>
          <a:spcPct val="0"/>
        </a:spcAft>
        <a:defRPr sz="4400">
          <a:solidFill>
            <a:schemeClr val="tx1"/>
          </a:solidFill>
          <a:latin typeface="Calibri" pitchFamily="34" charset="0"/>
        </a:defRPr>
      </a:lvl6pPr>
      <a:lvl7pPr marL="914400" algn="ctr" defTabSz="912813" rtl="0" fontAlgn="base">
        <a:spcBef>
          <a:spcPct val="0"/>
        </a:spcBef>
        <a:spcAft>
          <a:spcPct val="0"/>
        </a:spcAft>
        <a:defRPr sz="4400">
          <a:solidFill>
            <a:schemeClr val="tx1"/>
          </a:solidFill>
          <a:latin typeface="Calibri" pitchFamily="34" charset="0"/>
        </a:defRPr>
      </a:lvl7pPr>
      <a:lvl8pPr marL="1371600" algn="ctr" defTabSz="912813" rtl="0" fontAlgn="base">
        <a:spcBef>
          <a:spcPct val="0"/>
        </a:spcBef>
        <a:spcAft>
          <a:spcPct val="0"/>
        </a:spcAft>
        <a:defRPr sz="4400">
          <a:solidFill>
            <a:schemeClr val="tx1"/>
          </a:solidFill>
          <a:latin typeface="Calibri" pitchFamily="34" charset="0"/>
        </a:defRPr>
      </a:lvl8pPr>
      <a:lvl9pPr marL="1828800" algn="ctr" defTabSz="912813" rtl="0" fontAlgn="base">
        <a:spcBef>
          <a:spcPct val="0"/>
        </a:spcBef>
        <a:spcAft>
          <a:spcPct val="0"/>
        </a:spcAft>
        <a:defRPr sz="4400">
          <a:solidFill>
            <a:schemeClr val="tx1"/>
          </a:solidFill>
          <a:latin typeface="Calibri" pitchFamily="34" charset="0"/>
        </a:defRPr>
      </a:lvl9pPr>
    </p:titleStyle>
    <p:bodyStyle>
      <a:lvl1pPr marL="341313" indent="-341313" algn="l" defTabSz="912813"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1363" indent="-284163" algn="l" defTabSz="912813"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1413" indent="-227013" algn="l" defTabSz="912813"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598613" indent="-227013" algn="l" defTabSz="912813"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5813" indent="-227013" algn="l" defTabSz="912813"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3271"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31"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89"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48"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7" rtl="0" eaLnBrk="1" latinLnBrk="0" hangingPunct="1">
        <a:defRPr sz="1800" kern="1200">
          <a:solidFill>
            <a:schemeClr val="tx1"/>
          </a:solidFill>
          <a:latin typeface="+mn-lt"/>
          <a:ea typeface="+mn-ea"/>
          <a:cs typeface="+mn-cs"/>
        </a:defRPr>
      </a:lvl1pPr>
      <a:lvl2pPr marL="456959" algn="l" defTabSz="913917" rtl="0" eaLnBrk="1" latinLnBrk="0" hangingPunct="1">
        <a:defRPr sz="1800" kern="1200">
          <a:solidFill>
            <a:schemeClr val="tx1"/>
          </a:solidFill>
          <a:latin typeface="+mn-lt"/>
          <a:ea typeface="+mn-ea"/>
          <a:cs typeface="+mn-cs"/>
        </a:defRPr>
      </a:lvl2pPr>
      <a:lvl3pPr marL="913917" algn="l" defTabSz="913917" rtl="0" eaLnBrk="1" latinLnBrk="0" hangingPunct="1">
        <a:defRPr sz="1800" kern="1200">
          <a:solidFill>
            <a:schemeClr val="tx1"/>
          </a:solidFill>
          <a:latin typeface="+mn-lt"/>
          <a:ea typeface="+mn-ea"/>
          <a:cs typeface="+mn-cs"/>
        </a:defRPr>
      </a:lvl3pPr>
      <a:lvl4pPr marL="1370877" algn="l" defTabSz="913917" rtl="0" eaLnBrk="1" latinLnBrk="0" hangingPunct="1">
        <a:defRPr sz="1800" kern="1200">
          <a:solidFill>
            <a:schemeClr val="tx1"/>
          </a:solidFill>
          <a:latin typeface="+mn-lt"/>
          <a:ea typeface="+mn-ea"/>
          <a:cs typeface="+mn-cs"/>
        </a:defRPr>
      </a:lvl4pPr>
      <a:lvl5pPr marL="1827834" algn="l" defTabSz="913917" rtl="0" eaLnBrk="1" latinLnBrk="0" hangingPunct="1">
        <a:defRPr sz="1800" kern="1200">
          <a:solidFill>
            <a:schemeClr val="tx1"/>
          </a:solidFill>
          <a:latin typeface="+mn-lt"/>
          <a:ea typeface="+mn-ea"/>
          <a:cs typeface="+mn-cs"/>
        </a:defRPr>
      </a:lvl5pPr>
      <a:lvl6pPr marL="2284793" algn="l" defTabSz="913917" rtl="0" eaLnBrk="1" latinLnBrk="0" hangingPunct="1">
        <a:defRPr sz="1800" kern="1200">
          <a:solidFill>
            <a:schemeClr val="tx1"/>
          </a:solidFill>
          <a:latin typeface="+mn-lt"/>
          <a:ea typeface="+mn-ea"/>
          <a:cs typeface="+mn-cs"/>
        </a:defRPr>
      </a:lvl6pPr>
      <a:lvl7pPr marL="2741751" algn="l" defTabSz="913917" rtl="0" eaLnBrk="1" latinLnBrk="0" hangingPunct="1">
        <a:defRPr sz="1800" kern="1200">
          <a:solidFill>
            <a:schemeClr val="tx1"/>
          </a:solidFill>
          <a:latin typeface="+mn-lt"/>
          <a:ea typeface="+mn-ea"/>
          <a:cs typeface="+mn-cs"/>
        </a:defRPr>
      </a:lvl7pPr>
      <a:lvl8pPr marL="3198709" algn="l" defTabSz="913917" rtl="0" eaLnBrk="1" latinLnBrk="0" hangingPunct="1">
        <a:defRPr sz="1800" kern="1200">
          <a:solidFill>
            <a:schemeClr val="tx1"/>
          </a:solidFill>
          <a:latin typeface="+mn-lt"/>
          <a:ea typeface="+mn-ea"/>
          <a:cs typeface="+mn-cs"/>
        </a:defRPr>
      </a:lvl8pPr>
      <a:lvl9pPr marL="3655668" algn="l" defTabSz="91391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95000"/>
            <a:alpha val="63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694" tIns="22846" rIns="45694" bIns="22846" rtlCol="0" anchor="ctr"/>
          <a:lstStyle/>
          <a:p>
            <a:pPr algn="ctr" defTabSz="1088011"/>
            <a:endParaRPr lang="en-US" sz="2100">
              <a:solidFill>
                <a:prstClr val="white"/>
              </a:solidFill>
            </a:endParaRPr>
          </a:p>
        </p:txBody>
      </p:sp>
    </p:spTree>
    <p:extLst>
      <p:ext uri="{BB962C8B-B14F-4D97-AF65-F5344CB8AC3E}">
        <p14:creationId xmlns:p14="http://schemas.microsoft.com/office/powerpoint/2010/main" val="99077197"/>
      </p:ext>
    </p:extLst>
  </p:cSld>
  <p:clrMap bg1="lt1" tx1="dk1" bg2="lt2" tx2="dk2" accent1="accent1" accent2="accent2" accent3="accent3" accent4="accent4" accent5="accent5" accent6="accent6" hlink="hlink" folHlink="folHlink"/>
  <p:sldLayoutIdLst>
    <p:sldLayoutId id="2147483690" r:id="rId1"/>
  </p:sldLayoutIdLst>
  <p:txStyles>
    <p:titleStyle>
      <a:lvl1pPr algn="ctr" defTabSz="1088011" rtl="0" eaLnBrk="1" latinLnBrk="0" hangingPunct="1">
        <a:spcBef>
          <a:spcPct val="0"/>
        </a:spcBef>
        <a:buNone/>
        <a:defRPr sz="5200" kern="1200">
          <a:solidFill>
            <a:schemeClr val="tx1"/>
          </a:solidFill>
          <a:latin typeface="+mj-lt"/>
          <a:ea typeface="+mj-ea"/>
          <a:cs typeface="+mj-cs"/>
        </a:defRPr>
      </a:lvl1pPr>
    </p:titleStyle>
    <p:bodyStyle>
      <a:lvl1pPr marL="408004" indent="-408004" algn="l" defTabSz="1088011"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884009" indent="-340003" algn="l" defTabSz="1088011"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014" indent="-272004" algn="l" defTabSz="1088011"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904019"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8025"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2028"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036"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0041"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4046"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011" rtl="0" eaLnBrk="1" latinLnBrk="0" hangingPunct="1">
        <a:defRPr sz="2100" kern="1200">
          <a:solidFill>
            <a:schemeClr val="tx1"/>
          </a:solidFill>
          <a:latin typeface="+mn-lt"/>
          <a:ea typeface="+mn-ea"/>
          <a:cs typeface="+mn-cs"/>
        </a:defRPr>
      </a:lvl1pPr>
      <a:lvl2pPr marL="544005" algn="l" defTabSz="1088011" rtl="0" eaLnBrk="1" latinLnBrk="0" hangingPunct="1">
        <a:defRPr sz="2100" kern="1200">
          <a:solidFill>
            <a:schemeClr val="tx1"/>
          </a:solidFill>
          <a:latin typeface="+mn-lt"/>
          <a:ea typeface="+mn-ea"/>
          <a:cs typeface="+mn-cs"/>
        </a:defRPr>
      </a:lvl2pPr>
      <a:lvl3pPr marL="1088011" algn="l" defTabSz="1088011" rtl="0" eaLnBrk="1" latinLnBrk="0" hangingPunct="1">
        <a:defRPr sz="2100" kern="1200">
          <a:solidFill>
            <a:schemeClr val="tx1"/>
          </a:solidFill>
          <a:latin typeface="+mn-lt"/>
          <a:ea typeface="+mn-ea"/>
          <a:cs typeface="+mn-cs"/>
        </a:defRPr>
      </a:lvl3pPr>
      <a:lvl4pPr marL="1632018" algn="l" defTabSz="1088011" rtl="0" eaLnBrk="1" latinLnBrk="0" hangingPunct="1">
        <a:defRPr sz="2100" kern="1200">
          <a:solidFill>
            <a:schemeClr val="tx1"/>
          </a:solidFill>
          <a:latin typeface="+mn-lt"/>
          <a:ea typeface="+mn-ea"/>
          <a:cs typeface="+mn-cs"/>
        </a:defRPr>
      </a:lvl4pPr>
      <a:lvl5pPr marL="2176022" algn="l" defTabSz="1088011" rtl="0" eaLnBrk="1" latinLnBrk="0" hangingPunct="1">
        <a:defRPr sz="2100" kern="1200">
          <a:solidFill>
            <a:schemeClr val="tx1"/>
          </a:solidFill>
          <a:latin typeface="+mn-lt"/>
          <a:ea typeface="+mn-ea"/>
          <a:cs typeface="+mn-cs"/>
        </a:defRPr>
      </a:lvl5pPr>
      <a:lvl6pPr marL="2720027" algn="l" defTabSz="1088011" rtl="0" eaLnBrk="1" latinLnBrk="0" hangingPunct="1">
        <a:defRPr sz="2100" kern="1200">
          <a:solidFill>
            <a:schemeClr val="tx1"/>
          </a:solidFill>
          <a:latin typeface="+mn-lt"/>
          <a:ea typeface="+mn-ea"/>
          <a:cs typeface="+mn-cs"/>
        </a:defRPr>
      </a:lvl6pPr>
      <a:lvl7pPr marL="3264033" algn="l" defTabSz="1088011" rtl="0" eaLnBrk="1" latinLnBrk="0" hangingPunct="1">
        <a:defRPr sz="2100" kern="1200">
          <a:solidFill>
            <a:schemeClr val="tx1"/>
          </a:solidFill>
          <a:latin typeface="+mn-lt"/>
          <a:ea typeface="+mn-ea"/>
          <a:cs typeface="+mn-cs"/>
        </a:defRPr>
      </a:lvl7pPr>
      <a:lvl8pPr marL="3808037" algn="l" defTabSz="1088011" rtl="0" eaLnBrk="1" latinLnBrk="0" hangingPunct="1">
        <a:defRPr sz="2100" kern="1200">
          <a:solidFill>
            <a:schemeClr val="tx1"/>
          </a:solidFill>
          <a:latin typeface="+mn-lt"/>
          <a:ea typeface="+mn-ea"/>
          <a:cs typeface="+mn-cs"/>
        </a:defRPr>
      </a:lvl8pPr>
      <a:lvl9pPr marL="4352043" algn="l" defTabSz="1088011"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3">
            <a:alphaModFix amt="50000"/>
          </a:blip>
          <a:stretch>
            <a:fillRect/>
          </a:stretch>
        </a:blip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9" name="Google Shape;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0" name="Google Shape;1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3251579766"/>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3AC86E6-5930-429F-9D02-C8E87DE52C05}" type="datetimeFigureOut">
              <a:rPr lang="en-US" smtClean="0">
                <a:solidFill>
                  <a:prstClr val="black">
                    <a:lumMod val="50000"/>
                    <a:lumOff val="50000"/>
                  </a:prstClr>
                </a:solidFill>
              </a:rPr>
              <a:pPr/>
              <a:t>12/1/2024</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413CCCC4-0758-4925-BF40-E3A15B513AE4}"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16563542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4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4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4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4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pattFill prst="pct5">
          <a:fgClr>
            <a:srgbClr val="FFFFFF"/>
          </a:fgClr>
          <a:bgClr>
            <a:srgbClr val="FFFFFF"/>
          </a:bgClr>
        </a:pattFill>
        <a:effectLst/>
      </p:bgPr>
    </p:bg>
    <p:spTree>
      <p:nvGrpSpPr>
        <p:cNvPr id="1" name=""/>
        <p:cNvGrpSpPr/>
        <p:nvPr/>
      </p:nvGrpSpPr>
      <p:grpSpPr>
        <a:xfrm>
          <a:off x="0" y="0"/>
          <a:ext cx="0" cy="0"/>
          <a:chOff x="0" y="0"/>
          <a:chExt cx="0" cy="0"/>
        </a:xfrm>
      </p:grpSpPr>
      <p:grpSp>
        <p:nvGrpSpPr>
          <p:cNvPr id="18434" name="Group 2"/>
          <p:cNvGrpSpPr>
            <a:grpSpLocks/>
          </p:cNvGrpSpPr>
          <p:nvPr/>
        </p:nvGrpSpPr>
        <p:grpSpPr bwMode="auto">
          <a:xfrm>
            <a:off x="6288632" y="5345128"/>
            <a:ext cx="5903383" cy="1512887"/>
            <a:chOff x="2971" y="3367"/>
            <a:chExt cx="2789" cy="953"/>
          </a:xfrm>
        </p:grpSpPr>
        <p:sp>
          <p:nvSpPr>
            <p:cNvPr id="18435" name="Freeform 3"/>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843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843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843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843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844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844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844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844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844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844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844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844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844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sp>
          <p:nvSpPr>
            <p:cNvPr id="1844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2482" eaLnBrk="0" fontAlgn="base" hangingPunct="0">
                <a:spcBef>
                  <a:spcPct val="0"/>
                </a:spcBef>
                <a:spcAft>
                  <a:spcPct val="0"/>
                </a:spcAft>
              </a:pPr>
              <a:endParaRPr lang="en-US">
                <a:solidFill>
                  <a:srgbClr val="EAEAEA"/>
                </a:solidFill>
              </a:endParaRPr>
            </a:p>
          </p:txBody>
        </p:sp>
      </p:grpSp>
      <p:sp>
        <p:nvSpPr>
          <p:cNvPr id="18450" name="Rectangle 18"/>
          <p:cNvSpPr>
            <a:spLocks noGrp="1" noChangeArrowheads="1"/>
          </p:cNvSpPr>
          <p:nvPr>
            <p:ph type="title"/>
          </p:nvPr>
        </p:nvSpPr>
        <p:spPr bwMode="auto">
          <a:xfrm>
            <a:off x="609600" y="277828"/>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44" tIns="45622" rIns="91244" bIns="45622" numCol="1" anchor="ctr" anchorCtr="1" compatLnSpc="1">
            <a:prstTxWarp prst="textNoShape">
              <a:avLst/>
            </a:prstTxWarp>
          </a:bodyPr>
          <a:lstStyle/>
          <a:p>
            <a:pPr lvl="0"/>
            <a:r>
              <a:rPr lang="en-US"/>
              <a:t>Click to edit Master title style</a:t>
            </a:r>
          </a:p>
        </p:txBody>
      </p:sp>
      <p:sp>
        <p:nvSpPr>
          <p:cNvPr id="18451" name="Rectangle 19"/>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244" tIns="45622" rIns="91244" bIns="45622"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defTabSz="912482" fontAlgn="base">
              <a:spcBef>
                <a:spcPct val="0"/>
              </a:spcBef>
              <a:spcAft>
                <a:spcPct val="0"/>
              </a:spcAft>
            </a:pPr>
            <a:endParaRPr lang="en-US">
              <a:solidFill>
                <a:srgbClr val="EAEAEA"/>
              </a:solidFill>
            </a:endParaRPr>
          </a:p>
        </p:txBody>
      </p:sp>
      <p:sp>
        <p:nvSpPr>
          <p:cNvPr id="18452" name="Rectangle 20"/>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244" tIns="45622" rIns="91244" bIns="45622"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defTabSz="912482" fontAlgn="base">
              <a:spcBef>
                <a:spcPct val="0"/>
              </a:spcBef>
              <a:spcAft>
                <a:spcPct val="0"/>
              </a:spcAft>
            </a:pPr>
            <a:endParaRPr lang="en-US">
              <a:solidFill>
                <a:srgbClr val="EAEAEA"/>
              </a:solidFill>
            </a:endParaRPr>
          </a:p>
        </p:txBody>
      </p:sp>
      <p:sp>
        <p:nvSpPr>
          <p:cNvPr id="18453" name="Rectangle 21"/>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244" tIns="45622" rIns="91244" bIns="45622"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defTabSz="912482" fontAlgn="base">
              <a:spcBef>
                <a:spcPct val="0"/>
              </a:spcBef>
              <a:spcAft>
                <a:spcPct val="0"/>
              </a:spcAft>
            </a:pPr>
            <a:fld id="{C7FCD97E-9A27-4D5A-8E95-42E67809ACEB}" type="slidenum">
              <a:rPr lang="en-US" smtClean="0">
                <a:solidFill>
                  <a:srgbClr val="EAEAEA"/>
                </a:solidFill>
              </a:rPr>
              <a:pPr defTabSz="912482" fontAlgn="base">
                <a:spcBef>
                  <a:spcPct val="0"/>
                </a:spcBef>
                <a:spcAft>
                  <a:spcPct val="0"/>
                </a:spcAft>
              </a:pPr>
              <a:t>‹#›</a:t>
            </a:fld>
            <a:endParaRPr lang="en-US">
              <a:solidFill>
                <a:srgbClr val="EAEAEA"/>
              </a:solidFill>
            </a:endParaRPr>
          </a:p>
        </p:txBody>
      </p:sp>
      <p:sp>
        <p:nvSpPr>
          <p:cNvPr id="18454" name="Rectangle 22"/>
          <p:cNvSpPr>
            <a:spLocks noGrp="1" noChangeArrowheads="1"/>
          </p:cNvSpPr>
          <p:nvPr>
            <p:ph type="body" idx="1"/>
          </p:nvPr>
        </p:nvSpPr>
        <p:spPr bwMode="auto">
          <a:xfrm>
            <a:off x="609600" y="1600206"/>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244" tIns="45622" rIns="91244" bIns="4562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1180679"/>
      </p:ext>
    </p:extLst>
  </p:cSld>
  <p:clrMap bg1="dk2" tx1="lt1" bg2="dk1"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6248"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2482"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68721"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4964"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177" indent="-342177" algn="l" rtl="0" fontAlgn="base">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1391" indent="-285148"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0602" indent="-228124" algn="l" rtl="0" fontAlgn="base">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596842" indent="-228124"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3086" indent="-228124"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09323" indent="-228124"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65565" indent="-228124"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1805" indent="-228124"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78045" indent="-228124"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2482" rtl="0" eaLnBrk="1" latinLnBrk="0" hangingPunct="1">
        <a:defRPr sz="1800" kern="1200">
          <a:solidFill>
            <a:schemeClr val="tx1"/>
          </a:solidFill>
          <a:latin typeface="+mn-lt"/>
          <a:ea typeface="+mn-ea"/>
          <a:cs typeface="+mn-cs"/>
        </a:defRPr>
      </a:lvl1pPr>
      <a:lvl2pPr marL="456248" algn="l" defTabSz="912482" rtl="0" eaLnBrk="1" latinLnBrk="0" hangingPunct="1">
        <a:defRPr sz="1800" kern="1200">
          <a:solidFill>
            <a:schemeClr val="tx1"/>
          </a:solidFill>
          <a:latin typeface="+mn-lt"/>
          <a:ea typeface="+mn-ea"/>
          <a:cs typeface="+mn-cs"/>
        </a:defRPr>
      </a:lvl2pPr>
      <a:lvl3pPr marL="912482" algn="l" defTabSz="912482" rtl="0" eaLnBrk="1" latinLnBrk="0" hangingPunct="1">
        <a:defRPr sz="1800" kern="1200">
          <a:solidFill>
            <a:schemeClr val="tx1"/>
          </a:solidFill>
          <a:latin typeface="+mn-lt"/>
          <a:ea typeface="+mn-ea"/>
          <a:cs typeface="+mn-cs"/>
        </a:defRPr>
      </a:lvl3pPr>
      <a:lvl4pPr marL="1368721" algn="l" defTabSz="912482" rtl="0" eaLnBrk="1" latinLnBrk="0" hangingPunct="1">
        <a:defRPr sz="1800" kern="1200">
          <a:solidFill>
            <a:schemeClr val="tx1"/>
          </a:solidFill>
          <a:latin typeface="+mn-lt"/>
          <a:ea typeface="+mn-ea"/>
          <a:cs typeface="+mn-cs"/>
        </a:defRPr>
      </a:lvl4pPr>
      <a:lvl5pPr marL="1824964" algn="l" defTabSz="912482" rtl="0" eaLnBrk="1" latinLnBrk="0" hangingPunct="1">
        <a:defRPr sz="1800" kern="1200">
          <a:solidFill>
            <a:schemeClr val="tx1"/>
          </a:solidFill>
          <a:latin typeface="+mn-lt"/>
          <a:ea typeface="+mn-ea"/>
          <a:cs typeface="+mn-cs"/>
        </a:defRPr>
      </a:lvl5pPr>
      <a:lvl6pPr marL="2281201" algn="l" defTabSz="912482" rtl="0" eaLnBrk="1" latinLnBrk="0" hangingPunct="1">
        <a:defRPr sz="1800" kern="1200">
          <a:solidFill>
            <a:schemeClr val="tx1"/>
          </a:solidFill>
          <a:latin typeface="+mn-lt"/>
          <a:ea typeface="+mn-ea"/>
          <a:cs typeface="+mn-cs"/>
        </a:defRPr>
      </a:lvl6pPr>
      <a:lvl7pPr marL="2737443" algn="l" defTabSz="912482" rtl="0" eaLnBrk="1" latinLnBrk="0" hangingPunct="1">
        <a:defRPr sz="1800" kern="1200">
          <a:solidFill>
            <a:schemeClr val="tx1"/>
          </a:solidFill>
          <a:latin typeface="+mn-lt"/>
          <a:ea typeface="+mn-ea"/>
          <a:cs typeface="+mn-cs"/>
        </a:defRPr>
      </a:lvl7pPr>
      <a:lvl8pPr marL="3193687" algn="l" defTabSz="912482" rtl="0" eaLnBrk="1" latinLnBrk="0" hangingPunct="1">
        <a:defRPr sz="1800" kern="1200">
          <a:solidFill>
            <a:schemeClr val="tx1"/>
          </a:solidFill>
          <a:latin typeface="+mn-lt"/>
          <a:ea typeface="+mn-ea"/>
          <a:cs typeface="+mn-cs"/>
        </a:defRPr>
      </a:lvl8pPr>
      <a:lvl9pPr marL="3649926" algn="l" defTabSz="912482"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lIns="91020" tIns="45510" rIns="91020" bIns="45510"/>
          <a:lstStyle/>
          <a:p>
            <a:pPr defTabSz="910290">
              <a:defRPr/>
            </a:pPr>
            <a:endParaRPr lang="en-US" dirty="0">
              <a:solidFill>
                <a:prstClr val="black"/>
              </a:solidFill>
              <a:cs typeface="Arial" pitchFamily="34" charset="0"/>
            </a:endParaRPr>
          </a:p>
        </p:txBody>
      </p:sp>
      <p:sp>
        <p:nvSpPr>
          <p:cNvPr id="22" name="Title Placeholder 21"/>
          <p:cNvSpPr>
            <a:spLocks noGrp="1"/>
          </p:cNvSpPr>
          <p:nvPr>
            <p:ph type="title"/>
          </p:nvPr>
        </p:nvSpPr>
        <p:spPr>
          <a:xfrm>
            <a:off x="609600" y="274638"/>
            <a:ext cx="9956800" cy="1143000"/>
          </a:xfrm>
          <a:prstGeom prst="rect">
            <a:avLst/>
          </a:prstGeom>
        </p:spPr>
        <p:txBody>
          <a:bodyPr vert="horz" lIns="91020" tIns="45510" rIns="91020" bIns="45510" anchor="b">
            <a:normAutofit/>
          </a:bodyPr>
          <a:lstStyle/>
          <a:p>
            <a:r>
              <a:rPr lang="en-US"/>
              <a:t>Click to edit Master title style</a:t>
            </a:r>
          </a:p>
        </p:txBody>
      </p:sp>
      <p:sp>
        <p:nvSpPr>
          <p:cNvPr id="10244" name="Text Placeholder 12"/>
          <p:cNvSpPr>
            <a:spLocks noGrp="1"/>
          </p:cNvSpPr>
          <p:nvPr>
            <p:ph type="body" idx="1"/>
          </p:nvPr>
        </p:nvSpPr>
        <p:spPr bwMode="auto">
          <a:xfrm>
            <a:off x="609600" y="1600208"/>
            <a:ext cx="99568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20" tIns="45510" rIns="91020" bIns="4551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rot="5400000">
            <a:off x="10454482" y="1018395"/>
            <a:ext cx="2011362" cy="511175"/>
          </a:xfrm>
          <a:prstGeom prst="rect">
            <a:avLst/>
          </a:prstGeom>
        </p:spPr>
        <p:txBody>
          <a:bodyPr vert="horz" lIns="91020" tIns="45510" rIns="91020" bIns="45510" anchor="ctr" anchorCtr="0"/>
          <a:lstStyle>
            <a:lvl1pPr algn="r" defTabSz="910290" eaLnBrk="1" fontAlgn="auto" latinLnBrk="0" hangingPunct="1">
              <a:spcBef>
                <a:spcPts val="0"/>
              </a:spcBef>
              <a:spcAft>
                <a:spcPts val="0"/>
              </a:spcAft>
              <a:defRPr kumimoji="0" sz="1200" smtClean="0">
                <a:solidFill>
                  <a:srgbClr val="575F6D"/>
                </a:solidFill>
                <a:latin typeface="Century Schoolbook"/>
                <a:cs typeface="+mn-cs"/>
              </a:defRPr>
            </a:lvl1pPr>
          </a:lstStyle>
          <a:p>
            <a:pPr>
              <a:defRPr/>
            </a:pPr>
            <a:fld id="{84AA860C-D9D4-4673-9577-2A00D87B5C37}" type="datetimeFigureOut">
              <a:rPr lang="en-US"/>
              <a:pPr>
                <a:defRPr/>
              </a:pPr>
              <a:t>12/1/2024</a:t>
            </a:fld>
            <a:endParaRPr lang="en-US"/>
          </a:p>
        </p:txBody>
      </p:sp>
      <p:sp>
        <p:nvSpPr>
          <p:cNvPr id="3" name="Footer Placeholder 2"/>
          <p:cNvSpPr>
            <a:spLocks noGrp="1"/>
          </p:cNvSpPr>
          <p:nvPr>
            <p:ph type="ftr" sz="quarter" idx="3"/>
          </p:nvPr>
        </p:nvSpPr>
        <p:spPr>
          <a:xfrm rot="5400000">
            <a:off x="9853613" y="3675063"/>
            <a:ext cx="3200400" cy="488950"/>
          </a:xfrm>
          <a:prstGeom prst="rect">
            <a:avLst/>
          </a:prstGeom>
        </p:spPr>
        <p:txBody>
          <a:bodyPr vert="horz" lIns="91020" tIns="45510" rIns="91020" bIns="45510" anchor="ctr" anchorCtr="0"/>
          <a:lstStyle>
            <a:lvl1pPr algn="l" defTabSz="910290" eaLnBrk="1" fontAlgn="auto" latinLnBrk="0" hangingPunct="1">
              <a:spcBef>
                <a:spcPts val="0"/>
              </a:spcBef>
              <a:spcAft>
                <a:spcPts val="0"/>
              </a:spcAft>
              <a:defRPr kumimoji="0" sz="1200">
                <a:solidFill>
                  <a:srgbClr val="575F6D"/>
                </a:solidFill>
                <a:latin typeface="Century Schoolbook"/>
                <a:cs typeface="+mn-cs"/>
              </a:defRPr>
            </a:lvl1pPr>
          </a:lstStyle>
          <a:p>
            <a:pPr>
              <a:defRPr/>
            </a:pPr>
            <a:endParaRPr lang="en-US"/>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lIns="91020" tIns="45510" rIns="91020" bIns="45510"/>
          <a:lstStyle/>
          <a:p>
            <a:pPr defTabSz="910290">
              <a:defRPr/>
            </a:pPr>
            <a:endParaRPr lang="en-US">
              <a:solidFill>
                <a:prstClr val="black"/>
              </a:solidFill>
              <a:cs typeface="Arial" pitchFamily="34" charset="0"/>
            </a:endParaRPr>
          </a:p>
        </p:txBody>
      </p:sp>
      <p:sp>
        <p:nvSpPr>
          <p:cNvPr id="10248" name="Straight Connector 8"/>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lIns="91020" tIns="45510" rIns="91020" bIns="45510"/>
          <a:lstStyle/>
          <a:p>
            <a:pPr defTabSz="456248" fontAlgn="base">
              <a:spcBef>
                <a:spcPct val="0"/>
              </a:spcBef>
              <a:spcAft>
                <a:spcPct val="0"/>
              </a:spcAft>
            </a:pPr>
            <a:endParaRPr lang="en-US">
              <a:solidFill>
                <a:prstClr val="black"/>
              </a:solidFill>
              <a:latin typeface="Calibri" pitchFamily="34" charset="0"/>
              <a:cs typeface="Arial" pitchFamily="34" charset="0"/>
            </a:endParaRPr>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a:solidFill>
                <a:prstClr val="white"/>
              </a:solidFill>
            </a:endParaRPr>
          </a:p>
        </p:txBody>
      </p:sp>
      <p:sp>
        <p:nvSpPr>
          <p:cNvPr id="10250" name="Straight Connector 10"/>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lIns="91020" tIns="45510" rIns="91020" bIns="45510"/>
          <a:lstStyle/>
          <a:p>
            <a:pPr defTabSz="456248" fontAlgn="base">
              <a:spcBef>
                <a:spcPct val="0"/>
              </a:spcBef>
              <a:spcAft>
                <a:spcPct val="0"/>
              </a:spcAft>
            </a:pPr>
            <a:endParaRPr lang="en-US">
              <a:solidFill>
                <a:prstClr val="black"/>
              </a:solidFill>
              <a:latin typeface="Calibri" pitchFamily="34" charset="0"/>
              <a:cs typeface="Arial" pitchFamily="34" charset="0"/>
            </a:endParaRPr>
          </a:p>
        </p:txBody>
      </p:sp>
      <p:sp>
        <p:nvSpPr>
          <p:cNvPr id="12" name="Oval 11"/>
          <p:cNvSpPr/>
          <p:nvPr/>
        </p:nvSpPr>
        <p:spPr>
          <a:xfrm>
            <a:off x="10875963" y="5715014"/>
            <a:ext cx="730250"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020" tIns="45510" rIns="91020" bIns="45510" anchor="ctr"/>
          <a:lstStyle/>
          <a:p>
            <a:pPr algn="ctr" defTabSz="910290">
              <a:defRPr/>
            </a:pPr>
            <a:endParaRPr lang="en-US" dirty="0">
              <a:solidFill>
                <a:prstClr val="white"/>
              </a:solidFill>
            </a:endParaRPr>
          </a:p>
        </p:txBody>
      </p:sp>
      <p:sp>
        <p:nvSpPr>
          <p:cNvPr id="23" name="Slide Number Placeholder 22"/>
          <p:cNvSpPr>
            <a:spLocks noGrp="1"/>
          </p:cNvSpPr>
          <p:nvPr>
            <p:ph type="sldNum" sz="quarter" idx="4"/>
          </p:nvPr>
        </p:nvSpPr>
        <p:spPr>
          <a:xfrm>
            <a:off x="10839450" y="5734050"/>
            <a:ext cx="812800" cy="520700"/>
          </a:xfrm>
          <a:prstGeom prst="rect">
            <a:avLst/>
          </a:prstGeom>
        </p:spPr>
        <p:txBody>
          <a:bodyPr vert="horz" lIns="91020" tIns="45510" rIns="91020" bIns="45510" anchor="ctr"/>
          <a:lstStyle>
            <a:lvl1pPr algn="ctr" defTabSz="910290" eaLnBrk="1" fontAlgn="auto" latinLnBrk="0" hangingPunct="1">
              <a:spcBef>
                <a:spcPts val="0"/>
              </a:spcBef>
              <a:spcAft>
                <a:spcPts val="0"/>
              </a:spcAft>
              <a:defRPr kumimoji="0" sz="1400" b="1" smtClean="0">
                <a:solidFill>
                  <a:srgbClr val="FFFFFF"/>
                </a:solidFill>
                <a:latin typeface="Century Schoolbook"/>
                <a:cs typeface="+mn-cs"/>
              </a:defRPr>
            </a:lvl1pPr>
          </a:lstStyle>
          <a:p>
            <a:pPr>
              <a:defRPr/>
            </a:pPr>
            <a:fld id="{915F55E8-114A-4318-9656-498A069F4257}" type="slidenum">
              <a:rPr lang="en-US"/>
              <a:pPr>
                <a:defRPr/>
              </a:pPr>
              <a:t>‹#›</a:t>
            </a:fld>
            <a:endParaRPr lang="en-US"/>
          </a:p>
        </p:txBody>
      </p:sp>
    </p:spTree>
    <p:extLst>
      <p:ext uri="{BB962C8B-B14F-4D97-AF65-F5344CB8AC3E}">
        <p14:creationId xmlns:p14="http://schemas.microsoft.com/office/powerpoint/2010/main" val="286930234"/>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itchFamily="18" charset="0"/>
        </a:defRPr>
      </a:lvl2pPr>
      <a:lvl3pPr algn="l" rtl="0" fontAlgn="base">
        <a:spcBef>
          <a:spcPct val="0"/>
        </a:spcBef>
        <a:spcAft>
          <a:spcPct val="0"/>
        </a:spcAft>
        <a:defRPr sz="3000">
          <a:solidFill>
            <a:schemeClr val="tx2"/>
          </a:solidFill>
          <a:latin typeface="Century Schoolbook" pitchFamily="18" charset="0"/>
        </a:defRPr>
      </a:lvl3pPr>
      <a:lvl4pPr algn="l" rtl="0" fontAlgn="base">
        <a:spcBef>
          <a:spcPct val="0"/>
        </a:spcBef>
        <a:spcAft>
          <a:spcPct val="0"/>
        </a:spcAft>
        <a:defRPr sz="3000">
          <a:solidFill>
            <a:schemeClr val="tx2"/>
          </a:solidFill>
          <a:latin typeface="Century Schoolbook" pitchFamily="18" charset="0"/>
        </a:defRPr>
      </a:lvl4pPr>
      <a:lvl5pPr algn="l" rtl="0" fontAlgn="base">
        <a:spcBef>
          <a:spcPct val="0"/>
        </a:spcBef>
        <a:spcAft>
          <a:spcPct val="0"/>
        </a:spcAft>
        <a:defRPr sz="3000">
          <a:solidFill>
            <a:schemeClr val="tx2"/>
          </a:solidFill>
          <a:latin typeface="Century Schoolbook" pitchFamily="18" charset="0"/>
        </a:defRPr>
      </a:lvl5pPr>
      <a:lvl6pPr marL="456248" algn="l" rtl="0" fontAlgn="base">
        <a:spcBef>
          <a:spcPct val="0"/>
        </a:spcBef>
        <a:spcAft>
          <a:spcPct val="0"/>
        </a:spcAft>
        <a:defRPr sz="3000">
          <a:solidFill>
            <a:schemeClr val="tx2"/>
          </a:solidFill>
          <a:latin typeface="Century Schoolbook" pitchFamily="18" charset="0"/>
        </a:defRPr>
      </a:lvl6pPr>
      <a:lvl7pPr marL="912482" algn="l" rtl="0" fontAlgn="base">
        <a:spcBef>
          <a:spcPct val="0"/>
        </a:spcBef>
        <a:spcAft>
          <a:spcPct val="0"/>
        </a:spcAft>
        <a:defRPr sz="3000">
          <a:solidFill>
            <a:schemeClr val="tx2"/>
          </a:solidFill>
          <a:latin typeface="Century Schoolbook" pitchFamily="18" charset="0"/>
        </a:defRPr>
      </a:lvl7pPr>
      <a:lvl8pPr marL="1368721" algn="l" rtl="0" fontAlgn="base">
        <a:spcBef>
          <a:spcPct val="0"/>
        </a:spcBef>
        <a:spcAft>
          <a:spcPct val="0"/>
        </a:spcAft>
        <a:defRPr sz="3000">
          <a:solidFill>
            <a:schemeClr val="tx2"/>
          </a:solidFill>
          <a:latin typeface="Century Schoolbook" pitchFamily="18" charset="0"/>
        </a:defRPr>
      </a:lvl8pPr>
      <a:lvl9pPr marL="1824964" algn="l" rtl="0" fontAlgn="base">
        <a:spcBef>
          <a:spcPct val="0"/>
        </a:spcBef>
        <a:spcAft>
          <a:spcPct val="0"/>
        </a:spcAft>
        <a:defRPr sz="3000">
          <a:solidFill>
            <a:schemeClr val="tx2"/>
          </a:solidFill>
          <a:latin typeface="Century Schoolbook" pitchFamily="18" charset="0"/>
        </a:defRPr>
      </a:lvl9pPr>
    </p:titleStyle>
    <p:bodyStyle>
      <a:lvl1pPr marL="272476" indent="-272476"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6837" indent="-272476"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09311" indent="-180597" algn="l" rtl="0" fontAlgn="base">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3371" indent="-180597" algn="l" rtl="0" fontAlgn="base">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55854" indent="-180597" algn="l" rtl="0" fontAlgn="base">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29561" indent="-182056"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02644" indent="-182056"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75733" indent="-182056"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48823" indent="-182056"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5160" algn="l" rtl="0" eaLnBrk="1" latinLnBrk="0" hangingPunct="1">
        <a:defRPr kumimoji="0" kern="1200">
          <a:solidFill>
            <a:schemeClr val="tx1"/>
          </a:solidFill>
          <a:latin typeface="+mn-lt"/>
          <a:ea typeface="+mn-ea"/>
          <a:cs typeface="+mn-cs"/>
        </a:defRPr>
      </a:lvl2pPr>
      <a:lvl3pPr marL="910290" algn="l" rtl="0" eaLnBrk="1" latinLnBrk="0" hangingPunct="1">
        <a:defRPr kumimoji="0" kern="1200">
          <a:solidFill>
            <a:schemeClr val="tx1"/>
          </a:solidFill>
          <a:latin typeface="+mn-lt"/>
          <a:ea typeface="+mn-ea"/>
          <a:cs typeface="+mn-cs"/>
        </a:defRPr>
      </a:lvl3pPr>
      <a:lvl4pPr marL="1365441" algn="l" rtl="0" eaLnBrk="1" latinLnBrk="0" hangingPunct="1">
        <a:defRPr kumimoji="0" kern="1200">
          <a:solidFill>
            <a:schemeClr val="tx1"/>
          </a:solidFill>
          <a:latin typeface="+mn-lt"/>
          <a:ea typeface="+mn-ea"/>
          <a:cs typeface="+mn-cs"/>
        </a:defRPr>
      </a:lvl4pPr>
      <a:lvl5pPr marL="1820586" algn="l" rtl="0" eaLnBrk="1" latinLnBrk="0" hangingPunct="1">
        <a:defRPr kumimoji="0" kern="1200">
          <a:solidFill>
            <a:schemeClr val="tx1"/>
          </a:solidFill>
          <a:latin typeface="+mn-lt"/>
          <a:ea typeface="+mn-ea"/>
          <a:cs typeface="+mn-cs"/>
        </a:defRPr>
      </a:lvl5pPr>
      <a:lvl6pPr marL="2275733" algn="l" rtl="0" eaLnBrk="1" latinLnBrk="0" hangingPunct="1">
        <a:defRPr kumimoji="0" kern="1200">
          <a:solidFill>
            <a:schemeClr val="tx1"/>
          </a:solidFill>
          <a:latin typeface="+mn-lt"/>
          <a:ea typeface="+mn-ea"/>
          <a:cs typeface="+mn-cs"/>
        </a:defRPr>
      </a:lvl6pPr>
      <a:lvl7pPr marL="2730881" algn="l" rtl="0" eaLnBrk="1" latinLnBrk="0" hangingPunct="1">
        <a:defRPr kumimoji="0" kern="1200">
          <a:solidFill>
            <a:schemeClr val="tx1"/>
          </a:solidFill>
          <a:latin typeface="+mn-lt"/>
          <a:ea typeface="+mn-ea"/>
          <a:cs typeface="+mn-cs"/>
        </a:defRPr>
      </a:lvl7pPr>
      <a:lvl8pPr marL="3186030" algn="l" rtl="0" eaLnBrk="1" latinLnBrk="0" hangingPunct="1">
        <a:defRPr kumimoji="0" kern="1200">
          <a:solidFill>
            <a:schemeClr val="tx1"/>
          </a:solidFill>
          <a:latin typeface="+mn-lt"/>
          <a:ea typeface="+mn-ea"/>
          <a:cs typeface="+mn-cs"/>
        </a:defRPr>
      </a:lvl8pPr>
      <a:lvl9pPr marL="3641175"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slide" Target="slide6.xml"/><Relationship Id="rId5" Type="http://schemas.openxmlformats.org/officeDocument/2006/relationships/slide" Target="slide5.xml"/><Relationship Id="rId10" Type="http://schemas.openxmlformats.org/officeDocument/2006/relationships/slide" Target="slide10.xml"/><Relationship Id="rId4" Type="http://schemas.openxmlformats.org/officeDocument/2006/relationships/slide" Target="slide4.xml"/><Relationship Id="rId9" Type="http://schemas.openxmlformats.org/officeDocument/2006/relationships/slide" Target="slide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Content Placeholder 2"/>
          <p:cNvSpPr>
            <a:spLocks noGrp="1"/>
          </p:cNvSpPr>
          <p:nvPr>
            <p:ph idx="1"/>
          </p:nvPr>
        </p:nvSpPr>
        <p:spPr/>
        <p:txBody>
          <a:bodyPr/>
          <a:lstStyle/>
          <a:p>
            <a:pPr eaLnBrk="1" hangingPunct="1"/>
            <a:endParaRPr lang="en-US"/>
          </a:p>
        </p:txBody>
      </p:sp>
      <p:sp>
        <p:nvSpPr>
          <p:cNvPr id="138243" name="Footer Placeholder 3"/>
          <p:cNvSpPr>
            <a:spLocks noGrp="1"/>
          </p:cNvSpPr>
          <p:nvPr>
            <p:ph type="ftr" sz="quarter" idx="10"/>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solidFill>
                  <a:srgbClr val="000000"/>
                </a:solidFill>
                <a:latin typeface="Arial" charset="0"/>
                <a:cs typeface="Arial" charset="0"/>
              </a:rPr>
              <a:t>www.themegallery.com</a:t>
            </a:r>
          </a:p>
        </p:txBody>
      </p:sp>
      <p:pic>
        <p:nvPicPr>
          <p:cNvPr id="138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8245" name="Rectangle 4"/>
          <p:cNvSpPr txBox="1">
            <a:spLocks noChangeArrowheads="1"/>
          </p:cNvSpPr>
          <p:nvPr/>
        </p:nvSpPr>
        <p:spPr bwMode="gray">
          <a:xfrm>
            <a:off x="609600" y="1676400"/>
            <a:ext cx="12903200" cy="2971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lnSpc>
                <a:spcPct val="150000"/>
              </a:lnSpc>
              <a:spcBef>
                <a:spcPct val="0"/>
              </a:spcBef>
              <a:spcAft>
                <a:spcPct val="0"/>
              </a:spcAft>
            </a:pPr>
            <a:r>
              <a:rPr lang="en-US" sz="6000" b="1" i="1" dirty="0" err="1">
                <a:solidFill>
                  <a:srgbClr val="002060"/>
                </a:solidFill>
                <a:cs typeface="Times New Roman" pitchFamily="18" charset="0"/>
              </a:rPr>
              <a:t>Kính</a:t>
            </a:r>
            <a:r>
              <a:rPr lang="en-US" sz="6000" b="1" i="1" dirty="0">
                <a:solidFill>
                  <a:srgbClr val="002060"/>
                </a:solidFill>
                <a:cs typeface="Times New Roman" pitchFamily="18" charset="0"/>
              </a:rPr>
              <a:t> </a:t>
            </a:r>
            <a:r>
              <a:rPr lang="en-US" sz="6000" b="1" i="1" dirty="0" err="1">
                <a:solidFill>
                  <a:srgbClr val="002060"/>
                </a:solidFill>
                <a:cs typeface="Times New Roman" pitchFamily="18" charset="0"/>
              </a:rPr>
              <a:t>chào</a:t>
            </a:r>
            <a:r>
              <a:rPr lang="en-US" sz="6000" b="1" i="1" dirty="0">
                <a:solidFill>
                  <a:srgbClr val="002060"/>
                </a:solidFill>
                <a:cs typeface="Times New Roman" pitchFamily="18" charset="0"/>
              </a:rPr>
              <a:t> </a:t>
            </a:r>
            <a:r>
              <a:rPr lang="en-US" sz="6000" b="1" i="1" dirty="0" err="1">
                <a:solidFill>
                  <a:srgbClr val="002060"/>
                </a:solidFill>
                <a:cs typeface="Times New Roman" pitchFamily="18" charset="0"/>
              </a:rPr>
              <a:t>quý</a:t>
            </a:r>
            <a:r>
              <a:rPr lang="en-US" sz="6000" b="1" i="1" dirty="0">
                <a:solidFill>
                  <a:srgbClr val="002060"/>
                </a:solidFill>
                <a:cs typeface="Times New Roman" pitchFamily="18" charset="0"/>
              </a:rPr>
              <a:t> </a:t>
            </a:r>
            <a:r>
              <a:rPr lang="en-US" sz="6000" b="1" i="1" dirty="0" err="1">
                <a:solidFill>
                  <a:srgbClr val="002060"/>
                </a:solidFill>
                <a:cs typeface="Times New Roman" pitchFamily="18" charset="0"/>
              </a:rPr>
              <a:t>thầy</a:t>
            </a:r>
            <a:r>
              <a:rPr lang="en-US" sz="6000" b="1" i="1" dirty="0">
                <a:solidFill>
                  <a:srgbClr val="002060"/>
                </a:solidFill>
                <a:cs typeface="Times New Roman" pitchFamily="18" charset="0"/>
              </a:rPr>
              <a:t> </a:t>
            </a:r>
            <a:r>
              <a:rPr lang="en-US" sz="6000" b="1" i="1" dirty="0" err="1">
                <a:solidFill>
                  <a:srgbClr val="002060"/>
                </a:solidFill>
                <a:cs typeface="Times New Roman" pitchFamily="18" charset="0"/>
              </a:rPr>
              <a:t>cô</a:t>
            </a:r>
            <a:r>
              <a:rPr lang="en-US" sz="6000" b="1" i="1" dirty="0">
                <a:solidFill>
                  <a:srgbClr val="002060"/>
                </a:solidFill>
                <a:cs typeface="Times New Roman" pitchFamily="18" charset="0"/>
              </a:rPr>
              <a:t> </a:t>
            </a:r>
          </a:p>
          <a:p>
            <a:pPr algn="ctr" fontAlgn="base">
              <a:lnSpc>
                <a:spcPct val="150000"/>
              </a:lnSpc>
              <a:spcBef>
                <a:spcPct val="0"/>
              </a:spcBef>
              <a:spcAft>
                <a:spcPct val="0"/>
              </a:spcAft>
            </a:pPr>
            <a:r>
              <a:rPr lang="en-US" sz="6000" b="1" i="1" dirty="0" err="1">
                <a:solidFill>
                  <a:srgbClr val="002060"/>
                </a:solidFill>
                <a:cs typeface="Times New Roman" pitchFamily="18" charset="0"/>
              </a:rPr>
              <a:t>và</a:t>
            </a:r>
            <a:r>
              <a:rPr lang="en-US" sz="6000" b="1" i="1" dirty="0">
                <a:solidFill>
                  <a:srgbClr val="002060"/>
                </a:solidFill>
                <a:cs typeface="Times New Roman" pitchFamily="18" charset="0"/>
              </a:rPr>
              <a:t> </a:t>
            </a:r>
            <a:r>
              <a:rPr lang="en-US" sz="6000" b="1" i="1" dirty="0" err="1">
                <a:solidFill>
                  <a:srgbClr val="002060"/>
                </a:solidFill>
                <a:cs typeface="Times New Roman" pitchFamily="18" charset="0"/>
              </a:rPr>
              <a:t>các</a:t>
            </a:r>
            <a:r>
              <a:rPr lang="en-US" sz="6000" b="1" i="1" dirty="0">
                <a:solidFill>
                  <a:srgbClr val="002060"/>
                </a:solidFill>
                <a:cs typeface="Times New Roman" pitchFamily="18" charset="0"/>
              </a:rPr>
              <a:t> </a:t>
            </a:r>
            <a:r>
              <a:rPr lang="en-US" sz="6000" b="1" i="1" dirty="0" err="1">
                <a:solidFill>
                  <a:srgbClr val="002060"/>
                </a:solidFill>
                <a:cs typeface="Times New Roman" pitchFamily="18" charset="0"/>
              </a:rPr>
              <a:t>em</a:t>
            </a:r>
            <a:r>
              <a:rPr lang="en-US" sz="6000" b="1" i="1" dirty="0">
                <a:solidFill>
                  <a:srgbClr val="002060"/>
                </a:solidFill>
                <a:cs typeface="Times New Roman" pitchFamily="18" charset="0"/>
              </a:rPr>
              <a: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329267" y="609625"/>
            <a:ext cx="214630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7" name="1">
            <a:hlinkClick r:id="" action="ppaction://noaction"/>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282950"/>
            <a:ext cx="2118784"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8680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1+#ppt_w/2"/>
                                          </p:val>
                                        </p:tav>
                                        <p:tav tm="100000">
                                          <p:val>
                                            <p:strVal val="#ppt_x"/>
                                          </p:val>
                                        </p:tav>
                                      </p:tavLst>
                                    </p:anim>
                                    <p:anim calcmode="lin" valueType="num">
                                      <p:cBhvr additive="base">
                                        <p:cTn id="8" dur="3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t>www.themegallery.com</a:t>
            </a:r>
          </a:p>
        </p:txBody>
      </p:sp>
      <p:pic>
        <p:nvPicPr>
          <p:cNvPr id="1026" name="Picture 2" descr="Cảm nhận khổ 7 bài thơ Việt Bắc - 3 bài văn phân tích đoạn 7 hay nhất |  VFO.VN"/>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0" y="0"/>
            <a:ext cx="12192000" cy="687376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1474070" y="377671"/>
            <a:ext cx="10228403" cy="230832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7200" b="1" kern="0" dirty="0" err="1">
                <a:solidFill>
                  <a:schemeClr val="bg1"/>
                </a:solidFill>
                <a:latin typeface="Amazone" pitchFamily="66" charset="0"/>
                <a:ea typeface="+mj-ea"/>
                <a:cs typeface="Times New Roman" pitchFamily="18" charset="0"/>
              </a:rPr>
              <a:t>Phân</a:t>
            </a:r>
            <a:r>
              <a:rPr lang="en-US" sz="7200" b="1" kern="0" dirty="0">
                <a:solidFill>
                  <a:schemeClr val="bg1"/>
                </a:solidFill>
                <a:latin typeface="Amazone" pitchFamily="66" charset="0"/>
                <a:ea typeface="+mj-ea"/>
                <a:cs typeface="Times New Roman" pitchFamily="18" charset="0"/>
              </a:rPr>
              <a:t> </a:t>
            </a:r>
            <a:r>
              <a:rPr lang="en-US" sz="7200" b="1" kern="0" dirty="0" err="1">
                <a:solidFill>
                  <a:schemeClr val="bg1"/>
                </a:solidFill>
                <a:latin typeface="Amazone" pitchFamily="66" charset="0"/>
                <a:ea typeface="+mj-ea"/>
                <a:cs typeface="Times New Roman" pitchFamily="18" charset="0"/>
              </a:rPr>
              <a:t>tích</a:t>
            </a:r>
            <a:r>
              <a:rPr lang="en-US" sz="7200" b="1" kern="0" dirty="0">
                <a:solidFill>
                  <a:schemeClr val="bg1"/>
                </a:solidFill>
                <a:latin typeface="Amazone" pitchFamily="66" charset="0"/>
                <a:ea typeface="+mj-ea"/>
                <a:cs typeface="Times New Roman" pitchFamily="18" charset="0"/>
              </a:rPr>
              <a:t> </a:t>
            </a:r>
            <a:r>
              <a:rPr lang="en-US" sz="7200" b="1" kern="0" err="1">
                <a:solidFill>
                  <a:schemeClr val="bg1"/>
                </a:solidFill>
                <a:latin typeface="Amazone" pitchFamily="66" charset="0"/>
                <a:ea typeface="+mj-ea"/>
                <a:cs typeface="Times New Roman" pitchFamily="18" charset="0"/>
              </a:rPr>
              <a:t>bài</a:t>
            </a:r>
            <a:r>
              <a:rPr lang="en-US" sz="7200" b="1" kern="0">
                <a:solidFill>
                  <a:schemeClr val="bg1"/>
                </a:solidFill>
                <a:latin typeface="Amazone" pitchFamily="66" charset="0"/>
                <a:ea typeface="+mj-ea"/>
                <a:cs typeface="Times New Roman" pitchFamily="18" charset="0"/>
              </a:rPr>
              <a:t>  thơ Việt </a:t>
            </a:r>
            <a:r>
              <a:rPr lang="en-US" sz="7200" b="1" kern="0" dirty="0" err="1">
                <a:solidFill>
                  <a:schemeClr val="bg1"/>
                </a:solidFill>
                <a:latin typeface="Amazone" pitchFamily="66" charset="0"/>
                <a:ea typeface="+mj-ea"/>
                <a:cs typeface="Times New Roman" pitchFamily="18" charset="0"/>
              </a:rPr>
              <a:t>Bắc</a:t>
            </a:r>
            <a:r>
              <a:rPr lang="en-US" sz="7200" b="1" kern="0" dirty="0">
                <a:solidFill>
                  <a:schemeClr val="bg1"/>
                </a:solidFill>
                <a:latin typeface="Amazone" pitchFamily="66" charset="0"/>
                <a:ea typeface="+mj-ea"/>
                <a:cs typeface="Times New Roman" pitchFamily="18"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200" b="1" u="none" strike="noStrike" kern="0" cap="none" spc="0" normalizeH="0" baseline="0" noProof="0">
                <a:ln>
                  <a:noFill/>
                </a:ln>
                <a:solidFill>
                  <a:schemeClr val="bg1"/>
                </a:solidFill>
                <a:effectLst/>
                <a:uLnTx/>
                <a:uFillTx/>
                <a:latin typeface="Amazone" pitchFamily="66" charset="0"/>
                <a:ea typeface="+mj-ea"/>
                <a:cs typeface="Times New Roman" pitchFamily="18" charset="0"/>
              </a:rPr>
              <a:t>           -</a:t>
            </a:r>
            <a:r>
              <a:rPr lang="en-US" sz="7200" b="1" kern="0" baseline="0" dirty="0">
                <a:solidFill>
                  <a:schemeClr val="bg1"/>
                </a:solidFill>
                <a:latin typeface="Amazone" pitchFamily="66" charset="0"/>
                <a:ea typeface="+mj-ea"/>
                <a:cs typeface="Times New Roman" pitchFamily="18" charset="0"/>
              </a:rPr>
              <a:t>Nguyễn Văn </a:t>
            </a:r>
            <a:r>
              <a:rPr lang="en-US" sz="7200" b="1" kern="0" baseline="0" dirty="0" err="1">
                <a:solidFill>
                  <a:schemeClr val="bg1"/>
                </a:solidFill>
                <a:latin typeface="Amazone" pitchFamily="66" charset="0"/>
                <a:ea typeface="+mj-ea"/>
                <a:cs typeface="Times New Roman" pitchFamily="18" charset="0"/>
              </a:rPr>
              <a:t>Hạnh</a:t>
            </a:r>
            <a:r>
              <a:rPr kumimoji="0" lang="en-US" sz="7200" b="1" u="none" strike="noStrike" kern="0" cap="none" spc="0" normalizeH="0" noProof="0" dirty="0">
                <a:ln>
                  <a:noFill/>
                </a:ln>
                <a:solidFill>
                  <a:schemeClr val="bg1"/>
                </a:solidFill>
                <a:effectLst/>
                <a:uLnTx/>
                <a:uFillTx/>
                <a:latin typeface="Amazone" pitchFamily="66" charset="0"/>
                <a:ea typeface="+mj-ea"/>
                <a:cs typeface="Times New Roman" pitchFamily="18" charset="0"/>
              </a:rPr>
              <a:t>-</a:t>
            </a:r>
            <a:r>
              <a:rPr kumimoji="0" lang="en-US" sz="7200" b="1" u="none" strike="noStrike" kern="0" cap="none" spc="0" normalizeH="0" baseline="0" noProof="0" dirty="0">
                <a:ln>
                  <a:noFill/>
                </a:ln>
                <a:solidFill>
                  <a:schemeClr val="bg1"/>
                </a:solidFill>
                <a:effectLst/>
                <a:uLnTx/>
                <a:uFillTx/>
                <a:latin typeface="Amazone" pitchFamily="66" charset="0"/>
                <a:ea typeface="+mj-ea"/>
                <a:cs typeface="Times New Roman" pitchFamily="18" charset="0"/>
              </a:rPr>
              <a:t> </a:t>
            </a:r>
            <a:endParaRPr kumimoji="0" lang="en-US" sz="7200" b="0" u="none" strike="noStrike" kern="0" cap="none" spc="0" normalizeH="0" baseline="0" noProof="0" dirty="0">
              <a:ln>
                <a:noFill/>
              </a:ln>
              <a:solidFill>
                <a:schemeClr val="bg1"/>
              </a:solidFill>
              <a:effectLst/>
              <a:uLnTx/>
              <a:uFillTx/>
              <a:latin typeface="Amazone" pitchFamily="66" charset="0"/>
            </a:endParaRPr>
          </a:p>
        </p:txBody>
      </p:sp>
    </p:spTree>
    <p:extLst>
      <p:ext uri="{BB962C8B-B14F-4D97-AF65-F5344CB8AC3E}">
        <p14:creationId xmlns:p14="http://schemas.microsoft.com/office/powerpoint/2010/main" val="4135182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 name="TextBox 13"/>
          <p:cNvSpPr txBox="1"/>
          <p:nvPr/>
        </p:nvSpPr>
        <p:spPr>
          <a:xfrm>
            <a:off x="2184399" y="252252"/>
            <a:ext cx="8173545" cy="523220"/>
          </a:xfrm>
          <a:prstGeom prst="rect">
            <a:avLst/>
          </a:prstGeom>
          <a:solidFill>
            <a:schemeClr val="accent1">
              <a:lumMod val="20000"/>
              <a:lumOff val="80000"/>
            </a:schemeClr>
          </a:solidFill>
        </p:spPr>
        <p:txBody>
          <a:bodyPr wrap="square">
            <a:spAutoFit/>
          </a:bodyPr>
          <a:lstStyle/>
          <a:p>
            <a:pPr algn="ctr">
              <a:defRPr/>
            </a:pPr>
            <a:r>
              <a:rPr lang="en-US" sz="2800" b="1" dirty="0">
                <a:solidFill>
                  <a:srgbClr val="FF0000"/>
                </a:solidFill>
              </a:rPr>
              <a:t>II. ĐỌC- HIỂU VĂN BẢN</a:t>
            </a:r>
          </a:p>
        </p:txBody>
      </p:sp>
      <p:sp>
        <p:nvSpPr>
          <p:cNvPr id="19" name="Rectangle 18"/>
          <p:cNvSpPr/>
          <p:nvPr/>
        </p:nvSpPr>
        <p:spPr>
          <a:xfrm>
            <a:off x="413404" y="1003086"/>
            <a:ext cx="11277600" cy="984885"/>
          </a:xfrm>
          <a:prstGeom prst="rect">
            <a:avLst/>
          </a:prstGeom>
        </p:spPr>
        <p:txBody>
          <a:bodyPr wrap="square">
            <a:spAutoFit/>
          </a:bodyPr>
          <a:lstStyle/>
          <a:p>
            <a:pPr algn="just" fontAlgn="base">
              <a:spcBef>
                <a:spcPct val="0"/>
              </a:spcBef>
              <a:spcAft>
                <a:spcPct val="0"/>
              </a:spcAft>
            </a:pPr>
            <a:r>
              <a:rPr lang="en-US" sz="2800" b="1">
                <a:latin typeface="Times New Roman" pitchFamily="18" charset="0"/>
                <a:cs typeface="Times New Roman" pitchFamily="18" charset="0"/>
              </a:rPr>
              <a:t>1. Luận đề, luận điểm</a:t>
            </a:r>
            <a:endParaRPr lang="vi-VN" sz="2800" b="1" dirty="0">
              <a:latin typeface="Times New Roman" pitchFamily="18" charset="0"/>
              <a:cs typeface="Times New Roman" pitchFamily="18" charset="0"/>
            </a:endParaRPr>
          </a:p>
          <a:p>
            <a:endParaRPr lang="en-US" sz="2800" b="1" i="1" dirty="0"/>
          </a:p>
        </p:txBody>
      </p:sp>
      <p:sp>
        <p:nvSpPr>
          <p:cNvPr id="2" name="Thought Bubble: Cloud 1">
            <a:extLst>
              <a:ext uri="{FF2B5EF4-FFF2-40B4-BE49-F238E27FC236}">
                <a16:creationId xmlns:a16="http://schemas.microsoft.com/office/drawing/2014/main" id="{F1A058B7-7322-4BAE-8B84-5C017083DFF7}"/>
              </a:ext>
            </a:extLst>
          </p:cNvPr>
          <p:cNvSpPr/>
          <p:nvPr/>
        </p:nvSpPr>
        <p:spPr>
          <a:xfrm>
            <a:off x="2184400" y="1192696"/>
            <a:ext cx="9729304" cy="442622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600"/>
              </a:spcBef>
              <a:spcAft>
                <a:spcPts val="600"/>
              </a:spcAft>
              <a:buClrTx/>
              <a:buSzTx/>
              <a:buFontTx/>
              <a:buNone/>
              <a:tabLst>
                <a:tab pos="1386840" algn="l"/>
              </a:tabLst>
              <a:defRPr/>
            </a:pP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 Tác giả Nguyễn Văn Hạnh muốn làm sáng tỏ vấn đề gì? (Luận đề)</a:t>
            </a:r>
            <a:endPar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600"/>
              </a:spcBef>
              <a:spcAft>
                <a:spcPts val="600"/>
              </a:spcAft>
              <a:buClrTx/>
              <a:buSzTx/>
              <a:buFontTx/>
              <a:buNone/>
              <a:tabLst>
                <a:tab pos="1386840" algn="l"/>
              </a:tabLst>
              <a:defRPr/>
            </a:pP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 Vấn đề đó được triển khai như thế nào qua các phần? (Luận điểm)</a:t>
            </a:r>
            <a:endPar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290820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 name="TextBox 13"/>
          <p:cNvSpPr txBox="1"/>
          <p:nvPr/>
        </p:nvSpPr>
        <p:spPr>
          <a:xfrm>
            <a:off x="2184399" y="252252"/>
            <a:ext cx="8173545" cy="523220"/>
          </a:xfrm>
          <a:prstGeom prst="rect">
            <a:avLst/>
          </a:prstGeom>
          <a:solidFill>
            <a:schemeClr val="accent1">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a:ea typeface="+mn-ea"/>
                <a:cs typeface="+mn-cs"/>
              </a:rPr>
              <a:t>II. ĐỌC- HIỂU VĂN BẢN</a:t>
            </a:r>
          </a:p>
        </p:txBody>
      </p:sp>
      <p:sp>
        <p:nvSpPr>
          <p:cNvPr id="19" name="Rectangle 18"/>
          <p:cNvSpPr/>
          <p:nvPr/>
        </p:nvSpPr>
        <p:spPr>
          <a:xfrm>
            <a:off x="457200" y="936826"/>
            <a:ext cx="11277600" cy="984885"/>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rPr>
              <a:t>1. Luận đề, luận điểm</a:t>
            </a:r>
            <a:endParaRPr kumimoji="0" lang="vi-VN"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1" u="none" strike="noStrike" kern="1200" cap="none" spc="0" normalizeH="0" baseline="0" noProof="0" dirty="0">
              <a:ln>
                <a:noFill/>
              </a:ln>
              <a:solidFill>
                <a:srgbClr val="002060"/>
              </a:solidFill>
              <a:effectLst/>
              <a:uLnTx/>
              <a:uFillTx/>
              <a:latin typeface="Times New Roman"/>
              <a:ea typeface="+mn-ea"/>
              <a:cs typeface="+mn-cs"/>
            </a:endParaRPr>
          </a:p>
        </p:txBody>
      </p:sp>
      <p:sp>
        <p:nvSpPr>
          <p:cNvPr id="15" name="Rectangle 14"/>
          <p:cNvSpPr/>
          <p:nvPr/>
        </p:nvSpPr>
        <p:spPr>
          <a:xfrm>
            <a:off x="784466" y="1592733"/>
            <a:ext cx="10906538" cy="5709255"/>
          </a:xfrm>
          <a:prstGeom prst="rect">
            <a:avLst/>
          </a:prstGeom>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Luận đề: những nét độc đáo, đặc sắc và sáng tạo trong bài thơ Việt Bắc.</a:t>
            </a:r>
            <a:endPar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Các luận điểm của bài viết:</a:t>
            </a:r>
            <a:endPar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Khái quát những điểm độc đáo, sáng tạo và mới mẻ của bài thơ Việt Bắc (phần 1).</a:t>
            </a:r>
            <a:endPar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Biểu hiện của sự sáng tạo, mới mẻ trong bài thơ Việt Bắc qua kết cấu, từ ngữ, hình ảnh thơ, âm hưởng, nhịp điệu, cách diễn đạt, ngôn ngữ. (phần 2)</a:t>
            </a:r>
            <a:endPar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Hình ảnh Bác trong thơ Tố Hữu và kết luận (phần 3).</a:t>
            </a:r>
            <a:endPar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08440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Effect transition="in" filter="barn(inVertical)">
                                      <p:cBhvr>
                                        <p:cTn id="19" dur="500"/>
                                        <p:tgtEl>
                                          <p:spTgt spid="1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5">
                                            <p:txEl>
                                              <p:pRg st="3" end="3"/>
                                            </p:txEl>
                                          </p:spTgt>
                                        </p:tgtEl>
                                        <p:attrNameLst>
                                          <p:attrName>style.visibility</p:attrName>
                                        </p:attrNameLst>
                                      </p:cBhvr>
                                      <p:to>
                                        <p:strVal val="visible"/>
                                      </p:to>
                                    </p:set>
                                    <p:animEffect transition="in" filter="barn(inVertical)">
                                      <p:cBhvr>
                                        <p:cTn id="24" dur="500"/>
                                        <p:tgtEl>
                                          <p:spTgt spid="1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5">
                                            <p:txEl>
                                              <p:pRg st="4" end="4"/>
                                            </p:txEl>
                                          </p:spTgt>
                                        </p:tgtEl>
                                        <p:attrNameLst>
                                          <p:attrName>style.visibility</p:attrName>
                                        </p:attrNameLst>
                                      </p:cBhvr>
                                      <p:to>
                                        <p:strVal val="visible"/>
                                      </p:to>
                                    </p:set>
                                    <p:animEffect transition="in" filter="barn(inVertical)">
                                      <p:cBhvr>
                                        <p:cTn id="29"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 name="TextBox 13"/>
          <p:cNvSpPr txBox="1"/>
          <p:nvPr/>
        </p:nvSpPr>
        <p:spPr>
          <a:xfrm>
            <a:off x="2150962" y="85653"/>
            <a:ext cx="8173545" cy="523220"/>
          </a:xfrm>
          <a:prstGeom prst="rect">
            <a:avLst/>
          </a:prstGeom>
          <a:solidFill>
            <a:schemeClr val="accent1">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a:ea typeface="+mn-ea"/>
                <a:cs typeface="+mn-cs"/>
              </a:rPr>
              <a:t>II. ĐỌC- HIỂU VĂN BẢN</a:t>
            </a:r>
          </a:p>
        </p:txBody>
      </p:sp>
      <p:sp>
        <p:nvSpPr>
          <p:cNvPr id="19" name="Rectangle 18"/>
          <p:cNvSpPr/>
          <p:nvPr/>
        </p:nvSpPr>
        <p:spPr>
          <a:xfrm>
            <a:off x="457200" y="608361"/>
            <a:ext cx="3240157" cy="523220"/>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rPr>
              <a:t>2. Lí lẽ, dẫn chứng</a:t>
            </a:r>
            <a:endParaRPr kumimoji="0" lang="vi-VN"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p:txBody>
      </p:sp>
      <p:sp>
        <p:nvSpPr>
          <p:cNvPr id="15" name="Rectangle 14"/>
          <p:cNvSpPr/>
          <p:nvPr/>
        </p:nvSpPr>
        <p:spPr>
          <a:xfrm>
            <a:off x="457200" y="1131581"/>
            <a:ext cx="11615530" cy="5509200"/>
          </a:xfrm>
          <a:prstGeom prst="rect">
            <a:avLst/>
          </a:prstGeom>
        </p:spPr>
        <p:txBody>
          <a:bodyPr wrap="square">
            <a:spAutoFit/>
          </a:bodyPr>
          <a:lstStyle/>
          <a:p>
            <a:pPr algn="just"/>
            <a:r>
              <a:rPr lang="en-US" sz="3200">
                <a:latin typeface="Times New Roman" panose="02020603050405020304" pitchFamily="18" charset="0"/>
                <a:ea typeface="Times New Roman" panose="02020603050405020304" pitchFamily="18" charset="0"/>
              </a:rPr>
              <a:t>* Luận điểm: Việt Bắc ngọt ngào, đằm thắm, là một bài ca tâm tình, rất tiêu biểu cho hồn thơ, cho phong cách của Tố Hữu.</a:t>
            </a:r>
            <a:endParaRPr lang="vi-VN" sz="2800">
              <a:latin typeface="Times New Roman" panose="02020603050405020304" pitchFamily="18" charset="0"/>
              <a:ea typeface="Times New Roman" panose="02020603050405020304" pitchFamily="18" charset="0"/>
            </a:endParaRPr>
          </a:p>
          <a:p>
            <a:pPr algn="just"/>
            <a:r>
              <a:rPr lang="en-US" sz="3200">
                <a:latin typeface="Times New Roman" panose="02020603050405020304" pitchFamily="18" charset="0"/>
                <a:ea typeface="Times New Roman" panose="02020603050405020304" pitchFamily="18" charset="0"/>
              </a:rPr>
              <a:t>+ Lí lẽ 1: Tình nghĩa sâu nặng của Tố Hữu dành cho đất nước, nhân dân. </a:t>
            </a:r>
            <a:endParaRPr lang="vi-VN" sz="2800">
              <a:latin typeface="Times New Roman" panose="02020603050405020304" pitchFamily="18" charset="0"/>
              <a:ea typeface="Times New Roman" panose="02020603050405020304" pitchFamily="18" charset="0"/>
            </a:endParaRPr>
          </a:p>
          <a:p>
            <a:pPr algn="just"/>
            <a:r>
              <a:rPr lang="en-US" sz="3200">
                <a:latin typeface="Times New Roman" panose="02020603050405020304" pitchFamily="18" charset="0"/>
                <a:ea typeface="Times New Roman" panose="02020603050405020304" pitchFamily="18" charset="0"/>
                <a:sym typeface="Wingdings" panose="05000000000000000000" pitchFamily="2" charset="2"/>
              </a:rPr>
              <a:t></a:t>
            </a:r>
            <a:r>
              <a:rPr lang="en-US" sz="3200">
                <a:latin typeface="Times New Roman" panose="02020603050405020304" pitchFamily="18" charset="0"/>
                <a:ea typeface="Times New Roman" panose="02020603050405020304" pitchFamily="18" charset="0"/>
              </a:rPr>
              <a:t>Dẫn chứng qua câu nói của Tố Hữu trong cuộc trò chuyện với nhà nghiên cứu văn học người Pháp.</a:t>
            </a:r>
            <a:endParaRPr lang="vi-VN" sz="2800">
              <a:latin typeface="Times New Roman" panose="02020603050405020304" pitchFamily="18" charset="0"/>
              <a:ea typeface="Times New Roman" panose="02020603050405020304" pitchFamily="18" charset="0"/>
            </a:endParaRPr>
          </a:p>
          <a:p>
            <a:pPr algn="just"/>
            <a:r>
              <a:rPr lang="en-US" sz="3200">
                <a:latin typeface="Times New Roman" panose="02020603050405020304" pitchFamily="18" charset="0"/>
                <a:ea typeface="Times New Roman" panose="02020603050405020304" pitchFamily="18" charset="0"/>
              </a:rPr>
              <a:t>+ Lí lẽ 2: Bài thơ cấu tạo theo lối đối đáp thường gặp trong VHDG, đối đáp giữa hai người thương yêu nhau, tình nghĩa mặn nồng, nay phải chia tay nhau, kẻ đi người ở. </a:t>
            </a:r>
            <a:endParaRPr lang="vi-VN" sz="2800">
              <a:latin typeface="Times New Roman" panose="02020603050405020304" pitchFamily="18" charset="0"/>
              <a:ea typeface="Times New Roman" panose="02020603050405020304" pitchFamily="18" charset="0"/>
            </a:endParaRPr>
          </a:p>
          <a:p>
            <a:pPr algn="just"/>
            <a:r>
              <a:rPr lang="en-US" sz="3200">
                <a:latin typeface="Times New Roman" panose="02020603050405020304" pitchFamily="18" charset="0"/>
                <a:ea typeface="Times New Roman" panose="02020603050405020304" pitchFamily="18" charset="0"/>
                <a:sym typeface="Wingdings" panose="05000000000000000000" pitchFamily="2" charset="2"/>
              </a:rPr>
              <a:t></a:t>
            </a:r>
            <a:r>
              <a:rPr lang="en-US" sz="3200">
                <a:latin typeface="Times New Roman" panose="02020603050405020304" pitchFamily="18" charset="0"/>
                <a:ea typeface="Times New Roman" panose="02020603050405020304" pitchFamily="18" charset="0"/>
              </a:rPr>
              <a:t>Dẫn chứng: nhà thơ thay thế chữ “mình” vào chữ “ta” ở một số câu thơ và phân tích tính hợp lý, hoà quyện của chúng.</a:t>
            </a:r>
            <a:endParaRPr lang="vi-VN"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9483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anim calcmode="lin" valueType="num">
                                      <p:cBhvr additive="base">
                                        <p:cTn id="14"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5">
                                            <p:txEl>
                                              <p:pRg st="2" end="2"/>
                                            </p:txEl>
                                          </p:spTgt>
                                        </p:tgtEl>
                                        <p:attrNameLst>
                                          <p:attrName>style.visibility</p:attrName>
                                        </p:attrNameLst>
                                      </p:cBhvr>
                                      <p:to>
                                        <p:strVal val="visible"/>
                                      </p:to>
                                    </p:set>
                                    <p:anim calcmode="lin" valueType="num">
                                      <p:cBhvr additive="base">
                                        <p:cTn id="20"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5">
                                            <p:txEl>
                                              <p:pRg st="3" end="3"/>
                                            </p:txEl>
                                          </p:spTgt>
                                        </p:tgtEl>
                                        <p:attrNameLst>
                                          <p:attrName>style.visibility</p:attrName>
                                        </p:attrNameLst>
                                      </p:cBhvr>
                                      <p:to>
                                        <p:strVal val="visible"/>
                                      </p:to>
                                    </p:set>
                                    <p:anim calcmode="lin" valueType="num">
                                      <p:cBhvr additive="base">
                                        <p:cTn id="26"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5">
                                            <p:txEl>
                                              <p:pRg st="4" end="4"/>
                                            </p:txEl>
                                          </p:spTgt>
                                        </p:tgtEl>
                                        <p:attrNameLst>
                                          <p:attrName>style.visibility</p:attrName>
                                        </p:attrNameLst>
                                      </p:cBhvr>
                                      <p:to>
                                        <p:strVal val="visible"/>
                                      </p:to>
                                    </p:set>
                                    <p:anim calcmode="lin" valueType="num">
                                      <p:cBhvr additive="base">
                                        <p:cTn id="32"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 name="TextBox 13"/>
          <p:cNvSpPr txBox="1"/>
          <p:nvPr/>
        </p:nvSpPr>
        <p:spPr>
          <a:xfrm>
            <a:off x="2150962" y="85653"/>
            <a:ext cx="8173545" cy="523220"/>
          </a:xfrm>
          <a:prstGeom prst="rect">
            <a:avLst/>
          </a:prstGeom>
          <a:solidFill>
            <a:schemeClr val="accent1">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a:ea typeface="+mn-ea"/>
                <a:cs typeface="+mn-cs"/>
              </a:rPr>
              <a:t>II. ĐỌC- HIỂU VĂN BẢN</a:t>
            </a:r>
          </a:p>
        </p:txBody>
      </p:sp>
      <p:sp>
        <p:nvSpPr>
          <p:cNvPr id="19" name="Rectangle 18"/>
          <p:cNvSpPr/>
          <p:nvPr/>
        </p:nvSpPr>
        <p:spPr>
          <a:xfrm>
            <a:off x="457200" y="608361"/>
            <a:ext cx="3240157" cy="523220"/>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rPr>
              <a:t>2. Lí lẽ, dẫn chứng</a:t>
            </a:r>
            <a:endParaRPr kumimoji="0" lang="vi-VN"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p:txBody>
      </p:sp>
      <p:sp>
        <p:nvSpPr>
          <p:cNvPr id="15" name="Rectangle 14"/>
          <p:cNvSpPr/>
          <p:nvPr/>
        </p:nvSpPr>
        <p:spPr>
          <a:xfrm>
            <a:off x="914399" y="1900207"/>
            <a:ext cx="10614991" cy="353943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Lí lẽ 3: Bài thơ có một ý vị đậm đà, đặc biệt do nỗi nhớ. </a:t>
            </a:r>
            <a:endPar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sym typeface="Wingdings" panose="05000000000000000000" pitchFamily="2" charset="2"/>
              </a:rPr>
              <a:t></a:t>
            </a: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Dẫn chứng: tác giả phân tích những câu thơ thể hiện tình cảm mặn nồng trong bài Việt Bắc.</a:t>
            </a:r>
            <a:endPar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Lí lẽ 4: Viết về thiên nhiên Việt Bắc, thơ Tố Hữu đằm thắm như ca dao, dân ca. </a:t>
            </a:r>
            <a:endPar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 Dẫn chứng: Tác giả trích dẫn và phân tích các câu thơ viết về núi rừng Việt Bắc trong bài thơ.</a:t>
            </a:r>
            <a:endParaRPr kumimoji="0" lang="en-US" sz="32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4169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additive="base">
                                        <p:cTn id="19"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 calcmode="lin" valueType="num">
                                      <p:cBhvr additive="base">
                                        <p:cTn id="25"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 name="TextBox 13"/>
          <p:cNvSpPr txBox="1"/>
          <p:nvPr/>
        </p:nvSpPr>
        <p:spPr>
          <a:xfrm>
            <a:off x="2150962" y="85653"/>
            <a:ext cx="8173545" cy="523220"/>
          </a:xfrm>
          <a:prstGeom prst="rect">
            <a:avLst/>
          </a:prstGeom>
          <a:solidFill>
            <a:schemeClr val="accent1">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a:ea typeface="+mn-ea"/>
                <a:cs typeface="+mn-cs"/>
              </a:rPr>
              <a:t>II. ĐỌC- HIỂU VĂN BẢN</a:t>
            </a:r>
          </a:p>
        </p:txBody>
      </p:sp>
      <p:sp>
        <p:nvSpPr>
          <p:cNvPr id="19" name="Rectangle 18"/>
          <p:cNvSpPr/>
          <p:nvPr/>
        </p:nvSpPr>
        <p:spPr>
          <a:xfrm>
            <a:off x="457200" y="608361"/>
            <a:ext cx="4896678" cy="523220"/>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rPr>
              <a:t>3. Đặc sắc nghệ thuật phần (3)</a:t>
            </a:r>
            <a:endParaRPr kumimoji="0" lang="vi-VN"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p:txBody>
      </p:sp>
      <p:sp>
        <p:nvSpPr>
          <p:cNvPr id="15" name="Rectangle 14"/>
          <p:cNvSpPr/>
          <p:nvPr/>
        </p:nvSpPr>
        <p:spPr>
          <a:xfrm>
            <a:off x="914399" y="1900207"/>
            <a:ext cx="10614991" cy="3539430"/>
          </a:xfrm>
          <a:prstGeom prst="rect">
            <a:avLst/>
          </a:prstGeom>
        </p:spPr>
        <p:txBody>
          <a:bodyPr wrap="square">
            <a:spAutoFit/>
          </a:bodyPr>
          <a:lstStyle/>
          <a:p>
            <a:pPr algn="just"/>
            <a:r>
              <a:rPr lang="en-US" sz="3200">
                <a:latin typeface="Times New Roman" panose="02020603050405020304" pitchFamily="18" charset="0"/>
                <a:ea typeface="Times New Roman" panose="02020603050405020304" pitchFamily="18" charset="0"/>
              </a:rPr>
              <a:t>- Chọn đoạn thơ viết về Bác Hồ ở Việt Bắc.</a:t>
            </a:r>
            <a:endParaRPr lang="vi-VN" sz="2800">
              <a:latin typeface="Times New Roman" panose="02020603050405020304" pitchFamily="18" charset="0"/>
              <a:ea typeface="Times New Roman" panose="02020603050405020304" pitchFamily="18" charset="0"/>
            </a:endParaRPr>
          </a:p>
          <a:p>
            <a:pPr algn="just"/>
            <a:r>
              <a:rPr lang="en-US" sz="3200">
                <a:latin typeface="Times New Roman" panose="02020603050405020304" pitchFamily="18" charset="0"/>
                <a:ea typeface="Times New Roman" panose="02020603050405020304" pitchFamily="18" charset="0"/>
              </a:rPr>
              <a:t>- Mượn ý của Xuân Diệu: đây là một bức họa. “Bằng những nét chấm phá tinh tế theo tinh thần hội họa phương Đông, nhà thơ đã dựng lên một bức tranh đầy chất thơ, chất nhạc, rất trữ tình và giàu sức gợi tả.</a:t>
            </a:r>
            <a:endParaRPr lang="vi-VN" sz="2800">
              <a:latin typeface="Times New Roman" panose="02020603050405020304" pitchFamily="18" charset="0"/>
              <a:ea typeface="Times New Roman" panose="02020603050405020304" pitchFamily="18" charset="0"/>
            </a:endParaRPr>
          </a:p>
          <a:p>
            <a:pPr algn="just"/>
            <a:r>
              <a:rPr lang="en-US" sz="3200">
                <a:latin typeface="Times New Roman" panose="02020603050405020304" pitchFamily="18" charset="0"/>
                <a:ea typeface="Times New Roman" panose="02020603050405020304" pitchFamily="18" charset="0"/>
              </a:rPr>
              <a:t>- Phân tích làm rõ nhận xét ây.</a:t>
            </a:r>
            <a:endParaRPr lang="vi-VN" sz="2800">
              <a:latin typeface="Times New Roman" panose="02020603050405020304" pitchFamily="18" charset="0"/>
              <a:ea typeface="Times New Roman" panose="02020603050405020304" pitchFamily="18" charset="0"/>
            </a:endParaRPr>
          </a:p>
          <a:p>
            <a:r>
              <a:rPr lang="en-US" sz="3200">
                <a:solidFill>
                  <a:srgbClr val="000000"/>
                </a:solidFill>
                <a:latin typeface="Times New Roman" panose="02020603050405020304" pitchFamily="18" charset="0"/>
                <a:ea typeface="Calibri" panose="020F0502020204030204" pitchFamily="34" charset="0"/>
              </a:rPr>
              <a:t>- Nêu đánh giá khái quát về thành công của bài thơ Việt Bắc. </a:t>
            </a:r>
            <a:endParaRPr kumimoji="0" lang="en-US" sz="32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0586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additive="base">
                                        <p:cTn id="19"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 calcmode="lin" valueType="num">
                                      <p:cBhvr additive="base">
                                        <p:cTn id="25"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a:xfrm>
            <a:off x="838200" y="338152"/>
            <a:ext cx="10515600" cy="547687"/>
          </a:xfrm>
          <a:prstGeom prst="rect">
            <a:avLst/>
          </a:prstGeom>
          <a:solidFill>
            <a:srgbClr val="7598D9">
              <a:lumMod val="20000"/>
              <a:lumOff val="80000"/>
            </a:srgbClr>
          </a:solidFill>
        </p:spPr>
        <p:txBody>
          <a:bodyPr lIns="91020" tIns="45510" rIns="91020" bIns="4551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0290">
              <a:defRPr/>
            </a:pPr>
            <a:r>
              <a:rPr lang="en-US" sz="3600" b="1" dirty="0">
                <a:solidFill>
                  <a:srgbClr val="ED7D31">
                    <a:lumMod val="75000"/>
                  </a:srgbClr>
                </a:solidFill>
                <a:latin typeface="Times New Roman" pitchFamily="18" charset="0"/>
                <a:cs typeface="Times New Roman" pitchFamily="18" charset="0"/>
              </a:rPr>
              <a:t>III. </a:t>
            </a:r>
            <a:r>
              <a:rPr lang="en-US" sz="3600" b="1" dirty="0" err="1">
                <a:solidFill>
                  <a:srgbClr val="ED7D31">
                    <a:lumMod val="75000"/>
                  </a:srgbClr>
                </a:solidFill>
                <a:latin typeface="Times New Roman" pitchFamily="18" charset="0"/>
                <a:cs typeface="Times New Roman" pitchFamily="18" charset="0"/>
              </a:rPr>
              <a:t>Tổng</a:t>
            </a:r>
            <a:r>
              <a:rPr lang="en-US" sz="3600" b="1" dirty="0">
                <a:solidFill>
                  <a:srgbClr val="ED7D31">
                    <a:lumMod val="75000"/>
                  </a:srgbClr>
                </a:solidFill>
                <a:latin typeface="Times New Roman" pitchFamily="18" charset="0"/>
                <a:cs typeface="Times New Roman" pitchFamily="18" charset="0"/>
              </a:rPr>
              <a:t> </a:t>
            </a:r>
            <a:r>
              <a:rPr lang="en-US" sz="3600" b="1" dirty="0" err="1">
                <a:solidFill>
                  <a:srgbClr val="ED7D31">
                    <a:lumMod val="75000"/>
                  </a:srgbClr>
                </a:solidFill>
                <a:latin typeface="Times New Roman" pitchFamily="18" charset="0"/>
                <a:cs typeface="Times New Roman" pitchFamily="18" charset="0"/>
              </a:rPr>
              <a:t>kết</a:t>
            </a:r>
            <a:endParaRPr lang="en-US" sz="3600" b="1" dirty="0">
              <a:solidFill>
                <a:srgbClr val="ED7D31">
                  <a:lumMod val="75000"/>
                </a:srgbClr>
              </a:solidFill>
              <a:latin typeface="Times New Roman" pitchFamily="18" charset="0"/>
              <a:cs typeface="Times New Roman" pitchFamily="18" charset="0"/>
            </a:endParaRPr>
          </a:p>
        </p:txBody>
      </p:sp>
      <p:sp>
        <p:nvSpPr>
          <p:cNvPr id="2" name="Rectangle 1"/>
          <p:cNvSpPr/>
          <p:nvPr/>
        </p:nvSpPr>
        <p:spPr>
          <a:xfrm>
            <a:off x="596921" y="1853170"/>
            <a:ext cx="3948575" cy="2831544"/>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vi-VN" sz="2800" b="1">
                <a:solidFill>
                  <a:srgbClr val="000000"/>
                </a:solidFill>
                <a:latin typeface="Times New Roman" panose="02020603050405020304" pitchFamily="18" charset="0"/>
                <a:ea typeface="Calibri" panose="020F0502020204030204" pitchFamily="34" charset="0"/>
              </a:rPr>
              <a:t>1. Nội dung</a:t>
            </a:r>
            <a:endParaRPr lang="vi-VN" sz="2800">
              <a:solidFill>
                <a:srgbClr val="000000"/>
              </a:solidFill>
              <a:latin typeface="Times New Roman" panose="02020603050405020304" pitchFamily="18" charset="0"/>
              <a:ea typeface="Calibri" panose="020F0502020204030204" pitchFamily="34" charset="0"/>
            </a:endParaRPr>
          </a:p>
          <a:p>
            <a:pPr algn="just">
              <a:spcBef>
                <a:spcPts val="600"/>
              </a:spcBef>
              <a:spcAft>
                <a:spcPts val="600"/>
              </a:spcAft>
            </a:pPr>
            <a:r>
              <a:rPr lang="en-US" sz="2800">
                <a:solidFill>
                  <a:srgbClr val="000000"/>
                </a:solidFill>
                <a:latin typeface="Times New Roman" panose="02020603050405020304" pitchFamily="18" charset="0"/>
                <a:ea typeface="Calibri" panose="020F0502020204030204" pitchFamily="34" charset="0"/>
              </a:rPr>
              <a:t>Bài phân tích đã làm nổi bật được nội dung và nghệ thuật độc đáo của bài thơ Việt Bắc (Tố Hữu).</a:t>
            </a:r>
            <a:endParaRPr lang="vi-VN" sz="2800">
              <a:solidFill>
                <a:srgbClr val="000000"/>
              </a:solidFill>
              <a:latin typeface="Times New Roman" panose="02020603050405020304" pitchFamily="18" charset="0"/>
              <a:ea typeface="Calibri" panose="020F0502020204030204" pitchFamily="34" charset="0"/>
            </a:endParaRPr>
          </a:p>
        </p:txBody>
      </p:sp>
      <p:sp>
        <p:nvSpPr>
          <p:cNvPr id="5" name="Rectangle 4">
            <a:extLst>
              <a:ext uri="{FF2B5EF4-FFF2-40B4-BE49-F238E27FC236}">
                <a16:creationId xmlns:a16="http://schemas.microsoft.com/office/drawing/2014/main" id="{35B812AA-6C2C-40FE-8088-BAC44A23BA66}"/>
              </a:ext>
            </a:extLst>
          </p:cNvPr>
          <p:cNvSpPr/>
          <p:nvPr/>
        </p:nvSpPr>
        <p:spPr>
          <a:xfrm>
            <a:off x="5701401" y="1682368"/>
            <a:ext cx="5893678" cy="34932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vi-VN" sz="2800" b="1">
                <a:solidFill>
                  <a:srgbClr val="000000"/>
                </a:solidFill>
                <a:latin typeface="Times New Roman" panose="02020603050405020304" pitchFamily="18" charset="0"/>
                <a:ea typeface="Calibri" panose="020F0502020204030204" pitchFamily="34" charset="0"/>
              </a:rPr>
              <a:t>2. </a:t>
            </a:r>
            <a:r>
              <a:rPr lang="en-US" sz="2800" b="1">
                <a:solidFill>
                  <a:srgbClr val="000000"/>
                </a:solidFill>
                <a:latin typeface="Times New Roman" panose="02020603050405020304" pitchFamily="18" charset="0"/>
                <a:ea typeface="Calibri" panose="020F0502020204030204" pitchFamily="34" charset="0"/>
              </a:rPr>
              <a:t>Hình thức</a:t>
            </a:r>
            <a:endParaRPr lang="vi-VN" sz="2800">
              <a:solidFill>
                <a:srgbClr val="000000"/>
              </a:solidFill>
              <a:latin typeface="Times New Roman" panose="02020603050405020304" pitchFamily="18" charset="0"/>
              <a:ea typeface="Calibri" panose="020F0502020204030204" pitchFamily="34" charset="0"/>
            </a:endParaRPr>
          </a:p>
          <a:p>
            <a:pPr algn="just">
              <a:spcBef>
                <a:spcPts val="600"/>
              </a:spcBef>
              <a:spcAft>
                <a:spcPts val="600"/>
              </a:spcAft>
            </a:pPr>
            <a:r>
              <a:rPr lang="en-US" sz="2800">
                <a:solidFill>
                  <a:srgbClr val="000000"/>
                </a:solidFill>
                <a:latin typeface="Times New Roman" panose="02020603050405020304" pitchFamily="18" charset="0"/>
                <a:ea typeface="Calibri" panose="020F0502020204030204" pitchFamily="34" charset="0"/>
              </a:rPr>
              <a:t>- Cách nêu ý kiến rõ ràng, lí lẽ xác đáng.</a:t>
            </a:r>
            <a:endParaRPr lang="vi-VN" sz="2800">
              <a:solidFill>
                <a:srgbClr val="000000"/>
              </a:solidFill>
              <a:latin typeface="Times New Roman" panose="02020603050405020304" pitchFamily="18" charset="0"/>
              <a:ea typeface="Calibri" panose="020F0502020204030204" pitchFamily="34" charset="0"/>
            </a:endParaRPr>
          </a:p>
          <a:p>
            <a:pPr algn="just">
              <a:spcBef>
                <a:spcPts val="600"/>
              </a:spcBef>
              <a:spcAft>
                <a:spcPts val="600"/>
              </a:spcAft>
            </a:pPr>
            <a:r>
              <a:rPr lang="en-US" sz="2800">
                <a:solidFill>
                  <a:srgbClr val="000000"/>
                </a:solidFill>
                <a:latin typeface="Times New Roman" panose="02020603050405020304" pitchFamily="18" charset="0"/>
                <a:ea typeface="Calibri" panose="020F0502020204030204" pitchFamily="34" charset="0"/>
              </a:rPr>
              <a:t>- Dẫn chứng được lựa chọn phù hợp và phân tích, bình luận độc đáo, sâu sắc.</a:t>
            </a:r>
            <a:endParaRPr lang="vi-VN" sz="2800">
              <a:solidFill>
                <a:srgbClr val="000000"/>
              </a:solidFill>
              <a:latin typeface="Times New Roman" panose="02020603050405020304" pitchFamily="18" charset="0"/>
              <a:ea typeface="Calibri" panose="020F0502020204030204" pitchFamily="34" charset="0"/>
            </a:endParaRPr>
          </a:p>
          <a:p>
            <a:r>
              <a:rPr lang="en-US" sz="2800">
                <a:solidFill>
                  <a:srgbClr val="000000"/>
                </a:solidFill>
                <a:latin typeface="Times New Roman" panose="02020603050405020304" pitchFamily="18" charset="0"/>
                <a:ea typeface="Calibri" panose="020F0502020204030204" pitchFamily="34" charset="0"/>
              </a:rPr>
              <a:t>- Sử dụng hình ảnh sáng tạo, giọng văn biểu cảm. </a:t>
            </a:r>
            <a:endParaRPr lang="en-US" sz="2800" dirty="0">
              <a:solidFill>
                <a:srgbClr val="000000"/>
              </a:solidFill>
              <a:latin typeface="Times New Roman"/>
              <a:ea typeface="Calibri"/>
              <a:cs typeface="Times New Roman"/>
            </a:endParaRPr>
          </a:p>
        </p:txBody>
      </p:sp>
    </p:spTree>
    <p:extLst>
      <p:ext uri="{BB962C8B-B14F-4D97-AF65-F5344CB8AC3E}">
        <p14:creationId xmlns:p14="http://schemas.microsoft.com/office/powerpoint/2010/main" val="216633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1000"/>
                                        <p:tgtEl>
                                          <p:spTgt spid="2">
                                            <p:txEl>
                                              <p:pRg st="1" end="1"/>
                                            </p:txEl>
                                          </p:spTgt>
                                        </p:tgtEl>
                                      </p:cBhvr>
                                    </p:animEffect>
                                    <p:anim calcmode="lin" valueType="num">
                                      <p:cBhvr>
                                        <p:cTn id="1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000"/>
                                        <p:tgtEl>
                                          <p:spTgt spid="5">
                                            <p:txEl>
                                              <p:pRg st="0" end="0"/>
                                            </p:txEl>
                                          </p:spTgt>
                                        </p:tgtEl>
                                      </p:cBhvr>
                                    </p:animEffect>
                                    <p:anim calcmode="lin" valueType="num">
                                      <p:cBhvr>
                                        <p:cTn id="2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barn(inVertical)">
                                      <p:cBhvr>
                                        <p:cTn id="32" dur="500"/>
                                        <p:tgtEl>
                                          <p:spTgt spid="5">
                                            <p:txEl>
                                              <p:pRg st="1" end="1"/>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barn(inVertical)">
                                      <p:cBhvr>
                                        <p:cTn id="35" dur="500"/>
                                        <p:tgtEl>
                                          <p:spTgt spid="5">
                                            <p:txEl>
                                              <p:pRg st="2" end="2"/>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Effect transition="in" filter="barn(inVertical)">
                                      <p:cBhvr>
                                        <p:cTn id="3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a:xfrm>
            <a:off x="838200" y="338152"/>
            <a:ext cx="10515600" cy="547687"/>
          </a:xfrm>
          <a:prstGeom prst="rect">
            <a:avLst/>
          </a:prstGeom>
          <a:solidFill>
            <a:srgbClr val="7598D9">
              <a:lumMod val="20000"/>
              <a:lumOff val="80000"/>
            </a:srgbClr>
          </a:solidFill>
        </p:spPr>
        <p:txBody>
          <a:bodyPr lIns="91020" tIns="45510" rIns="91020" bIns="4551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0290">
              <a:defRPr/>
            </a:pPr>
            <a:r>
              <a:rPr lang="en-US" sz="3600" b="1" dirty="0">
                <a:solidFill>
                  <a:srgbClr val="ED7D31">
                    <a:lumMod val="75000"/>
                  </a:srgbClr>
                </a:solidFill>
                <a:latin typeface="Times New Roman" pitchFamily="18" charset="0"/>
                <a:cs typeface="Times New Roman" pitchFamily="18" charset="0"/>
              </a:rPr>
              <a:t>IV. </a:t>
            </a:r>
            <a:r>
              <a:rPr lang="en-US" sz="3600" b="1" dirty="0" err="1">
                <a:solidFill>
                  <a:srgbClr val="ED7D31">
                    <a:lumMod val="75000"/>
                  </a:srgbClr>
                </a:solidFill>
                <a:latin typeface="Times New Roman" pitchFamily="18" charset="0"/>
                <a:cs typeface="Times New Roman" pitchFamily="18" charset="0"/>
              </a:rPr>
              <a:t>Luyện</a:t>
            </a:r>
            <a:r>
              <a:rPr lang="en-US" sz="3600" b="1" dirty="0">
                <a:solidFill>
                  <a:srgbClr val="ED7D31">
                    <a:lumMod val="75000"/>
                  </a:srgbClr>
                </a:solidFill>
                <a:latin typeface="Times New Roman" pitchFamily="18" charset="0"/>
                <a:cs typeface="Times New Roman" pitchFamily="18" charset="0"/>
              </a:rPr>
              <a:t> </a:t>
            </a:r>
            <a:r>
              <a:rPr lang="en-US" sz="3600" b="1" dirty="0" err="1">
                <a:solidFill>
                  <a:srgbClr val="ED7D31">
                    <a:lumMod val="75000"/>
                  </a:srgbClr>
                </a:solidFill>
                <a:latin typeface="Times New Roman" pitchFamily="18" charset="0"/>
                <a:cs typeface="Times New Roman" pitchFamily="18" charset="0"/>
              </a:rPr>
              <a:t>tập</a:t>
            </a:r>
            <a:endParaRPr lang="en-US" sz="3600" b="1" dirty="0">
              <a:solidFill>
                <a:srgbClr val="ED7D31">
                  <a:lumMod val="75000"/>
                </a:srgbClr>
              </a:solidFill>
              <a:latin typeface="Times New Roman" pitchFamily="18" charset="0"/>
              <a:cs typeface="Times New Roman" pitchFamily="18" charset="0"/>
            </a:endParaRPr>
          </a:p>
        </p:txBody>
      </p:sp>
      <p:sp>
        <p:nvSpPr>
          <p:cNvPr id="4" name="TextBox 3"/>
          <p:cNvSpPr txBox="1"/>
          <p:nvPr/>
        </p:nvSpPr>
        <p:spPr>
          <a:xfrm>
            <a:off x="838200" y="1634359"/>
            <a:ext cx="10515600" cy="3246530"/>
          </a:xfrm>
          <a:prstGeom prst="rect">
            <a:avLst/>
          </a:prstGeom>
          <a:noFill/>
        </p:spPr>
        <p:txBody>
          <a:bodyPr wrap="square" rtlCol="0">
            <a:spAutoFit/>
          </a:bodyPr>
          <a:lstStyle/>
          <a:p>
            <a:pPr marL="342900" marR="0" lvl="0" indent="-342900" defTabSz="914400" eaLnBrk="1" fontAlgn="auto" latinLnBrk="0" hangingPunct="1">
              <a:lnSpc>
                <a:spcPct val="150000"/>
              </a:lnSpc>
              <a:spcBef>
                <a:spcPts val="0"/>
              </a:spcBef>
              <a:spcAft>
                <a:spcPts val="0"/>
              </a:spcAft>
              <a:buClrTx/>
              <a:buSzTx/>
              <a:buFontTx/>
              <a:buAutoNum type="arabicPeriod"/>
              <a:tabLst/>
              <a:defRPr/>
            </a:pPr>
            <a:r>
              <a:rPr kumimoji="0" lang="vi-VN" sz="2800" b="1" i="1" u="none" strike="noStrike" kern="0" cap="none" spc="0" normalizeH="0" baseline="0" noProof="0" dirty="0">
                <a:ln>
                  <a:noFill/>
                </a:ln>
                <a:solidFill>
                  <a:srgbClr val="FF0000"/>
                </a:solidFill>
                <a:effectLst/>
                <a:uLnTx/>
                <a:uFillTx/>
                <a:latin typeface="Times New Roman" pitchFamily="18" charset="0"/>
                <a:cs typeface="Times New Roman" pitchFamily="18" charset="0"/>
              </a:rPr>
              <a:t>Bài thơ Việt Bắc ra đời năm nào?</a:t>
            </a:r>
          </a:p>
          <a:p>
            <a:pPr marL="342900" marR="0" lvl="0" indent="-342900" defTabSz="914400" eaLnBrk="1" fontAlgn="auto" latinLnBrk="0" hangingPunct="1">
              <a:lnSpc>
                <a:spcPct val="150000"/>
              </a:lnSpc>
              <a:spcBef>
                <a:spcPts val="0"/>
              </a:spcBef>
              <a:spcAft>
                <a:spcPts val="0"/>
              </a:spcAft>
              <a:buClrTx/>
              <a:buSzTx/>
              <a:buFontTx/>
              <a:buAutoNum type="alphaUcPeriod"/>
              <a:tabLst/>
              <a:defRPr/>
            </a:pPr>
            <a:r>
              <a:rPr kumimoji="0" lang="vi-VN" sz="2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1945</a:t>
            </a:r>
          </a:p>
          <a:p>
            <a:pPr marL="342900" marR="0" lvl="0" indent="-342900" defTabSz="914400" eaLnBrk="1" fontAlgn="auto" latinLnBrk="0" hangingPunct="1">
              <a:lnSpc>
                <a:spcPct val="150000"/>
              </a:lnSpc>
              <a:spcBef>
                <a:spcPts val="0"/>
              </a:spcBef>
              <a:spcAft>
                <a:spcPts val="0"/>
              </a:spcAft>
              <a:buClrTx/>
              <a:buSzTx/>
              <a:buFontTx/>
              <a:buAutoNum type="alphaUcPeriod"/>
              <a:tabLst/>
              <a:defRPr/>
            </a:pPr>
            <a:r>
              <a:rPr kumimoji="0" lang="vi-VN" sz="2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1946</a:t>
            </a:r>
          </a:p>
          <a:p>
            <a:pPr marL="342900" marR="0" lvl="0" indent="-342900" defTabSz="914400" eaLnBrk="1" fontAlgn="auto" latinLnBrk="0" hangingPunct="1">
              <a:lnSpc>
                <a:spcPct val="150000"/>
              </a:lnSpc>
              <a:spcBef>
                <a:spcPts val="0"/>
              </a:spcBef>
              <a:spcAft>
                <a:spcPts val="0"/>
              </a:spcAft>
              <a:buClrTx/>
              <a:buSzTx/>
              <a:buFontTx/>
              <a:buAutoNum type="alphaUcPeriod"/>
              <a:tabLst/>
              <a:defRPr/>
            </a:pPr>
            <a:r>
              <a:rPr kumimoji="0" lang="vi-VN" sz="2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1950</a:t>
            </a:r>
          </a:p>
          <a:p>
            <a:pPr marL="342900" marR="0" lvl="0" indent="-342900" defTabSz="914400" eaLnBrk="1" fontAlgn="auto" latinLnBrk="0" hangingPunct="1">
              <a:lnSpc>
                <a:spcPct val="150000"/>
              </a:lnSpc>
              <a:spcBef>
                <a:spcPts val="0"/>
              </a:spcBef>
              <a:spcAft>
                <a:spcPts val="0"/>
              </a:spcAft>
              <a:buClrTx/>
              <a:buSzTx/>
              <a:buFontTx/>
              <a:buAutoNum type="alphaUcPeriod"/>
              <a:tabLst/>
              <a:defRPr/>
            </a:pPr>
            <a:r>
              <a:rPr kumimoji="0" lang="vi-VN" sz="2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1954</a:t>
            </a:r>
            <a:endParaRPr kumimoji="0" lang="en-US" sz="2800" b="0" i="0"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5" name="Oval 4"/>
          <p:cNvSpPr/>
          <p:nvPr/>
        </p:nvSpPr>
        <p:spPr>
          <a:xfrm>
            <a:off x="653786" y="4432406"/>
            <a:ext cx="609600" cy="381000"/>
          </a:xfrm>
          <a:prstGeom prst="ellipse">
            <a:avLst/>
          </a:prstGeom>
          <a:solidFill>
            <a:srgbClr val="FF0000"/>
          </a:solidFill>
          <a:ln w="15875" cap="flat" cmpd="sng" algn="ctr">
            <a:solidFill>
              <a:srgbClr val="7FD13B">
                <a:shade val="50000"/>
                <a:shade val="75000"/>
                <a:satMod val="125000"/>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dirty="0">
                <a:ln>
                  <a:noFill/>
                </a:ln>
                <a:solidFill>
                  <a:prstClr val="black"/>
                </a:solidFill>
                <a:effectLst/>
                <a:uLnTx/>
                <a:uFillTx/>
                <a:latin typeface="Times New Roman"/>
                <a:ea typeface="+mn-ea"/>
                <a:cs typeface="+mn-cs"/>
              </a:rPr>
              <a:t>D</a:t>
            </a:r>
            <a:endParaRPr kumimoji="0" lang="en-US" sz="1800" b="0" i="0" u="none" strike="noStrike" kern="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358862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a:xfrm>
            <a:off x="838200" y="338152"/>
            <a:ext cx="10515600" cy="547687"/>
          </a:xfrm>
          <a:prstGeom prst="rect">
            <a:avLst/>
          </a:prstGeom>
          <a:solidFill>
            <a:srgbClr val="7598D9">
              <a:lumMod val="20000"/>
              <a:lumOff val="80000"/>
            </a:srgbClr>
          </a:solidFill>
        </p:spPr>
        <p:txBody>
          <a:bodyPr lIns="91020" tIns="45510" rIns="91020" bIns="4551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0290">
              <a:defRPr/>
            </a:pPr>
            <a:r>
              <a:rPr lang="en-US" sz="3600" b="1" dirty="0">
                <a:solidFill>
                  <a:srgbClr val="ED7D31">
                    <a:lumMod val="75000"/>
                  </a:srgbClr>
                </a:solidFill>
                <a:latin typeface="Times New Roman" pitchFamily="18" charset="0"/>
                <a:cs typeface="Times New Roman" pitchFamily="18" charset="0"/>
              </a:rPr>
              <a:t>IV. </a:t>
            </a:r>
            <a:r>
              <a:rPr lang="en-US" sz="3600" b="1" dirty="0" err="1">
                <a:solidFill>
                  <a:srgbClr val="ED7D31">
                    <a:lumMod val="75000"/>
                  </a:srgbClr>
                </a:solidFill>
                <a:latin typeface="Times New Roman" pitchFamily="18" charset="0"/>
                <a:cs typeface="Times New Roman" pitchFamily="18" charset="0"/>
              </a:rPr>
              <a:t>Luyện</a:t>
            </a:r>
            <a:r>
              <a:rPr lang="en-US" sz="3600" b="1" dirty="0">
                <a:solidFill>
                  <a:srgbClr val="ED7D31">
                    <a:lumMod val="75000"/>
                  </a:srgbClr>
                </a:solidFill>
                <a:latin typeface="Times New Roman" pitchFamily="18" charset="0"/>
                <a:cs typeface="Times New Roman" pitchFamily="18" charset="0"/>
              </a:rPr>
              <a:t> </a:t>
            </a:r>
            <a:r>
              <a:rPr lang="en-US" sz="3600" b="1" dirty="0" err="1">
                <a:solidFill>
                  <a:srgbClr val="ED7D31">
                    <a:lumMod val="75000"/>
                  </a:srgbClr>
                </a:solidFill>
                <a:latin typeface="Times New Roman" pitchFamily="18" charset="0"/>
                <a:cs typeface="Times New Roman" pitchFamily="18" charset="0"/>
              </a:rPr>
              <a:t>tập</a:t>
            </a:r>
            <a:endParaRPr lang="en-US" sz="3600" b="1" dirty="0">
              <a:solidFill>
                <a:srgbClr val="ED7D31">
                  <a:lumMod val="75000"/>
                </a:srgbClr>
              </a:solidFill>
              <a:latin typeface="Times New Roman" pitchFamily="18" charset="0"/>
              <a:cs typeface="Times New Roman" pitchFamily="18" charset="0"/>
            </a:endParaRPr>
          </a:p>
        </p:txBody>
      </p:sp>
      <p:sp>
        <p:nvSpPr>
          <p:cNvPr id="6" name="TextBox 5"/>
          <p:cNvSpPr txBox="1"/>
          <p:nvPr/>
        </p:nvSpPr>
        <p:spPr>
          <a:xfrm>
            <a:off x="499235" y="1634698"/>
            <a:ext cx="11198773" cy="3508653"/>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vi-VN" sz="2800" b="1" i="1" u="none" strike="noStrike" kern="0" cap="none" spc="0" normalizeH="0" baseline="0" noProof="0" dirty="0">
                <a:ln>
                  <a:noFill/>
                </a:ln>
                <a:solidFill>
                  <a:srgbClr val="FF0000"/>
                </a:solidFill>
                <a:effectLst/>
                <a:uLnTx/>
                <a:uFillTx/>
                <a:latin typeface="Times New Roman" pitchFamily="18" charset="0"/>
                <a:cs typeface="Times New Roman" pitchFamily="18" charset="0"/>
              </a:rPr>
              <a:t>2. Sự kiện lịch sử nào không tác động đến hoàn cảnh ra đời của bài thơ?</a:t>
            </a:r>
          </a:p>
          <a:p>
            <a:pPr marL="342900" marR="0" lvl="0" indent="-342900" defTabSz="914400" eaLnBrk="1" fontAlgn="auto" latinLnBrk="0" hangingPunct="1">
              <a:lnSpc>
                <a:spcPct val="150000"/>
              </a:lnSpc>
              <a:spcBef>
                <a:spcPts val="0"/>
              </a:spcBef>
              <a:spcAft>
                <a:spcPts val="0"/>
              </a:spcAft>
              <a:buClrTx/>
              <a:buSzTx/>
              <a:buFontTx/>
              <a:buAutoNum type="alphaUcPeriod"/>
              <a:tabLst/>
              <a:defRPr/>
            </a:pPr>
            <a:r>
              <a:rPr kumimoji="0" lang="vi-VN"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Chiến dịch Điện Biên Phủ thắng lợi.</a:t>
            </a:r>
          </a:p>
          <a:p>
            <a:pPr marL="342900" marR="0" lvl="0" indent="-342900" defTabSz="914400" eaLnBrk="1" fontAlgn="auto" latinLnBrk="0" hangingPunct="1">
              <a:lnSpc>
                <a:spcPct val="150000"/>
              </a:lnSpc>
              <a:spcBef>
                <a:spcPts val="0"/>
              </a:spcBef>
              <a:spcAft>
                <a:spcPts val="0"/>
              </a:spcAft>
              <a:buClrTx/>
              <a:buSzTx/>
              <a:buFontTx/>
              <a:buAutoNum type="alphaUcPeriod"/>
              <a:tabLst/>
              <a:defRPr/>
            </a:pPr>
            <a:r>
              <a:rPr kumimoji="0" lang="vi-VN"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Hiệp định Giơ – ne – vơ về Đông Dương được kí kết.</a:t>
            </a:r>
          </a:p>
          <a:p>
            <a:pPr marL="342900" marR="0" lvl="0" indent="-342900" defTabSz="914400" eaLnBrk="1" fontAlgn="auto" latinLnBrk="0" hangingPunct="1">
              <a:lnSpc>
                <a:spcPct val="150000"/>
              </a:lnSpc>
              <a:spcBef>
                <a:spcPts val="0"/>
              </a:spcBef>
              <a:spcAft>
                <a:spcPts val="0"/>
              </a:spcAft>
              <a:buClrTx/>
              <a:buSzTx/>
              <a:buFontTx/>
              <a:buAutoNum type="alphaUcPeriod"/>
              <a:tabLst/>
              <a:defRPr/>
            </a:pPr>
            <a:r>
              <a:rPr kumimoji="0" lang="vi-VN"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Tháng 10-1954 các cơ quan Trung ương của Đảng và Chính phủ rời chiến khu Việc Bắc trở về Hà Nội.</a:t>
            </a:r>
          </a:p>
          <a:p>
            <a:pPr marL="342900" marR="0" lvl="0" indent="-342900" defTabSz="914400" eaLnBrk="1" fontAlgn="auto" latinLnBrk="0" hangingPunct="1">
              <a:lnSpc>
                <a:spcPct val="150000"/>
              </a:lnSpc>
              <a:spcBef>
                <a:spcPts val="0"/>
              </a:spcBef>
              <a:spcAft>
                <a:spcPts val="0"/>
              </a:spcAft>
              <a:buClrTx/>
              <a:buSzTx/>
              <a:buFontTx/>
              <a:buAutoNum type="alphaUcPeriod"/>
              <a:tabLst/>
              <a:defRPr/>
            </a:pPr>
            <a:r>
              <a:rPr kumimoji="0" lang="vi-VN"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Miền Bắc bắt tay vào xây dựng CNXH.</a:t>
            </a:r>
            <a:endPar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7" name="Oval 6"/>
          <p:cNvSpPr/>
          <p:nvPr/>
        </p:nvSpPr>
        <p:spPr>
          <a:xfrm>
            <a:off x="348986" y="4622906"/>
            <a:ext cx="609600" cy="381000"/>
          </a:xfrm>
          <a:prstGeom prst="ellipse">
            <a:avLst/>
          </a:prstGeom>
          <a:solidFill>
            <a:srgbClr val="FF0000"/>
          </a:solidFill>
          <a:ln w="15875" cap="flat" cmpd="sng" algn="ctr">
            <a:solidFill>
              <a:srgbClr val="7FD13B">
                <a:shade val="50000"/>
                <a:shade val="75000"/>
                <a:satMod val="125000"/>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dirty="0">
                <a:ln>
                  <a:noFill/>
                </a:ln>
                <a:solidFill>
                  <a:prstClr val="black"/>
                </a:solidFill>
                <a:effectLst/>
                <a:uLnTx/>
                <a:uFillTx/>
                <a:latin typeface="Times New Roman"/>
                <a:ea typeface="+mn-ea"/>
                <a:cs typeface="+mn-cs"/>
              </a:rPr>
              <a:t>D</a:t>
            </a:r>
            <a:endParaRPr kumimoji="0" lang="en-US" sz="1800" b="0" i="0" u="none" strike="noStrike" kern="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48480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a:xfrm>
            <a:off x="838200" y="338152"/>
            <a:ext cx="10515600" cy="547687"/>
          </a:xfrm>
          <a:prstGeom prst="rect">
            <a:avLst/>
          </a:prstGeom>
          <a:solidFill>
            <a:srgbClr val="7598D9">
              <a:lumMod val="20000"/>
              <a:lumOff val="80000"/>
            </a:srgbClr>
          </a:solidFill>
        </p:spPr>
        <p:txBody>
          <a:bodyPr lIns="91020" tIns="45510" rIns="91020" bIns="4551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0290">
              <a:defRPr/>
            </a:pPr>
            <a:r>
              <a:rPr lang="en-US" sz="3600" b="1" dirty="0">
                <a:solidFill>
                  <a:srgbClr val="ED7D31">
                    <a:lumMod val="75000"/>
                  </a:srgbClr>
                </a:solidFill>
                <a:latin typeface="Times New Roman" pitchFamily="18" charset="0"/>
                <a:cs typeface="Times New Roman" pitchFamily="18" charset="0"/>
              </a:rPr>
              <a:t>IV. </a:t>
            </a:r>
            <a:r>
              <a:rPr lang="en-US" sz="3600" b="1" dirty="0" err="1">
                <a:solidFill>
                  <a:srgbClr val="ED7D31">
                    <a:lumMod val="75000"/>
                  </a:srgbClr>
                </a:solidFill>
                <a:latin typeface="Times New Roman" pitchFamily="18" charset="0"/>
                <a:cs typeface="Times New Roman" pitchFamily="18" charset="0"/>
              </a:rPr>
              <a:t>Luyện</a:t>
            </a:r>
            <a:r>
              <a:rPr lang="en-US" sz="3600" b="1" dirty="0">
                <a:solidFill>
                  <a:srgbClr val="ED7D31">
                    <a:lumMod val="75000"/>
                  </a:srgbClr>
                </a:solidFill>
                <a:latin typeface="Times New Roman" pitchFamily="18" charset="0"/>
                <a:cs typeface="Times New Roman" pitchFamily="18" charset="0"/>
              </a:rPr>
              <a:t> </a:t>
            </a:r>
            <a:r>
              <a:rPr lang="en-US" sz="3600" b="1" dirty="0" err="1">
                <a:solidFill>
                  <a:srgbClr val="ED7D31">
                    <a:lumMod val="75000"/>
                  </a:srgbClr>
                </a:solidFill>
                <a:latin typeface="Times New Roman" pitchFamily="18" charset="0"/>
                <a:cs typeface="Times New Roman" pitchFamily="18" charset="0"/>
              </a:rPr>
              <a:t>tập</a:t>
            </a:r>
            <a:endParaRPr lang="en-US" sz="3600" b="1" dirty="0">
              <a:solidFill>
                <a:srgbClr val="ED7D31">
                  <a:lumMod val="75000"/>
                </a:srgbClr>
              </a:solidFill>
              <a:latin typeface="Times New Roman" pitchFamily="18" charset="0"/>
              <a:cs typeface="Times New Roman" pitchFamily="18" charset="0"/>
            </a:endParaRPr>
          </a:p>
        </p:txBody>
      </p:sp>
      <p:sp>
        <p:nvSpPr>
          <p:cNvPr id="5" name="TextBox 4"/>
          <p:cNvSpPr txBox="1"/>
          <p:nvPr/>
        </p:nvSpPr>
        <p:spPr>
          <a:xfrm>
            <a:off x="641131" y="1429735"/>
            <a:ext cx="10930759" cy="324653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vi-VN" sz="2800" b="1" i="1" u="none" strike="noStrike" kern="0" cap="none" spc="0" normalizeH="0" baseline="0" noProof="0" dirty="0">
                <a:ln>
                  <a:noFill/>
                </a:ln>
                <a:solidFill>
                  <a:srgbClr val="FF0000"/>
                </a:solidFill>
                <a:effectLst/>
                <a:uLnTx/>
                <a:uFillTx/>
                <a:latin typeface="Times New Roman" pitchFamily="18" charset="0"/>
                <a:cs typeface="Times New Roman" pitchFamily="18" charset="0"/>
              </a:rPr>
              <a:t>3. Bài thơ là lời của ai?</a:t>
            </a:r>
          </a:p>
          <a:p>
            <a:pPr marL="342900" marR="0" lvl="0" indent="-342900" defTabSz="914400" eaLnBrk="1" fontAlgn="auto" latinLnBrk="0" hangingPunct="1">
              <a:lnSpc>
                <a:spcPct val="150000"/>
              </a:lnSpc>
              <a:spcBef>
                <a:spcPts val="0"/>
              </a:spcBef>
              <a:spcAft>
                <a:spcPts val="0"/>
              </a:spcAft>
              <a:buClrTx/>
              <a:buSzTx/>
              <a:buFontTx/>
              <a:buAutoNum type="alphaUcPeriod"/>
              <a:tabLst/>
              <a:defRPr/>
            </a:pPr>
            <a:r>
              <a:rPr kumimoji="0" lang="vi-VN" sz="2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Của một chàng trai nói với một cô gái.</a:t>
            </a:r>
          </a:p>
          <a:p>
            <a:pPr marL="342900" marR="0" lvl="0" indent="-342900" defTabSz="914400" eaLnBrk="1" fontAlgn="auto" latinLnBrk="0" hangingPunct="1">
              <a:lnSpc>
                <a:spcPct val="150000"/>
              </a:lnSpc>
              <a:spcBef>
                <a:spcPts val="0"/>
              </a:spcBef>
              <a:spcAft>
                <a:spcPts val="0"/>
              </a:spcAft>
              <a:buClrTx/>
              <a:buSzTx/>
              <a:buFontTx/>
              <a:buAutoNum type="alphaUcPeriod"/>
              <a:tabLst/>
              <a:defRPr/>
            </a:pPr>
            <a:r>
              <a:rPr kumimoji="0" lang="vi-VN" sz="2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Của hai người: người ở lại và người ra đi.</a:t>
            </a:r>
          </a:p>
          <a:p>
            <a:pPr marL="342900" marR="0" lvl="0" indent="-342900" defTabSz="914400" eaLnBrk="1" fontAlgn="auto" latinLnBrk="0" hangingPunct="1">
              <a:lnSpc>
                <a:spcPct val="150000"/>
              </a:lnSpc>
              <a:spcBef>
                <a:spcPts val="0"/>
              </a:spcBef>
              <a:spcAft>
                <a:spcPts val="0"/>
              </a:spcAft>
              <a:buClrTx/>
              <a:buSzTx/>
              <a:buFontTx/>
              <a:buAutoNum type="alphaUcPeriod"/>
              <a:tabLst/>
              <a:defRPr/>
            </a:pPr>
            <a:r>
              <a:rPr kumimoji="0" lang="vi-VN" sz="2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Của cán bộ kháng chiến về xuôi nói với nhân dân Việt Bắc.</a:t>
            </a:r>
          </a:p>
          <a:p>
            <a:pPr marL="342900" marR="0" lvl="0" indent="-342900" defTabSz="914400" eaLnBrk="1" fontAlgn="auto" latinLnBrk="0" hangingPunct="1">
              <a:lnSpc>
                <a:spcPct val="150000"/>
              </a:lnSpc>
              <a:spcBef>
                <a:spcPts val="0"/>
              </a:spcBef>
              <a:spcAft>
                <a:spcPts val="0"/>
              </a:spcAft>
              <a:buClrTx/>
              <a:buSzTx/>
              <a:buFontTx/>
              <a:buAutoNum type="alphaUcPeriod"/>
              <a:tabLst/>
              <a:defRPr/>
            </a:pPr>
            <a:r>
              <a:rPr kumimoji="0" lang="vi-VN" sz="2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Của nhân dân Việt Bắc nói với cán bộ kháng chiến về xuôi.</a:t>
            </a:r>
            <a:endParaRPr kumimoji="0" lang="en-US" sz="2800" b="0" i="0"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9" name="Oval 8"/>
          <p:cNvSpPr/>
          <p:nvPr/>
        </p:nvSpPr>
        <p:spPr>
          <a:xfrm>
            <a:off x="533400" y="2924264"/>
            <a:ext cx="609600" cy="381000"/>
          </a:xfrm>
          <a:prstGeom prst="ellipse">
            <a:avLst/>
          </a:prstGeom>
          <a:solidFill>
            <a:srgbClr val="FF0000"/>
          </a:solidFill>
          <a:ln w="15875" cap="flat" cmpd="sng" algn="ctr">
            <a:solidFill>
              <a:srgbClr val="7FD13B">
                <a:shade val="50000"/>
                <a:shade val="75000"/>
                <a:satMod val="125000"/>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black"/>
                </a:solidFill>
                <a:effectLst/>
                <a:uLnTx/>
                <a:uFillTx/>
                <a:latin typeface="Times New Roman"/>
                <a:ea typeface="+mn-ea"/>
                <a:cs typeface="+mn-cs"/>
              </a:rPr>
              <a:t>B</a:t>
            </a:r>
            <a:endParaRPr kumimoji="0" lang="en-US" sz="1800" b="1" i="0" u="none" strike="noStrike" kern="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86726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83"/>
        <p:cNvGrpSpPr/>
        <p:nvPr/>
      </p:nvGrpSpPr>
      <p:grpSpPr>
        <a:xfrm>
          <a:off x="0" y="0"/>
          <a:ext cx="0" cy="0"/>
          <a:chOff x="0" y="0"/>
          <a:chExt cx="0" cy="0"/>
        </a:xfrm>
      </p:grpSpPr>
      <p:sp>
        <p:nvSpPr>
          <p:cNvPr id="84" name="Google Shape;84;p1">
            <a:hlinkClick r:id="rId3" action="ppaction://hlinksldjump"/>
          </p:cNvPr>
          <p:cNvSpPr/>
          <p:nvPr/>
        </p:nvSpPr>
        <p:spPr>
          <a:xfrm>
            <a:off x="1376092" y="1847892"/>
            <a:ext cx="457200" cy="457200"/>
          </a:xfrm>
          <a:prstGeom prst="rect">
            <a:avLst/>
          </a:prstGeom>
          <a:solidFill>
            <a:srgbClr val="7030A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sz="1600" b="1" kern="0">
                <a:solidFill>
                  <a:srgbClr val="FFFFFF"/>
                </a:solidFill>
                <a:latin typeface="Times New Roman" pitchFamily="18" charset="0"/>
                <a:ea typeface="Tahoma"/>
                <a:cs typeface="Times New Roman" pitchFamily="18" charset="0"/>
                <a:sym typeface="Tahoma"/>
              </a:rPr>
              <a:t>1</a:t>
            </a:r>
            <a:endParaRPr sz="1600" b="1" kern="0">
              <a:solidFill>
                <a:srgbClr val="FFFFFF"/>
              </a:solidFill>
              <a:latin typeface="Times New Roman" pitchFamily="18" charset="0"/>
              <a:ea typeface="Tahoma"/>
              <a:cs typeface="Times New Roman" pitchFamily="18" charset="0"/>
              <a:sym typeface="Tahoma"/>
            </a:endParaRPr>
          </a:p>
        </p:txBody>
      </p:sp>
      <p:sp>
        <p:nvSpPr>
          <p:cNvPr id="92" name="Google Shape;92;p1"/>
          <p:cNvSpPr/>
          <p:nvPr/>
        </p:nvSpPr>
        <p:spPr>
          <a:xfrm>
            <a:off x="5643292" y="18478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93" name="Google Shape;93;p1"/>
          <p:cNvSpPr/>
          <p:nvPr/>
        </p:nvSpPr>
        <p:spPr>
          <a:xfrm>
            <a:off x="6100492" y="18478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94" name="Google Shape;94;p1"/>
          <p:cNvSpPr/>
          <p:nvPr/>
        </p:nvSpPr>
        <p:spPr>
          <a:xfrm>
            <a:off x="6557692" y="18478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107" name="Google Shape;107;p1"/>
          <p:cNvSpPr/>
          <p:nvPr/>
        </p:nvSpPr>
        <p:spPr>
          <a:xfrm>
            <a:off x="1376092" y="1847892"/>
            <a:ext cx="457200" cy="457200"/>
          </a:xfrm>
          <a:prstGeom prst="rect">
            <a:avLst/>
          </a:prstGeom>
          <a:solidFill>
            <a:schemeClr val="dk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sz="1600" b="1" kern="0">
                <a:solidFill>
                  <a:srgbClr val="FFFFFF"/>
                </a:solidFill>
                <a:latin typeface="Times New Roman" pitchFamily="18" charset="0"/>
                <a:ea typeface="Tahoma"/>
                <a:cs typeface="Times New Roman" pitchFamily="18" charset="0"/>
                <a:sym typeface="Tahoma"/>
              </a:rPr>
              <a:t>1</a:t>
            </a:r>
            <a:endParaRPr sz="1600" b="1" kern="0">
              <a:solidFill>
                <a:srgbClr val="FFFFFF"/>
              </a:solidFill>
              <a:latin typeface="Times New Roman" pitchFamily="18" charset="0"/>
              <a:ea typeface="Tahoma"/>
              <a:cs typeface="Times New Roman" pitchFamily="18" charset="0"/>
              <a:sym typeface="Tahoma"/>
            </a:endParaRPr>
          </a:p>
        </p:txBody>
      </p:sp>
      <p:sp>
        <p:nvSpPr>
          <p:cNvPr id="115" name="Google Shape;115;p1"/>
          <p:cNvSpPr/>
          <p:nvPr/>
        </p:nvSpPr>
        <p:spPr>
          <a:xfrm>
            <a:off x="5643292" y="18478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00"/>
                </a:solidFill>
                <a:latin typeface="Times New Roman" pitchFamily="18" charset="0"/>
                <a:ea typeface="Tahoma"/>
                <a:cs typeface="Times New Roman" pitchFamily="18" charset="0"/>
                <a:sym typeface="Tahoma"/>
              </a:rPr>
              <a:t>V</a:t>
            </a:r>
            <a:endParaRPr b="1" kern="0" dirty="0">
              <a:solidFill>
                <a:srgbClr val="FFFF00"/>
              </a:solidFill>
              <a:latin typeface="Times New Roman" pitchFamily="18" charset="0"/>
              <a:ea typeface="Tahoma"/>
              <a:cs typeface="Times New Roman" pitchFamily="18" charset="0"/>
              <a:sym typeface="Tahoma"/>
            </a:endParaRPr>
          </a:p>
        </p:txBody>
      </p:sp>
      <p:sp>
        <p:nvSpPr>
          <p:cNvPr id="116" name="Google Shape;116;p1"/>
          <p:cNvSpPr/>
          <p:nvPr/>
        </p:nvSpPr>
        <p:spPr>
          <a:xfrm>
            <a:off x="6100492" y="18478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O</a:t>
            </a:r>
            <a:endParaRPr b="1" kern="0" dirty="0">
              <a:solidFill>
                <a:srgbClr val="FFFFFF"/>
              </a:solidFill>
              <a:latin typeface="Times New Roman" pitchFamily="18" charset="0"/>
              <a:ea typeface="Tahoma"/>
              <a:cs typeface="Times New Roman" pitchFamily="18" charset="0"/>
              <a:sym typeface="Tahoma"/>
            </a:endParaRPr>
          </a:p>
        </p:txBody>
      </p:sp>
      <p:sp>
        <p:nvSpPr>
          <p:cNvPr id="117" name="Google Shape;117;p1"/>
          <p:cNvSpPr/>
          <p:nvPr/>
        </p:nvSpPr>
        <p:spPr>
          <a:xfrm>
            <a:off x="6557692" y="18478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I</a:t>
            </a:r>
            <a:endParaRPr b="1" kern="0" dirty="0">
              <a:solidFill>
                <a:srgbClr val="FFFFFF"/>
              </a:solidFill>
              <a:latin typeface="Times New Roman" pitchFamily="18" charset="0"/>
              <a:ea typeface="Tahoma"/>
              <a:cs typeface="Times New Roman" pitchFamily="18" charset="0"/>
              <a:sym typeface="Tahoma"/>
            </a:endParaRPr>
          </a:p>
        </p:txBody>
      </p:sp>
      <p:sp>
        <p:nvSpPr>
          <p:cNvPr id="130" name="Google Shape;130;p1">
            <a:hlinkClick r:id="rId4" action="ppaction://hlinksldjump"/>
          </p:cNvPr>
          <p:cNvSpPr/>
          <p:nvPr/>
        </p:nvSpPr>
        <p:spPr>
          <a:xfrm>
            <a:off x="1376092" y="2305092"/>
            <a:ext cx="457200" cy="457200"/>
          </a:xfrm>
          <a:prstGeom prst="rect">
            <a:avLst/>
          </a:prstGeom>
          <a:solidFill>
            <a:srgbClr val="7030A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sz="1600" b="1" kern="0">
                <a:solidFill>
                  <a:srgbClr val="FFFFFF"/>
                </a:solidFill>
                <a:latin typeface="Times New Roman" pitchFamily="18" charset="0"/>
                <a:ea typeface="Tahoma"/>
                <a:cs typeface="Times New Roman" pitchFamily="18" charset="0"/>
                <a:sym typeface="Tahoma"/>
              </a:rPr>
              <a:t>2</a:t>
            </a:r>
            <a:endParaRPr sz="1600" b="1" kern="0">
              <a:solidFill>
                <a:srgbClr val="FFFFFF"/>
              </a:solidFill>
              <a:latin typeface="Times New Roman" pitchFamily="18" charset="0"/>
              <a:ea typeface="Tahoma"/>
              <a:cs typeface="Times New Roman" pitchFamily="18" charset="0"/>
              <a:sym typeface="Tahoma"/>
            </a:endParaRPr>
          </a:p>
        </p:txBody>
      </p:sp>
      <p:sp>
        <p:nvSpPr>
          <p:cNvPr id="136" name="Google Shape;136;p1"/>
          <p:cNvSpPr/>
          <p:nvPr/>
        </p:nvSpPr>
        <p:spPr>
          <a:xfrm>
            <a:off x="4728892" y="23050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137" name="Google Shape;137;p1"/>
          <p:cNvSpPr/>
          <p:nvPr/>
        </p:nvSpPr>
        <p:spPr>
          <a:xfrm>
            <a:off x="5186092" y="23050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138" name="Google Shape;138;p1"/>
          <p:cNvSpPr/>
          <p:nvPr/>
        </p:nvSpPr>
        <p:spPr>
          <a:xfrm>
            <a:off x="5643292" y="23050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139" name="Google Shape;139;p1"/>
          <p:cNvSpPr/>
          <p:nvPr/>
        </p:nvSpPr>
        <p:spPr>
          <a:xfrm>
            <a:off x="6100492" y="23050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140" name="Google Shape;140;p1"/>
          <p:cNvSpPr/>
          <p:nvPr/>
        </p:nvSpPr>
        <p:spPr>
          <a:xfrm>
            <a:off x="6557692" y="23050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141" name="Google Shape;141;p1"/>
          <p:cNvSpPr/>
          <p:nvPr/>
        </p:nvSpPr>
        <p:spPr>
          <a:xfrm>
            <a:off x="7014892" y="23050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142" name="Google Shape;142;p1"/>
          <p:cNvSpPr/>
          <p:nvPr/>
        </p:nvSpPr>
        <p:spPr>
          <a:xfrm>
            <a:off x="7472092" y="23050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143" name="Google Shape;143;p1"/>
          <p:cNvSpPr/>
          <p:nvPr/>
        </p:nvSpPr>
        <p:spPr>
          <a:xfrm>
            <a:off x="7929292" y="23050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153" name="Google Shape;153;p1"/>
          <p:cNvSpPr/>
          <p:nvPr/>
        </p:nvSpPr>
        <p:spPr>
          <a:xfrm>
            <a:off x="1360340" y="2305092"/>
            <a:ext cx="457200" cy="457200"/>
          </a:xfrm>
          <a:prstGeom prst="rect">
            <a:avLst/>
          </a:prstGeom>
          <a:solidFill>
            <a:schemeClr val="dk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sz="1600" b="1" kern="0" dirty="0">
                <a:solidFill>
                  <a:srgbClr val="FFFFFF"/>
                </a:solidFill>
                <a:latin typeface="Times New Roman" pitchFamily="18" charset="0"/>
                <a:ea typeface="Tahoma"/>
                <a:cs typeface="Times New Roman" pitchFamily="18" charset="0"/>
                <a:sym typeface="Tahoma"/>
              </a:rPr>
              <a:t>2</a:t>
            </a:r>
            <a:endParaRPr sz="1600" b="1" kern="0" dirty="0">
              <a:solidFill>
                <a:srgbClr val="FFFFFF"/>
              </a:solidFill>
              <a:latin typeface="Times New Roman" pitchFamily="18" charset="0"/>
              <a:ea typeface="Tahoma"/>
              <a:cs typeface="Times New Roman" pitchFamily="18" charset="0"/>
              <a:sym typeface="Tahoma"/>
            </a:endParaRPr>
          </a:p>
        </p:txBody>
      </p:sp>
      <p:sp>
        <p:nvSpPr>
          <p:cNvPr id="159" name="Google Shape;159;p1"/>
          <p:cNvSpPr/>
          <p:nvPr/>
        </p:nvSpPr>
        <p:spPr>
          <a:xfrm>
            <a:off x="4728892" y="23050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C</a:t>
            </a:r>
            <a:endParaRPr b="1" kern="0" dirty="0">
              <a:solidFill>
                <a:srgbClr val="FFFFFF"/>
              </a:solidFill>
              <a:latin typeface="Times New Roman" pitchFamily="18" charset="0"/>
              <a:ea typeface="Tahoma"/>
              <a:cs typeface="Times New Roman" pitchFamily="18" charset="0"/>
              <a:sym typeface="Tahoma"/>
            </a:endParaRPr>
          </a:p>
        </p:txBody>
      </p:sp>
      <p:sp>
        <p:nvSpPr>
          <p:cNvPr id="160" name="Google Shape;160;p1"/>
          <p:cNvSpPr/>
          <p:nvPr/>
        </p:nvSpPr>
        <p:spPr>
          <a:xfrm>
            <a:off x="5186092" y="23050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H</a:t>
            </a:r>
            <a:endParaRPr b="1" kern="0" dirty="0">
              <a:solidFill>
                <a:srgbClr val="FFFFFF"/>
              </a:solidFill>
              <a:latin typeface="Times New Roman" pitchFamily="18" charset="0"/>
              <a:ea typeface="Tahoma"/>
              <a:cs typeface="Times New Roman" pitchFamily="18" charset="0"/>
              <a:sym typeface="Tahoma"/>
            </a:endParaRPr>
          </a:p>
        </p:txBody>
      </p:sp>
      <p:sp>
        <p:nvSpPr>
          <p:cNvPr id="161" name="Google Shape;161;p1"/>
          <p:cNvSpPr/>
          <p:nvPr/>
        </p:nvSpPr>
        <p:spPr>
          <a:xfrm>
            <a:off x="5643292" y="23050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00"/>
                </a:solidFill>
                <a:latin typeface="Times New Roman" pitchFamily="18" charset="0"/>
                <a:ea typeface="Tahoma"/>
                <a:cs typeface="Times New Roman" pitchFamily="18" charset="0"/>
                <a:sym typeface="Tahoma"/>
              </a:rPr>
              <a:t>I</a:t>
            </a:r>
            <a:endParaRPr b="1" kern="0" dirty="0">
              <a:solidFill>
                <a:srgbClr val="FFFF00"/>
              </a:solidFill>
              <a:latin typeface="Times New Roman" pitchFamily="18" charset="0"/>
              <a:ea typeface="Tahoma"/>
              <a:cs typeface="Times New Roman" pitchFamily="18" charset="0"/>
              <a:sym typeface="Tahoma"/>
            </a:endParaRPr>
          </a:p>
        </p:txBody>
      </p:sp>
      <p:sp>
        <p:nvSpPr>
          <p:cNvPr id="162" name="Google Shape;162;p1"/>
          <p:cNvSpPr/>
          <p:nvPr/>
        </p:nvSpPr>
        <p:spPr>
          <a:xfrm>
            <a:off x="6100492" y="23050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N</a:t>
            </a:r>
            <a:endParaRPr b="1" kern="0" dirty="0">
              <a:solidFill>
                <a:srgbClr val="FFFFFF"/>
              </a:solidFill>
              <a:latin typeface="Times New Roman" pitchFamily="18" charset="0"/>
              <a:ea typeface="Tahoma"/>
              <a:cs typeface="Times New Roman" pitchFamily="18" charset="0"/>
              <a:sym typeface="Tahoma"/>
            </a:endParaRPr>
          </a:p>
        </p:txBody>
      </p:sp>
      <p:sp>
        <p:nvSpPr>
          <p:cNvPr id="163" name="Google Shape;163;p1"/>
          <p:cNvSpPr/>
          <p:nvPr/>
        </p:nvSpPr>
        <p:spPr>
          <a:xfrm>
            <a:off x="6557692" y="23050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H</a:t>
            </a:r>
            <a:endParaRPr b="1" kern="0" dirty="0">
              <a:solidFill>
                <a:srgbClr val="FFFFFF"/>
              </a:solidFill>
              <a:latin typeface="Times New Roman" pitchFamily="18" charset="0"/>
              <a:ea typeface="Tahoma"/>
              <a:cs typeface="Times New Roman" pitchFamily="18" charset="0"/>
              <a:sym typeface="Tahoma"/>
            </a:endParaRPr>
          </a:p>
        </p:txBody>
      </p:sp>
      <p:sp>
        <p:nvSpPr>
          <p:cNvPr id="164" name="Google Shape;164;p1"/>
          <p:cNvSpPr/>
          <p:nvPr/>
        </p:nvSpPr>
        <p:spPr>
          <a:xfrm>
            <a:off x="7014892" y="23050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T</a:t>
            </a:r>
            <a:endParaRPr b="1" kern="0" dirty="0">
              <a:solidFill>
                <a:srgbClr val="FFFFFF"/>
              </a:solidFill>
              <a:latin typeface="Times New Roman" pitchFamily="18" charset="0"/>
              <a:ea typeface="Tahoma"/>
              <a:cs typeface="Times New Roman" pitchFamily="18" charset="0"/>
              <a:sym typeface="Tahoma"/>
            </a:endParaRPr>
          </a:p>
        </p:txBody>
      </p:sp>
      <p:sp>
        <p:nvSpPr>
          <p:cNvPr id="165" name="Google Shape;165;p1"/>
          <p:cNvSpPr/>
          <p:nvPr/>
        </p:nvSpPr>
        <p:spPr>
          <a:xfrm>
            <a:off x="7472092" y="23050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R</a:t>
            </a:r>
            <a:endParaRPr b="1" kern="0" dirty="0">
              <a:solidFill>
                <a:srgbClr val="FFFFFF"/>
              </a:solidFill>
              <a:latin typeface="Times New Roman" pitchFamily="18" charset="0"/>
              <a:ea typeface="Tahoma"/>
              <a:cs typeface="Times New Roman" pitchFamily="18" charset="0"/>
              <a:sym typeface="Tahoma"/>
            </a:endParaRPr>
          </a:p>
        </p:txBody>
      </p:sp>
      <p:sp>
        <p:nvSpPr>
          <p:cNvPr id="166" name="Google Shape;166;p1"/>
          <p:cNvSpPr/>
          <p:nvPr/>
        </p:nvSpPr>
        <p:spPr>
          <a:xfrm>
            <a:off x="7929292" y="23050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I</a:t>
            </a:r>
            <a:endParaRPr b="1" kern="0" dirty="0">
              <a:solidFill>
                <a:srgbClr val="FFFFFF"/>
              </a:solidFill>
              <a:latin typeface="Times New Roman" pitchFamily="18" charset="0"/>
              <a:ea typeface="Tahoma"/>
              <a:cs typeface="Times New Roman" pitchFamily="18" charset="0"/>
              <a:sym typeface="Tahoma"/>
            </a:endParaRPr>
          </a:p>
        </p:txBody>
      </p:sp>
      <p:sp>
        <p:nvSpPr>
          <p:cNvPr id="176" name="Google Shape;176;p1">
            <a:hlinkClick r:id="rId5" action="ppaction://hlinksldjump"/>
          </p:cNvPr>
          <p:cNvSpPr/>
          <p:nvPr/>
        </p:nvSpPr>
        <p:spPr>
          <a:xfrm>
            <a:off x="1376092" y="2762292"/>
            <a:ext cx="457200" cy="457200"/>
          </a:xfrm>
          <a:prstGeom prst="rect">
            <a:avLst/>
          </a:prstGeom>
          <a:solidFill>
            <a:srgbClr val="7030A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sz="1600" b="1" kern="0">
                <a:solidFill>
                  <a:srgbClr val="FFFFFF"/>
                </a:solidFill>
                <a:latin typeface="Times New Roman" pitchFamily="18" charset="0"/>
                <a:ea typeface="Tahoma"/>
                <a:cs typeface="Times New Roman" pitchFamily="18" charset="0"/>
                <a:sym typeface="Tahoma"/>
              </a:rPr>
              <a:t>3</a:t>
            </a:r>
            <a:endParaRPr sz="1600" b="1" kern="0">
              <a:solidFill>
                <a:srgbClr val="FFFFFF"/>
              </a:solidFill>
              <a:latin typeface="Times New Roman" pitchFamily="18" charset="0"/>
              <a:ea typeface="Tahoma"/>
              <a:cs typeface="Times New Roman" pitchFamily="18" charset="0"/>
              <a:sym typeface="Tahoma"/>
            </a:endParaRPr>
          </a:p>
        </p:txBody>
      </p:sp>
      <p:sp>
        <p:nvSpPr>
          <p:cNvPr id="177" name="Google Shape;177;p1"/>
          <p:cNvSpPr/>
          <p:nvPr/>
        </p:nvSpPr>
        <p:spPr>
          <a:xfrm>
            <a:off x="2442892" y="27622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178" name="Google Shape;178;p1"/>
          <p:cNvSpPr/>
          <p:nvPr/>
        </p:nvSpPr>
        <p:spPr>
          <a:xfrm>
            <a:off x="2900092" y="27622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179" name="Google Shape;179;p1"/>
          <p:cNvSpPr/>
          <p:nvPr/>
        </p:nvSpPr>
        <p:spPr>
          <a:xfrm>
            <a:off x="3357292" y="27622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180" name="Google Shape;180;p1"/>
          <p:cNvSpPr/>
          <p:nvPr/>
        </p:nvSpPr>
        <p:spPr>
          <a:xfrm>
            <a:off x="3814492" y="27622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181" name="Google Shape;181;p1"/>
          <p:cNvSpPr/>
          <p:nvPr/>
        </p:nvSpPr>
        <p:spPr>
          <a:xfrm>
            <a:off x="4271692" y="27622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182" name="Google Shape;182;p1"/>
          <p:cNvSpPr/>
          <p:nvPr/>
        </p:nvSpPr>
        <p:spPr>
          <a:xfrm>
            <a:off x="4728892" y="27622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183" name="Google Shape;183;p1"/>
          <p:cNvSpPr/>
          <p:nvPr/>
        </p:nvSpPr>
        <p:spPr>
          <a:xfrm>
            <a:off x="5186092" y="27622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184" name="Google Shape;184;p1"/>
          <p:cNvSpPr/>
          <p:nvPr/>
        </p:nvSpPr>
        <p:spPr>
          <a:xfrm>
            <a:off x="5643292" y="27622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185" name="Google Shape;185;p1"/>
          <p:cNvSpPr/>
          <p:nvPr/>
        </p:nvSpPr>
        <p:spPr>
          <a:xfrm>
            <a:off x="6100492" y="27622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186" name="Google Shape;186;p1"/>
          <p:cNvSpPr/>
          <p:nvPr/>
        </p:nvSpPr>
        <p:spPr>
          <a:xfrm>
            <a:off x="6557692" y="27622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187" name="Google Shape;187;p1"/>
          <p:cNvSpPr/>
          <p:nvPr/>
        </p:nvSpPr>
        <p:spPr>
          <a:xfrm>
            <a:off x="7014892" y="27622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188" name="Google Shape;188;p1"/>
          <p:cNvSpPr/>
          <p:nvPr/>
        </p:nvSpPr>
        <p:spPr>
          <a:xfrm>
            <a:off x="7472092" y="27622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199" name="Google Shape;199;p1"/>
          <p:cNvSpPr/>
          <p:nvPr/>
        </p:nvSpPr>
        <p:spPr>
          <a:xfrm>
            <a:off x="1376092" y="2757703"/>
            <a:ext cx="457200" cy="457200"/>
          </a:xfrm>
          <a:prstGeom prst="rect">
            <a:avLst/>
          </a:prstGeom>
          <a:solidFill>
            <a:schemeClr val="dk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sz="1600" b="1" kern="0">
                <a:solidFill>
                  <a:srgbClr val="FFFFFF"/>
                </a:solidFill>
                <a:latin typeface="Times New Roman" pitchFamily="18" charset="0"/>
                <a:ea typeface="Tahoma"/>
                <a:cs typeface="Times New Roman" pitchFamily="18" charset="0"/>
                <a:sym typeface="Tahoma"/>
              </a:rPr>
              <a:t>3</a:t>
            </a:r>
            <a:endParaRPr sz="1600" b="1" kern="0">
              <a:solidFill>
                <a:srgbClr val="FFFFFF"/>
              </a:solidFill>
              <a:latin typeface="Times New Roman" pitchFamily="18" charset="0"/>
              <a:ea typeface="Tahoma"/>
              <a:cs typeface="Times New Roman" pitchFamily="18" charset="0"/>
              <a:sym typeface="Tahoma"/>
            </a:endParaRPr>
          </a:p>
        </p:txBody>
      </p:sp>
      <p:sp>
        <p:nvSpPr>
          <p:cNvPr id="200" name="Google Shape;200;p1"/>
          <p:cNvSpPr/>
          <p:nvPr/>
        </p:nvSpPr>
        <p:spPr>
          <a:xfrm>
            <a:off x="2442892" y="27622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T</a:t>
            </a:r>
            <a:endParaRPr b="1" kern="0" dirty="0">
              <a:solidFill>
                <a:srgbClr val="FFFFFF"/>
              </a:solidFill>
              <a:latin typeface="Times New Roman" pitchFamily="18" charset="0"/>
              <a:ea typeface="Tahoma"/>
              <a:cs typeface="Times New Roman" pitchFamily="18" charset="0"/>
              <a:sym typeface="Tahoma"/>
            </a:endParaRPr>
          </a:p>
        </p:txBody>
      </p:sp>
      <p:sp>
        <p:nvSpPr>
          <p:cNvPr id="201" name="Google Shape;201;p1"/>
          <p:cNvSpPr/>
          <p:nvPr/>
        </p:nvSpPr>
        <p:spPr>
          <a:xfrm>
            <a:off x="2900092" y="27622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H</a:t>
            </a:r>
            <a:endParaRPr b="1" kern="0" dirty="0">
              <a:solidFill>
                <a:srgbClr val="FFFFFF"/>
              </a:solidFill>
              <a:latin typeface="Times New Roman" pitchFamily="18" charset="0"/>
              <a:ea typeface="Tahoma"/>
              <a:cs typeface="Times New Roman" pitchFamily="18" charset="0"/>
              <a:sym typeface="Tahoma"/>
            </a:endParaRPr>
          </a:p>
        </p:txBody>
      </p:sp>
      <p:sp>
        <p:nvSpPr>
          <p:cNvPr id="202" name="Google Shape;202;p1"/>
          <p:cNvSpPr/>
          <p:nvPr/>
        </p:nvSpPr>
        <p:spPr>
          <a:xfrm>
            <a:off x="3357292" y="27622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U</a:t>
            </a:r>
            <a:endParaRPr b="1" kern="0" dirty="0">
              <a:solidFill>
                <a:srgbClr val="FFFFFF"/>
              </a:solidFill>
              <a:latin typeface="Times New Roman" pitchFamily="18" charset="0"/>
              <a:ea typeface="Tahoma"/>
              <a:cs typeface="Times New Roman" pitchFamily="18" charset="0"/>
              <a:sym typeface="Tahoma"/>
            </a:endParaRPr>
          </a:p>
        </p:txBody>
      </p:sp>
      <p:sp>
        <p:nvSpPr>
          <p:cNvPr id="203" name="Google Shape;203;p1"/>
          <p:cNvSpPr/>
          <p:nvPr/>
        </p:nvSpPr>
        <p:spPr>
          <a:xfrm>
            <a:off x="3814492" y="27622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A</a:t>
            </a:r>
            <a:endParaRPr b="1" kern="0" dirty="0">
              <a:solidFill>
                <a:srgbClr val="FFFFFF"/>
              </a:solidFill>
              <a:latin typeface="Times New Roman" pitchFamily="18" charset="0"/>
              <a:ea typeface="Tahoma"/>
              <a:cs typeface="Times New Roman" pitchFamily="18" charset="0"/>
              <a:sym typeface="Tahoma"/>
            </a:endParaRPr>
          </a:p>
        </p:txBody>
      </p:sp>
      <p:sp>
        <p:nvSpPr>
          <p:cNvPr id="204" name="Google Shape;204;p1"/>
          <p:cNvSpPr/>
          <p:nvPr/>
        </p:nvSpPr>
        <p:spPr>
          <a:xfrm>
            <a:off x="4271692" y="27622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T</a:t>
            </a:r>
            <a:endParaRPr b="1" kern="0" dirty="0">
              <a:solidFill>
                <a:srgbClr val="FFFFFF"/>
              </a:solidFill>
              <a:latin typeface="Times New Roman" pitchFamily="18" charset="0"/>
              <a:ea typeface="Tahoma"/>
              <a:cs typeface="Times New Roman" pitchFamily="18" charset="0"/>
              <a:sym typeface="Tahoma"/>
            </a:endParaRPr>
          </a:p>
        </p:txBody>
      </p:sp>
      <p:sp>
        <p:nvSpPr>
          <p:cNvPr id="205" name="Google Shape;205;p1"/>
          <p:cNvSpPr/>
          <p:nvPr/>
        </p:nvSpPr>
        <p:spPr>
          <a:xfrm>
            <a:off x="4728892" y="27622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H</a:t>
            </a:r>
            <a:endParaRPr b="1" kern="0" dirty="0">
              <a:solidFill>
                <a:srgbClr val="FFFFFF"/>
              </a:solidFill>
              <a:latin typeface="Times New Roman" pitchFamily="18" charset="0"/>
              <a:ea typeface="Tahoma"/>
              <a:cs typeface="Times New Roman" pitchFamily="18" charset="0"/>
              <a:sym typeface="Tahoma"/>
            </a:endParaRPr>
          </a:p>
        </p:txBody>
      </p:sp>
      <p:sp>
        <p:nvSpPr>
          <p:cNvPr id="206" name="Google Shape;206;p1"/>
          <p:cNvSpPr/>
          <p:nvPr/>
        </p:nvSpPr>
        <p:spPr>
          <a:xfrm>
            <a:off x="5186092" y="27622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I</a:t>
            </a:r>
            <a:endParaRPr b="1" kern="0" dirty="0">
              <a:solidFill>
                <a:srgbClr val="FFFFFF"/>
              </a:solidFill>
              <a:latin typeface="Times New Roman" pitchFamily="18" charset="0"/>
              <a:ea typeface="Tahoma"/>
              <a:cs typeface="Times New Roman" pitchFamily="18" charset="0"/>
              <a:sym typeface="Tahoma"/>
            </a:endParaRPr>
          </a:p>
        </p:txBody>
      </p:sp>
      <p:sp>
        <p:nvSpPr>
          <p:cNvPr id="207" name="Google Shape;207;p1"/>
          <p:cNvSpPr/>
          <p:nvPr/>
        </p:nvSpPr>
        <p:spPr>
          <a:xfrm>
            <a:off x="5643292" y="27622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00"/>
                </a:solidFill>
                <a:latin typeface="Times New Roman" pitchFamily="18" charset="0"/>
                <a:ea typeface="Tahoma"/>
                <a:cs typeface="Times New Roman" pitchFamily="18" charset="0"/>
                <a:sym typeface="Tahoma"/>
              </a:rPr>
              <a:t>E</a:t>
            </a:r>
            <a:endParaRPr b="1" kern="0" dirty="0">
              <a:solidFill>
                <a:srgbClr val="FFFF00"/>
              </a:solidFill>
              <a:latin typeface="Times New Roman" pitchFamily="18" charset="0"/>
              <a:ea typeface="Tahoma"/>
              <a:cs typeface="Times New Roman" pitchFamily="18" charset="0"/>
              <a:sym typeface="Tahoma"/>
            </a:endParaRPr>
          </a:p>
        </p:txBody>
      </p:sp>
      <p:sp>
        <p:nvSpPr>
          <p:cNvPr id="208" name="Google Shape;208;p1"/>
          <p:cNvSpPr/>
          <p:nvPr/>
        </p:nvSpPr>
        <p:spPr>
          <a:xfrm>
            <a:off x="6100492" y="27622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N</a:t>
            </a:r>
            <a:endParaRPr b="1" kern="0" dirty="0">
              <a:solidFill>
                <a:srgbClr val="FFFFFF"/>
              </a:solidFill>
              <a:latin typeface="Times New Roman" pitchFamily="18" charset="0"/>
              <a:ea typeface="Tahoma"/>
              <a:cs typeface="Times New Roman" pitchFamily="18" charset="0"/>
              <a:sym typeface="Tahoma"/>
            </a:endParaRPr>
          </a:p>
        </p:txBody>
      </p:sp>
      <p:sp>
        <p:nvSpPr>
          <p:cNvPr id="209" name="Google Shape;209;p1"/>
          <p:cNvSpPr/>
          <p:nvPr/>
        </p:nvSpPr>
        <p:spPr>
          <a:xfrm>
            <a:off x="6557692" y="2757703"/>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H</a:t>
            </a:r>
            <a:endParaRPr b="1" kern="0" dirty="0">
              <a:solidFill>
                <a:srgbClr val="FFFFFF"/>
              </a:solidFill>
              <a:latin typeface="Times New Roman" pitchFamily="18" charset="0"/>
              <a:ea typeface="Tahoma"/>
              <a:cs typeface="Times New Roman" pitchFamily="18" charset="0"/>
              <a:sym typeface="Tahoma"/>
            </a:endParaRPr>
          </a:p>
        </p:txBody>
      </p:sp>
      <p:sp>
        <p:nvSpPr>
          <p:cNvPr id="210" name="Google Shape;210;p1"/>
          <p:cNvSpPr/>
          <p:nvPr/>
        </p:nvSpPr>
        <p:spPr>
          <a:xfrm>
            <a:off x="7014892" y="27622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U</a:t>
            </a:r>
            <a:endParaRPr b="1" kern="0" dirty="0">
              <a:solidFill>
                <a:srgbClr val="FFFFFF"/>
              </a:solidFill>
              <a:latin typeface="Times New Roman" pitchFamily="18" charset="0"/>
              <a:ea typeface="Tahoma"/>
              <a:cs typeface="Times New Roman" pitchFamily="18" charset="0"/>
              <a:sym typeface="Tahoma"/>
            </a:endParaRPr>
          </a:p>
        </p:txBody>
      </p:sp>
      <p:sp>
        <p:nvSpPr>
          <p:cNvPr id="211" name="Google Shape;211;p1"/>
          <p:cNvSpPr/>
          <p:nvPr/>
        </p:nvSpPr>
        <p:spPr>
          <a:xfrm>
            <a:off x="7472092" y="27622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E</a:t>
            </a:r>
            <a:endParaRPr b="1" kern="0" dirty="0">
              <a:solidFill>
                <a:srgbClr val="FFFFFF"/>
              </a:solidFill>
              <a:latin typeface="Times New Roman" pitchFamily="18" charset="0"/>
              <a:ea typeface="Tahoma"/>
              <a:cs typeface="Times New Roman" pitchFamily="18" charset="0"/>
              <a:sym typeface="Tahoma"/>
            </a:endParaRPr>
          </a:p>
        </p:txBody>
      </p:sp>
      <p:sp>
        <p:nvSpPr>
          <p:cNvPr id="222" name="Google Shape;222;p1">
            <a:hlinkClick r:id="rId6" action="ppaction://hlinksldjump"/>
          </p:cNvPr>
          <p:cNvSpPr/>
          <p:nvPr/>
        </p:nvSpPr>
        <p:spPr>
          <a:xfrm>
            <a:off x="1376092" y="3219492"/>
            <a:ext cx="457200" cy="457200"/>
          </a:xfrm>
          <a:prstGeom prst="rect">
            <a:avLst/>
          </a:prstGeom>
          <a:solidFill>
            <a:srgbClr val="7030A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sz="1600" b="1" kern="0">
                <a:solidFill>
                  <a:srgbClr val="FFFFFF"/>
                </a:solidFill>
                <a:latin typeface="Times New Roman" pitchFamily="18" charset="0"/>
                <a:ea typeface="Tahoma"/>
                <a:cs typeface="Times New Roman" pitchFamily="18" charset="0"/>
                <a:sym typeface="Tahoma"/>
              </a:rPr>
              <a:t>4</a:t>
            </a:r>
            <a:endParaRPr sz="1600" b="1" kern="0">
              <a:solidFill>
                <a:srgbClr val="FFFFFF"/>
              </a:solidFill>
              <a:latin typeface="Times New Roman" pitchFamily="18" charset="0"/>
              <a:ea typeface="Tahoma"/>
              <a:cs typeface="Times New Roman" pitchFamily="18" charset="0"/>
              <a:sym typeface="Tahoma"/>
            </a:endParaRPr>
          </a:p>
        </p:txBody>
      </p:sp>
      <p:sp>
        <p:nvSpPr>
          <p:cNvPr id="230" name="Google Shape;230;p1"/>
          <p:cNvSpPr/>
          <p:nvPr/>
        </p:nvSpPr>
        <p:spPr>
          <a:xfrm>
            <a:off x="5643292" y="32194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231" name="Google Shape;231;p1"/>
          <p:cNvSpPr/>
          <p:nvPr/>
        </p:nvSpPr>
        <p:spPr>
          <a:xfrm>
            <a:off x="6100492" y="32194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232" name="Google Shape;232;p1"/>
          <p:cNvSpPr/>
          <p:nvPr/>
        </p:nvSpPr>
        <p:spPr>
          <a:xfrm>
            <a:off x="6557692" y="32194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233" name="Google Shape;233;p1"/>
          <p:cNvSpPr/>
          <p:nvPr/>
        </p:nvSpPr>
        <p:spPr>
          <a:xfrm>
            <a:off x="7014892" y="32194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245" name="Google Shape;245;p1"/>
          <p:cNvSpPr/>
          <p:nvPr/>
        </p:nvSpPr>
        <p:spPr>
          <a:xfrm>
            <a:off x="1376092" y="3218230"/>
            <a:ext cx="457200" cy="457200"/>
          </a:xfrm>
          <a:prstGeom prst="rect">
            <a:avLst/>
          </a:prstGeom>
          <a:solidFill>
            <a:schemeClr val="dk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sz="1600" b="1" kern="0" dirty="0">
                <a:solidFill>
                  <a:srgbClr val="FFFFFF"/>
                </a:solidFill>
                <a:latin typeface="Times New Roman" pitchFamily="18" charset="0"/>
                <a:ea typeface="Tahoma"/>
                <a:cs typeface="Times New Roman" pitchFamily="18" charset="0"/>
                <a:sym typeface="Tahoma"/>
              </a:rPr>
              <a:t>4</a:t>
            </a:r>
            <a:endParaRPr sz="1600" b="1" kern="0" dirty="0">
              <a:solidFill>
                <a:srgbClr val="FFFFFF"/>
              </a:solidFill>
              <a:latin typeface="Times New Roman" pitchFamily="18" charset="0"/>
              <a:ea typeface="Tahoma"/>
              <a:cs typeface="Times New Roman" pitchFamily="18" charset="0"/>
              <a:sym typeface="Tahoma"/>
            </a:endParaRPr>
          </a:p>
        </p:txBody>
      </p:sp>
      <p:sp>
        <p:nvSpPr>
          <p:cNvPr id="253" name="Google Shape;253;p1"/>
          <p:cNvSpPr/>
          <p:nvPr/>
        </p:nvSpPr>
        <p:spPr>
          <a:xfrm>
            <a:off x="5643292" y="32194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00"/>
                </a:solidFill>
                <a:latin typeface="Times New Roman" pitchFamily="18" charset="0"/>
                <a:ea typeface="Tahoma"/>
                <a:cs typeface="Times New Roman" pitchFamily="18" charset="0"/>
                <a:sym typeface="Tahoma"/>
              </a:rPr>
              <a:t>T</a:t>
            </a:r>
            <a:endParaRPr b="1" kern="0" dirty="0">
              <a:solidFill>
                <a:srgbClr val="FFFF00"/>
              </a:solidFill>
              <a:latin typeface="Times New Roman" pitchFamily="18" charset="0"/>
              <a:ea typeface="Tahoma"/>
              <a:cs typeface="Times New Roman" pitchFamily="18" charset="0"/>
              <a:sym typeface="Tahoma"/>
            </a:endParaRPr>
          </a:p>
        </p:txBody>
      </p:sp>
      <p:sp>
        <p:nvSpPr>
          <p:cNvPr id="254" name="Google Shape;254;p1"/>
          <p:cNvSpPr/>
          <p:nvPr/>
        </p:nvSpPr>
        <p:spPr>
          <a:xfrm>
            <a:off x="6100492" y="32194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U</a:t>
            </a:r>
            <a:endParaRPr b="1" kern="0" dirty="0">
              <a:solidFill>
                <a:srgbClr val="FFFFFF"/>
              </a:solidFill>
              <a:latin typeface="Times New Roman" pitchFamily="18" charset="0"/>
              <a:ea typeface="Tahoma"/>
              <a:cs typeface="Times New Roman" pitchFamily="18" charset="0"/>
              <a:sym typeface="Tahoma"/>
            </a:endParaRPr>
          </a:p>
        </p:txBody>
      </p:sp>
      <p:sp>
        <p:nvSpPr>
          <p:cNvPr id="255" name="Google Shape;255;p1"/>
          <p:cNvSpPr/>
          <p:nvPr/>
        </p:nvSpPr>
        <p:spPr>
          <a:xfrm>
            <a:off x="6557692" y="32194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A</a:t>
            </a:r>
            <a:endParaRPr b="1" kern="0" dirty="0">
              <a:solidFill>
                <a:srgbClr val="FFFFFF"/>
              </a:solidFill>
              <a:latin typeface="Times New Roman" pitchFamily="18" charset="0"/>
              <a:ea typeface="Tahoma"/>
              <a:cs typeface="Times New Roman" pitchFamily="18" charset="0"/>
              <a:sym typeface="Tahoma"/>
            </a:endParaRPr>
          </a:p>
        </p:txBody>
      </p:sp>
      <p:sp>
        <p:nvSpPr>
          <p:cNvPr id="256" name="Google Shape;256;p1"/>
          <p:cNvSpPr/>
          <p:nvPr/>
        </p:nvSpPr>
        <p:spPr>
          <a:xfrm>
            <a:off x="7014892" y="32194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Y</a:t>
            </a:r>
            <a:endParaRPr b="1" kern="0" dirty="0">
              <a:solidFill>
                <a:srgbClr val="FFFFFF"/>
              </a:solidFill>
              <a:latin typeface="Times New Roman" pitchFamily="18" charset="0"/>
              <a:ea typeface="Tahoma"/>
              <a:cs typeface="Times New Roman" pitchFamily="18" charset="0"/>
              <a:sym typeface="Tahoma"/>
            </a:endParaRPr>
          </a:p>
        </p:txBody>
      </p:sp>
      <p:sp>
        <p:nvSpPr>
          <p:cNvPr id="268" name="Google Shape;268;p1">
            <a:hlinkClick r:id="rId7" action="ppaction://hlinksldjump"/>
          </p:cNvPr>
          <p:cNvSpPr/>
          <p:nvPr/>
        </p:nvSpPr>
        <p:spPr>
          <a:xfrm>
            <a:off x="1376092" y="3676692"/>
            <a:ext cx="457200" cy="457200"/>
          </a:xfrm>
          <a:prstGeom prst="rect">
            <a:avLst/>
          </a:prstGeom>
          <a:solidFill>
            <a:srgbClr val="7030A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sz="1600" b="1" kern="0">
                <a:solidFill>
                  <a:srgbClr val="FFFFFF"/>
                </a:solidFill>
                <a:latin typeface="Times New Roman" pitchFamily="18" charset="0"/>
                <a:ea typeface="Tahoma"/>
                <a:cs typeface="Times New Roman" pitchFamily="18" charset="0"/>
                <a:sym typeface="Tahoma"/>
              </a:rPr>
              <a:t>5</a:t>
            </a:r>
            <a:endParaRPr sz="1600" b="1" kern="0">
              <a:solidFill>
                <a:srgbClr val="FFFFFF"/>
              </a:solidFill>
              <a:latin typeface="Times New Roman" pitchFamily="18" charset="0"/>
              <a:ea typeface="Tahoma"/>
              <a:cs typeface="Times New Roman" pitchFamily="18" charset="0"/>
              <a:sym typeface="Tahoma"/>
            </a:endParaRPr>
          </a:p>
        </p:txBody>
      </p:sp>
      <p:sp>
        <p:nvSpPr>
          <p:cNvPr id="276" name="Google Shape;276;p1"/>
          <p:cNvSpPr/>
          <p:nvPr/>
        </p:nvSpPr>
        <p:spPr>
          <a:xfrm>
            <a:off x="5643292" y="36766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277" name="Google Shape;277;p1"/>
          <p:cNvSpPr/>
          <p:nvPr/>
        </p:nvSpPr>
        <p:spPr>
          <a:xfrm>
            <a:off x="6100492" y="36766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278" name="Google Shape;278;p1"/>
          <p:cNvSpPr/>
          <p:nvPr/>
        </p:nvSpPr>
        <p:spPr>
          <a:xfrm>
            <a:off x="6557692" y="36766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279" name="Google Shape;279;p1"/>
          <p:cNvSpPr/>
          <p:nvPr/>
        </p:nvSpPr>
        <p:spPr>
          <a:xfrm>
            <a:off x="7014892" y="36766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280" name="Google Shape;280;p1"/>
          <p:cNvSpPr/>
          <p:nvPr/>
        </p:nvSpPr>
        <p:spPr>
          <a:xfrm>
            <a:off x="7472092" y="36766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291" name="Google Shape;291;p1"/>
          <p:cNvSpPr/>
          <p:nvPr/>
        </p:nvSpPr>
        <p:spPr>
          <a:xfrm>
            <a:off x="1376106" y="3675430"/>
            <a:ext cx="457200" cy="457200"/>
          </a:xfrm>
          <a:prstGeom prst="rect">
            <a:avLst/>
          </a:prstGeom>
          <a:solidFill>
            <a:schemeClr val="dk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sz="1600" b="1" kern="0">
                <a:solidFill>
                  <a:srgbClr val="FFFFFF"/>
                </a:solidFill>
                <a:latin typeface="Times New Roman" pitchFamily="18" charset="0"/>
                <a:ea typeface="Tahoma"/>
                <a:cs typeface="Times New Roman" pitchFamily="18" charset="0"/>
                <a:sym typeface="Tahoma"/>
              </a:rPr>
              <a:t>5</a:t>
            </a:r>
            <a:endParaRPr sz="1600" b="1" kern="0">
              <a:solidFill>
                <a:srgbClr val="FFFFFF"/>
              </a:solidFill>
              <a:latin typeface="Times New Roman" pitchFamily="18" charset="0"/>
              <a:ea typeface="Tahoma"/>
              <a:cs typeface="Times New Roman" pitchFamily="18" charset="0"/>
              <a:sym typeface="Tahoma"/>
            </a:endParaRPr>
          </a:p>
        </p:txBody>
      </p:sp>
      <p:sp>
        <p:nvSpPr>
          <p:cNvPr id="299" name="Google Shape;299;p1"/>
          <p:cNvSpPr/>
          <p:nvPr/>
        </p:nvSpPr>
        <p:spPr>
          <a:xfrm>
            <a:off x="5643292" y="36766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00"/>
                </a:solidFill>
                <a:latin typeface="Times New Roman" pitchFamily="18" charset="0"/>
                <a:ea typeface="Tahoma"/>
                <a:cs typeface="Times New Roman" pitchFamily="18" charset="0"/>
                <a:sym typeface="Tahoma"/>
              </a:rPr>
              <a:t>B</a:t>
            </a:r>
            <a:endParaRPr b="1" kern="0" dirty="0">
              <a:solidFill>
                <a:srgbClr val="FFFF00"/>
              </a:solidFill>
              <a:latin typeface="Times New Roman" pitchFamily="18" charset="0"/>
              <a:ea typeface="Tahoma"/>
              <a:cs typeface="Times New Roman" pitchFamily="18" charset="0"/>
              <a:sym typeface="Tahoma"/>
            </a:endParaRPr>
          </a:p>
        </p:txBody>
      </p:sp>
      <p:sp>
        <p:nvSpPr>
          <p:cNvPr id="300" name="Google Shape;300;p1"/>
          <p:cNvSpPr/>
          <p:nvPr/>
        </p:nvSpPr>
        <p:spPr>
          <a:xfrm>
            <a:off x="6100492" y="36766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A</a:t>
            </a:r>
            <a:endParaRPr b="1" kern="0" dirty="0">
              <a:solidFill>
                <a:srgbClr val="FFFFFF"/>
              </a:solidFill>
              <a:latin typeface="Times New Roman" pitchFamily="18" charset="0"/>
              <a:ea typeface="Tahoma"/>
              <a:cs typeface="Times New Roman" pitchFamily="18" charset="0"/>
              <a:sym typeface="Tahoma"/>
            </a:endParaRPr>
          </a:p>
        </p:txBody>
      </p:sp>
      <p:sp>
        <p:nvSpPr>
          <p:cNvPr id="301" name="Google Shape;301;p1"/>
          <p:cNvSpPr/>
          <p:nvPr/>
        </p:nvSpPr>
        <p:spPr>
          <a:xfrm>
            <a:off x="6557692" y="36766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L</a:t>
            </a:r>
            <a:endParaRPr b="1" kern="0" dirty="0">
              <a:solidFill>
                <a:srgbClr val="FFFFFF"/>
              </a:solidFill>
              <a:latin typeface="Times New Roman" pitchFamily="18" charset="0"/>
              <a:ea typeface="Tahoma"/>
              <a:cs typeface="Times New Roman" pitchFamily="18" charset="0"/>
              <a:sym typeface="Tahoma"/>
            </a:endParaRPr>
          </a:p>
        </p:txBody>
      </p:sp>
      <p:sp>
        <p:nvSpPr>
          <p:cNvPr id="302" name="Google Shape;302;p1"/>
          <p:cNvSpPr/>
          <p:nvPr/>
        </p:nvSpPr>
        <p:spPr>
          <a:xfrm>
            <a:off x="7014892" y="36766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A</a:t>
            </a:r>
            <a:endParaRPr b="1" kern="0" dirty="0">
              <a:solidFill>
                <a:srgbClr val="FFFFFF"/>
              </a:solidFill>
              <a:latin typeface="Times New Roman" pitchFamily="18" charset="0"/>
              <a:ea typeface="Tahoma"/>
              <a:cs typeface="Times New Roman" pitchFamily="18" charset="0"/>
              <a:sym typeface="Tahoma"/>
            </a:endParaRPr>
          </a:p>
        </p:txBody>
      </p:sp>
      <p:sp>
        <p:nvSpPr>
          <p:cNvPr id="303" name="Google Shape;303;p1"/>
          <p:cNvSpPr/>
          <p:nvPr/>
        </p:nvSpPr>
        <p:spPr>
          <a:xfrm>
            <a:off x="7472092" y="36766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N</a:t>
            </a:r>
            <a:endParaRPr b="1" kern="0" dirty="0">
              <a:solidFill>
                <a:srgbClr val="FFFFFF"/>
              </a:solidFill>
              <a:latin typeface="Times New Roman" pitchFamily="18" charset="0"/>
              <a:ea typeface="Tahoma"/>
              <a:cs typeface="Times New Roman" pitchFamily="18" charset="0"/>
              <a:sym typeface="Tahoma"/>
            </a:endParaRPr>
          </a:p>
        </p:txBody>
      </p:sp>
      <p:sp>
        <p:nvSpPr>
          <p:cNvPr id="314" name="Google Shape;314;p1">
            <a:hlinkClick r:id="rId8" action="ppaction://hlinksldjump"/>
          </p:cNvPr>
          <p:cNvSpPr/>
          <p:nvPr/>
        </p:nvSpPr>
        <p:spPr>
          <a:xfrm>
            <a:off x="1376092" y="4133892"/>
            <a:ext cx="457200" cy="457200"/>
          </a:xfrm>
          <a:prstGeom prst="rect">
            <a:avLst/>
          </a:prstGeom>
          <a:solidFill>
            <a:srgbClr val="7030A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sz="1600" b="1" kern="0">
                <a:solidFill>
                  <a:srgbClr val="FFFFFF"/>
                </a:solidFill>
                <a:latin typeface="Times New Roman" pitchFamily="18" charset="0"/>
                <a:ea typeface="Tahoma"/>
                <a:cs typeface="Times New Roman" pitchFamily="18" charset="0"/>
                <a:sym typeface="Tahoma"/>
              </a:rPr>
              <a:t>6</a:t>
            </a:r>
            <a:endParaRPr sz="1600" b="1" kern="0">
              <a:solidFill>
                <a:srgbClr val="FFFFFF"/>
              </a:solidFill>
              <a:latin typeface="Times New Roman" pitchFamily="18" charset="0"/>
              <a:ea typeface="Tahoma"/>
              <a:cs typeface="Times New Roman" pitchFamily="18" charset="0"/>
              <a:sym typeface="Tahoma"/>
            </a:endParaRPr>
          </a:p>
        </p:txBody>
      </p:sp>
      <p:sp>
        <p:nvSpPr>
          <p:cNvPr id="321" name="Google Shape;321;p1"/>
          <p:cNvSpPr/>
          <p:nvPr/>
        </p:nvSpPr>
        <p:spPr>
          <a:xfrm>
            <a:off x="5186092" y="41338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322" name="Google Shape;322;p1"/>
          <p:cNvSpPr/>
          <p:nvPr/>
        </p:nvSpPr>
        <p:spPr>
          <a:xfrm>
            <a:off x="5643292" y="41338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323" name="Google Shape;323;p1"/>
          <p:cNvSpPr/>
          <p:nvPr/>
        </p:nvSpPr>
        <p:spPr>
          <a:xfrm>
            <a:off x="6100492" y="41338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324" name="Google Shape;324;p1"/>
          <p:cNvSpPr/>
          <p:nvPr/>
        </p:nvSpPr>
        <p:spPr>
          <a:xfrm>
            <a:off x="6557692" y="41338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325" name="Google Shape;325;p1"/>
          <p:cNvSpPr/>
          <p:nvPr/>
        </p:nvSpPr>
        <p:spPr>
          <a:xfrm>
            <a:off x="7014892" y="41338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326" name="Google Shape;326;p1"/>
          <p:cNvSpPr/>
          <p:nvPr/>
        </p:nvSpPr>
        <p:spPr>
          <a:xfrm>
            <a:off x="7472092" y="41338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337" name="Google Shape;337;p1"/>
          <p:cNvSpPr/>
          <p:nvPr/>
        </p:nvSpPr>
        <p:spPr>
          <a:xfrm>
            <a:off x="1376106" y="4132630"/>
            <a:ext cx="457200" cy="457200"/>
          </a:xfrm>
          <a:prstGeom prst="rect">
            <a:avLst/>
          </a:prstGeom>
          <a:solidFill>
            <a:schemeClr val="dk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sz="1600" b="1" kern="0">
                <a:solidFill>
                  <a:srgbClr val="FFFFFF"/>
                </a:solidFill>
                <a:latin typeface="Times New Roman" pitchFamily="18" charset="0"/>
                <a:ea typeface="Tahoma"/>
                <a:cs typeface="Times New Roman" pitchFamily="18" charset="0"/>
                <a:sym typeface="Tahoma"/>
              </a:rPr>
              <a:t>6</a:t>
            </a:r>
            <a:endParaRPr sz="1600" b="1" kern="0">
              <a:solidFill>
                <a:srgbClr val="FFFFFF"/>
              </a:solidFill>
              <a:latin typeface="Times New Roman" pitchFamily="18" charset="0"/>
              <a:ea typeface="Tahoma"/>
              <a:cs typeface="Times New Roman" pitchFamily="18" charset="0"/>
              <a:sym typeface="Tahoma"/>
            </a:endParaRPr>
          </a:p>
        </p:txBody>
      </p:sp>
      <p:sp>
        <p:nvSpPr>
          <p:cNvPr id="344" name="Google Shape;344;p1"/>
          <p:cNvSpPr/>
          <p:nvPr/>
        </p:nvSpPr>
        <p:spPr>
          <a:xfrm>
            <a:off x="5186092" y="41338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D</a:t>
            </a:r>
            <a:endParaRPr b="1" kern="0" dirty="0">
              <a:solidFill>
                <a:srgbClr val="FFFFFF"/>
              </a:solidFill>
              <a:latin typeface="Times New Roman" pitchFamily="18" charset="0"/>
              <a:ea typeface="Tahoma"/>
              <a:cs typeface="Times New Roman" pitchFamily="18" charset="0"/>
              <a:sym typeface="Tahoma"/>
            </a:endParaRPr>
          </a:p>
        </p:txBody>
      </p:sp>
      <p:sp>
        <p:nvSpPr>
          <p:cNvPr id="345" name="Google Shape;345;p1"/>
          <p:cNvSpPr/>
          <p:nvPr/>
        </p:nvSpPr>
        <p:spPr>
          <a:xfrm>
            <a:off x="5643292" y="41338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00"/>
                </a:solidFill>
                <a:latin typeface="Times New Roman" pitchFamily="18" charset="0"/>
                <a:ea typeface="Tahoma"/>
                <a:cs typeface="Times New Roman" pitchFamily="18" charset="0"/>
                <a:sym typeface="Tahoma"/>
              </a:rPr>
              <a:t>A</a:t>
            </a:r>
            <a:endParaRPr b="1" kern="0" dirty="0">
              <a:solidFill>
                <a:srgbClr val="FFFF00"/>
              </a:solidFill>
              <a:latin typeface="Times New Roman" pitchFamily="18" charset="0"/>
              <a:ea typeface="Tahoma"/>
              <a:cs typeface="Times New Roman" pitchFamily="18" charset="0"/>
              <a:sym typeface="Tahoma"/>
            </a:endParaRPr>
          </a:p>
        </p:txBody>
      </p:sp>
      <p:sp>
        <p:nvSpPr>
          <p:cNvPr id="346" name="Google Shape;346;p1"/>
          <p:cNvSpPr/>
          <p:nvPr/>
        </p:nvSpPr>
        <p:spPr>
          <a:xfrm>
            <a:off x="6100492" y="41338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K</a:t>
            </a:r>
            <a:endParaRPr b="1" kern="0" dirty="0">
              <a:solidFill>
                <a:srgbClr val="FFFFFF"/>
              </a:solidFill>
              <a:latin typeface="Times New Roman" pitchFamily="18" charset="0"/>
              <a:ea typeface="Tahoma"/>
              <a:cs typeface="Times New Roman" pitchFamily="18" charset="0"/>
              <a:sym typeface="Tahoma"/>
            </a:endParaRPr>
          </a:p>
        </p:txBody>
      </p:sp>
      <p:sp>
        <p:nvSpPr>
          <p:cNvPr id="347" name="Google Shape;347;p1"/>
          <p:cNvSpPr/>
          <p:nvPr/>
        </p:nvSpPr>
        <p:spPr>
          <a:xfrm>
            <a:off x="6557692" y="41338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L</a:t>
            </a:r>
            <a:endParaRPr b="1" kern="0" dirty="0">
              <a:solidFill>
                <a:srgbClr val="FFFFFF"/>
              </a:solidFill>
              <a:latin typeface="Times New Roman" pitchFamily="18" charset="0"/>
              <a:ea typeface="Tahoma"/>
              <a:cs typeface="Times New Roman" pitchFamily="18" charset="0"/>
              <a:sym typeface="Tahoma"/>
            </a:endParaRPr>
          </a:p>
        </p:txBody>
      </p:sp>
      <p:sp>
        <p:nvSpPr>
          <p:cNvPr id="348" name="Google Shape;348;p1"/>
          <p:cNvSpPr/>
          <p:nvPr/>
        </p:nvSpPr>
        <p:spPr>
          <a:xfrm>
            <a:off x="7014892" y="41338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A</a:t>
            </a:r>
            <a:endParaRPr b="1" kern="0" dirty="0">
              <a:solidFill>
                <a:srgbClr val="FFFFFF"/>
              </a:solidFill>
              <a:latin typeface="Times New Roman" pitchFamily="18" charset="0"/>
              <a:ea typeface="Tahoma"/>
              <a:cs typeface="Times New Roman" pitchFamily="18" charset="0"/>
              <a:sym typeface="Tahoma"/>
            </a:endParaRPr>
          </a:p>
        </p:txBody>
      </p:sp>
      <p:sp>
        <p:nvSpPr>
          <p:cNvPr id="349" name="Google Shape;349;p1"/>
          <p:cNvSpPr/>
          <p:nvPr/>
        </p:nvSpPr>
        <p:spPr>
          <a:xfrm>
            <a:off x="7472092" y="41338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Y</a:t>
            </a:r>
            <a:endParaRPr b="1" kern="0" dirty="0">
              <a:solidFill>
                <a:srgbClr val="FFFFFF"/>
              </a:solidFill>
              <a:latin typeface="Times New Roman" pitchFamily="18" charset="0"/>
              <a:ea typeface="Tahoma"/>
              <a:cs typeface="Times New Roman" pitchFamily="18" charset="0"/>
              <a:sym typeface="Tahoma"/>
            </a:endParaRPr>
          </a:p>
        </p:txBody>
      </p:sp>
      <p:sp>
        <p:nvSpPr>
          <p:cNvPr id="360" name="Google Shape;360;p1">
            <a:hlinkClick r:id="rId9" action="ppaction://hlinksldjump"/>
          </p:cNvPr>
          <p:cNvSpPr/>
          <p:nvPr/>
        </p:nvSpPr>
        <p:spPr>
          <a:xfrm>
            <a:off x="1376092" y="4591092"/>
            <a:ext cx="457200" cy="457200"/>
          </a:xfrm>
          <a:prstGeom prst="rect">
            <a:avLst/>
          </a:prstGeom>
          <a:solidFill>
            <a:srgbClr val="7030A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sz="1600" b="1" kern="0" dirty="0">
                <a:solidFill>
                  <a:srgbClr val="FFFFFF"/>
                </a:solidFill>
                <a:latin typeface="Times New Roman" pitchFamily="18" charset="0"/>
                <a:ea typeface="Tahoma"/>
                <a:cs typeface="Times New Roman" pitchFamily="18" charset="0"/>
                <a:sym typeface="Tahoma"/>
              </a:rPr>
              <a:t>7</a:t>
            </a:r>
            <a:endParaRPr sz="1600" b="1" kern="0" dirty="0">
              <a:solidFill>
                <a:srgbClr val="FFFFFF"/>
              </a:solidFill>
              <a:latin typeface="Times New Roman" pitchFamily="18" charset="0"/>
              <a:ea typeface="Tahoma"/>
              <a:cs typeface="Times New Roman" pitchFamily="18" charset="0"/>
              <a:sym typeface="Tahoma"/>
            </a:endParaRPr>
          </a:p>
        </p:txBody>
      </p:sp>
      <p:sp>
        <p:nvSpPr>
          <p:cNvPr id="366" name="Google Shape;366;p1"/>
          <p:cNvSpPr/>
          <p:nvPr/>
        </p:nvSpPr>
        <p:spPr>
          <a:xfrm>
            <a:off x="4728892" y="45910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367" name="Google Shape;367;p1"/>
          <p:cNvSpPr/>
          <p:nvPr/>
        </p:nvSpPr>
        <p:spPr>
          <a:xfrm>
            <a:off x="5186092" y="45910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368" name="Google Shape;368;p1"/>
          <p:cNvSpPr/>
          <p:nvPr/>
        </p:nvSpPr>
        <p:spPr>
          <a:xfrm>
            <a:off x="5643292" y="45910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369" name="Google Shape;369;p1"/>
          <p:cNvSpPr/>
          <p:nvPr/>
        </p:nvSpPr>
        <p:spPr>
          <a:xfrm>
            <a:off x="6100492" y="45910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370" name="Google Shape;370;p1"/>
          <p:cNvSpPr/>
          <p:nvPr/>
        </p:nvSpPr>
        <p:spPr>
          <a:xfrm>
            <a:off x="6557692" y="45910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371" name="Google Shape;371;p1"/>
          <p:cNvSpPr/>
          <p:nvPr/>
        </p:nvSpPr>
        <p:spPr>
          <a:xfrm>
            <a:off x="7014892" y="4591092"/>
            <a:ext cx="457200" cy="457200"/>
          </a:xfrm>
          <a:prstGeom prst="rect">
            <a:avLst/>
          </a:prstGeom>
          <a:solidFill>
            <a:srgbClr val="FFC00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b="1" kern="0">
              <a:solidFill>
                <a:srgbClr val="FFFFFF"/>
              </a:solidFill>
              <a:latin typeface="Times New Roman" pitchFamily="18" charset="0"/>
              <a:ea typeface="Tahoma"/>
              <a:cs typeface="Times New Roman" pitchFamily="18" charset="0"/>
              <a:sym typeface="Tahoma"/>
            </a:endParaRPr>
          </a:p>
        </p:txBody>
      </p:sp>
      <p:sp>
        <p:nvSpPr>
          <p:cNvPr id="383" name="Google Shape;383;p1"/>
          <p:cNvSpPr/>
          <p:nvPr/>
        </p:nvSpPr>
        <p:spPr>
          <a:xfrm>
            <a:off x="1372732" y="4591092"/>
            <a:ext cx="457200" cy="457200"/>
          </a:xfrm>
          <a:prstGeom prst="rect">
            <a:avLst/>
          </a:prstGeom>
          <a:solidFill>
            <a:schemeClr val="dk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sz="1600" b="1" kern="0">
                <a:solidFill>
                  <a:srgbClr val="FFFFFF"/>
                </a:solidFill>
                <a:latin typeface="Times New Roman" pitchFamily="18" charset="0"/>
                <a:ea typeface="Tahoma"/>
                <a:cs typeface="Times New Roman" pitchFamily="18" charset="0"/>
                <a:sym typeface="Tahoma"/>
              </a:rPr>
              <a:t>7</a:t>
            </a:r>
            <a:endParaRPr sz="1600" b="1" kern="0">
              <a:solidFill>
                <a:srgbClr val="FFFFFF"/>
              </a:solidFill>
              <a:latin typeface="Times New Roman" pitchFamily="18" charset="0"/>
              <a:ea typeface="Tahoma"/>
              <a:cs typeface="Times New Roman" pitchFamily="18" charset="0"/>
              <a:sym typeface="Tahoma"/>
            </a:endParaRPr>
          </a:p>
        </p:txBody>
      </p:sp>
      <p:sp>
        <p:nvSpPr>
          <p:cNvPr id="389" name="Google Shape;389;p1"/>
          <p:cNvSpPr/>
          <p:nvPr/>
        </p:nvSpPr>
        <p:spPr>
          <a:xfrm>
            <a:off x="4728892" y="45910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L</a:t>
            </a:r>
            <a:endParaRPr b="1" kern="0" dirty="0">
              <a:solidFill>
                <a:srgbClr val="FFFFFF"/>
              </a:solidFill>
              <a:latin typeface="Times New Roman" pitchFamily="18" charset="0"/>
              <a:ea typeface="Tahoma"/>
              <a:cs typeface="Times New Roman" pitchFamily="18" charset="0"/>
              <a:sym typeface="Tahoma"/>
            </a:endParaRPr>
          </a:p>
        </p:txBody>
      </p:sp>
      <p:sp>
        <p:nvSpPr>
          <p:cNvPr id="390" name="Google Shape;390;p1"/>
          <p:cNvSpPr/>
          <p:nvPr/>
        </p:nvSpPr>
        <p:spPr>
          <a:xfrm>
            <a:off x="5186092" y="45910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U</a:t>
            </a:r>
            <a:endParaRPr b="1" kern="0" dirty="0">
              <a:solidFill>
                <a:srgbClr val="FFFFFF"/>
              </a:solidFill>
              <a:latin typeface="Times New Roman" pitchFamily="18" charset="0"/>
              <a:ea typeface="Tahoma"/>
              <a:cs typeface="Times New Roman" pitchFamily="18" charset="0"/>
              <a:sym typeface="Tahoma"/>
            </a:endParaRPr>
          </a:p>
        </p:txBody>
      </p:sp>
      <p:sp>
        <p:nvSpPr>
          <p:cNvPr id="391" name="Google Shape;391;p1"/>
          <p:cNvSpPr/>
          <p:nvPr/>
        </p:nvSpPr>
        <p:spPr>
          <a:xfrm>
            <a:off x="5643292" y="45910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00"/>
                </a:solidFill>
                <a:latin typeface="Times New Roman" pitchFamily="18" charset="0"/>
                <a:ea typeface="Tahoma"/>
                <a:cs typeface="Times New Roman" pitchFamily="18" charset="0"/>
                <a:sym typeface="Tahoma"/>
              </a:rPr>
              <a:t>C</a:t>
            </a:r>
            <a:endParaRPr b="1" kern="0" dirty="0">
              <a:solidFill>
                <a:srgbClr val="FFFF00"/>
              </a:solidFill>
              <a:latin typeface="Times New Roman" pitchFamily="18" charset="0"/>
              <a:ea typeface="Tahoma"/>
              <a:cs typeface="Times New Roman" pitchFamily="18" charset="0"/>
              <a:sym typeface="Tahoma"/>
            </a:endParaRPr>
          </a:p>
        </p:txBody>
      </p:sp>
      <p:sp>
        <p:nvSpPr>
          <p:cNvPr id="392" name="Google Shape;392;p1"/>
          <p:cNvSpPr/>
          <p:nvPr/>
        </p:nvSpPr>
        <p:spPr>
          <a:xfrm>
            <a:off x="6100492" y="45910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B</a:t>
            </a:r>
            <a:endParaRPr b="1" kern="0" dirty="0">
              <a:solidFill>
                <a:srgbClr val="FFFFFF"/>
              </a:solidFill>
              <a:latin typeface="Times New Roman" pitchFamily="18" charset="0"/>
              <a:ea typeface="Tahoma"/>
              <a:cs typeface="Times New Roman" pitchFamily="18" charset="0"/>
              <a:sym typeface="Tahoma"/>
            </a:endParaRPr>
          </a:p>
        </p:txBody>
      </p:sp>
      <p:sp>
        <p:nvSpPr>
          <p:cNvPr id="393" name="Google Shape;393;p1"/>
          <p:cNvSpPr/>
          <p:nvPr/>
        </p:nvSpPr>
        <p:spPr>
          <a:xfrm>
            <a:off x="6557692" y="45910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A</a:t>
            </a:r>
            <a:endParaRPr b="1" kern="0" dirty="0">
              <a:solidFill>
                <a:srgbClr val="FFFFFF"/>
              </a:solidFill>
              <a:latin typeface="Times New Roman" pitchFamily="18" charset="0"/>
              <a:ea typeface="Tahoma"/>
              <a:cs typeface="Times New Roman" pitchFamily="18" charset="0"/>
              <a:sym typeface="Tahoma"/>
            </a:endParaRPr>
          </a:p>
        </p:txBody>
      </p:sp>
      <p:sp>
        <p:nvSpPr>
          <p:cNvPr id="394" name="Google Shape;394;p1"/>
          <p:cNvSpPr/>
          <p:nvPr/>
        </p:nvSpPr>
        <p:spPr>
          <a:xfrm>
            <a:off x="7014892" y="4591092"/>
            <a:ext cx="457200" cy="457200"/>
          </a:xfrm>
          <a:prstGeom prst="rect">
            <a:avLst/>
          </a:prstGeom>
          <a:solidFill>
            <a:srgbClr val="00B0F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dirty="0">
                <a:solidFill>
                  <a:srgbClr val="FFFFFF"/>
                </a:solidFill>
                <a:latin typeface="Times New Roman" pitchFamily="18" charset="0"/>
                <a:ea typeface="Tahoma"/>
                <a:cs typeface="Times New Roman" pitchFamily="18" charset="0"/>
                <a:sym typeface="Tahoma"/>
              </a:rPr>
              <a:t>T</a:t>
            </a:r>
            <a:endParaRPr b="1" kern="0" dirty="0">
              <a:solidFill>
                <a:srgbClr val="FFFFFF"/>
              </a:solidFill>
              <a:latin typeface="Times New Roman" pitchFamily="18" charset="0"/>
              <a:ea typeface="Tahoma"/>
              <a:cs typeface="Times New Roman" pitchFamily="18" charset="0"/>
              <a:sym typeface="Tahoma"/>
            </a:endParaRPr>
          </a:p>
        </p:txBody>
      </p:sp>
      <p:sp>
        <p:nvSpPr>
          <p:cNvPr id="636" name="Google Shape;636;p1"/>
          <p:cNvSpPr/>
          <p:nvPr/>
        </p:nvSpPr>
        <p:spPr>
          <a:xfrm>
            <a:off x="3072576" y="522870"/>
            <a:ext cx="6046848" cy="707886"/>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sz="4000" b="1" kern="0" dirty="0">
                <a:solidFill>
                  <a:srgbClr val="FF0000"/>
                </a:solidFill>
                <a:latin typeface="Times New Roman" pitchFamily="18" charset="0"/>
                <a:ea typeface="Tahoma"/>
                <a:cs typeface="Times New Roman" pitchFamily="18" charset="0"/>
                <a:sym typeface="Tahoma"/>
              </a:rPr>
              <a:t>TRÒ CHƠI GIẢI Ô CHỮ</a:t>
            </a:r>
            <a:endParaRPr sz="4000" b="1" kern="0" dirty="0">
              <a:solidFill>
                <a:srgbClr val="FF0000"/>
              </a:solidFill>
              <a:latin typeface="Times New Roman" pitchFamily="18" charset="0"/>
              <a:ea typeface="Tahoma"/>
              <a:cs typeface="Times New Roman" pitchFamily="18" charset="0"/>
              <a:sym typeface="Tahoma"/>
            </a:endParaRPr>
          </a:p>
        </p:txBody>
      </p:sp>
      <p:sp>
        <p:nvSpPr>
          <p:cNvPr id="637" name="Google Shape;637;p1">
            <a:hlinkClick r:id="rId10" action="ppaction://hlinksldjump"/>
          </p:cNvPr>
          <p:cNvSpPr/>
          <p:nvPr/>
        </p:nvSpPr>
        <p:spPr>
          <a:xfrm>
            <a:off x="10074166" y="6079320"/>
            <a:ext cx="1608082" cy="334370"/>
          </a:xfrm>
          <a:prstGeom prst="homePlate">
            <a:avLst>
              <a:gd name="adj" fmla="val 50000"/>
            </a:avLst>
          </a:prstGeom>
          <a:solidFill>
            <a:srgbClr val="7030A0">
              <a:alpha val="49803"/>
            </a:srgbClr>
          </a:solidFill>
          <a:ln>
            <a:noFill/>
          </a:ln>
        </p:spPr>
        <p:txBody>
          <a:bodyPr spcFirstLastPara="1" wrap="square" lIns="91425" tIns="45700" rIns="91425" bIns="45700" anchor="ctr" anchorCtr="0">
            <a:noAutofit/>
          </a:bodyPr>
          <a:lstStyle/>
          <a:p>
            <a:pPr algn="ctr">
              <a:buClr>
                <a:srgbClr val="000000"/>
              </a:buClr>
              <a:buFont typeface="Arial"/>
              <a:buNone/>
            </a:pPr>
            <a:r>
              <a:rPr lang="en-US" kern="0" dirty="0">
                <a:solidFill>
                  <a:srgbClr val="FFFFFF"/>
                </a:solidFill>
                <a:latin typeface="Times New Roman" pitchFamily="18" charset="0"/>
                <a:ea typeface="Calibri"/>
                <a:cs typeface="Times New Roman" pitchFamily="18" charset="0"/>
                <a:sym typeface="Calibri"/>
              </a:rPr>
              <a:t>BÀI HỌC</a:t>
            </a:r>
            <a:endParaRPr kern="0" dirty="0">
              <a:solidFill>
                <a:srgbClr val="FFFFFF"/>
              </a:solidFill>
              <a:latin typeface="Times New Roman" pitchFamily="18" charset="0"/>
              <a:ea typeface="Calibri"/>
              <a:cs typeface="Times New Roman" pitchFamily="18" charset="0"/>
              <a:sym typeface="Calibri"/>
            </a:endParaRPr>
          </a:p>
        </p:txBody>
      </p:sp>
    </p:spTree>
    <p:extLst>
      <p:ext uri="{BB962C8B-B14F-4D97-AF65-F5344CB8AC3E}">
        <p14:creationId xmlns:p14="http://schemas.microsoft.com/office/powerpoint/2010/main" val="291584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250"/>
                                        <p:tgtEl>
                                          <p:spTgt spid="107"/>
                                        </p:tgtEl>
                                      </p:cBhvr>
                                    </p:animEffect>
                                  </p:childTnLst>
                                </p:cTn>
                              </p:par>
                              <p:par>
                                <p:cTn id="8" presetID="10" presetClass="exit" presetSubtype="0" fill="hold" nodeType="withEffect">
                                  <p:stCondLst>
                                    <p:cond delay="0"/>
                                  </p:stCondLst>
                                  <p:childTnLst>
                                    <p:animEffect transition="out" filter="fade">
                                      <p:cBhvr>
                                        <p:cTn id="9" dur="250"/>
                                        <p:tgtEl>
                                          <p:spTgt spid="84"/>
                                        </p:tgtEl>
                                      </p:cBhvr>
                                    </p:animEffect>
                                    <p:set>
                                      <p:cBhvr>
                                        <p:cTn id="10" dur="1" fill="hold">
                                          <p:stCondLst>
                                            <p:cond delay="250"/>
                                          </p:stCondLst>
                                        </p:cTn>
                                        <p:tgtEl>
                                          <p:spTgt spid="84"/>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15"/>
                                        </p:tgtEl>
                                        <p:attrNameLst>
                                          <p:attrName>style.visibility</p:attrName>
                                        </p:attrNameLst>
                                      </p:cBhvr>
                                      <p:to>
                                        <p:strVal val="visible"/>
                                      </p:to>
                                    </p:set>
                                    <p:animEffect transition="in" filter="fade">
                                      <p:cBhvr>
                                        <p:cTn id="13" dur="250"/>
                                        <p:tgtEl>
                                          <p:spTgt spid="115"/>
                                        </p:tgtEl>
                                      </p:cBhvr>
                                    </p:animEffect>
                                  </p:childTnLst>
                                </p:cTn>
                              </p:par>
                              <p:par>
                                <p:cTn id="14" presetID="10" presetClass="entr" presetSubtype="0" fill="hold" nodeType="withEffect">
                                  <p:stCondLst>
                                    <p:cond delay="0"/>
                                  </p:stCondLst>
                                  <p:childTnLst>
                                    <p:set>
                                      <p:cBhvr>
                                        <p:cTn id="15" dur="1" fill="hold">
                                          <p:stCondLst>
                                            <p:cond delay="0"/>
                                          </p:stCondLst>
                                        </p:cTn>
                                        <p:tgtEl>
                                          <p:spTgt spid="115"/>
                                        </p:tgtEl>
                                        <p:attrNameLst>
                                          <p:attrName>style.visibility</p:attrName>
                                        </p:attrNameLst>
                                      </p:cBhvr>
                                      <p:to>
                                        <p:strVal val="visible"/>
                                      </p:to>
                                    </p:set>
                                    <p:animEffect transition="in" filter="fade">
                                      <p:cBhvr>
                                        <p:cTn id="16" dur="250"/>
                                        <p:tgtEl>
                                          <p:spTgt spid="115"/>
                                        </p:tgtEl>
                                      </p:cBhvr>
                                    </p:animEffect>
                                  </p:childTnLst>
                                </p:cTn>
                              </p:par>
                              <p:par>
                                <p:cTn id="17" presetID="10" presetClass="entr" presetSubtype="0"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Effect transition="in" filter="fade">
                                      <p:cBhvr>
                                        <p:cTn id="19" dur="250"/>
                                        <p:tgtEl>
                                          <p:spTgt spid="116"/>
                                        </p:tgtEl>
                                      </p:cBhvr>
                                    </p:animEffect>
                                  </p:childTnLst>
                                </p:cTn>
                              </p:par>
                              <p:par>
                                <p:cTn id="20" presetID="10" presetClass="entr" presetSubtype="0" fill="hold" nodeType="withEffect">
                                  <p:stCondLst>
                                    <p:cond delay="0"/>
                                  </p:stCondLst>
                                  <p:childTnLst>
                                    <p:set>
                                      <p:cBhvr>
                                        <p:cTn id="21" dur="1" fill="hold">
                                          <p:stCondLst>
                                            <p:cond delay="0"/>
                                          </p:stCondLst>
                                        </p:cTn>
                                        <p:tgtEl>
                                          <p:spTgt spid="116"/>
                                        </p:tgtEl>
                                        <p:attrNameLst>
                                          <p:attrName>style.visibility</p:attrName>
                                        </p:attrNameLst>
                                      </p:cBhvr>
                                      <p:to>
                                        <p:strVal val="visible"/>
                                      </p:to>
                                    </p:set>
                                    <p:animEffect transition="in" filter="fade">
                                      <p:cBhvr>
                                        <p:cTn id="22" dur="250"/>
                                        <p:tgtEl>
                                          <p:spTgt spid="116"/>
                                        </p:tgtEl>
                                      </p:cBhvr>
                                    </p:animEffect>
                                  </p:childTnLst>
                                </p:cTn>
                              </p:par>
                              <p:par>
                                <p:cTn id="23" presetID="10" presetClass="entr" presetSubtype="0" fill="hold" nodeType="withEffect">
                                  <p:stCondLst>
                                    <p:cond delay="0"/>
                                  </p:stCondLst>
                                  <p:childTnLst>
                                    <p:set>
                                      <p:cBhvr>
                                        <p:cTn id="24" dur="1" fill="hold">
                                          <p:stCondLst>
                                            <p:cond delay="0"/>
                                          </p:stCondLst>
                                        </p:cTn>
                                        <p:tgtEl>
                                          <p:spTgt spid="117"/>
                                        </p:tgtEl>
                                        <p:attrNameLst>
                                          <p:attrName>style.visibility</p:attrName>
                                        </p:attrNameLst>
                                      </p:cBhvr>
                                      <p:to>
                                        <p:strVal val="visible"/>
                                      </p:to>
                                    </p:set>
                                    <p:animEffect transition="in" filter="fade">
                                      <p:cBhvr>
                                        <p:cTn id="25" dur="250"/>
                                        <p:tgtEl>
                                          <p:spTgt spid="117"/>
                                        </p:tgtEl>
                                      </p:cBhvr>
                                    </p:animEffect>
                                  </p:childTnLst>
                                </p:cTn>
                              </p:par>
                              <p:par>
                                <p:cTn id="26" presetID="10" presetClass="entr" presetSubtype="0" fill="hold" nodeType="withEffect">
                                  <p:stCondLst>
                                    <p:cond delay="0"/>
                                  </p:stCondLst>
                                  <p:childTnLst>
                                    <p:set>
                                      <p:cBhvr>
                                        <p:cTn id="27" dur="1" fill="hold">
                                          <p:stCondLst>
                                            <p:cond delay="0"/>
                                          </p:stCondLst>
                                        </p:cTn>
                                        <p:tgtEl>
                                          <p:spTgt spid="117"/>
                                        </p:tgtEl>
                                        <p:attrNameLst>
                                          <p:attrName>style.visibility</p:attrName>
                                        </p:attrNameLst>
                                      </p:cBhvr>
                                      <p:to>
                                        <p:strVal val="visible"/>
                                      </p:to>
                                    </p:set>
                                    <p:animEffect transition="in" filter="fade">
                                      <p:cBhvr>
                                        <p:cTn id="28" dur="250"/>
                                        <p:tgtEl>
                                          <p:spTgt spid="1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3"/>
                                        </p:tgtEl>
                                        <p:attrNameLst>
                                          <p:attrName>style.visibility</p:attrName>
                                        </p:attrNameLst>
                                      </p:cBhvr>
                                      <p:to>
                                        <p:strVal val="visible"/>
                                      </p:to>
                                    </p:set>
                                    <p:animEffect transition="in" filter="fade">
                                      <p:cBhvr>
                                        <p:cTn id="33" dur="250"/>
                                        <p:tgtEl>
                                          <p:spTgt spid="153"/>
                                        </p:tgtEl>
                                      </p:cBhvr>
                                    </p:animEffect>
                                  </p:childTnLst>
                                </p:cTn>
                              </p:par>
                              <p:par>
                                <p:cTn id="34" presetID="10" presetClass="exit" presetSubtype="0" fill="hold" nodeType="withEffect">
                                  <p:stCondLst>
                                    <p:cond delay="0"/>
                                  </p:stCondLst>
                                  <p:childTnLst>
                                    <p:animEffect transition="out" filter="fade">
                                      <p:cBhvr>
                                        <p:cTn id="35" dur="250"/>
                                        <p:tgtEl>
                                          <p:spTgt spid="130"/>
                                        </p:tgtEl>
                                      </p:cBhvr>
                                    </p:animEffect>
                                    <p:set>
                                      <p:cBhvr>
                                        <p:cTn id="36" dur="1" fill="hold">
                                          <p:stCondLst>
                                            <p:cond delay="250"/>
                                          </p:stCondLst>
                                        </p:cTn>
                                        <p:tgtEl>
                                          <p:spTgt spid="130"/>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159"/>
                                        </p:tgtEl>
                                        <p:attrNameLst>
                                          <p:attrName>style.visibility</p:attrName>
                                        </p:attrNameLst>
                                      </p:cBhvr>
                                      <p:to>
                                        <p:strVal val="visible"/>
                                      </p:to>
                                    </p:set>
                                    <p:animEffect transition="in" filter="fade">
                                      <p:cBhvr>
                                        <p:cTn id="39" dur="250"/>
                                        <p:tgtEl>
                                          <p:spTgt spid="159"/>
                                        </p:tgtEl>
                                      </p:cBhvr>
                                    </p:animEffect>
                                  </p:childTnLst>
                                </p:cTn>
                              </p:par>
                              <p:par>
                                <p:cTn id="40" presetID="10" presetClass="entr" presetSubtype="0" fill="hold" nodeType="withEffect">
                                  <p:stCondLst>
                                    <p:cond delay="0"/>
                                  </p:stCondLst>
                                  <p:childTnLst>
                                    <p:set>
                                      <p:cBhvr>
                                        <p:cTn id="41" dur="1" fill="hold">
                                          <p:stCondLst>
                                            <p:cond delay="0"/>
                                          </p:stCondLst>
                                        </p:cTn>
                                        <p:tgtEl>
                                          <p:spTgt spid="159"/>
                                        </p:tgtEl>
                                        <p:attrNameLst>
                                          <p:attrName>style.visibility</p:attrName>
                                        </p:attrNameLst>
                                      </p:cBhvr>
                                      <p:to>
                                        <p:strVal val="visible"/>
                                      </p:to>
                                    </p:set>
                                    <p:animEffect transition="in" filter="fade">
                                      <p:cBhvr>
                                        <p:cTn id="42" dur="250"/>
                                        <p:tgtEl>
                                          <p:spTgt spid="159"/>
                                        </p:tgtEl>
                                      </p:cBhvr>
                                    </p:animEffect>
                                  </p:childTnLst>
                                </p:cTn>
                              </p:par>
                              <p:par>
                                <p:cTn id="43" presetID="10" presetClass="entr" presetSubtype="0" fill="hold" nodeType="withEffect">
                                  <p:stCondLst>
                                    <p:cond delay="0"/>
                                  </p:stCondLst>
                                  <p:childTnLst>
                                    <p:set>
                                      <p:cBhvr>
                                        <p:cTn id="44" dur="1" fill="hold">
                                          <p:stCondLst>
                                            <p:cond delay="0"/>
                                          </p:stCondLst>
                                        </p:cTn>
                                        <p:tgtEl>
                                          <p:spTgt spid="160"/>
                                        </p:tgtEl>
                                        <p:attrNameLst>
                                          <p:attrName>style.visibility</p:attrName>
                                        </p:attrNameLst>
                                      </p:cBhvr>
                                      <p:to>
                                        <p:strVal val="visible"/>
                                      </p:to>
                                    </p:set>
                                    <p:animEffect transition="in" filter="fade">
                                      <p:cBhvr>
                                        <p:cTn id="45" dur="250"/>
                                        <p:tgtEl>
                                          <p:spTgt spid="160"/>
                                        </p:tgtEl>
                                      </p:cBhvr>
                                    </p:animEffect>
                                  </p:childTnLst>
                                </p:cTn>
                              </p:par>
                              <p:par>
                                <p:cTn id="46" presetID="10" presetClass="entr" presetSubtype="0" fill="hold" nodeType="withEffect">
                                  <p:stCondLst>
                                    <p:cond delay="0"/>
                                  </p:stCondLst>
                                  <p:childTnLst>
                                    <p:set>
                                      <p:cBhvr>
                                        <p:cTn id="47" dur="1" fill="hold">
                                          <p:stCondLst>
                                            <p:cond delay="0"/>
                                          </p:stCondLst>
                                        </p:cTn>
                                        <p:tgtEl>
                                          <p:spTgt spid="160"/>
                                        </p:tgtEl>
                                        <p:attrNameLst>
                                          <p:attrName>style.visibility</p:attrName>
                                        </p:attrNameLst>
                                      </p:cBhvr>
                                      <p:to>
                                        <p:strVal val="visible"/>
                                      </p:to>
                                    </p:set>
                                    <p:animEffect transition="in" filter="fade">
                                      <p:cBhvr>
                                        <p:cTn id="48" dur="250"/>
                                        <p:tgtEl>
                                          <p:spTgt spid="160"/>
                                        </p:tgtEl>
                                      </p:cBhvr>
                                    </p:animEffect>
                                  </p:childTnLst>
                                </p:cTn>
                              </p:par>
                              <p:par>
                                <p:cTn id="49" presetID="10" presetClass="entr" presetSubtype="0" fill="hold" nodeType="withEffect">
                                  <p:stCondLst>
                                    <p:cond delay="0"/>
                                  </p:stCondLst>
                                  <p:childTnLst>
                                    <p:set>
                                      <p:cBhvr>
                                        <p:cTn id="50" dur="1" fill="hold">
                                          <p:stCondLst>
                                            <p:cond delay="0"/>
                                          </p:stCondLst>
                                        </p:cTn>
                                        <p:tgtEl>
                                          <p:spTgt spid="161"/>
                                        </p:tgtEl>
                                        <p:attrNameLst>
                                          <p:attrName>style.visibility</p:attrName>
                                        </p:attrNameLst>
                                      </p:cBhvr>
                                      <p:to>
                                        <p:strVal val="visible"/>
                                      </p:to>
                                    </p:set>
                                    <p:animEffect transition="in" filter="fade">
                                      <p:cBhvr>
                                        <p:cTn id="51" dur="250"/>
                                        <p:tgtEl>
                                          <p:spTgt spid="161"/>
                                        </p:tgtEl>
                                      </p:cBhvr>
                                    </p:animEffect>
                                  </p:childTnLst>
                                </p:cTn>
                              </p:par>
                              <p:par>
                                <p:cTn id="52" presetID="10" presetClass="entr" presetSubtype="0" fill="hold" nodeType="withEffect">
                                  <p:stCondLst>
                                    <p:cond delay="0"/>
                                  </p:stCondLst>
                                  <p:childTnLst>
                                    <p:set>
                                      <p:cBhvr>
                                        <p:cTn id="53" dur="1" fill="hold">
                                          <p:stCondLst>
                                            <p:cond delay="0"/>
                                          </p:stCondLst>
                                        </p:cTn>
                                        <p:tgtEl>
                                          <p:spTgt spid="161"/>
                                        </p:tgtEl>
                                        <p:attrNameLst>
                                          <p:attrName>style.visibility</p:attrName>
                                        </p:attrNameLst>
                                      </p:cBhvr>
                                      <p:to>
                                        <p:strVal val="visible"/>
                                      </p:to>
                                    </p:set>
                                    <p:animEffect transition="in" filter="fade">
                                      <p:cBhvr>
                                        <p:cTn id="54" dur="250"/>
                                        <p:tgtEl>
                                          <p:spTgt spid="161"/>
                                        </p:tgtEl>
                                      </p:cBhvr>
                                    </p:animEffect>
                                  </p:childTnLst>
                                </p:cTn>
                              </p:par>
                              <p:par>
                                <p:cTn id="55" presetID="10" presetClass="entr" presetSubtype="0" fill="hold" nodeType="withEffect">
                                  <p:stCondLst>
                                    <p:cond delay="0"/>
                                  </p:stCondLst>
                                  <p:childTnLst>
                                    <p:set>
                                      <p:cBhvr>
                                        <p:cTn id="56" dur="1" fill="hold">
                                          <p:stCondLst>
                                            <p:cond delay="0"/>
                                          </p:stCondLst>
                                        </p:cTn>
                                        <p:tgtEl>
                                          <p:spTgt spid="162"/>
                                        </p:tgtEl>
                                        <p:attrNameLst>
                                          <p:attrName>style.visibility</p:attrName>
                                        </p:attrNameLst>
                                      </p:cBhvr>
                                      <p:to>
                                        <p:strVal val="visible"/>
                                      </p:to>
                                    </p:set>
                                    <p:animEffect transition="in" filter="fade">
                                      <p:cBhvr>
                                        <p:cTn id="57" dur="250"/>
                                        <p:tgtEl>
                                          <p:spTgt spid="162"/>
                                        </p:tgtEl>
                                      </p:cBhvr>
                                    </p:animEffect>
                                  </p:childTnLst>
                                </p:cTn>
                              </p:par>
                              <p:par>
                                <p:cTn id="58" presetID="10" presetClass="entr" presetSubtype="0" fill="hold" nodeType="withEffect">
                                  <p:stCondLst>
                                    <p:cond delay="0"/>
                                  </p:stCondLst>
                                  <p:childTnLst>
                                    <p:set>
                                      <p:cBhvr>
                                        <p:cTn id="59" dur="1" fill="hold">
                                          <p:stCondLst>
                                            <p:cond delay="0"/>
                                          </p:stCondLst>
                                        </p:cTn>
                                        <p:tgtEl>
                                          <p:spTgt spid="162"/>
                                        </p:tgtEl>
                                        <p:attrNameLst>
                                          <p:attrName>style.visibility</p:attrName>
                                        </p:attrNameLst>
                                      </p:cBhvr>
                                      <p:to>
                                        <p:strVal val="visible"/>
                                      </p:to>
                                    </p:set>
                                    <p:animEffect transition="in" filter="fade">
                                      <p:cBhvr>
                                        <p:cTn id="60" dur="250"/>
                                        <p:tgtEl>
                                          <p:spTgt spid="162"/>
                                        </p:tgtEl>
                                      </p:cBhvr>
                                    </p:animEffect>
                                  </p:childTnLst>
                                </p:cTn>
                              </p:par>
                              <p:par>
                                <p:cTn id="61" presetID="10" presetClass="entr" presetSubtype="0" fill="hold" nodeType="withEffect">
                                  <p:stCondLst>
                                    <p:cond delay="0"/>
                                  </p:stCondLst>
                                  <p:childTnLst>
                                    <p:set>
                                      <p:cBhvr>
                                        <p:cTn id="62" dur="1" fill="hold">
                                          <p:stCondLst>
                                            <p:cond delay="0"/>
                                          </p:stCondLst>
                                        </p:cTn>
                                        <p:tgtEl>
                                          <p:spTgt spid="163"/>
                                        </p:tgtEl>
                                        <p:attrNameLst>
                                          <p:attrName>style.visibility</p:attrName>
                                        </p:attrNameLst>
                                      </p:cBhvr>
                                      <p:to>
                                        <p:strVal val="visible"/>
                                      </p:to>
                                    </p:set>
                                    <p:animEffect transition="in" filter="fade">
                                      <p:cBhvr>
                                        <p:cTn id="63" dur="250"/>
                                        <p:tgtEl>
                                          <p:spTgt spid="163"/>
                                        </p:tgtEl>
                                      </p:cBhvr>
                                    </p:animEffect>
                                  </p:childTnLst>
                                </p:cTn>
                              </p:par>
                              <p:par>
                                <p:cTn id="64" presetID="10" presetClass="entr" presetSubtype="0" fill="hold" nodeType="withEffect">
                                  <p:stCondLst>
                                    <p:cond delay="0"/>
                                  </p:stCondLst>
                                  <p:childTnLst>
                                    <p:set>
                                      <p:cBhvr>
                                        <p:cTn id="65" dur="1" fill="hold">
                                          <p:stCondLst>
                                            <p:cond delay="0"/>
                                          </p:stCondLst>
                                        </p:cTn>
                                        <p:tgtEl>
                                          <p:spTgt spid="163"/>
                                        </p:tgtEl>
                                        <p:attrNameLst>
                                          <p:attrName>style.visibility</p:attrName>
                                        </p:attrNameLst>
                                      </p:cBhvr>
                                      <p:to>
                                        <p:strVal val="visible"/>
                                      </p:to>
                                    </p:set>
                                    <p:animEffect transition="in" filter="fade">
                                      <p:cBhvr>
                                        <p:cTn id="66" dur="250"/>
                                        <p:tgtEl>
                                          <p:spTgt spid="163"/>
                                        </p:tgtEl>
                                      </p:cBhvr>
                                    </p:animEffect>
                                  </p:childTnLst>
                                </p:cTn>
                              </p:par>
                              <p:par>
                                <p:cTn id="67" presetID="10" presetClass="entr" presetSubtype="0" fill="hold" nodeType="withEffect">
                                  <p:stCondLst>
                                    <p:cond delay="0"/>
                                  </p:stCondLst>
                                  <p:childTnLst>
                                    <p:set>
                                      <p:cBhvr>
                                        <p:cTn id="68" dur="1" fill="hold">
                                          <p:stCondLst>
                                            <p:cond delay="0"/>
                                          </p:stCondLst>
                                        </p:cTn>
                                        <p:tgtEl>
                                          <p:spTgt spid="164"/>
                                        </p:tgtEl>
                                        <p:attrNameLst>
                                          <p:attrName>style.visibility</p:attrName>
                                        </p:attrNameLst>
                                      </p:cBhvr>
                                      <p:to>
                                        <p:strVal val="visible"/>
                                      </p:to>
                                    </p:set>
                                    <p:animEffect transition="in" filter="fade">
                                      <p:cBhvr>
                                        <p:cTn id="69" dur="250"/>
                                        <p:tgtEl>
                                          <p:spTgt spid="164"/>
                                        </p:tgtEl>
                                      </p:cBhvr>
                                    </p:animEffect>
                                  </p:childTnLst>
                                </p:cTn>
                              </p:par>
                              <p:par>
                                <p:cTn id="70" presetID="10" presetClass="entr" presetSubtype="0" fill="hold" nodeType="withEffect">
                                  <p:stCondLst>
                                    <p:cond delay="0"/>
                                  </p:stCondLst>
                                  <p:childTnLst>
                                    <p:set>
                                      <p:cBhvr>
                                        <p:cTn id="71" dur="1" fill="hold">
                                          <p:stCondLst>
                                            <p:cond delay="0"/>
                                          </p:stCondLst>
                                        </p:cTn>
                                        <p:tgtEl>
                                          <p:spTgt spid="164"/>
                                        </p:tgtEl>
                                        <p:attrNameLst>
                                          <p:attrName>style.visibility</p:attrName>
                                        </p:attrNameLst>
                                      </p:cBhvr>
                                      <p:to>
                                        <p:strVal val="visible"/>
                                      </p:to>
                                    </p:set>
                                    <p:animEffect transition="in" filter="fade">
                                      <p:cBhvr>
                                        <p:cTn id="72" dur="250"/>
                                        <p:tgtEl>
                                          <p:spTgt spid="164"/>
                                        </p:tgtEl>
                                      </p:cBhvr>
                                    </p:animEffect>
                                  </p:childTnLst>
                                </p:cTn>
                              </p:par>
                              <p:par>
                                <p:cTn id="73" presetID="10" presetClass="entr" presetSubtype="0" fill="hold" nodeType="withEffect">
                                  <p:stCondLst>
                                    <p:cond delay="0"/>
                                  </p:stCondLst>
                                  <p:childTnLst>
                                    <p:set>
                                      <p:cBhvr>
                                        <p:cTn id="74" dur="1" fill="hold">
                                          <p:stCondLst>
                                            <p:cond delay="0"/>
                                          </p:stCondLst>
                                        </p:cTn>
                                        <p:tgtEl>
                                          <p:spTgt spid="165"/>
                                        </p:tgtEl>
                                        <p:attrNameLst>
                                          <p:attrName>style.visibility</p:attrName>
                                        </p:attrNameLst>
                                      </p:cBhvr>
                                      <p:to>
                                        <p:strVal val="visible"/>
                                      </p:to>
                                    </p:set>
                                    <p:animEffect transition="in" filter="fade">
                                      <p:cBhvr>
                                        <p:cTn id="75" dur="250"/>
                                        <p:tgtEl>
                                          <p:spTgt spid="165"/>
                                        </p:tgtEl>
                                      </p:cBhvr>
                                    </p:animEffect>
                                  </p:childTnLst>
                                </p:cTn>
                              </p:par>
                              <p:par>
                                <p:cTn id="76" presetID="10" presetClass="entr" presetSubtype="0" fill="hold" nodeType="withEffect">
                                  <p:stCondLst>
                                    <p:cond delay="0"/>
                                  </p:stCondLst>
                                  <p:childTnLst>
                                    <p:set>
                                      <p:cBhvr>
                                        <p:cTn id="77" dur="1" fill="hold">
                                          <p:stCondLst>
                                            <p:cond delay="0"/>
                                          </p:stCondLst>
                                        </p:cTn>
                                        <p:tgtEl>
                                          <p:spTgt spid="165"/>
                                        </p:tgtEl>
                                        <p:attrNameLst>
                                          <p:attrName>style.visibility</p:attrName>
                                        </p:attrNameLst>
                                      </p:cBhvr>
                                      <p:to>
                                        <p:strVal val="visible"/>
                                      </p:to>
                                    </p:set>
                                    <p:animEffect transition="in" filter="fade">
                                      <p:cBhvr>
                                        <p:cTn id="78" dur="250"/>
                                        <p:tgtEl>
                                          <p:spTgt spid="165"/>
                                        </p:tgtEl>
                                      </p:cBhvr>
                                    </p:animEffect>
                                  </p:childTnLst>
                                </p:cTn>
                              </p:par>
                              <p:par>
                                <p:cTn id="79" presetID="10" presetClass="entr" presetSubtype="0" fill="hold" nodeType="withEffect">
                                  <p:stCondLst>
                                    <p:cond delay="0"/>
                                  </p:stCondLst>
                                  <p:childTnLst>
                                    <p:set>
                                      <p:cBhvr>
                                        <p:cTn id="80" dur="1" fill="hold">
                                          <p:stCondLst>
                                            <p:cond delay="0"/>
                                          </p:stCondLst>
                                        </p:cTn>
                                        <p:tgtEl>
                                          <p:spTgt spid="166"/>
                                        </p:tgtEl>
                                        <p:attrNameLst>
                                          <p:attrName>style.visibility</p:attrName>
                                        </p:attrNameLst>
                                      </p:cBhvr>
                                      <p:to>
                                        <p:strVal val="visible"/>
                                      </p:to>
                                    </p:set>
                                    <p:animEffect transition="in" filter="fade">
                                      <p:cBhvr>
                                        <p:cTn id="81" dur="250"/>
                                        <p:tgtEl>
                                          <p:spTgt spid="166"/>
                                        </p:tgtEl>
                                      </p:cBhvr>
                                    </p:animEffect>
                                  </p:childTnLst>
                                </p:cTn>
                              </p:par>
                              <p:par>
                                <p:cTn id="82" presetID="10" presetClass="entr" presetSubtype="0" fill="hold" nodeType="withEffect">
                                  <p:stCondLst>
                                    <p:cond delay="0"/>
                                  </p:stCondLst>
                                  <p:childTnLst>
                                    <p:set>
                                      <p:cBhvr>
                                        <p:cTn id="83" dur="1" fill="hold">
                                          <p:stCondLst>
                                            <p:cond delay="0"/>
                                          </p:stCondLst>
                                        </p:cTn>
                                        <p:tgtEl>
                                          <p:spTgt spid="166"/>
                                        </p:tgtEl>
                                        <p:attrNameLst>
                                          <p:attrName>style.visibility</p:attrName>
                                        </p:attrNameLst>
                                      </p:cBhvr>
                                      <p:to>
                                        <p:strVal val="visible"/>
                                      </p:to>
                                    </p:set>
                                    <p:animEffect transition="in" filter="fade">
                                      <p:cBhvr>
                                        <p:cTn id="84" dur="250"/>
                                        <p:tgtEl>
                                          <p:spTgt spid="166"/>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199"/>
                                        </p:tgtEl>
                                        <p:attrNameLst>
                                          <p:attrName>style.visibility</p:attrName>
                                        </p:attrNameLst>
                                      </p:cBhvr>
                                      <p:to>
                                        <p:strVal val="visible"/>
                                      </p:to>
                                    </p:set>
                                    <p:animEffect transition="in" filter="fade">
                                      <p:cBhvr>
                                        <p:cTn id="89" dur="250"/>
                                        <p:tgtEl>
                                          <p:spTgt spid="199"/>
                                        </p:tgtEl>
                                      </p:cBhvr>
                                    </p:animEffect>
                                  </p:childTnLst>
                                </p:cTn>
                              </p:par>
                              <p:par>
                                <p:cTn id="90" presetID="10" presetClass="exit" presetSubtype="0" fill="hold" nodeType="withEffect">
                                  <p:stCondLst>
                                    <p:cond delay="0"/>
                                  </p:stCondLst>
                                  <p:childTnLst>
                                    <p:animEffect transition="out" filter="fade">
                                      <p:cBhvr>
                                        <p:cTn id="91" dur="250"/>
                                        <p:tgtEl>
                                          <p:spTgt spid="176"/>
                                        </p:tgtEl>
                                      </p:cBhvr>
                                    </p:animEffect>
                                    <p:set>
                                      <p:cBhvr>
                                        <p:cTn id="92" dur="1" fill="hold">
                                          <p:stCondLst>
                                            <p:cond delay="250"/>
                                          </p:stCondLst>
                                        </p:cTn>
                                        <p:tgtEl>
                                          <p:spTgt spid="176"/>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200"/>
                                        </p:tgtEl>
                                        <p:attrNameLst>
                                          <p:attrName>style.visibility</p:attrName>
                                        </p:attrNameLst>
                                      </p:cBhvr>
                                      <p:to>
                                        <p:strVal val="visible"/>
                                      </p:to>
                                    </p:set>
                                    <p:animEffect transition="in" filter="fade">
                                      <p:cBhvr>
                                        <p:cTn id="97" dur="250"/>
                                        <p:tgtEl>
                                          <p:spTgt spid="200"/>
                                        </p:tgtEl>
                                      </p:cBhvr>
                                    </p:animEffect>
                                  </p:childTnLst>
                                </p:cTn>
                              </p:par>
                              <p:par>
                                <p:cTn id="98" presetID="10" presetClass="entr" presetSubtype="0" fill="hold" nodeType="withEffect">
                                  <p:stCondLst>
                                    <p:cond delay="0"/>
                                  </p:stCondLst>
                                  <p:childTnLst>
                                    <p:set>
                                      <p:cBhvr>
                                        <p:cTn id="99" dur="1" fill="hold">
                                          <p:stCondLst>
                                            <p:cond delay="0"/>
                                          </p:stCondLst>
                                        </p:cTn>
                                        <p:tgtEl>
                                          <p:spTgt spid="200"/>
                                        </p:tgtEl>
                                        <p:attrNameLst>
                                          <p:attrName>style.visibility</p:attrName>
                                        </p:attrNameLst>
                                      </p:cBhvr>
                                      <p:to>
                                        <p:strVal val="visible"/>
                                      </p:to>
                                    </p:set>
                                    <p:animEffect transition="in" filter="fade">
                                      <p:cBhvr>
                                        <p:cTn id="100" dur="250"/>
                                        <p:tgtEl>
                                          <p:spTgt spid="200"/>
                                        </p:tgtEl>
                                      </p:cBhvr>
                                    </p:animEffect>
                                  </p:childTnLst>
                                </p:cTn>
                              </p:par>
                              <p:par>
                                <p:cTn id="101" presetID="10" presetClass="entr" presetSubtype="0" fill="hold" nodeType="withEffect">
                                  <p:stCondLst>
                                    <p:cond delay="0"/>
                                  </p:stCondLst>
                                  <p:childTnLst>
                                    <p:set>
                                      <p:cBhvr>
                                        <p:cTn id="102" dur="1" fill="hold">
                                          <p:stCondLst>
                                            <p:cond delay="0"/>
                                          </p:stCondLst>
                                        </p:cTn>
                                        <p:tgtEl>
                                          <p:spTgt spid="201"/>
                                        </p:tgtEl>
                                        <p:attrNameLst>
                                          <p:attrName>style.visibility</p:attrName>
                                        </p:attrNameLst>
                                      </p:cBhvr>
                                      <p:to>
                                        <p:strVal val="visible"/>
                                      </p:to>
                                    </p:set>
                                    <p:animEffect transition="in" filter="fade">
                                      <p:cBhvr>
                                        <p:cTn id="103" dur="250"/>
                                        <p:tgtEl>
                                          <p:spTgt spid="201"/>
                                        </p:tgtEl>
                                      </p:cBhvr>
                                    </p:animEffect>
                                  </p:childTnLst>
                                </p:cTn>
                              </p:par>
                              <p:par>
                                <p:cTn id="104" presetID="10" presetClass="entr" presetSubtype="0" fill="hold" nodeType="withEffect">
                                  <p:stCondLst>
                                    <p:cond delay="0"/>
                                  </p:stCondLst>
                                  <p:childTnLst>
                                    <p:set>
                                      <p:cBhvr>
                                        <p:cTn id="105" dur="1" fill="hold">
                                          <p:stCondLst>
                                            <p:cond delay="0"/>
                                          </p:stCondLst>
                                        </p:cTn>
                                        <p:tgtEl>
                                          <p:spTgt spid="201"/>
                                        </p:tgtEl>
                                        <p:attrNameLst>
                                          <p:attrName>style.visibility</p:attrName>
                                        </p:attrNameLst>
                                      </p:cBhvr>
                                      <p:to>
                                        <p:strVal val="visible"/>
                                      </p:to>
                                    </p:set>
                                    <p:animEffect transition="in" filter="fade">
                                      <p:cBhvr>
                                        <p:cTn id="106" dur="250"/>
                                        <p:tgtEl>
                                          <p:spTgt spid="201"/>
                                        </p:tgtEl>
                                      </p:cBhvr>
                                    </p:animEffect>
                                  </p:childTnLst>
                                </p:cTn>
                              </p:par>
                              <p:par>
                                <p:cTn id="107" presetID="10" presetClass="entr" presetSubtype="0" fill="hold" nodeType="withEffect">
                                  <p:stCondLst>
                                    <p:cond delay="0"/>
                                  </p:stCondLst>
                                  <p:childTnLst>
                                    <p:set>
                                      <p:cBhvr>
                                        <p:cTn id="108" dur="1" fill="hold">
                                          <p:stCondLst>
                                            <p:cond delay="0"/>
                                          </p:stCondLst>
                                        </p:cTn>
                                        <p:tgtEl>
                                          <p:spTgt spid="202"/>
                                        </p:tgtEl>
                                        <p:attrNameLst>
                                          <p:attrName>style.visibility</p:attrName>
                                        </p:attrNameLst>
                                      </p:cBhvr>
                                      <p:to>
                                        <p:strVal val="visible"/>
                                      </p:to>
                                    </p:set>
                                    <p:animEffect transition="in" filter="fade">
                                      <p:cBhvr>
                                        <p:cTn id="109" dur="250"/>
                                        <p:tgtEl>
                                          <p:spTgt spid="202"/>
                                        </p:tgtEl>
                                      </p:cBhvr>
                                    </p:animEffect>
                                  </p:childTnLst>
                                </p:cTn>
                              </p:par>
                              <p:par>
                                <p:cTn id="110" presetID="10" presetClass="entr" presetSubtype="0" fill="hold" nodeType="withEffect">
                                  <p:stCondLst>
                                    <p:cond delay="0"/>
                                  </p:stCondLst>
                                  <p:childTnLst>
                                    <p:set>
                                      <p:cBhvr>
                                        <p:cTn id="111" dur="1" fill="hold">
                                          <p:stCondLst>
                                            <p:cond delay="0"/>
                                          </p:stCondLst>
                                        </p:cTn>
                                        <p:tgtEl>
                                          <p:spTgt spid="202"/>
                                        </p:tgtEl>
                                        <p:attrNameLst>
                                          <p:attrName>style.visibility</p:attrName>
                                        </p:attrNameLst>
                                      </p:cBhvr>
                                      <p:to>
                                        <p:strVal val="visible"/>
                                      </p:to>
                                    </p:set>
                                    <p:animEffect transition="in" filter="fade">
                                      <p:cBhvr>
                                        <p:cTn id="112" dur="250"/>
                                        <p:tgtEl>
                                          <p:spTgt spid="202"/>
                                        </p:tgtEl>
                                      </p:cBhvr>
                                    </p:animEffect>
                                  </p:childTnLst>
                                </p:cTn>
                              </p:par>
                              <p:par>
                                <p:cTn id="113" presetID="10" presetClass="entr" presetSubtype="0" fill="hold" nodeType="withEffect">
                                  <p:stCondLst>
                                    <p:cond delay="0"/>
                                  </p:stCondLst>
                                  <p:childTnLst>
                                    <p:set>
                                      <p:cBhvr>
                                        <p:cTn id="114" dur="1" fill="hold">
                                          <p:stCondLst>
                                            <p:cond delay="0"/>
                                          </p:stCondLst>
                                        </p:cTn>
                                        <p:tgtEl>
                                          <p:spTgt spid="203"/>
                                        </p:tgtEl>
                                        <p:attrNameLst>
                                          <p:attrName>style.visibility</p:attrName>
                                        </p:attrNameLst>
                                      </p:cBhvr>
                                      <p:to>
                                        <p:strVal val="visible"/>
                                      </p:to>
                                    </p:set>
                                    <p:animEffect transition="in" filter="fade">
                                      <p:cBhvr>
                                        <p:cTn id="115" dur="250"/>
                                        <p:tgtEl>
                                          <p:spTgt spid="203"/>
                                        </p:tgtEl>
                                      </p:cBhvr>
                                    </p:animEffect>
                                  </p:childTnLst>
                                </p:cTn>
                              </p:par>
                              <p:par>
                                <p:cTn id="116" presetID="10" presetClass="entr" presetSubtype="0" fill="hold" nodeType="withEffect">
                                  <p:stCondLst>
                                    <p:cond delay="0"/>
                                  </p:stCondLst>
                                  <p:childTnLst>
                                    <p:set>
                                      <p:cBhvr>
                                        <p:cTn id="117" dur="1" fill="hold">
                                          <p:stCondLst>
                                            <p:cond delay="0"/>
                                          </p:stCondLst>
                                        </p:cTn>
                                        <p:tgtEl>
                                          <p:spTgt spid="203"/>
                                        </p:tgtEl>
                                        <p:attrNameLst>
                                          <p:attrName>style.visibility</p:attrName>
                                        </p:attrNameLst>
                                      </p:cBhvr>
                                      <p:to>
                                        <p:strVal val="visible"/>
                                      </p:to>
                                    </p:set>
                                    <p:animEffect transition="in" filter="fade">
                                      <p:cBhvr>
                                        <p:cTn id="118" dur="250"/>
                                        <p:tgtEl>
                                          <p:spTgt spid="203"/>
                                        </p:tgtEl>
                                      </p:cBhvr>
                                    </p:animEffect>
                                  </p:childTnLst>
                                </p:cTn>
                              </p:par>
                              <p:par>
                                <p:cTn id="119" presetID="10" presetClass="entr" presetSubtype="0" fill="hold" nodeType="withEffect">
                                  <p:stCondLst>
                                    <p:cond delay="0"/>
                                  </p:stCondLst>
                                  <p:childTnLst>
                                    <p:set>
                                      <p:cBhvr>
                                        <p:cTn id="120" dur="1" fill="hold">
                                          <p:stCondLst>
                                            <p:cond delay="0"/>
                                          </p:stCondLst>
                                        </p:cTn>
                                        <p:tgtEl>
                                          <p:spTgt spid="204"/>
                                        </p:tgtEl>
                                        <p:attrNameLst>
                                          <p:attrName>style.visibility</p:attrName>
                                        </p:attrNameLst>
                                      </p:cBhvr>
                                      <p:to>
                                        <p:strVal val="visible"/>
                                      </p:to>
                                    </p:set>
                                    <p:animEffect transition="in" filter="fade">
                                      <p:cBhvr>
                                        <p:cTn id="121" dur="250"/>
                                        <p:tgtEl>
                                          <p:spTgt spid="204"/>
                                        </p:tgtEl>
                                      </p:cBhvr>
                                    </p:animEffect>
                                  </p:childTnLst>
                                </p:cTn>
                              </p:par>
                              <p:par>
                                <p:cTn id="122" presetID="10" presetClass="entr" presetSubtype="0" fill="hold" nodeType="withEffect">
                                  <p:stCondLst>
                                    <p:cond delay="0"/>
                                  </p:stCondLst>
                                  <p:childTnLst>
                                    <p:set>
                                      <p:cBhvr>
                                        <p:cTn id="123" dur="1" fill="hold">
                                          <p:stCondLst>
                                            <p:cond delay="0"/>
                                          </p:stCondLst>
                                        </p:cTn>
                                        <p:tgtEl>
                                          <p:spTgt spid="204"/>
                                        </p:tgtEl>
                                        <p:attrNameLst>
                                          <p:attrName>style.visibility</p:attrName>
                                        </p:attrNameLst>
                                      </p:cBhvr>
                                      <p:to>
                                        <p:strVal val="visible"/>
                                      </p:to>
                                    </p:set>
                                    <p:animEffect transition="in" filter="fade">
                                      <p:cBhvr>
                                        <p:cTn id="124" dur="250"/>
                                        <p:tgtEl>
                                          <p:spTgt spid="204"/>
                                        </p:tgtEl>
                                      </p:cBhvr>
                                    </p:animEffect>
                                  </p:childTnLst>
                                </p:cTn>
                              </p:par>
                              <p:par>
                                <p:cTn id="125" presetID="10" presetClass="entr" presetSubtype="0" fill="hold" nodeType="withEffect">
                                  <p:stCondLst>
                                    <p:cond delay="0"/>
                                  </p:stCondLst>
                                  <p:childTnLst>
                                    <p:set>
                                      <p:cBhvr>
                                        <p:cTn id="126" dur="1" fill="hold">
                                          <p:stCondLst>
                                            <p:cond delay="0"/>
                                          </p:stCondLst>
                                        </p:cTn>
                                        <p:tgtEl>
                                          <p:spTgt spid="205"/>
                                        </p:tgtEl>
                                        <p:attrNameLst>
                                          <p:attrName>style.visibility</p:attrName>
                                        </p:attrNameLst>
                                      </p:cBhvr>
                                      <p:to>
                                        <p:strVal val="visible"/>
                                      </p:to>
                                    </p:set>
                                    <p:animEffect transition="in" filter="fade">
                                      <p:cBhvr>
                                        <p:cTn id="127" dur="250"/>
                                        <p:tgtEl>
                                          <p:spTgt spid="205"/>
                                        </p:tgtEl>
                                      </p:cBhvr>
                                    </p:animEffect>
                                  </p:childTnLst>
                                </p:cTn>
                              </p:par>
                              <p:par>
                                <p:cTn id="128" presetID="10" presetClass="entr" presetSubtype="0" fill="hold" nodeType="withEffect">
                                  <p:stCondLst>
                                    <p:cond delay="0"/>
                                  </p:stCondLst>
                                  <p:childTnLst>
                                    <p:set>
                                      <p:cBhvr>
                                        <p:cTn id="129" dur="1" fill="hold">
                                          <p:stCondLst>
                                            <p:cond delay="0"/>
                                          </p:stCondLst>
                                        </p:cTn>
                                        <p:tgtEl>
                                          <p:spTgt spid="205"/>
                                        </p:tgtEl>
                                        <p:attrNameLst>
                                          <p:attrName>style.visibility</p:attrName>
                                        </p:attrNameLst>
                                      </p:cBhvr>
                                      <p:to>
                                        <p:strVal val="visible"/>
                                      </p:to>
                                    </p:set>
                                    <p:animEffect transition="in" filter="fade">
                                      <p:cBhvr>
                                        <p:cTn id="130" dur="250"/>
                                        <p:tgtEl>
                                          <p:spTgt spid="205"/>
                                        </p:tgtEl>
                                      </p:cBhvr>
                                    </p:animEffect>
                                  </p:childTnLst>
                                </p:cTn>
                              </p:par>
                              <p:par>
                                <p:cTn id="131" presetID="10" presetClass="entr" presetSubtype="0" fill="hold" nodeType="withEffect">
                                  <p:stCondLst>
                                    <p:cond delay="0"/>
                                  </p:stCondLst>
                                  <p:childTnLst>
                                    <p:set>
                                      <p:cBhvr>
                                        <p:cTn id="132" dur="1" fill="hold">
                                          <p:stCondLst>
                                            <p:cond delay="0"/>
                                          </p:stCondLst>
                                        </p:cTn>
                                        <p:tgtEl>
                                          <p:spTgt spid="206"/>
                                        </p:tgtEl>
                                        <p:attrNameLst>
                                          <p:attrName>style.visibility</p:attrName>
                                        </p:attrNameLst>
                                      </p:cBhvr>
                                      <p:to>
                                        <p:strVal val="visible"/>
                                      </p:to>
                                    </p:set>
                                    <p:animEffect transition="in" filter="fade">
                                      <p:cBhvr>
                                        <p:cTn id="133" dur="250"/>
                                        <p:tgtEl>
                                          <p:spTgt spid="206"/>
                                        </p:tgtEl>
                                      </p:cBhvr>
                                    </p:animEffect>
                                  </p:childTnLst>
                                </p:cTn>
                              </p:par>
                              <p:par>
                                <p:cTn id="134" presetID="10" presetClass="entr" presetSubtype="0" fill="hold" nodeType="withEffect">
                                  <p:stCondLst>
                                    <p:cond delay="0"/>
                                  </p:stCondLst>
                                  <p:childTnLst>
                                    <p:set>
                                      <p:cBhvr>
                                        <p:cTn id="135" dur="1" fill="hold">
                                          <p:stCondLst>
                                            <p:cond delay="0"/>
                                          </p:stCondLst>
                                        </p:cTn>
                                        <p:tgtEl>
                                          <p:spTgt spid="206"/>
                                        </p:tgtEl>
                                        <p:attrNameLst>
                                          <p:attrName>style.visibility</p:attrName>
                                        </p:attrNameLst>
                                      </p:cBhvr>
                                      <p:to>
                                        <p:strVal val="visible"/>
                                      </p:to>
                                    </p:set>
                                    <p:animEffect transition="in" filter="fade">
                                      <p:cBhvr>
                                        <p:cTn id="136" dur="250"/>
                                        <p:tgtEl>
                                          <p:spTgt spid="206"/>
                                        </p:tgtEl>
                                      </p:cBhvr>
                                    </p:animEffect>
                                  </p:childTnLst>
                                </p:cTn>
                              </p:par>
                              <p:par>
                                <p:cTn id="137" presetID="10" presetClass="entr" presetSubtype="0" fill="hold" nodeType="withEffect">
                                  <p:stCondLst>
                                    <p:cond delay="0"/>
                                  </p:stCondLst>
                                  <p:childTnLst>
                                    <p:set>
                                      <p:cBhvr>
                                        <p:cTn id="138" dur="1" fill="hold">
                                          <p:stCondLst>
                                            <p:cond delay="0"/>
                                          </p:stCondLst>
                                        </p:cTn>
                                        <p:tgtEl>
                                          <p:spTgt spid="207"/>
                                        </p:tgtEl>
                                        <p:attrNameLst>
                                          <p:attrName>style.visibility</p:attrName>
                                        </p:attrNameLst>
                                      </p:cBhvr>
                                      <p:to>
                                        <p:strVal val="visible"/>
                                      </p:to>
                                    </p:set>
                                    <p:animEffect transition="in" filter="fade">
                                      <p:cBhvr>
                                        <p:cTn id="139" dur="250"/>
                                        <p:tgtEl>
                                          <p:spTgt spid="207"/>
                                        </p:tgtEl>
                                      </p:cBhvr>
                                    </p:animEffect>
                                  </p:childTnLst>
                                </p:cTn>
                              </p:par>
                              <p:par>
                                <p:cTn id="140" presetID="10" presetClass="entr" presetSubtype="0" fill="hold" nodeType="withEffect">
                                  <p:stCondLst>
                                    <p:cond delay="0"/>
                                  </p:stCondLst>
                                  <p:childTnLst>
                                    <p:set>
                                      <p:cBhvr>
                                        <p:cTn id="141" dur="1" fill="hold">
                                          <p:stCondLst>
                                            <p:cond delay="0"/>
                                          </p:stCondLst>
                                        </p:cTn>
                                        <p:tgtEl>
                                          <p:spTgt spid="207"/>
                                        </p:tgtEl>
                                        <p:attrNameLst>
                                          <p:attrName>style.visibility</p:attrName>
                                        </p:attrNameLst>
                                      </p:cBhvr>
                                      <p:to>
                                        <p:strVal val="visible"/>
                                      </p:to>
                                    </p:set>
                                    <p:animEffect transition="in" filter="fade">
                                      <p:cBhvr>
                                        <p:cTn id="142" dur="250"/>
                                        <p:tgtEl>
                                          <p:spTgt spid="207"/>
                                        </p:tgtEl>
                                      </p:cBhvr>
                                    </p:animEffect>
                                  </p:childTnLst>
                                </p:cTn>
                              </p:par>
                              <p:par>
                                <p:cTn id="143" presetID="10" presetClass="entr" presetSubtype="0" fill="hold" nodeType="withEffect">
                                  <p:stCondLst>
                                    <p:cond delay="0"/>
                                  </p:stCondLst>
                                  <p:childTnLst>
                                    <p:set>
                                      <p:cBhvr>
                                        <p:cTn id="144" dur="1" fill="hold">
                                          <p:stCondLst>
                                            <p:cond delay="0"/>
                                          </p:stCondLst>
                                        </p:cTn>
                                        <p:tgtEl>
                                          <p:spTgt spid="208"/>
                                        </p:tgtEl>
                                        <p:attrNameLst>
                                          <p:attrName>style.visibility</p:attrName>
                                        </p:attrNameLst>
                                      </p:cBhvr>
                                      <p:to>
                                        <p:strVal val="visible"/>
                                      </p:to>
                                    </p:set>
                                    <p:animEffect transition="in" filter="fade">
                                      <p:cBhvr>
                                        <p:cTn id="145" dur="250"/>
                                        <p:tgtEl>
                                          <p:spTgt spid="208"/>
                                        </p:tgtEl>
                                      </p:cBhvr>
                                    </p:animEffect>
                                  </p:childTnLst>
                                </p:cTn>
                              </p:par>
                              <p:par>
                                <p:cTn id="146" presetID="10" presetClass="entr" presetSubtype="0" fill="hold" nodeType="withEffect">
                                  <p:stCondLst>
                                    <p:cond delay="0"/>
                                  </p:stCondLst>
                                  <p:childTnLst>
                                    <p:set>
                                      <p:cBhvr>
                                        <p:cTn id="147" dur="1" fill="hold">
                                          <p:stCondLst>
                                            <p:cond delay="0"/>
                                          </p:stCondLst>
                                        </p:cTn>
                                        <p:tgtEl>
                                          <p:spTgt spid="208"/>
                                        </p:tgtEl>
                                        <p:attrNameLst>
                                          <p:attrName>style.visibility</p:attrName>
                                        </p:attrNameLst>
                                      </p:cBhvr>
                                      <p:to>
                                        <p:strVal val="visible"/>
                                      </p:to>
                                    </p:set>
                                    <p:animEffect transition="in" filter="fade">
                                      <p:cBhvr>
                                        <p:cTn id="148" dur="250"/>
                                        <p:tgtEl>
                                          <p:spTgt spid="208"/>
                                        </p:tgtEl>
                                      </p:cBhvr>
                                    </p:animEffect>
                                  </p:childTnLst>
                                </p:cTn>
                              </p:par>
                              <p:par>
                                <p:cTn id="149" presetID="10" presetClass="entr" presetSubtype="0" fill="hold" nodeType="withEffect">
                                  <p:stCondLst>
                                    <p:cond delay="0"/>
                                  </p:stCondLst>
                                  <p:childTnLst>
                                    <p:set>
                                      <p:cBhvr>
                                        <p:cTn id="150" dur="1" fill="hold">
                                          <p:stCondLst>
                                            <p:cond delay="0"/>
                                          </p:stCondLst>
                                        </p:cTn>
                                        <p:tgtEl>
                                          <p:spTgt spid="209"/>
                                        </p:tgtEl>
                                        <p:attrNameLst>
                                          <p:attrName>style.visibility</p:attrName>
                                        </p:attrNameLst>
                                      </p:cBhvr>
                                      <p:to>
                                        <p:strVal val="visible"/>
                                      </p:to>
                                    </p:set>
                                    <p:animEffect transition="in" filter="fade">
                                      <p:cBhvr>
                                        <p:cTn id="151" dur="250"/>
                                        <p:tgtEl>
                                          <p:spTgt spid="209"/>
                                        </p:tgtEl>
                                      </p:cBhvr>
                                    </p:animEffect>
                                  </p:childTnLst>
                                </p:cTn>
                              </p:par>
                              <p:par>
                                <p:cTn id="152" presetID="10" presetClass="entr" presetSubtype="0" fill="hold" nodeType="withEffect">
                                  <p:stCondLst>
                                    <p:cond delay="0"/>
                                  </p:stCondLst>
                                  <p:childTnLst>
                                    <p:set>
                                      <p:cBhvr>
                                        <p:cTn id="153" dur="1" fill="hold">
                                          <p:stCondLst>
                                            <p:cond delay="0"/>
                                          </p:stCondLst>
                                        </p:cTn>
                                        <p:tgtEl>
                                          <p:spTgt spid="209"/>
                                        </p:tgtEl>
                                        <p:attrNameLst>
                                          <p:attrName>style.visibility</p:attrName>
                                        </p:attrNameLst>
                                      </p:cBhvr>
                                      <p:to>
                                        <p:strVal val="visible"/>
                                      </p:to>
                                    </p:set>
                                    <p:animEffect transition="in" filter="fade">
                                      <p:cBhvr>
                                        <p:cTn id="154" dur="250"/>
                                        <p:tgtEl>
                                          <p:spTgt spid="209"/>
                                        </p:tgtEl>
                                      </p:cBhvr>
                                    </p:animEffect>
                                  </p:childTnLst>
                                </p:cTn>
                              </p:par>
                              <p:par>
                                <p:cTn id="155" presetID="10" presetClass="entr" presetSubtype="0" fill="hold" nodeType="withEffect">
                                  <p:stCondLst>
                                    <p:cond delay="0"/>
                                  </p:stCondLst>
                                  <p:childTnLst>
                                    <p:set>
                                      <p:cBhvr>
                                        <p:cTn id="156" dur="1" fill="hold">
                                          <p:stCondLst>
                                            <p:cond delay="0"/>
                                          </p:stCondLst>
                                        </p:cTn>
                                        <p:tgtEl>
                                          <p:spTgt spid="210"/>
                                        </p:tgtEl>
                                        <p:attrNameLst>
                                          <p:attrName>style.visibility</p:attrName>
                                        </p:attrNameLst>
                                      </p:cBhvr>
                                      <p:to>
                                        <p:strVal val="visible"/>
                                      </p:to>
                                    </p:set>
                                    <p:animEffect transition="in" filter="fade">
                                      <p:cBhvr>
                                        <p:cTn id="157" dur="250"/>
                                        <p:tgtEl>
                                          <p:spTgt spid="210"/>
                                        </p:tgtEl>
                                      </p:cBhvr>
                                    </p:animEffect>
                                  </p:childTnLst>
                                </p:cTn>
                              </p:par>
                              <p:par>
                                <p:cTn id="158" presetID="10" presetClass="entr" presetSubtype="0" fill="hold" nodeType="withEffect">
                                  <p:stCondLst>
                                    <p:cond delay="0"/>
                                  </p:stCondLst>
                                  <p:childTnLst>
                                    <p:set>
                                      <p:cBhvr>
                                        <p:cTn id="159" dur="1" fill="hold">
                                          <p:stCondLst>
                                            <p:cond delay="0"/>
                                          </p:stCondLst>
                                        </p:cTn>
                                        <p:tgtEl>
                                          <p:spTgt spid="210"/>
                                        </p:tgtEl>
                                        <p:attrNameLst>
                                          <p:attrName>style.visibility</p:attrName>
                                        </p:attrNameLst>
                                      </p:cBhvr>
                                      <p:to>
                                        <p:strVal val="visible"/>
                                      </p:to>
                                    </p:set>
                                    <p:animEffect transition="in" filter="fade">
                                      <p:cBhvr>
                                        <p:cTn id="160" dur="250"/>
                                        <p:tgtEl>
                                          <p:spTgt spid="210"/>
                                        </p:tgtEl>
                                      </p:cBhvr>
                                    </p:animEffect>
                                  </p:childTnLst>
                                </p:cTn>
                              </p:par>
                              <p:par>
                                <p:cTn id="161" presetID="10" presetClass="entr" presetSubtype="0" fill="hold" nodeType="withEffect">
                                  <p:stCondLst>
                                    <p:cond delay="0"/>
                                  </p:stCondLst>
                                  <p:childTnLst>
                                    <p:set>
                                      <p:cBhvr>
                                        <p:cTn id="162" dur="1" fill="hold">
                                          <p:stCondLst>
                                            <p:cond delay="0"/>
                                          </p:stCondLst>
                                        </p:cTn>
                                        <p:tgtEl>
                                          <p:spTgt spid="211"/>
                                        </p:tgtEl>
                                        <p:attrNameLst>
                                          <p:attrName>style.visibility</p:attrName>
                                        </p:attrNameLst>
                                      </p:cBhvr>
                                      <p:to>
                                        <p:strVal val="visible"/>
                                      </p:to>
                                    </p:set>
                                    <p:animEffect transition="in" filter="fade">
                                      <p:cBhvr>
                                        <p:cTn id="163" dur="250"/>
                                        <p:tgtEl>
                                          <p:spTgt spid="211"/>
                                        </p:tgtEl>
                                      </p:cBhvr>
                                    </p:animEffect>
                                  </p:childTnLst>
                                </p:cTn>
                              </p:par>
                              <p:par>
                                <p:cTn id="164" presetID="10" presetClass="entr" presetSubtype="0" fill="hold" nodeType="withEffect">
                                  <p:stCondLst>
                                    <p:cond delay="0"/>
                                  </p:stCondLst>
                                  <p:childTnLst>
                                    <p:set>
                                      <p:cBhvr>
                                        <p:cTn id="165" dur="1" fill="hold">
                                          <p:stCondLst>
                                            <p:cond delay="0"/>
                                          </p:stCondLst>
                                        </p:cTn>
                                        <p:tgtEl>
                                          <p:spTgt spid="211"/>
                                        </p:tgtEl>
                                        <p:attrNameLst>
                                          <p:attrName>style.visibility</p:attrName>
                                        </p:attrNameLst>
                                      </p:cBhvr>
                                      <p:to>
                                        <p:strVal val="visible"/>
                                      </p:to>
                                    </p:set>
                                    <p:animEffect transition="in" filter="fade">
                                      <p:cBhvr>
                                        <p:cTn id="166" dur="250"/>
                                        <p:tgtEl>
                                          <p:spTgt spid="211"/>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nodeType="clickEffect">
                                  <p:stCondLst>
                                    <p:cond delay="0"/>
                                  </p:stCondLst>
                                  <p:childTnLst>
                                    <p:set>
                                      <p:cBhvr>
                                        <p:cTn id="170" dur="1" fill="hold">
                                          <p:stCondLst>
                                            <p:cond delay="0"/>
                                          </p:stCondLst>
                                        </p:cTn>
                                        <p:tgtEl>
                                          <p:spTgt spid="245"/>
                                        </p:tgtEl>
                                        <p:attrNameLst>
                                          <p:attrName>style.visibility</p:attrName>
                                        </p:attrNameLst>
                                      </p:cBhvr>
                                      <p:to>
                                        <p:strVal val="visible"/>
                                      </p:to>
                                    </p:set>
                                    <p:animEffect transition="in" filter="fade">
                                      <p:cBhvr>
                                        <p:cTn id="171" dur="250"/>
                                        <p:tgtEl>
                                          <p:spTgt spid="245"/>
                                        </p:tgtEl>
                                      </p:cBhvr>
                                    </p:animEffect>
                                  </p:childTnLst>
                                </p:cTn>
                              </p:par>
                              <p:par>
                                <p:cTn id="172" presetID="10" presetClass="exit" presetSubtype="0" fill="hold" nodeType="withEffect">
                                  <p:stCondLst>
                                    <p:cond delay="0"/>
                                  </p:stCondLst>
                                  <p:childTnLst>
                                    <p:animEffect transition="out" filter="fade">
                                      <p:cBhvr>
                                        <p:cTn id="173" dur="250"/>
                                        <p:tgtEl>
                                          <p:spTgt spid="222"/>
                                        </p:tgtEl>
                                      </p:cBhvr>
                                    </p:animEffect>
                                    <p:set>
                                      <p:cBhvr>
                                        <p:cTn id="174" dur="1" fill="hold">
                                          <p:stCondLst>
                                            <p:cond delay="250"/>
                                          </p:stCondLst>
                                        </p:cTn>
                                        <p:tgtEl>
                                          <p:spTgt spid="222"/>
                                        </p:tgtEl>
                                        <p:attrNameLst>
                                          <p:attrName>style.visibility</p:attrName>
                                        </p:attrNameLst>
                                      </p:cBhvr>
                                      <p:to>
                                        <p:strVal val="hidden"/>
                                      </p:to>
                                    </p:set>
                                  </p:childTnLst>
                                </p:cTn>
                              </p:par>
                              <p:par>
                                <p:cTn id="175" presetID="10" presetClass="entr" presetSubtype="0" fill="hold" nodeType="withEffect">
                                  <p:stCondLst>
                                    <p:cond delay="0"/>
                                  </p:stCondLst>
                                  <p:childTnLst>
                                    <p:set>
                                      <p:cBhvr>
                                        <p:cTn id="176" dur="1" fill="hold">
                                          <p:stCondLst>
                                            <p:cond delay="0"/>
                                          </p:stCondLst>
                                        </p:cTn>
                                        <p:tgtEl>
                                          <p:spTgt spid="253"/>
                                        </p:tgtEl>
                                        <p:attrNameLst>
                                          <p:attrName>style.visibility</p:attrName>
                                        </p:attrNameLst>
                                      </p:cBhvr>
                                      <p:to>
                                        <p:strVal val="visible"/>
                                      </p:to>
                                    </p:set>
                                    <p:animEffect transition="in" filter="fade">
                                      <p:cBhvr>
                                        <p:cTn id="177" dur="250"/>
                                        <p:tgtEl>
                                          <p:spTgt spid="253"/>
                                        </p:tgtEl>
                                      </p:cBhvr>
                                    </p:animEffect>
                                  </p:childTnLst>
                                </p:cTn>
                              </p:par>
                              <p:par>
                                <p:cTn id="178" presetID="10" presetClass="entr" presetSubtype="0" fill="hold" nodeType="withEffect">
                                  <p:stCondLst>
                                    <p:cond delay="0"/>
                                  </p:stCondLst>
                                  <p:childTnLst>
                                    <p:set>
                                      <p:cBhvr>
                                        <p:cTn id="179" dur="1" fill="hold">
                                          <p:stCondLst>
                                            <p:cond delay="0"/>
                                          </p:stCondLst>
                                        </p:cTn>
                                        <p:tgtEl>
                                          <p:spTgt spid="253"/>
                                        </p:tgtEl>
                                        <p:attrNameLst>
                                          <p:attrName>style.visibility</p:attrName>
                                        </p:attrNameLst>
                                      </p:cBhvr>
                                      <p:to>
                                        <p:strVal val="visible"/>
                                      </p:to>
                                    </p:set>
                                    <p:animEffect transition="in" filter="fade">
                                      <p:cBhvr>
                                        <p:cTn id="180" dur="250"/>
                                        <p:tgtEl>
                                          <p:spTgt spid="253"/>
                                        </p:tgtEl>
                                      </p:cBhvr>
                                    </p:animEffect>
                                  </p:childTnLst>
                                </p:cTn>
                              </p:par>
                              <p:par>
                                <p:cTn id="181" presetID="10" presetClass="entr" presetSubtype="0" fill="hold" nodeType="withEffect">
                                  <p:stCondLst>
                                    <p:cond delay="0"/>
                                  </p:stCondLst>
                                  <p:childTnLst>
                                    <p:set>
                                      <p:cBhvr>
                                        <p:cTn id="182" dur="1" fill="hold">
                                          <p:stCondLst>
                                            <p:cond delay="0"/>
                                          </p:stCondLst>
                                        </p:cTn>
                                        <p:tgtEl>
                                          <p:spTgt spid="254"/>
                                        </p:tgtEl>
                                        <p:attrNameLst>
                                          <p:attrName>style.visibility</p:attrName>
                                        </p:attrNameLst>
                                      </p:cBhvr>
                                      <p:to>
                                        <p:strVal val="visible"/>
                                      </p:to>
                                    </p:set>
                                    <p:animEffect transition="in" filter="fade">
                                      <p:cBhvr>
                                        <p:cTn id="183" dur="250"/>
                                        <p:tgtEl>
                                          <p:spTgt spid="254"/>
                                        </p:tgtEl>
                                      </p:cBhvr>
                                    </p:animEffect>
                                  </p:childTnLst>
                                </p:cTn>
                              </p:par>
                              <p:par>
                                <p:cTn id="184" presetID="10" presetClass="entr" presetSubtype="0" fill="hold" nodeType="withEffect">
                                  <p:stCondLst>
                                    <p:cond delay="0"/>
                                  </p:stCondLst>
                                  <p:childTnLst>
                                    <p:set>
                                      <p:cBhvr>
                                        <p:cTn id="185" dur="1" fill="hold">
                                          <p:stCondLst>
                                            <p:cond delay="0"/>
                                          </p:stCondLst>
                                        </p:cTn>
                                        <p:tgtEl>
                                          <p:spTgt spid="254"/>
                                        </p:tgtEl>
                                        <p:attrNameLst>
                                          <p:attrName>style.visibility</p:attrName>
                                        </p:attrNameLst>
                                      </p:cBhvr>
                                      <p:to>
                                        <p:strVal val="visible"/>
                                      </p:to>
                                    </p:set>
                                    <p:animEffect transition="in" filter="fade">
                                      <p:cBhvr>
                                        <p:cTn id="186" dur="250"/>
                                        <p:tgtEl>
                                          <p:spTgt spid="254"/>
                                        </p:tgtEl>
                                      </p:cBhvr>
                                    </p:animEffect>
                                  </p:childTnLst>
                                </p:cTn>
                              </p:par>
                              <p:par>
                                <p:cTn id="187" presetID="10" presetClass="entr" presetSubtype="0" fill="hold" nodeType="withEffect">
                                  <p:stCondLst>
                                    <p:cond delay="0"/>
                                  </p:stCondLst>
                                  <p:childTnLst>
                                    <p:set>
                                      <p:cBhvr>
                                        <p:cTn id="188" dur="1" fill="hold">
                                          <p:stCondLst>
                                            <p:cond delay="0"/>
                                          </p:stCondLst>
                                        </p:cTn>
                                        <p:tgtEl>
                                          <p:spTgt spid="255"/>
                                        </p:tgtEl>
                                        <p:attrNameLst>
                                          <p:attrName>style.visibility</p:attrName>
                                        </p:attrNameLst>
                                      </p:cBhvr>
                                      <p:to>
                                        <p:strVal val="visible"/>
                                      </p:to>
                                    </p:set>
                                    <p:animEffect transition="in" filter="fade">
                                      <p:cBhvr>
                                        <p:cTn id="189" dur="250"/>
                                        <p:tgtEl>
                                          <p:spTgt spid="255"/>
                                        </p:tgtEl>
                                      </p:cBhvr>
                                    </p:animEffect>
                                  </p:childTnLst>
                                </p:cTn>
                              </p:par>
                              <p:par>
                                <p:cTn id="190" presetID="10" presetClass="entr" presetSubtype="0" fill="hold" nodeType="withEffect">
                                  <p:stCondLst>
                                    <p:cond delay="0"/>
                                  </p:stCondLst>
                                  <p:childTnLst>
                                    <p:set>
                                      <p:cBhvr>
                                        <p:cTn id="191" dur="1" fill="hold">
                                          <p:stCondLst>
                                            <p:cond delay="0"/>
                                          </p:stCondLst>
                                        </p:cTn>
                                        <p:tgtEl>
                                          <p:spTgt spid="255"/>
                                        </p:tgtEl>
                                        <p:attrNameLst>
                                          <p:attrName>style.visibility</p:attrName>
                                        </p:attrNameLst>
                                      </p:cBhvr>
                                      <p:to>
                                        <p:strVal val="visible"/>
                                      </p:to>
                                    </p:set>
                                    <p:animEffect transition="in" filter="fade">
                                      <p:cBhvr>
                                        <p:cTn id="192" dur="250"/>
                                        <p:tgtEl>
                                          <p:spTgt spid="255"/>
                                        </p:tgtEl>
                                      </p:cBhvr>
                                    </p:animEffect>
                                  </p:childTnLst>
                                </p:cTn>
                              </p:par>
                              <p:par>
                                <p:cTn id="193" presetID="10" presetClass="entr" presetSubtype="0" fill="hold" nodeType="withEffect">
                                  <p:stCondLst>
                                    <p:cond delay="0"/>
                                  </p:stCondLst>
                                  <p:childTnLst>
                                    <p:set>
                                      <p:cBhvr>
                                        <p:cTn id="194" dur="1" fill="hold">
                                          <p:stCondLst>
                                            <p:cond delay="0"/>
                                          </p:stCondLst>
                                        </p:cTn>
                                        <p:tgtEl>
                                          <p:spTgt spid="256"/>
                                        </p:tgtEl>
                                        <p:attrNameLst>
                                          <p:attrName>style.visibility</p:attrName>
                                        </p:attrNameLst>
                                      </p:cBhvr>
                                      <p:to>
                                        <p:strVal val="visible"/>
                                      </p:to>
                                    </p:set>
                                    <p:animEffect transition="in" filter="fade">
                                      <p:cBhvr>
                                        <p:cTn id="195" dur="250"/>
                                        <p:tgtEl>
                                          <p:spTgt spid="256"/>
                                        </p:tgtEl>
                                      </p:cBhvr>
                                    </p:animEffect>
                                  </p:childTnLst>
                                </p:cTn>
                              </p:par>
                              <p:par>
                                <p:cTn id="196" presetID="10" presetClass="entr" presetSubtype="0" fill="hold" nodeType="withEffect">
                                  <p:stCondLst>
                                    <p:cond delay="0"/>
                                  </p:stCondLst>
                                  <p:childTnLst>
                                    <p:set>
                                      <p:cBhvr>
                                        <p:cTn id="197" dur="1" fill="hold">
                                          <p:stCondLst>
                                            <p:cond delay="0"/>
                                          </p:stCondLst>
                                        </p:cTn>
                                        <p:tgtEl>
                                          <p:spTgt spid="256"/>
                                        </p:tgtEl>
                                        <p:attrNameLst>
                                          <p:attrName>style.visibility</p:attrName>
                                        </p:attrNameLst>
                                      </p:cBhvr>
                                      <p:to>
                                        <p:strVal val="visible"/>
                                      </p:to>
                                    </p:set>
                                    <p:animEffect transition="in" filter="fade">
                                      <p:cBhvr>
                                        <p:cTn id="198" dur="250"/>
                                        <p:tgtEl>
                                          <p:spTgt spid="256"/>
                                        </p:tgtEl>
                                      </p:cBhvr>
                                    </p:animEffect>
                                  </p:childTnLst>
                                </p:cTn>
                              </p:par>
                            </p:childTnLst>
                          </p:cTn>
                        </p:par>
                      </p:childTnLst>
                    </p:cTn>
                  </p:par>
                  <p:par>
                    <p:cTn id="199" fill="hold">
                      <p:stCondLst>
                        <p:cond delay="indefinite"/>
                      </p:stCondLst>
                      <p:childTnLst>
                        <p:par>
                          <p:cTn id="200" fill="hold">
                            <p:stCondLst>
                              <p:cond delay="0"/>
                            </p:stCondLst>
                            <p:childTnLst>
                              <p:par>
                                <p:cTn id="201" presetID="10" presetClass="entr" presetSubtype="0" fill="hold" nodeType="clickEffect">
                                  <p:stCondLst>
                                    <p:cond delay="0"/>
                                  </p:stCondLst>
                                  <p:childTnLst>
                                    <p:set>
                                      <p:cBhvr>
                                        <p:cTn id="202" dur="1" fill="hold">
                                          <p:stCondLst>
                                            <p:cond delay="0"/>
                                          </p:stCondLst>
                                        </p:cTn>
                                        <p:tgtEl>
                                          <p:spTgt spid="291"/>
                                        </p:tgtEl>
                                        <p:attrNameLst>
                                          <p:attrName>style.visibility</p:attrName>
                                        </p:attrNameLst>
                                      </p:cBhvr>
                                      <p:to>
                                        <p:strVal val="visible"/>
                                      </p:to>
                                    </p:set>
                                    <p:animEffect transition="in" filter="fade">
                                      <p:cBhvr>
                                        <p:cTn id="203" dur="250"/>
                                        <p:tgtEl>
                                          <p:spTgt spid="291"/>
                                        </p:tgtEl>
                                      </p:cBhvr>
                                    </p:animEffect>
                                  </p:childTnLst>
                                </p:cTn>
                              </p:par>
                              <p:par>
                                <p:cTn id="204" presetID="10" presetClass="exit" presetSubtype="0" fill="hold" nodeType="withEffect">
                                  <p:stCondLst>
                                    <p:cond delay="0"/>
                                  </p:stCondLst>
                                  <p:childTnLst>
                                    <p:animEffect transition="out" filter="fade">
                                      <p:cBhvr>
                                        <p:cTn id="205" dur="250"/>
                                        <p:tgtEl>
                                          <p:spTgt spid="268"/>
                                        </p:tgtEl>
                                      </p:cBhvr>
                                    </p:animEffect>
                                    <p:set>
                                      <p:cBhvr>
                                        <p:cTn id="206" dur="1" fill="hold">
                                          <p:stCondLst>
                                            <p:cond delay="250"/>
                                          </p:stCondLst>
                                        </p:cTn>
                                        <p:tgtEl>
                                          <p:spTgt spid="268"/>
                                        </p:tgtEl>
                                        <p:attrNameLst>
                                          <p:attrName>style.visibility</p:attrName>
                                        </p:attrNameLst>
                                      </p:cBhvr>
                                      <p:to>
                                        <p:strVal val="hidden"/>
                                      </p:to>
                                    </p:set>
                                  </p:childTnLst>
                                </p:cTn>
                              </p:par>
                              <p:par>
                                <p:cTn id="207" presetID="10" presetClass="entr" presetSubtype="0" fill="hold" nodeType="withEffect">
                                  <p:stCondLst>
                                    <p:cond delay="0"/>
                                  </p:stCondLst>
                                  <p:childTnLst>
                                    <p:set>
                                      <p:cBhvr>
                                        <p:cTn id="208" dur="1" fill="hold">
                                          <p:stCondLst>
                                            <p:cond delay="0"/>
                                          </p:stCondLst>
                                        </p:cTn>
                                        <p:tgtEl>
                                          <p:spTgt spid="299"/>
                                        </p:tgtEl>
                                        <p:attrNameLst>
                                          <p:attrName>style.visibility</p:attrName>
                                        </p:attrNameLst>
                                      </p:cBhvr>
                                      <p:to>
                                        <p:strVal val="visible"/>
                                      </p:to>
                                    </p:set>
                                    <p:animEffect transition="in" filter="fade">
                                      <p:cBhvr>
                                        <p:cTn id="209" dur="250"/>
                                        <p:tgtEl>
                                          <p:spTgt spid="299"/>
                                        </p:tgtEl>
                                      </p:cBhvr>
                                    </p:animEffect>
                                  </p:childTnLst>
                                </p:cTn>
                              </p:par>
                              <p:par>
                                <p:cTn id="210" presetID="10" presetClass="entr" presetSubtype="0" fill="hold" nodeType="withEffect">
                                  <p:stCondLst>
                                    <p:cond delay="0"/>
                                  </p:stCondLst>
                                  <p:childTnLst>
                                    <p:set>
                                      <p:cBhvr>
                                        <p:cTn id="211" dur="1" fill="hold">
                                          <p:stCondLst>
                                            <p:cond delay="0"/>
                                          </p:stCondLst>
                                        </p:cTn>
                                        <p:tgtEl>
                                          <p:spTgt spid="299"/>
                                        </p:tgtEl>
                                        <p:attrNameLst>
                                          <p:attrName>style.visibility</p:attrName>
                                        </p:attrNameLst>
                                      </p:cBhvr>
                                      <p:to>
                                        <p:strVal val="visible"/>
                                      </p:to>
                                    </p:set>
                                    <p:animEffect transition="in" filter="fade">
                                      <p:cBhvr>
                                        <p:cTn id="212" dur="250"/>
                                        <p:tgtEl>
                                          <p:spTgt spid="299"/>
                                        </p:tgtEl>
                                      </p:cBhvr>
                                    </p:animEffect>
                                  </p:childTnLst>
                                </p:cTn>
                              </p:par>
                              <p:par>
                                <p:cTn id="213" presetID="10" presetClass="entr" presetSubtype="0" fill="hold" nodeType="withEffect">
                                  <p:stCondLst>
                                    <p:cond delay="0"/>
                                  </p:stCondLst>
                                  <p:childTnLst>
                                    <p:set>
                                      <p:cBhvr>
                                        <p:cTn id="214" dur="1" fill="hold">
                                          <p:stCondLst>
                                            <p:cond delay="0"/>
                                          </p:stCondLst>
                                        </p:cTn>
                                        <p:tgtEl>
                                          <p:spTgt spid="300"/>
                                        </p:tgtEl>
                                        <p:attrNameLst>
                                          <p:attrName>style.visibility</p:attrName>
                                        </p:attrNameLst>
                                      </p:cBhvr>
                                      <p:to>
                                        <p:strVal val="visible"/>
                                      </p:to>
                                    </p:set>
                                    <p:animEffect transition="in" filter="fade">
                                      <p:cBhvr>
                                        <p:cTn id="215" dur="250"/>
                                        <p:tgtEl>
                                          <p:spTgt spid="300"/>
                                        </p:tgtEl>
                                      </p:cBhvr>
                                    </p:animEffect>
                                  </p:childTnLst>
                                </p:cTn>
                              </p:par>
                              <p:par>
                                <p:cTn id="216" presetID="10" presetClass="entr" presetSubtype="0" fill="hold" nodeType="withEffect">
                                  <p:stCondLst>
                                    <p:cond delay="0"/>
                                  </p:stCondLst>
                                  <p:childTnLst>
                                    <p:set>
                                      <p:cBhvr>
                                        <p:cTn id="217" dur="1" fill="hold">
                                          <p:stCondLst>
                                            <p:cond delay="0"/>
                                          </p:stCondLst>
                                        </p:cTn>
                                        <p:tgtEl>
                                          <p:spTgt spid="300"/>
                                        </p:tgtEl>
                                        <p:attrNameLst>
                                          <p:attrName>style.visibility</p:attrName>
                                        </p:attrNameLst>
                                      </p:cBhvr>
                                      <p:to>
                                        <p:strVal val="visible"/>
                                      </p:to>
                                    </p:set>
                                    <p:animEffect transition="in" filter="fade">
                                      <p:cBhvr>
                                        <p:cTn id="218" dur="250"/>
                                        <p:tgtEl>
                                          <p:spTgt spid="300"/>
                                        </p:tgtEl>
                                      </p:cBhvr>
                                    </p:animEffect>
                                  </p:childTnLst>
                                </p:cTn>
                              </p:par>
                              <p:par>
                                <p:cTn id="219" presetID="10" presetClass="entr" presetSubtype="0" fill="hold" nodeType="withEffect">
                                  <p:stCondLst>
                                    <p:cond delay="0"/>
                                  </p:stCondLst>
                                  <p:childTnLst>
                                    <p:set>
                                      <p:cBhvr>
                                        <p:cTn id="220" dur="1" fill="hold">
                                          <p:stCondLst>
                                            <p:cond delay="0"/>
                                          </p:stCondLst>
                                        </p:cTn>
                                        <p:tgtEl>
                                          <p:spTgt spid="301"/>
                                        </p:tgtEl>
                                        <p:attrNameLst>
                                          <p:attrName>style.visibility</p:attrName>
                                        </p:attrNameLst>
                                      </p:cBhvr>
                                      <p:to>
                                        <p:strVal val="visible"/>
                                      </p:to>
                                    </p:set>
                                    <p:animEffect transition="in" filter="fade">
                                      <p:cBhvr>
                                        <p:cTn id="221" dur="250"/>
                                        <p:tgtEl>
                                          <p:spTgt spid="301"/>
                                        </p:tgtEl>
                                      </p:cBhvr>
                                    </p:animEffect>
                                  </p:childTnLst>
                                </p:cTn>
                              </p:par>
                              <p:par>
                                <p:cTn id="222" presetID="10" presetClass="entr" presetSubtype="0" fill="hold" nodeType="withEffect">
                                  <p:stCondLst>
                                    <p:cond delay="0"/>
                                  </p:stCondLst>
                                  <p:childTnLst>
                                    <p:set>
                                      <p:cBhvr>
                                        <p:cTn id="223" dur="1" fill="hold">
                                          <p:stCondLst>
                                            <p:cond delay="0"/>
                                          </p:stCondLst>
                                        </p:cTn>
                                        <p:tgtEl>
                                          <p:spTgt spid="301"/>
                                        </p:tgtEl>
                                        <p:attrNameLst>
                                          <p:attrName>style.visibility</p:attrName>
                                        </p:attrNameLst>
                                      </p:cBhvr>
                                      <p:to>
                                        <p:strVal val="visible"/>
                                      </p:to>
                                    </p:set>
                                    <p:animEffect transition="in" filter="fade">
                                      <p:cBhvr>
                                        <p:cTn id="224" dur="250"/>
                                        <p:tgtEl>
                                          <p:spTgt spid="301"/>
                                        </p:tgtEl>
                                      </p:cBhvr>
                                    </p:animEffect>
                                  </p:childTnLst>
                                </p:cTn>
                              </p:par>
                              <p:par>
                                <p:cTn id="225" presetID="10" presetClass="entr" presetSubtype="0" fill="hold" nodeType="withEffect">
                                  <p:stCondLst>
                                    <p:cond delay="0"/>
                                  </p:stCondLst>
                                  <p:childTnLst>
                                    <p:set>
                                      <p:cBhvr>
                                        <p:cTn id="226" dur="1" fill="hold">
                                          <p:stCondLst>
                                            <p:cond delay="0"/>
                                          </p:stCondLst>
                                        </p:cTn>
                                        <p:tgtEl>
                                          <p:spTgt spid="302"/>
                                        </p:tgtEl>
                                        <p:attrNameLst>
                                          <p:attrName>style.visibility</p:attrName>
                                        </p:attrNameLst>
                                      </p:cBhvr>
                                      <p:to>
                                        <p:strVal val="visible"/>
                                      </p:to>
                                    </p:set>
                                    <p:animEffect transition="in" filter="fade">
                                      <p:cBhvr>
                                        <p:cTn id="227" dur="250"/>
                                        <p:tgtEl>
                                          <p:spTgt spid="302"/>
                                        </p:tgtEl>
                                      </p:cBhvr>
                                    </p:animEffect>
                                  </p:childTnLst>
                                </p:cTn>
                              </p:par>
                              <p:par>
                                <p:cTn id="228" presetID="10" presetClass="entr" presetSubtype="0" fill="hold" nodeType="withEffect">
                                  <p:stCondLst>
                                    <p:cond delay="0"/>
                                  </p:stCondLst>
                                  <p:childTnLst>
                                    <p:set>
                                      <p:cBhvr>
                                        <p:cTn id="229" dur="1" fill="hold">
                                          <p:stCondLst>
                                            <p:cond delay="0"/>
                                          </p:stCondLst>
                                        </p:cTn>
                                        <p:tgtEl>
                                          <p:spTgt spid="302"/>
                                        </p:tgtEl>
                                        <p:attrNameLst>
                                          <p:attrName>style.visibility</p:attrName>
                                        </p:attrNameLst>
                                      </p:cBhvr>
                                      <p:to>
                                        <p:strVal val="visible"/>
                                      </p:to>
                                    </p:set>
                                    <p:animEffect transition="in" filter="fade">
                                      <p:cBhvr>
                                        <p:cTn id="230" dur="250"/>
                                        <p:tgtEl>
                                          <p:spTgt spid="302"/>
                                        </p:tgtEl>
                                      </p:cBhvr>
                                    </p:animEffect>
                                  </p:childTnLst>
                                </p:cTn>
                              </p:par>
                              <p:par>
                                <p:cTn id="231" presetID="10" presetClass="entr" presetSubtype="0" fill="hold" nodeType="withEffect">
                                  <p:stCondLst>
                                    <p:cond delay="0"/>
                                  </p:stCondLst>
                                  <p:childTnLst>
                                    <p:set>
                                      <p:cBhvr>
                                        <p:cTn id="232" dur="1" fill="hold">
                                          <p:stCondLst>
                                            <p:cond delay="0"/>
                                          </p:stCondLst>
                                        </p:cTn>
                                        <p:tgtEl>
                                          <p:spTgt spid="303"/>
                                        </p:tgtEl>
                                        <p:attrNameLst>
                                          <p:attrName>style.visibility</p:attrName>
                                        </p:attrNameLst>
                                      </p:cBhvr>
                                      <p:to>
                                        <p:strVal val="visible"/>
                                      </p:to>
                                    </p:set>
                                    <p:animEffect transition="in" filter="fade">
                                      <p:cBhvr>
                                        <p:cTn id="233" dur="250"/>
                                        <p:tgtEl>
                                          <p:spTgt spid="303"/>
                                        </p:tgtEl>
                                      </p:cBhvr>
                                    </p:animEffect>
                                  </p:childTnLst>
                                </p:cTn>
                              </p:par>
                              <p:par>
                                <p:cTn id="234" presetID="10" presetClass="entr" presetSubtype="0" fill="hold" nodeType="withEffect">
                                  <p:stCondLst>
                                    <p:cond delay="0"/>
                                  </p:stCondLst>
                                  <p:childTnLst>
                                    <p:set>
                                      <p:cBhvr>
                                        <p:cTn id="235" dur="1" fill="hold">
                                          <p:stCondLst>
                                            <p:cond delay="0"/>
                                          </p:stCondLst>
                                        </p:cTn>
                                        <p:tgtEl>
                                          <p:spTgt spid="303"/>
                                        </p:tgtEl>
                                        <p:attrNameLst>
                                          <p:attrName>style.visibility</p:attrName>
                                        </p:attrNameLst>
                                      </p:cBhvr>
                                      <p:to>
                                        <p:strVal val="visible"/>
                                      </p:to>
                                    </p:set>
                                    <p:animEffect transition="in" filter="fade">
                                      <p:cBhvr>
                                        <p:cTn id="236" dur="250"/>
                                        <p:tgtEl>
                                          <p:spTgt spid="303"/>
                                        </p:tgtEl>
                                      </p:cBhvr>
                                    </p:animEffect>
                                  </p:childTnLst>
                                </p:cTn>
                              </p:par>
                            </p:childTnLst>
                          </p:cTn>
                        </p:par>
                      </p:childTnLst>
                    </p:cTn>
                  </p:par>
                  <p:par>
                    <p:cTn id="237" fill="hold">
                      <p:stCondLst>
                        <p:cond delay="indefinite"/>
                      </p:stCondLst>
                      <p:childTnLst>
                        <p:par>
                          <p:cTn id="238" fill="hold">
                            <p:stCondLst>
                              <p:cond delay="0"/>
                            </p:stCondLst>
                            <p:childTnLst>
                              <p:par>
                                <p:cTn id="239" presetID="10" presetClass="entr" presetSubtype="0" fill="hold" nodeType="clickEffect">
                                  <p:stCondLst>
                                    <p:cond delay="0"/>
                                  </p:stCondLst>
                                  <p:childTnLst>
                                    <p:set>
                                      <p:cBhvr>
                                        <p:cTn id="240" dur="1" fill="hold">
                                          <p:stCondLst>
                                            <p:cond delay="0"/>
                                          </p:stCondLst>
                                        </p:cTn>
                                        <p:tgtEl>
                                          <p:spTgt spid="337"/>
                                        </p:tgtEl>
                                        <p:attrNameLst>
                                          <p:attrName>style.visibility</p:attrName>
                                        </p:attrNameLst>
                                      </p:cBhvr>
                                      <p:to>
                                        <p:strVal val="visible"/>
                                      </p:to>
                                    </p:set>
                                    <p:animEffect transition="in" filter="fade">
                                      <p:cBhvr>
                                        <p:cTn id="241" dur="250"/>
                                        <p:tgtEl>
                                          <p:spTgt spid="337"/>
                                        </p:tgtEl>
                                      </p:cBhvr>
                                    </p:animEffect>
                                  </p:childTnLst>
                                </p:cTn>
                              </p:par>
                              <p:par>
                                <p:cTn id="242" presetID="10" presetClass="exit" presetSubtype="0" fill="hold" nodeType="withEffect">
                                  <p:stCondLst>
                                    <p:cond delay="0"/>
                                  </p:stCondLst>
                                  <p:childTnLst>
                                    <p:animEffect transition="out" filter="fade">
                                      <p:cBhvr>
                                        <p:cTn id="243" dur="250"/>
                                        <p:tgtEl>
                                          <p:spTgt spid="314"/>
                                        </p:tgtEl>
                                      </p:cBhvr>
                                    </p:animEffect>
                                    <p:set>
                                      <p:cBhvr>
                                        <p:cTn id="244" dur="1" fill="hold">
                                          <p:stCondLst>
                                            <p:cond delay="250"/>
                                          </p:stCondLst>
                                        </p:cTn>
                                        <p:tgtEl>
                                          <p:spTgt spid="314"/>
                                        </p:tgtEl>
                                        <p:attrNameLst>
                                          <p:attrName>style.visibility</p:attrName>
                                        </p:attrNameLst>
                                      </p:cBhvr>
                                      <p:to>
                                        <p:strVal val="hidden"/>
                                      </p:to>
                                    </p:set>
                                  </p:childTnLst>
                                </p:cTn>
                              </p:par>
                              <p:par>
                                <p:cTn id="245" presetID="10" presetClass="entr" presetSubtype="0" fill="hold" nodeType="withEffect">
                                  <p:stCondLst>
                                    <p:cond delay="0"/>
                                  </p:stCondLst>
                                  <p:childTnLst>
                                    <p:set>
                                      <p:cBhvr>
                                        <p:cTn id="246" dur="1" fill="hold">
                                          <p:stCondLst>
                                            <p:cond delay="0"/>
                                          </p:stCondLst>
                                        </p:cTn>
                                        <p:tgtEl>
                                          <p:spTgt spid="344"/>
                                        </p:tgtEl>
                                        <p:attrNameLst>
                                          <p:attrName>style.visibility</p:attrName>
                                        </p:attrNameLst>
                                      </p:cBhvr>
                                      <p:to>
                                        <p:strVal val="visible"/>
                                      </p:to>
                                    </p:set>
                                    <p:animEffect transition="in" filter="fade">
                                      <p:cBhvr>
                                        <p:cTn id="247" dur="250"/>
                                        <p:tgtEl>
                                          <p:spTgt spid="344"/>
                                        </p:tgtEl>
                                      </p:cBhvr>
                                    </p:animEffect>
                                  </p:childTnLst>
                                </p:cTn>
                              </p:par>
                              <p:par>
                                <p:cTn id="248" presetID="10" presetClass="entr" presetSubtype="0" fill="hold" nodeType="withEffect">
                                  <p:stCondLst>
                                    <p:cond delay="0"/>
                                  </p:stCondLst>
                                  <p:childTnLst>
                                    <p:set>
                                      <p:cBhvr>
                                        <p:cTn id="249" dur="1" fill="hold">
                                          <p:stCondLst>
                                            <p:cond delay="0"/>
                                          </p:stCondLst>
                                        </p:cTn>
                                        <p:tgtEl>
                                          <p:spTgt spid="344"/>
                                        </p:tgtEl>
                                        <p:attrNameLst>
                                          <p:attrName>style.visibility</p:attrName>
                                        </p:attrNameLst>
                                      </p:cBhvr>
                                      <p:to>
                                        <p:strVal val="visible"/>
                                      </p:to>
                                    </p:set>
                                    <p:animEffect transition="in" filter="fade">
                                      <p:cBhvr>
                                        <p:cTn id="250" dur="250"/>
                                        <p:tgtEl>
                                          <p:spTgt spid="344"/>
                                        </p:tgtEl>
                                      </p:cBhvr>
                                    </p:animEffect>
                                  </p:childTnLst>
                                </p:cTn>
                              </p:par>
                              <p:par>
                                <p:cTn id="251" presetID="10" presetClass="entr" presetSubtype="0" fill="hold" nodeType="withEffect">
                                  <p:stCondLst>
                                    <p:cond delay="0"/>
                                  </p:stCondLst>
                                  <p:childTnLst>
                                    <p:set>
                                      <p:cBhvr>
                                        <p:cTn id="252" dur="1" fill="hold">
                                          <p:stCondLst>
                                            <p:cond delay="0"/>
                                          </p:stCondLst>
                                        </p:cTn>
                                        <p:tgtEl>
                                          <p:spTgt spid="345"/>
                                        </p:tgtEl>
                                        <p:attrNameLst>
                                          <p:attrName>style.visibility</p:attrName>
                                        </p:attrNameLst>
                                      </p:cBhvr>
                                      <p:to>
                                        <p:strVal val="visible"/>
                                      </p:to>
                                    </p:set>
                                    <p:animEffect transition="in" filter="fade">
                                      <p:cBhvr>
                                        <p:cTn id="253" dur="250"/>
                                        <p:tgtEl>
                                          <p:spTgt spid="345"/>
                                        </p:tgtEl>
                                      </p:cBhvr>
                                    </p:animEffect>
                                  </p:childTnLst>
                                </p:cTn>
                              </p:par>
                              <p:par>
                                <p:cTn id="254" presetID="10" presetClass="entr" presetSubtype="0" fill="hold" nodeType="withEffect">
                                  <p:stCondLst>
                                    <p:cond delay="0"/>
                                  </p:stCondLst>
                                  <p:childTnLst>
                                    <p:set>
                                      <p:cBhvr>
                                        <p:cTn id="255" dur="1" fill="hold">
                                          <p:stCondLst>
                                            <p:cond delay="0"/>
                                          </p:stCondLst>
                                        </p:cTn>
                                        <p:tgtEl>
                                          <p:spTgt spid="345"/>
                                        </p:tgtEl>
                                        <p:attrNameLst>
                                          <p:attrName>style.visibility</p:attrName>
                                        </p:attrNameLst>
                                      </p:cBhvr>
                                      <p:to>
                                        <p:strVal val="visible"/>
                                      </p:to>
                                    </p:set>
                                    <p:animEffect transition="in" filter="fade">
                                      <p:cBhvr>
                                        <p:cTn id="256" dur="250"/>
                                        <p:tgtEl>
                                          <p:spTgt spid="345"/>
                                        </p:tgtEl>
                                      </p:cBhvr>
                                    </p:animEffect>
                                  </p:childTnLst>
                                </p:cTn>
                              </p:par>
                              <p:par>
                                <p:cTn id="257" presetID="10" presetClass="entr" presetSubtype="0" fill="hold" nodeType="withEffect">
                                  <p:stCondLst>
                                    <p:cond delay="0"/>
                                  </p:stCondLst>
                                  <p:childTnLst>
                                    <p:set>
                                      <p:cBhvr>
                                        <p:cTn id="258" dur="1" fill="hold">
                                          <p:stCondLst>
                                            <p:cond delay="0"/>
                                          </p:stCondLst>
                                        </p:cTn>
                                        <p:tgtEl>
                                          <p:spTgt spid="346"/>
                                        </p:tgtEl>
                                        <p:attrNameLst>
                                          <p:attrName>style.visibility</p:attrName>
                                        </p:attrNameLst>
                                      </p:cBhvr>
                                      <p:to>
                                        <p:strVal val="visible"/>
                                      </p:to>
                                    </p:set>
                                    <p:animEffect transition="in" filter="fade">
                                      <p:cBhvr>
                                        <p:cTn id="259" dur="250"/>
                                        <p:tgtEl>
                                          <p:spTgt spid="346"/>
                                        </p:tgtEl>
                                      </p:cBhvr>
                                    </p:animEffect>
                                  </p:childTnLst>
                                </p:cTn>
                              </p:par>
                              <p:par>
                                <p:cTn id="260" presetID="10" presetClass="entr" presetSubtype="0" fill="hold" nodeType="withEffect">
                                  <p:stCondLst>
                                    <p:cond delay="0"/>
                                  </p:stCondLst>
                                  <p:childTnLst>
                                    <p:set>
                                      <p:cBhvr>
                                        <p:cTn id="261" dur="1" fill="hold">
                                          <p:stCondLst>
                                            <p:cond delay="0"/>
                                          </p:stCondLst>
                                        </p:cTn>
                                        <p:tgtEl>
                                          <p:spTgt spid="346"/>
                                        </p:tgtEl>
                                        <p:attrNameLst>
                                          <p:attrName>style.visibility</p:attrName>
                                        </p:attrNameLst>
                                      </p:cBhvr>
                                      <p:to>
                                        <p:strVal val="visible"/>
                                      </p:to>
                                    </p:set>
                                    <p:animEffect transition="in" filter="fade">
                                      <p:cBhvr>
                                        <p:cTn id="262" dur="250"/>
                                        <p:tgtEl>
                                          <p:spTgt spid="346"/>
                                        </p:tgtEl>
                                      </p:cBhvr>
                                    </p:animEffect>
                                  </p:childTnLst>
                                </p:cTn>
                              </p:par>
                              <p:par>
                                <p:cTn id="263" presetID="10" presetClass="entr" presetSubtype="0" fill="hold" nodeType="withEffect">
                                  <p:stCondLst>
                                    <p:cond delay="0"/>
                                  </p:stCondLst>
                                  <p:childTnLst>
                                    <p:set>
                                      <p:cBhvr>
                                        <p:cTn id="264" dur="1" fill="hold">
                                          <p:stCondLst>
                                            <p:cond delay="0"/>
                                          </p:stCondLst>
                                        </p:cTn>
                                        <p:tgtEl>
                                          <p:spTgt spid="347"/>
                                        </p:tgtEl>
                                        <p:attrNameLst>
                                          <p:attrName>style.visibility</p:attrName>
                                        </p:attrNameLst>
                                      </p:cBhvr>
                                      <p:to>
                                        <p:strVal val="visible"/>
                                      </p:to>
                                    </p:set>
                                    <p:animEffect transition="in" filter="fade">
                                      <p:cBhvr>
                                        <p:cTn id="265" dur="250"/>
                                        <p:tgtEl>
                                          <p:spTgt spid="347"/>
                                        </p:tgtEl>
                                      </p:cBhvr>
                                    </p:animEffect>
                                  </p:childTnLst>
                                </p:cTn>
                              </p:par>
                              <p:par>
                                <p:cTn id="266" presetID="10" presetClass="entr" presetSubtype="0" fill="hold" nodeType="withEffect">
                                  <p:stCondLst>
                                    <p:cond delay="0"/>
                                  </p:stCondLst>
                                  <p:childTnLst>
                                    <p:set>
                                      <p:cBhvr>
                                        <p:cTn id="267" dur="1" fill="hold">
                                          <p:stCondLst>
                                            <p:cond delay="0"/>
                                          </p:stCondLst>
                                        </p:cTn>
                                        <p:tgtEl>
                                          <p:spTgt spid="347"/>
                                        </p:tgtEl>
                                        <p:attrNameLst>
                                          <p:attrName>style.visibility</p:attrName>
                                        </p:attrNameLst>
                                      </p:cBhvr>
                                      <p:to>
                                        <p:strVal val="visible"/>
                                      </p:to>
                                    </p:set>
                                    <p:animEffect transition="in" filter="fade">
                                      <p:cBhvr>
                                        <p:cTn id="268" dur="250"/>
                                        <p:tgtEl>
                                          <p:spTgt spid="347"/>
                                        </p:tgtEl>
                                      </p:cBhvr>
                                    </p:animEffect>
                                  </p:childTnLst>
                                </p:cTn>
                              </p:par>
                              <p:par>
                                <p:cTn id="269" presetID="10" presetClass="entr" presetSubtype="0" fill="hold" nodeType="withEffect">
                                  <p:stCondLst>
                                    <p:cond delay="0"/>
                                  </p:stCondLst>
                                  <p:childTnLst>
                                    <p:set>
                                      <p:cBhvr>
                                        <p:cTn id="270" dur="1" fill="hold">
                                          <p:stCondLst>
                                            <p:cond delay="0"/>
                                          </p:stCondLst>
                                        </p:cTn>
                                        <p:tgtEl>
                                          <p:spTgt spid="348"/>
                                        </p:tgtEl>
                                        <p:attrNameLst>
                                          <p:attrName>style.visibility</p:attrName>
                                        </p:attrNameLst>
                                      </p:cBhvr>
                                      <p:to>
                                        <p:strVal val="visible"/>
                                      </p:to>
                                    </p:set>
                                    <p:animEffect transition="in" filter="fade">
                                      <p:cBhvr>
                                        <p:cTn id="271" dur="250"/>
                                        <p:tgtEl>
                                          <p:spTgt spid="348"/>
                                        </p:tgtEl>
                                      </p:cBhvr>
                                    </p:animEffect>
                                  </p:childTnLst>
                                </p:cTn>
                              </p:par>
                              <p:par>
                                <p:cTn id="272" presetID="10" presetClass="entr" presetSubtype="0" fill="hold" nodeType="withEffect">
                                  <p:stCondLst>
                                    <p:cond delay="0"/>
                                  </p:stCondLst>
                                  <p:childTnLst>
                                    <p:set>
                                      <p:cBhvr>
                                        <p:cTn id="273" dur="1" fill="hold">
                                          <p:stCondLst>
                                            <p:cond delay="0"/>
                                          </p:stCondLst>
                                        </p:cTn>
                                        <p:tgtEl>
                                          <p:spTgt spid="348"/>
                                        </p:tgtEl>
                                        <p:attrNameLst>
                                          <p:attrName>style.visibility</p:attrName>
                                        </p:attrNameLst>
                                      </p:cBhvr>
                                      <p:to>
                                        <p:strVal val="visible"/>
                                      </p:to>
                                    </p:set>
                                    <p:animEffect transition="in" filter="fade">
                                      <p:cBhvr>
                                        <p:cTn id="274" dur="250"/>
                                        <p:tgtEl>
                                          <p:spTgt spid="348"/>
                                        </p:tgtEl>
                                      </p:cBhvr>
                                    </p:animEffect>
                                  </p:childTnLst>
                                </p:cTn>
                              </p:par>
                              <p:par>
                                <p:cTn id="275" presetID="10" presetClass="entr" presetSubtype="0" fill="hold" nodeType="withEffect">
                                  <p:stCondLst>
                                    <p:cond delay="0"/>
                                  </p:stCondLst>
                                  <p:childTnLst>
                                    <p:set>
                                      <p:cBhvr>
                                        <p:cTn id="276" dur="1" fill="hold">
                                          <p:stCondLst>
                                            <p:cond delay="0"/>
                                          </p:stCondLst>
                                        </p:cTn>
                                        <p:tgtEl>
                                          <p:spTgt spid="349"/>
                                        </p:tgtEl>
                                        <p:attrNameLst>
                                          <p:attrName>style.visibility</p:attrName>
                                        </p:attrNameLst>
                                      </p:cBhvr>
                                      <p:to>
                                        <p:strVal val="visible"/>
                                      </p:to>
                                    </p:set>
                                    <p:animEffect transition="in" filter="fade">
                                      <p:cBhvr>
                                        <p:cTn id="277" dur="250"/>
                                        <p:tgtEl>
                                          <p:spTgt spid="349"/>
                                        </p:tgtEl>
                                      </p:cBhvr>
                                    </p:animEffect>
                                  </p:childTnLst>
                                </p:cTn>
                              </p:par>
                              <p:par>
                                <p:cTn id="278" presetID="10" presetClass="entr" presetSubtype="0" fill="hold" nodeType="withEffect">
                                  <p:stCondLst>
                                    <p:cond delay="0"/>
                                  </p:stCondLst>
                                  <p:childTnLst>
                                    <p:set>
                                      <p:cBhvr>
                                        <p:cTn id="279" dur="1" fill="hold">
                                          <p:stCondLst>
                                            <p:cond delay="0"/>
                                          </p:stCondLst>
                                        </p:cTn>
                                        <p:tgtEl>
                                          <p:spTgt spid="349"/>
                                        </p:tgtEl>
                                        <p:attrNameLst>
                                          <p:attrName>style.visibility</p:attrName>
                                        </p:attrNameLst>
                                      </p:cBhvr>
                                      <p:to>
                                        <p:strVal val="visible"/>
                                      </p:to>
                                    </p:set>
                                    <p:animEffect transition="in" filter="fade">
                                      <p:cBhvr>
                                        <p:cTn id="280" dur="250"/>
                                        <p:tgtEl>
                                          <p:spTgt spid="349"/>
                                        </p:tgtEl>
                                      </p:cBhvr>
                                    </p:animEffect>
                                  </p:childTnLst>
                                </p:cTn>
                              </p:par>
                            </p:childTnLst>
                          </p:cTn>
                        </p:par>
                      </p:childTnLst>
                    </p:cTn>
                  </p:par>
                  <p:par>
                    <p:cTn id="281" fill="hold">
                      <p:stCondLst>
                        <p:cond delay="indefinite"/>
                      </p:stCondLst>
                      <p:childTnLst>
                        <p:par>
                          <p:cTn id="282" fill="hold">
                            <p:stCondLst>
                              <p:cond delay="0"/>
                            </p:stCondLst>
                            <p:childTnLst>
                              <p:par>
                                <p:cTn id="283" presetID="10" presetClass="entr" presetSubtype="0" fill="hold" nodeType="clickEffect">
                                  <p:stCondLst>
                                    <p:cond delay="0"/>
                                  </p:stCondLst>
                                  <p:childTnLst>
                                    <p:set>
                                      <p:cBhvr>
                                        <p:cTn id="284" dur="1" fill="hold">
                                          <p:stCondLst>
                                            <p:cond delay="0"/>
                                          </p:stCondLst>
                                        </p:cTn>
                                        <p:tgtEl>
                                          <p:spTgt spid="383"/>
                                        </p:tgtEl>
                                        <p:attrNameLst>
                                          <p:attrName>style.visibility</p:attrName>
                                        </p:attrNameLst>
                                      </p:cBhvr>
                                      <p:to>
                                        <p:strVal val="visible"/>
                                      </p:to>
                                    </p:set>
                                    <p:animEffect transition="in" filter="fade">
                                      <p:cBhvr>
                                        <p:cTn id="285" dur="250"/>
                                        <p:tgtEl>
                                          <p:spTgt spid="383"/>
                                        </p:tgtEl>
                                      </p:cBhvr>
                                    </p:animEffect>
                                  </p:childTnLst>
                                </p:cTn>
                              </p:par>
                              <p:par>
                                <p:cTn id="286" presetID="10" presetClass="exit" presetSubtype="0" fill="hold" nodeType="withEffect">
                                  <p:stCondLst>
                                    <p:cond delay="0"/>
                                  </p:stCondLst>
                                  <p:childTnLst>
                                    <p:animEffect transition="out" filter="fade">
                                      <p:cBhvr>
                                        <p:cTn id="287" dur="250"/>
                                        <p:tgtEl>
                                          <p:spTgt spid="360"/>
                                        </p:tgtEl>
                                      </p:cBhvr>
                                    </p:animEffect>
                                    <p:set>
                                      <p:cBhvr>
                                        <p:cTn id="288" dur="1" fill="hold">
                                          <p:stCondLst>
                                            <p:cond delay="250"/>
                                          </p:stCondLst>
                                        </p:cTn>
                                        <p:tgtEl>
                                          <p:spTgt spid="360"/>
                                        </p:tgtEl>
                                        <p:attrNameLst>
                                          <p:attrName>style.visibility</p:attrName>
                                        </p:attrNameLst>
                                      </p:cBhvr>
                                      <p:to>
                                        <p:strVal val="hidden"/>
                                      </p:to>
                                    </p:set>
                                  </p:childTnLst>
                                </p:cTn>
                              </p:par>
                              <p:par>
                                <p:cTn id="289" presetID="10" presetClass="entr" presetSubtype="0" fill="hold" nodeType="withEffect">
                                  <p:stCondLst>
                                    <p:cond delay="0"/>
                                  </p:stCondLst>
                                  <p:childTnLst>
                                    <p:set>
                                      <p:cBhvr>
                                        <p:cTn id="290" dur="1" fill="hold">
                                          <p:stCondLst>
                                            <p:cond delay="0"/>
                                          </p:stCondLst>
                                        </p:cTn>
                                        <p:tgtEl>
                                          <p:spTgt spid="389"/>
                                        </p:tgtEl>
                                        <p:attrNameLst>
                                          <p:attrName>style.visibility</p:attrName>
                                        </p:attrNameLst>
                                      </p:cBhvr>
                                      <p:to>
                                        <p:strVal val="visible"/>
                                      </p:to>
                                    </p:set>
                                    <p:animEffect transition="in" filter="fade">
                                      <p:cBhvr>
                                        <p:cTn id="291" dur="250"/>
                                        <p:tgtEl>
                                          <p:spTgt spid="389"/>
                                        </p:tgtEl>
                                      </p:cBhvr>
                                    </p:animEffect>
                                  </p:childTnLst>
                                </p:cTn>
                              </p:par>
                              <p:par>
                                <p:cTn id="292" presetID="10" presetClass="entr" presetSubtype="0" fill="hold" nodeType="withEffect">
                                  <p:stCondLst>
                                    <p:cond delay="0"/>
                                  </p:stCondLst>
                                  <p:childTnLst>
                                    <p:set>
                                      <p:cBhvr>
                                        <p:cTn id="293" dur="1" fill="hold">
                                          <p:stCondLst>
                                            <p:cond delay="0"/>
                                          </p:stCondLst>
                                        </p:cTn>
                                        <p:tgtEl>
                                          <p:spTgt spid="389"/>
                                        </p:tgtEl>
                                        <p:attrNameLst>
                                          <p:attrName>style.visibility</p:attrName>
                                        </p:attrNameLst>
                                      </p:cBhvr>
                                      <p:to>
                                        <p:strVal val="visible"/>
                                      </p:to>
                                    </p:set>
                                    <p:animEffect transition="in" filter="fade">
                                      <p:cBhvr>
                                        <p:cTn id="294" dur="250"/>
                                        <p:tgtEl>
                                          <p:spTgt spid="389"/>
                                        </p:tgtEl>
                                      </p:cBhvr>
                                    </p:animEffect>
                                  </p:childTnLst>
                                </p:cTn>
                              </p:par>
                              <p:par>
                                <p:cTn id="295" presetID="10" presetClass="entr" presetSubtype="0" fill="hold" nodeType="withEffect">
                                  <p:stCondLst>
                                    <p:cond delay="0"/>
                                  </p:stCondLst>
                                  <p:childTnLst>
                                    <p:set>
                                      <p:cBhvr>
                                        <p:cTn id="296" dur="1" fill="hold">
                                          <p:stCondLst>
                                            <p:cond delay="0"/>
                                          </p:stCondLst>
                                        </p:cTn>
                                        <p:tgtEl>
                                          <p:spTgt spid="390"/>
                                        </p:tgtEl>
                                        <p:attrNameLst>
                                          <p:attrName>style.visibility</p:attrName>
                                        </p:attrNameLst>
                                      </p:cBhvr>
                                      <p:to>
                                        <p:strVal val="visible"/>
                                      </p:to>
                                    </p:set>
                                    <p:animEffect transition="in" filter="fade">
                                      <p:cBhvr>
                                        <p:cTn id="297" dur="250"/>
                                        <p:tgtEl>
                                          <p:spTgt spid="390"/>
                                        </p:tgtEl>
                                      </p:cBhvr>
                                    </p:animEffect>
                                  </p:childTnLst>
                                </p:cTn>
                              </p:par>
                              <p:par>
                                <p:cTn id="298" presetID="10" presetClass="entr" presetSubtype="0" fill="hold" nodeType="withEffect">
                                  <p:stCondLst>
                                    <p:cond delay="0"/>
                                  </p:stCondLst>
                                  <p:childTnLst>
                                    <p:set>
                                      <p:cBhvr>
                                        <p:cTn id="299" dur="1" fill="hold">
                                          <p:stCondLst>
                                            <p:cond delay="0"/>
                                          </p:stCondLst>
                                        </p:cTn>
                                        <p:tgtEl>
                                          <p:spTgt spid="390"/>
                                        </p:tgtEl>
                                        <p:attrNameLst>
                                          <p:attrName>style.visibility</p:attrName>
                                        </p:attrNameLst>
                                      </p:cBhvr>
                                      <p:to>
                                        <p:strVal val="visible"/>
                                      </p:to>
                                    </p:set>
                                    <p:animEffect transition="in" filter="fade">
                                      <p:cBhvr>
                                        <p:cTn id="300" dur="250"/>
                                        <p:tgtEl>
                                          <p:spTgt spid="390"/>
                                        </p:tgtEl>
                                      </p:cBhvr>
                                    </p:animEffect>
                                  </p:childTnLst>
                                </p:cTn>
                              </p:par>
                              <p:par>
                                <p:cTn id="301" presetID="10" presetClass="entr" presetSubtype="0" fill="hold" nodeType="withEffect">
                                  <p:stCondLst>
                                    <p:cond delay="0"/>
                                  </p:stCondLst>
                                  <p:childTnLst>
                                    <p:set>
                                      <p:cBhvr>
                                        <p:cTn id="302" dur="1" fill="hold">
                                          <p:stCondLst>
                                            <p:cond delay="0"/>
                                          </p:stCondLst>
                                        </p:cTn>
                                        <p:tgtEl>
                                          <p:spTgt spid="391"/>
                                        </p:tgtEl>
                                        <p:attrNameLst>
                                          <p:attrName>style.visibility</p:attrName>
                                        </p:attrNameLst>
                                      </p:cBhvr>
                                      <p:to>
                                        <p:strVal val="visible"/>
                                      </p:to>
                                    </p:set>
                                    <p:animEffect transition="in" filter="fade">
                                      <p:cBhvr>
                                        <p:cTn id="303" dur="250"/>
                                        <p:tgtEl>
                                          <p:spTgt spid="391"/>
                                        </p:tgtEl>
                                      </p:cBhvr>
                                    </p:animEffect>
                                  </p:childTnLst>
                                </p:cTn>
                              </p:par>
                              <p:par>
                                <p:cTn id="304" presetID="10" presetClass="entr" presetSubtype="0" fill="hold" nodeType="withEffect">
                                  <p:stCondLst>
                                    <p:cond delay="0"/>
                                  </p:stCondLst>
                                  <p:childTnLst>
                                    <p:set>
                                      <p:cBhvr>
                                        <p:cTn id="305" dur="1" fill="hold">
                                          <p:stCondLst>
                                            <p:cond delay="0"/>
                                          </p:stCondLst>
                                        </p:cTn>
                                        <p:tgtEl>
                                          <p:spTgt spid="391"/>
                                        </p:tgtEl>
                                        <p:attrNameLst>
                                          <p:attrName>style.visibility</p:attrName>
                                        </p:attrNameLst>
                                      </p:cBhvr>
                                      <p:to>
                                        <p:strVal val="visible"/>
                                      </p:to>
                                    </p:set>
                                    <p:animEffect transition="in" filter="fade">
                                      <p:cBhvr>
                                        <p:cTn id="306" dur="250"/>
                                        <p:tgtEl>
                                          <p:spTgt spid="391"/>
                                        </p:tgtEl>
                                      </p:cBhvr>
                                    </p:animEffect>
                                  </p:childTnLst>
                                </p:cTn>
                              </p:par>
                              <p:par>
                                <p:cTn id="307" presetID="10" presetClass="entr" presetSubtype="0" fill="hold" nodeType="withEffect">
                                  <p:stCondLst>
                                    <p:cond delay="0"/>
                                  </p:stCondLst>
                                  <p:childTnLst>
                                    <p:set>
                                      <p:cBhvr>
                                        <p:cTn id="308" dur="1" fill="hold">
                                          <p:stCondLst>
                                            <p:cond delay="0"/>
                                          </p:stCondLst>
                                        </p:cTn>
                                        <p:tgtEl>
                                          <p:spTgt spid="392"/>
                                        </p:tgtEl>
                                        <p:attrNameLst>
                                          <p:attrName>style.visibility</p:attrName>
                                        </p:attrNameLst>
                                      </p:cBhvr>
                                      <p:to>
                                        <p:strVal val="visible"/>
                                      </p:to>
                                    </p:set>
                                    <p:animEffect transition="in" filter="fade">
                                      <p:cBhvr>
                                        <p:cTn id="309" dur="250"/>
                                        <p:tgtEl>
                                          <p:spTgt spid="392"/>
                                        </p:tgtEl>
                                      </p:cBhvr>
                                    </p:animEffect>
                                  </p:childTnLst>
                                </p:cTn>
                              </p:par>
                              <p:par>
                                <p:cTn id="310" presetID="10" presetClass="entr" presetSubtype="0" fill="hold" nodeType="withEffect">
                                  <p:stCondLst>
                                    <p:cond delay="0"/>
                                  </p:stCondLst>
                                  <p:childTnLst>
                                    <p:set>
                                      <p:cBhvr>
                                        <p:cTn id="311" dur="1" fill="hold">
                                          <p:stCondLst>
                                            <p:cond delay="0"/>
                                          </p:stCondLst>
                                        </p:cTn>
                                        <p:tgtEl>
                                          <p:spTgt spid="392"/>
                                        </p:tgtEl>
                                        <p:attrNameLst>
                                          <p:attrName>style.visibility</p:attrName>
                                        </p:attrNameLst>
                                      </p:cBhvr>
                                      <p:to>
                                        <p:strVal val="visible"/>
                                      </p:to>
                                    </p:set>
                                    <p:animEffect transition="in" filter="fade">
                                      <p:cBhvr>
                                        <p:cTn id="312" dur="250"/>
                                        <p:tgtEl>
                                          <p:spTgt spid="392"/>
                                        </p:tgtEl>
                                      </p:cBhvr>
                                    </p:animEffect>
                                  </p:childTnLst>
                                </p:cTn>
                              </p:par>
                              <p:par>
                                <p:cTn id="313" presetID="10" presetClass="entr" presetSubtype="0" fill="hold" nodeType="withEffect">
                                  <p:stCondLst>
                                    <p:cond delay="0"/>
                                  </p:stCondLst>
                                  <p:childTnLst>
                                    <p:set>
                                      <p:cBhvr>
                                        <p:cTn id="314" dur="1" fill="hold">
                                          <p:stCondLst>
                                            <p:cond delay="0"/>
                                          </p:stCondLst>
                                        </p:cTn>
                                        <p:tgtEl>
                                          <p:spTgt spid="393"/>
                                        </p:tgtEl>
                                        <p:attrNameLst>
                                          <p:attrName>style.visibility</p:attrName>
                                        </p:attrNameLst>
                                      </p:cBhvr>
                                      <p:to>
                                        <p:strVal val="visible"/>
                                      </p:to>
                                    </p:set>
                                    <p:animEffect transition="in" filter="fade">
                                      <p:cBhvr>
                                        <p:cTn id="315" dur="250"/>
                                        <p:tgtEl>
                                          <p:spTgt spid="393"/>
                                        </p:tgtEl>
                                      </p:cBhvr>
                                    </p:animEffect>
                                  </p:childTnLst>
                                </p:cTn>
                              </p:par>
                              <p:par>
                                <p:cTn id="316" presetID="10" presetClass="entr" presetSubtype="0" fill="hold" nodeType="withEffect">
                                  <p:stCondLst>
                                    <p:cond delay="0"/>
                                  </p:stCondLst>
                                  <p:childTnLst>
                                    <p:set>
                                      <p:cBhvr>
                                        <p:cTn id="317" dur="1" fill="hold">
                                          <p:stCondLst>
                                            <p:cond delay="0"/>
                                          </p:stCondLst>
                                        </p:cTn>
                                        <p:tgtEl>
                                          <p:spTgt spid="393"/>
                                        </p:tgtEl>
                                        <p:attrNameLst>
                                          <p:attrName>style.visibility</p:attrName>
                                        </p:attrNameLst>
                                      </p:cBhvr>
                                      <p:to>
                                        <p:strVal val="visible"/>
                                      </p:to>
                                    </p:set>
                                    <p:animEffect transition="in" filter="fade">
                                      <p:cBhvr>
                                        <p:cTn id="318" dur="250"/>
                                        <p:tgtEl>
                                          <p:spTgt spid="393"/>
                                        </p:tgtEl>
                                      </p:cBhvr>
                                    </p:animEffect>
                                  </p:childTnLst>
                                </p:cTn>
                              </p:par>
                              <p:par>
                                <p:cTn id="319" presetID="10" presetClass="entr" presetSubtype="0" fill="hold" nodeType="withEffect">
                                  <p:stCondLst>
                                    <p:cond delay="0"/>
                                  </p:stCondLst>
                                  <p:childTnLst>
                                    <p:set>
                                      <p:cBhvr>
                                        <p:cTn id="320" dur="1" fill="hold">
                                          <p:stCondLst>
                                            <p:cond delay="0"/>
                                          </p:stCondLst>
                                        </p:cTn>
                                        <p:tgtEl>
                                          <p:spTgt spid="394"/>
                                        </p:tgtEl>
                                        <p:attrNameLst>
                                          <p:attrName>style.visibility</p:attrName>
                                        </p:attrNameLst>
                                      </p:cBhvr>
                                      <p:to>
                                        <p:strVal val="visible"/>
                                      </p:to>
                                    </p:set>
                                    <p:animEffect transition="in" filter="fade">
                                      <p:cBhvr>
                                        <p:cTn id="321" dur="250"/>
                                        <p:tgtEl>
                                          <p:spTgt spid="394"/>
                                        </p:tgtEl>
                                      </p:cBhvr>
                                    </p:animEffect>
                                  </p:childTnLst>
                                </p:cTn>
                              </p:par>
                              <p:par>
                                <p:cTn id="322" presetID="10" presetClass="entr" presetSubtype="0" fill="hold" nodeType="withEffect">
                                  <p:stCondLst>
                                    <p:cond delay="0"/>
                                  </p:stCondLst>
                                  <p:childTnLst>
                                    <p:set>
                                      <p:cBhvr>
                                        <p:cTn id="323" dur="1" fill="hold">
                                          <p:stCondLst>
                                            <p:cond delay="0"/>
                                          </p:stCondLst>
                                        </p:cTn>
                                        <p:tgtEl>
                                          <p:spTgt spid="394"/>
                                        </p:tgtEl>
                                        <p:attrNameLst>
                                          <p:attrName>style.visibility</p:attrName>
                                        </p:attrNameLst>
                                      </p:cBhvr>
                                      <p:to>
                                        <p:strVal val="visible"/>
                                      </p:to>
                                    </p:set>
                                    <p:animEffect transition="in" filter="fade">
                                      <p:cBhvr>
                                        <p:cTn id="324" dur="250"/>
                                        <p:tgtEl>
                                          <p:spTgt spid="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a:xfrm>
            <a:off x="838200" y="338152"/>
            <a:ext cx="10515600" cy="547687"/>
          </a:xfrm>
          <a:prstGeom prst="rect">
            <a:avLst/>
          </a:prstGeom>
          <a:solidFill>
            <a:srgbClr val="7598D9">
              <a:lumMod val="20000"/>
              <a:lumOff val="80000"/>
            </a:srgbClr>
          </a:solidFill>
        </p:spPr>
        <p:txBody>
          <a:bodyPr lIns="91020" tIns="45510" rIns="91020" bIns="4551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0290">
              <a:defRPr/>
            </a:pPr>
            <a:r>
              <a:rPr lang="en-US" sz="3600" b="1" dirty="0">
                <a:solidFill>
                  <a:srgbClr val="ED7D31">
                    <a:lumMod val="75000"/>
                  </a:srgbClr>
                </a:solidFill>
                <a:latin typeface="Times New Roman" pitchFamily="18" charset="0"/>
                <a:cs typeface="Times New Roman" pitchFamily="18" charset="0"/>
              </a:rPr>
              <a:t>IV. </a:t>
            </a:r>
            <a:r>
              <a:rPr lang="en-US" sz="3600" b="1" dirty="0" err="1">
                <a:solidFill>
                  <a:srgbClr val="ED7D31">
                    <a:lumMod val="75000"/>
                  </a:srgbClr>
                </a:solidFill>
                <a:latin typeface="Times New Roman" pitchFamily="18" charset="0"/>
                <a:cs typeface="Times New Roman" pitchFamily="18" charset="0"/>
              </a:rPr>
              <a:t>Luyện</a:t>
            </a:r>
            <a:r>
              <a:rPr lang="en-US" sz="3600" b="1" dirty="0">
                <a:solidFill>
                  <a:srgbClr val="ED7D31">
                    <a:lumMod val="75000"/>
                  </a:srgbClr>
                </a:solidFill>
                <a:latin typeface="Times New Roman" pitchFamily="18" charset="0"/>
                <a:cs typeface="Times New Roman" pitchFamily="18" charset="0"/>
              </a:rPr>
              <a:t> </a:t>
            </a:r>
            <a:r>
              <a:rPr lang="en-US" sz="3600" b="1" dirty="0" err="1">
                <a:solidFill>
                  <a:srgbClr val="ED7D31">
                    <a:lumMod val="75000"/>
                  </a:srgbClr>
                </a:solidFill>
                <a:latin typeface="Times New Roman" pitchFamily="18" charset="0"/>
                <a:cs typeface="Times New Roman" pitchFamily="18" charset="0"/>
              </a:rPr>
              <a:t>tập</a:t>
            </a:r>
            <a:endParaRPr lang="en-US" sz="3600" b="1" dirty="0">
              <a:solidFill>
                <a:srgbClr val="ED7D31">
                  <a:lumMod val="75000"/>
                </a:srgbClr>
              </a:solidFill>
              <a:latin typeface="Times New Roman" pitchFamily="18" charset="0"/>
              <a:cs typeface="Times New Roman" pitchFamily="18" charset="0"/>
            </a:endParaRPr>
          </a:p>
        </p:txBody>
      </p:sp>
      <p:sp>
        <p:nvSpPr>
          <p:cNvPr id="6" name="TextBox 5"/>
          <p:cNvSpPr txBox="1"/>
          <p:nvPr/>
        </p:nvSpPr>
        <p:spPr>
          <a:xfrm>
            <a:off x="838200" y="1463553"/>
            <a:ext cx="10515600" cy="3892861"/>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lang="en-US" sz="2800" b="1" i="1" kern="0" dirty="0">
                <a:solidFill>
                  <a:srgbClr val="FF0000"/>
                </a:solidFill>
                <a:latin typeface="Times New Roman" pitchFamily="18" charset="0"/>
                <a:cs typeface="Times New Roman" pitchFamily="18" charset="0"/>
              </a:rPr>
              <a:t>4</a:t>
            </a:r>
            <a:r>
              <a:rPr kumimoji="0" lang="vi-VN" sz="2800" b="1" i="1" u="none" strike="noStrike" kern="0" cap="none" spc="0" normalizeH="0" baseline="0" noProof="0" dirty="0">
                <a:ln>
                  <a:noFill/>
                </a:ln>
                <a:solidFill>
                  <a:srgbClr val="FF0000"/>
                </a:solidFill>
                <a:effectLst/>
                <a:uLnTx/>
                <a:uFillTx/>
                <a:latin typeface="Times New Roman" pitchFamily="18" charset="0"/>
                <a:cs typeface="Times New Roman" pitchFamily="18" charset="0"/>
              </a:rPr>
              <a:t>. Trong giờ phút chia tay, kẻ ở người đi băn khoăn nhất và nhắn nhủ với nhau về điều gì?</a:t>
            </a:r>
          </a:p>
          <a:p>
            <a:pPr marL="342900" marR="0" lvl="0" indent="-342900" algn="just" defTabSz="914400" eaLnBrk="1" fontAlgn="auto" latinLnBrk="0" hangingPunct="1">
              <a:lnSpc>
                <a:spcPct val="150000"/>
              </a:lnSpc>
              <a:spcBef>
                <a:spcPts val="0"/>
              </a:spcBef>
              <a:spcAft>
                <a:spcPts val="0"/>
              </a:spcAft>
              <a:buClrTx/>
              <a:buSzTx/>
              <a:buFontTx/>
              <a:buAutoNum type="alphaUcPeriod"/>
              <a:tabLst/>
              <a:defRPr/>
            </a:pPr>
            <a:r>
              <a:rPr kumimoji="0" lang="vi-VN" sz="2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Ngày trở lại</a:t>
            </a:r>
          </a:p>
          <a:p>
            <a:pPr marL="342900" marR="0" lvl="0" indent="-342900" algn="just" defTabSz="914400" eaLnBrk="1" fontAlgn="auto" latinLnBrk="0" hangingPunct="1">
              <a:lnSpc>
                <a:spcPct val="150000"/>
              </a:lnSpc>
              <a:spcBef>
                <a:spcPts val="0"/>
              </a:spcBef>
              <a:spcAft>
                <a:spcPts val="0"/>
              </a:spcAft>
              <a:buClrTx/>
              <a:buSzTx/>
              <a:buFontTx/>
              <a:buAutoNum type="alphaUcPeriod"/>
              <a:tabLst/>
              <a:defRPr/>
            </a:pPr>
            <a:r>
              <a:rPr kumimoji="0" lang="vi-VN" sz="2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Niềm tin vào tương lai</a:t>
            </a:r>
          </a:p>
          <a:p>
            <a:pPr marL="342900" marR="0" lvl="0" indent="-342900" algn="just" defTabSz="914400" eaLnBrk="1" fontAlgn="auto" latinLnBrk="0" hangingPunct="1">
              <a:lnSpc>
                <a:spcPct val="150000"/>
              </a:lnSpc>
              <a:spcBef>
                <a:spcPts val="0"/>
              </a:spcBef>
              <a:spcAft>
                <a:spcPts val="0"/>
              </a:spcAft>
              <a:buClrTx/>
              <a:buSzTx/>
              <a:buFontTx/>
              <a:buAutoNum type="alphaUcPeriod"/>
              <a:tabLst/>
              <a:defRPr/>
            </a:pPr>
            <a:r>
              <a:rPr kumimoji="0" lang="vi-VN" sz="2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Ân tình thủy chung</a:t>
            </a:r>
          </a:p>
          <a:p>
            <a:pPr marL="342900" marR="0" lvl="0" indent="-342900" algn="just" defTabSz="914400" eaLnBrk="1" fontAlgn="auto" latinLnBrk="0" hangingPunct="1">
              <a:lnSpc>
                <a:spcPct val="150000"/>
              </a:lnSpc>
              <a:spcBef>
                <a:spcPts val="0"/>
              </a:spcBef>
              <a:spcAft>
                <a:spcPts val="0"/>
              </a:spcAft>
              <a:buClrTx/>
              <a:buSzTx/>
              <a:buFontTx/>
              <a:buAutoNum type="alphaUcPeriod"/>
              <a:tabLst/>
              <a:defRPr/>
            </a:pPr>
            <a:r>
              <a:rPr kumimoji="0" lang="vi-VN" sz="2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Ngày trở lại</a:t>
            </a:r>
          </a:p>
        </p:txBody>
      </p:sp>
      <p:sp>
        <p:nvSpPr>
          <p:cNvPr id="7" name="Oval 6"/>
          <p:cNvSpPr/>
          <p:nvPr/>
        </p:nvSpPr>
        <p:spPr>
          <a:xfrm>
            <a:off x="688428" y="4260631"/>
            <a:ext cx="609600" cy="381000"/>
          </a:xfrm>
          <a:prstGeom prst="ellipse">
            <a:avLst/>
          </a:prstGeom>
          <a:solidFill>
            <a:srgbClr val="FF0000"/>
          </a:solidFill>
          <a:ln w="15875" cap="flat" cmpd="sng" algn="ctr">
            <a:solidFill>
              <a:srgbClr val="7FD13B">
                <a:shade val="50000"/>
                <a:shade val="75000"/>
                <a:satMod val="125000"/>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dirty="0">
                <a:ln>
                  <a:noFill/>
                </a:ln>
                <a:solidFill>
                  <a:prstClr val="black"/>
                </a:solidFill>
                <a:effectLst/>
                <a:uLnTx/>
                <a:uFillTx/>
                <a:latin typeface="Times New Roman"/>
                <a:ea typeface="+mn-ea"/>
                <a:cs typeface="+mn-cs"/>
              </a:rPr>
              <a:t>C</a:t>
            </a:r>
            <a:endParaRPr kumimoji="0" lang="en-US" sz="1800" b="0" i="0" u="none" strike="noStrike" kern="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391293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a:xfrm>
            <a:off x="838200" y="338152"/>
            <a:ext cx="10515600" cy="547687"/>
          </a:xfrm>
          <a:prstGeom prst="rect">
            <a:avLst/>
          </a:prstGeom>
          <a:solidFill>
            <a:srgbClr val="7598D9">
              <a:lumMod val="20000"/>
              <a:lumOff val="80000"/>
            </a:srgbClr>
          </a:solidFill>
        </p:spPr>
        <p:txBody>
          <a:bodyPr lIns="91020" tIns="45510" rIns="91020" bIns="4551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0290">
              <a:defRPr/>
            </a:pPr>
            <a:r>
              <a:rPr lang="en-US" sz="3600" b="1" dirty="0">
                <a:solidFill>
                  <a:srgbClr val="ED7D31">
                    <a:lumMod val="75000"/>
                  </a:srgbClr>
                </a:solidFill>
                <a:latin typeface="Times New Roman" pitchFamily="18" charset="0"/>
                <a:cs typeface="Times New Roman" pitchFamily="18" charset="0"/>
              </a:rPr>
              <a:t>IV. </a:t>
            </a:r>
            <a:r>
              <a:rPr lang="en-US" sz="3600" b="1" dirty="0" err="1">
                <a:solidFill>
                  <a:srgbClr val="ED7D31">
                    <a:lumMod val="75000"/>
                  </a:srgbClr>
                </a:solidFill>
                <a:latin typeface="Times New Roman" pitchFamily="18" charset="0"/>
                <a:cs typeface="Times New Roman" pitchFamily="18" charset="0"/>
              </a:rPr>
              <a:t>Luyện</a:t>
            </a:r>
            <a:r>
              <a:rPr lang="en-US" sz="3600" b="1" dirty="0">
                <a:solidFill>
                  <a:srgbClr val="ED7D31">
                    <a:lumMod val="75000"/>
                  </a:srgbClr>
                </a:solidFill>
                <a:latin typeface="Times New Roman" pitchFamily="18" charset="0"/>
                <a:cs typeface="Times New Roman" pitchFamily="18" charset="0"/>
              </a:rPr>
              <a:t> </a:t>
            </a:r>
            <a:r>
              <a:rPr lang="en-US" sz="3600" b="1" dirty="0" err="1">
                <a:solidFill>
                  <a:srgbClr val="ED7D31">
                    <a:lumMod val="75000"/>
                  </a:srgbClr>
                </a:solidFill>
                <a:latin typeface="Times New Roman" pitchFamily="18" charset="0"/>
                <a:cs typeface="Times New Roman" pitchFamily="18" charset="0"/>
              </a:rPr>
              <a:t>tập</a:t>
            </a:r>
            <a:endParaRPr lang="en-US" sz="3600" b="1" dirty="0">
              <a:solidFill>
                <a:srgbClr val="ED7D31">
                  <a:lumMod val="75000"/>
                </a:srgbClr>
              </a:solidFill>
              <a:latin typeface="Times New Roman" pitchFamily="18" charset="0"/>
              <a:cs typeface="Times New Roman" pitchFamily="18" charset="0"/>
            </a:endParaRPr>
          </a:p>
        </p:txBody>
      </p:sp>
      <p:sp>
        <p:nvSpPr>
          <p:cNvPr id="5" name="TextBox 4"/>
          <p:cNvSpPr txBox="1"/>
          <p:nvPr/>
        </p:nvSpPr>
        <p:spPr>
          <a:xfrm>
            <a:off x="838200" y="1617803"/>
            <a:ext cx="10515600" cy="3970318"/>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2800" b="1" i="1" kern="0" dirty="0">
                <a:solidFill>
                  <a:srgbClr val="FF0000"/>
                </a:solidFill>
                <a:latin typeface="Times New Roman" pitchFamily="18" charset="0"/>
                <a:cs typeface="Times New Roman" pitchFamily="18" charset="0"/>
              </a:rPr>
              <a:t>5</a:t>
            </a:r>
            <a:r>
              <a:rPr kumimoji="0" lang="vi-VN" sz="2800" b="1" i="1" u="none" strike="noStrike" kern="0" cap="none" spc="0" normalizeH="0" baseline="0" noProof="0" dirty="0">
                <a:ln>
                  <a:noFill/>
                </a:ln>
                <a:solidFill>
                  <a:srgbClr val="FF0000"/>
                </a:solidFill>
                <a:effectLst/>
                <a:uLnTx/>
                <a:uFillTx/>
                <a:latin typeface="Times New Roman" pitchFamily="18" charset="0"/>
                <a:cs typeface="Times New Roman" pitchFamily="18" charset="0"/>
              </a:rPr>
              <a:t>. Trong bài thơ, Tố Hữu đã tái hiện bức tranh lịch sử tải dài bao nhiêu năm?</a:t>
            </a:r>
          </a:p>
          <a:p>
            <a:pPr marL="342900" marR="0" lvl="0" indent="-342900" defTabSz="914400" eaLnBrk="1" fontAlgn="auto" latinLnBrk="0" hangingPunct="1">
              <a:lnSpc>
                <a:spcPct val="150000"/>
              </a:lnSpc>
              <a:spcBef>
                <a:spcPts val="0"/>
              </a:spcBef>
              <a:spcAft>
                <a:spcPts val="0"/>
              </a:spcAft>
              <a:buClrTx/>
              <a:buSzTx/>
              <a:buFontTx/>
              <a:buAutoNum type="alphaUcPeriod"/>
              <a:tabLst/>
              <a:defRPr/>
            </a:pPr>
            <a:r>
              <a:rPr kumimoji="0" lang="vi-VN" sz="2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9 năm</a:t>
            </a:r>
          </a:p>
          <a:p>
            <a:pPr marL="342900" marR="0" lvl="0" indent="-342900" defTabSz="914400" eaLnBrk="1" fontAlgn="auto" latinLnBrk="0" hangingPunct="1">
              <a:lnSpc>
                <a:spcPct val="150000"/>
              </a:lnSpc>
              <a:spcBef>
                <a:spcPts val="0"/>
              </a:spcBef>
              <a:spcAft>
                <a:spcPts val="0"/>
              </a:spcAft>
              <a:buClrTx/>
              <a:buSzTx/>
              <a:buFontTx/>
              <a:buAutoNum type="alphaUcPeriod"/>
              <a:tabLst/>
              <a:defRPr/>
            </a:pPr>
            <a:r>
              <a:rPr kumimoji="0" lang="vi-VN" sz="2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10 năm</a:t>
            </a:r>
          </a:p>
          <a:p>
            <a:pPr marL="342900" marR="0" lvl="0" indent="-342900" defTabSz="914400" eaLnBrk="1" fontAlgn="auto" latinLnBrk="0" hangingPunct="1">
              <a:lnSpc>
                <a:spcPct val="150000"/>
              </a:lnSpc>
              <a:spcBef>
                <a:spcPts val="0"/>
              </a:spcBef>
              <a:spcAft>
                <a:spcPts val="0"/>
              </a:spcAft>
              <a:buClrTx/>
              <a:buSzTx/>
              <a:buFontTx/>
              <a:buAutoNum type="alphaUcPeriod"/>
              <a:tabLst/>
              <a:defRPr/>
            </a:pPr>
            <a:r>
              <a:rPr kumimoji="0" lang="vi-VN" sz="2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15 năm</a:t>
            </a:r>
          </a:p>
          <a:p>
            <a:pPr marL="342900" marR="0" lvl="0" indent="-342900" defTabSz="914400" eaLnBrk="1" fontAlgn="auto" latinLnBrk="0" hangingPunct="1">
              <a:lnSpc>
                <a:spcPct val="150000"/>
              </a:lnSpc>
              <a:spcBef>
                <a:spcPts val="0"/>
              </a:spcBef>
              <a:spcAft>
                <a:spcPts val="0"/>
              </a:spcAft>
              <a:buClrTx/>
              <a:buSzTx/>
              <a:buFontTx/>
              <a:buAutoNum type="alphaUcPeriod"/>
              <a:tabLst/>
              <a:defRPr/>
            </a:pPr>
            <a:r>
              <a:rPr kumimoji="0" lang="vi-VN" sz="2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20 năm</a:t>
            </a:r>
            <a:endParaRPr kumimoji="0" lang="en-US" sz="2800" b="0" i="0"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9" name="Oval 8"/>
          <p:cNvSpPr/>
          <p:nvPr/>
        </p:nvSpPr>
        <p:spPr>
          <a:xfrm>
            <a:off x="645906" y="4382815"/>
            <a:ext cx="609600" cy="364003"/>
          </a:xfrm>
          <a:prstGeom prst="ellipse">
            <a:avLst/>
          </a:prstGeom>
          <a:solidFill>
            <a:srgbClr val="FF0000"/>
          </a:solidFill>
          <a:ln w="15875" cap="flat" cmpd="sng" algn="ctr">
            <a:solidFill>
              <a:srgbClr val="7FD13B">
                <a:shade val="50000"/>
                <a:shade val="75000"/>
                <a:satMod val="125000"/>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dirty="0">
                <a:ln>
                  <a:noFill/>
                </a:ln>
                <a:solidFill>
                  <a:prstClr val="black"/>
                </a:solidFill>
                <a:effectLst/>
                <a:uLnTx/>
                <a:uFillTx/>
                <a:latin typeface="Times New Roman"/>
                <a:ea typeface="+mn-ea"/>
                <a:cs typeface="+mn-cs"/>
              </a:rPr>
              <a:t>C</a:t>
            </a:r>
            <a:endParaRPr kumimoji="0" lang="en-US" sz="1800" b="0" i="0" u="none" strike="noStrike" kern="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5793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a:xfrm>
            <a:off x="838200" y="338152"/>
            <a:ext cx="10515600" cy="547687"/>
          </a:xfrm>
          <a:prstGeom prst="rect">
            <a:avLst/>
          </a:prstGeom>
          <a:solidFill>
            <a:srgbClr val="7598D9">
              <a:lumMod val="20000"/>
              <a:lumOff val="80000"/>
            </a:srgbClr>
          </a:solidFill>
        </p:spPr>
        <p:txBody>
          <a:bodyPr lIns="91020" tIns="45510" rIns="91020" bIns="4551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0290">
              <a:defRPr/>
            </a:pPr>
            <a:r>
              <a:rPr lang="en-US" sz="3600" b="1" dirty="0">
                <a:solidFill>
                  <a:srgbClr val="ED7D31">
                    <a:lumMod val="75000"/>
                  </a:srgbClr>
                </a:solidFill>
                <a:latin typeface="Times New Roman" pitchFamily="18" charset="0"/>
                <a:cs typeface="Times New Roman" pitchFamily="18" charset="0"/>
              </a:rPr>
              <a:t>V. </a:t>
            </a:r>
            <a:r>
              <a:rPr lang="en-US" sz="3600" b="1" dirty="0" err="1">
                <a:solidFill>
                  <a:srgbClr val="ED7D31">
                    <a:lumMod val="75000"/>
                  </a:srgbClr>
                </a:solidFill>
                <a:latin typeface="Times New Roman" pitchFamily="18" charset="0"/>
                <a:cs typeface="Times New Roman" pitchFamily="18" charset="0"/>
              </a:rPr>
              <a:t>Vận</a:t>
            </a:r>
            <a:r>
              <a:rPr lang="en-US" sz="3600" b="1" dirty="0">
                <a:solidFill>
                  <a:srgbClr val="ED7D31">
                    <a:lumMod val="75000"/>
                  </a:srgbClr>
                </a:solidFill>
                <a:latin typeface="Times New Roman" pitchFamily="18" charset="0"/>
                <a:cs typeface="Times New Roman" pitchFamily="18" charset="0"/>
              </a:rPr>
              <a:t> </a:t>
            </a:r>
            <a:r>
              <a:rPr lang="en-US" sz="3600" b="1" dirty="0" err="1">
                <a:solidFill>
                  <a:srgbClr val="ED7D31">
                    <a:lumMod val="75000"/>
                  </a:srgbClr>
                </a:solidFill>
                <a:latin typeface="Times New Roman" pitchFamily="18" charset="0"/>
                <a:cs typeface="Times New Roman" pitchFamily="18" charset="0"/>
              </a:rPr>
              <a:t>dụng</a:t>
            </a:r>
            <a:endParaRPr lang="en-US" sz="3600" b="1" dirty="0">
              <a:solidFill>
                <a:srgbClr val="ED7D31">
                  <a:lumMod val="75000"/>
                </a:srgbClr>
              </a:solidFill>
              <a:latin typeface="Times New Roman" pitchFamily="18" charset="0"/>
              <a:cs typeface="Times New Roman" pitchFamily="18" charset="0"/>
            </a:endParaRPr>
          </a:p>
        </p:txBody>
      </p:sp>
      <p:sp>
        <p:nvSpPr>
          <p:cNvPr id="2" name="Rectangle 1"/>
          <p:cNvSpPr/>
          <p:nvPr/>
        </p:nvSpPr>
        <p:spPr>
          <a:xfrm>
            <a:off x="869732" y="1492195"/>
            <a:ext cx="10515600" cy="1305678"/>
          </a:xfrm>
          <a:prstGeom prst="rect">
            <a:avLst/>
          </a:prstGeom>
        </p:spPr>
        <p:txBody>
          <a:bodyPr wrap="square">
            <a:spAutoFit/>
          </a:bodyPr>
          <a:lstStyle/>
          <a:p>
            <a:pPr marR="57150" algn="just">
              <a:lnSpc>
                <a:spcPct val="150000"/>
              </a:lnSpc>
              <a:spcAft>
                <a:spcPts val="1000"/>
              </a:spcAft>
              <a:tabLst>
                <a:tab pos="0" algn="l"/>
                <a:tab pos="57150" algn="l"/>
                <a:tab pos="152400" algn="l"/>
              </a:tabLst>
            </a:pPr>
            <a:r>
              <a:rPr lang="nb-NO" sz="2800" b="1" dirty="0">
                <a:solidFill>
                  <a:srgbClr val="0D0D0D"/>
                </a:solidFill>
                <a:latin typeface="Times New Roman"/>
                <a:ea typeface="Calibri"/>
                <a:cs typeface="Times New Roman"/>
              </a:rPr>
              <a:t>Đề bài: </a:t>
            </a:r>
            <a:r>
              <a:rPr lang="vi-VN" sz="2800" dirty="0">
                <a:solidFill>
                  <a:schemeClr val="tx1">
                    <a:lumMod val="10000"/>
                  </a:schemeClr>
                </a:solidFill>
                <a:latin typeface="Times New Roman" panose="02020603050405020304" pitchFamily="18" charset="0"/>
                <a:cs typeface="Times New Roman" panose="02020603050405020304" pitchFamily="18" charset="0"/>
              </a:rPr>
              <a:t>Viết đoạn văn (khoảng 150 chữ) cảm nhận vẻ đẹp bức tranh Tứ bình trong đoạn Việt Bắc</a:t>
            </a:r>
            <a:r>
              <a:rPr lang="en-US" sz="2800" dirty="0">
                <a:solidFill>
                  <a:schemeClr val="tx1">
                    <a:lumMod val="10000"/>
                  </a:schemeClr>
                </a:solidFill>
                <a:latin typeface="Times New Roman" panose="02020603050405020304" pitchFamily="18" charset="0"/>
                <a:cs typeface="Times New Roman" panose="02020603050405020304" pitchFamily="18" charset="0"/>
              </a:rPr>
              <a:t>.</a:t>
            </a:r>
            <a:endParaRPr lang="en-US" sz="2800" dirty="0">
              <a:solidFill>
                <a:schemeClr val="tx1">
                  <a:lumMod val="10000"/>
                </a:schemeClr>
              </a:solidFill>
              <a:effectLst/>
              <a:latin typeface="Times New Roman" panose="02020603050405020304" pitchFamily="18" charset="0"/>
              <a:ea typeface="Calibri"/>
              <a:cs typeface="Times New Roman" panose="02020603050405020304" pitchFamily="18" charset="0"/>
            </a:endParaRPr>
          </a:p>
        </p:txBody>
      </p:sp>
      <p:pic>
        <p:nvPicPr>
          <p:cNvPr id="31746" name="Picture 2" descr="Phân tích khung cảnh ra trận trong bài thơ Việt Bắc - Văn mẫu lớp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718" y="3362325"/>
            <a:ext cx="6667500"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1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1746"/>
                                        </p:tgtEl>
                                        <p:attrNameLst>
                                          <p:attrName>style.visibility</p:attrName>
                                        </p:attrNameLst>
                                      </p:cBhvr>
                                      <p:to>
                                        <p:strVal val="visible"/>
                                      </p:to>
                                    </p:set>
                                    <p:animEffect transition="in" filter="circle(in)">
                                      <p:cBhvr>
                                        <p:cTn id="17" dur="20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ình nền, Slide Thank You, Cảm ơn cho bài thuyết trình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035" y="268038"/>
            <a:ext cx="10585595" cy="61800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517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2"/>
          <p:cNvSpPr/>
          <p:nvPr/>
        </p:nvSpPr>
        <p:spPr>
          <a:xfrm>
            <a:off x="709684" y="559558"/>
            <a:ext cx="10904561" cy="2497541"/>
          </a:xfrm>
          <a:prstGeom prst="rect">
            <a:avLst/>
          </a:prstGeom>
          <a:solidFill>
            <a:srgbClr val="7030A0"/>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800" b="1" i="1" dirty="0" err="1">
                <a:solidFill>
                  <a:schemeClr val="bg1"/>
                </a:solidFill>
                <a:latin typeface="Times New Roman"/>
              </a:rPr>
              <a:t>Câu</a:t>
            </a:r>
            <a:r>
              <a:rPr lang="en-US" sz="3800" b="1" i="1" dirty="0">
                <a:solidFill>
                  <a:schemeClr val="bg1"/>
                </a:solidFill>
                <a:latin typeface="Times New Roman"/>
              </a:rPr>
              <a:t> 1 </a:t>
            </a:r>
            <a:r>
              <a:rPr lang="en-US" sz="3800" b="1" dirty="0">
                <a:solidFill>
                  <a:schemeClr val="bg1"/>
                </a:solidFill>
                <a:latin typeface="Times New Roman"/>
              </a:rPr>
              <a:t>(</a:t>
            </a:r>
            <a:r>
              <a:rPr lang="en-US" sz="3800" b="1" dirty="0" err="1">
                <a:solidFill>
                  <a:schemeClr val="bg1"/>
                </a:solidFill>
                <a:latin typeface="Times New Roman"/>
              </a:rPr>
              <a:t>Với</a:t>
            </a:r>
            <a:r>
              <a:rPr lang="en-US" sz="3800" b="1" dirty="0">
                <a:solidFill>
                  <a:schemeClr val="bg1"/>
                </a:solidFill>
                <a:latin typeface="Times New Roman"/>
              </a:rPr>
              <a:t> </a:t>
            </a:r>
            <a:r>
              <a:rPr lang="vi-VN" sz="3800" b="1" dirty="0">
                <a:solidFill>
                  <a:schemeClr val="bg1"/>
                </a:solidFill>
                <a:latin typeface="Times New Roman"/>
              </a:rPr>
              <a:t>3 chữ cái</a:t>
            </a:r>
            <a:r>
              <a:rPr lang="en-US" sz="3800" b="1" dirty="0">
                <a:solidFill>
                  <a:schemeClr val="bg1"/>
                </a:solidFill>
                <a:latin typeface="Times New Roman"/>
              </a:rPr>
              <a:t>) </a:t>
            </a:r>
            <a:r>
              <a:rPr lang="vi-VN" sz="3800" b="1" dirty="0">
                <a:solidFill>
                  <a:schemeClr val="bg1"/>
                </a:solidFill>
                <a:latin typeface="Times New Roman"/>
              </a:rPr>
              <a:t>Điền từ còn thiếu vào câu thơ</a:t>
            </a:r>
          </a:p>
          <a:p>
            <a:pPr lvl="0" algn="ctr"/>
            <a:r>
              <a:rPr lang="vi-VN" sz="3800" b="1" i="1" dirty="0">
                <a:solidFill>
                  <a:schemeClr val="bg1"/>
                </a:solidFill>
                <a:latin typeface="Times New Roman"/>
              </a:rPr>
              <a:t>Tôi buộc lòng tôi...mọi người.</a:t>
            </a:r>
            <a:endParaRPr lang="en-US" sz="3800" b="1" i="1" dirty="0">
              <a:solidFill>
                <a:schemeClr val="bg1"/>
              </a:solidFill>
              <a:latin typeface="Times New Roman"/>
            </a:endParaRPr>
          </a:p>
        </p:txBody>
      </p:sp>
      <p:sp>
        <p:nvSpPr>
          <p:cNvPr id="643" name="Google Shape;643;p2">
            <a:hlinkClick r:id="rId3" action="ppaction://hlinksldjump"/>
          </p:cNvPr>
          <p:cNvSpPr/>
          <p:nvPr/>
        </p:nvSpPr>
        <p:spPr>
          <a:xfrm flipH="1">
            <a:off x="10058399" y="5833753"/>
            <a:ext cx="1902542" cy="630113"/>
          </a:xfrm>
          <a:prstGeom prst="homePlate">
            <a:avLst>
              <a:gd name="adj" fmla="val 50000"/>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r>
              <a:rPr lang="en-US" sz="2000" b="1" kern="0" dirty="0">
                <a:solidFill>
                  <a:srgbClr val="FFFFFF"/>
                </a:solidFill>
                <a:latin typeface="Tahoma"/>
                <a:ea typeface="Tahoma"/>
                <a:cs typeface="Tahoma"/>
                <a:sym typeface="Tahoma"/>
              </a:rPr>
              <a:t>QUAY VỀ</a:t>
            </a:r>
            <a:endParaRPr sz="2000" b="1" kern="0" dirty="0">
              <a:solidFill>
                <a:srgbClr val="FFFFFF"/>
              </a:solidFill>
              <a:latin typeface="Tahoma"/>
              <a:ea typeface="Tahoma"/>
              <a:cs typeface="Tahoma"/>
              <a:sym typeface="Tahoma"/>
            </a:endParaRPr>
          </a:p>
        </p:txBody>
      </p:sp>
      <p:sp>
        <p:nvSpPr>
          <p:cNvPr id="2" name="Rectangle 1"/>
          <p:cNvSpPr/>
          <p:nvPr/>
        </p:nvSpPr>
        <p:spPr>
          <a:xfrm>
            <a:off x="709684" y="4115581"/>
            <a:ext cx="10904561" cy="707886"/>
          </a:xfrm>
          <a:prstGeom prst="rect">
            <a:avLst/>
          </a:prstGeom>
          <a:solidFill>
            <a:srgbClr val="7030A0"/>
          </a:solidFill>
          <a:ln w="28575">
            <a:noFill/>
          </a:ln>
        </p:spPr>
        <p:txBody>
          <a:bodyPr wrap="square">
            <a:spAutoFit/>
          </a:bodyPr>
          <a:lstStyle/>
          <a:p>
            <a:pPr algn="ctr"/>
            <a:r>
              <a:rPr lang="en-US" sz="4000" b="1" i="1" dirty="0" err="1">
                <a:solidFill>
                  <a:srgbClr val="FFFFFF"/>
                </a:solidFill>
                <a:latin typeface="Times New Roman"/>
              </a:rPr>
              <a:t>Với</a:t>
            </a:r>
            <a:r>
              <a:rPr lang="vi-VN" sz="4000" b="1" i="1" dirty="0">
                <a:solidFill>
                  <a:srgbClr val="FFFFFF"/>
                </a:solidFill>
                <a:latin typeface="Times New Roman"/>
              </a:rPr>
              <a:t> </a:t>
            </a:r>
            <a:endParaRPr lang="en-US" b="1" dirty="0"/>
          </a:p>
        </p:txBody>
      </p:sp>
    </p:spTree>
    <p:extLst>
      <p:ext uri="{BB962C8B-B14F-4D97-AF65-F5344CB8AC3E}">
        <p14:creationId xmlns:p14="http://schemas.microsoft.com/office/powerpoint/2010/main" val="344214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42"/>
                                        </p:tgtEl>
                                        <p:attrNameLst>
                                          <p:attrName>style.visibility</p:attrName>
                                        </p:attrNameLst>
                                      </p:cBhvr>
                                      <p:to>
                                        <p:strVal val="visible"/>
                                      </p:to>
                                    </p:set>
                                    <p:anim calcmode="lin" valueType="num">
                                      <p:cBhvr additive="base">
                                        <p:cTn id="7" dur="500"/>
                                        <p:tgtEl>
                                          <p:spTgt spid="64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3"/>
          <p:cNvSpPr/>
          <p:nvPr/>
        </p:nvSpPr>
        <p:spPr>
          <a:xfrm>
            <a:off x="709684" y="559558"/>
            <a:ext cx="10904561" cy="2497541"/>
          </a:xfrm>
          <a:prstGeom prst="rect">
            <a:avLst/>
          </a:prstGeom>
          <a:solidFill>
            <a:srgbClr val="7030A0"/>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4000" b="1" dirty="0" err="1">
                <a:solidFill>
                  <a:schemeClr val="bg1"/>
                </a:solidFill>
                <a:latin typeface="Times New Roman"/>
              </a:rPr>
              <a:t>Câu</a:t>
            </a:r>
            <a:r>
              <a:rPr lang="en-US" sz="4000" b="1" dirty="0">
                <a:solidFill>
                  <a:schemeClr val="bg1"/>
                </a:solidFill>
                <a:latin typeface="Times New Roman"/>
              </a:rPr>
              <a:t> 2 (</a:t>
            </a:r>
            <a:r>
              <a:rPr lang="vi-VN" sz="4000" b="1" dirty="0">
                <a:solidFill>
                  <a:schemeClr val="bg1"/>
                </a:solidFill>
                <a:latin typeface="Times New Roman"/>
              </a:rPr>
              <a:t>8 chữ cái</a:t>
            </a:r>
            <a:r>
              <a:rPr lang="en-US" sz="4000" b="1" dirty="0">
                <a:solidFill>
                  <a:schemeClr val="bg1"/>
                </a:solidFill>
                <a:latin typeface="Times New Roman"/>
              </a:rPr>
              <a:t>)</a:t>
            </a:r>
            <a:r>
              <a:rPr lang="vi-VN" sz="4000" b="1" dirty="0">
                <a:solidFill>
                  <a:schemeClr val="bg1"/>
                </a:solidFill>
                <a:latin typeface="Times New Roman"/>
              </a:rPr>
              <a:t> Điền từ phù hợp với nhận định</a:t>
            </a:r>
          </a:p>
          <a:p>
            <a:pPr lvl="0" algn="ctr"/>
            <a:r>
              <a:rPr lang="vi-VN" sz="4000" b="1" i="1" dirty="0">
                <a:solidFill>
                  <a:schemeClr val="bg1"/>
                </a:solidFill>
                <a:latin typeface="Times New Roman"/>
              </a:rPr>
              <a:t>Thơ Tố Hữu là thơ trữ tình...</a:t>
            </a:r>
            <a:endParaRPr lang="en-US" sz="4000" b="1" i="1" dirty="0">
              <a:solidFill>
                <a:schemeClr val="bg1"/>
              </a:solidFill>
              <a:latin typeface="Times New Roman"/>
            </a:endParaRPr>
          </a:p>
        </p:txBody>
      </p:sp>
      <p:sp>
        <p:nvSpPr>
          <p:cNvPr id="4" name="Rectangle 3"/>
          <p:cNvSpPr/>
          <p:nvPr/>
        </p:nvSpPr>
        <p:spPr>
          <a:xfrm>
            <a:off x="709684" y="4115581"/>
            <a:ext cx="10904561" cy="707886"/>
          </a:xfrm>
          <a:prstGeom prst="rect">
            <a:avLst/>
          </a:prstGeom>
          <a:solidFill>
            <a:srgbClr val="7030A0"/>
          </a:solidFill>
          <a:ln w="28575">
            <a:noFill/>
          </a:ln>
        </p:spPr>
        <p:txBody>
          <a:bodyPr wrap="square">
            <a:spAutoFit/>
          </a:bodyPr>
          <a:lstStyle/>
          <a:p>
            <a:pPr algn="ctr"/>
            <a:r>
              <a:rPr lang="en-US" sz="4000" b="1" i="1" dirty="0" err="1">
                <a:solidFill>
                  <a:srgbClr val="FFFFFF"/>
                </a:solidFill>
                <a:latin typeface="Times New Roman"/>
              </a:rPr>
              <a:t>Chính</a:t>
            </a:r>
            <a:r>
              <a:rPr lang="en-US" sz="4000" b="1" i="1" dirty="0">
                <a:solidFill>
                  <a:srgbClr val="FFFFFF"/>
                </a:solidFill>
                <a:latin typeface="Times New Roman"/>
              </a:rPr>
              <a:t> </a:t>
            </a:r>
            <a:r>
              <a:rPr lang="en-US" sz="4000" b="1" i="1" dirty="0" err="1">
                <a:solidFill>
                  <a:srgbClr val="FFFFFF"/>
                </a:solidFill>
                <a:latin typeface="Times New Roman"/>
              </a:rPr>
              <a:t>trị</a:t>
            </a:r>
            <a:r>
              <a:rPr lang="vi-VN" sz="4000" b="1" i="1" dirty="0">
                <a:solidFill>
                  <a:srgbClr val="FFFFFF"/>
                </a:solidFill>
                <a:latin typeface="Times New Roman"/>
              </a:rPr>
              <a:t> </a:t>
            </a:r>
            <a:endParaRPr lang="en-US" b="1" dirty="0"/>
          </a:p>
        </p:txBody>
      </p:sp>
      <p:sp>
        <p:nvSpPr>
          <p:cNvPr id="5" name="Google Shape;643;p2">
            <a:hlinkClick r:id="rId3" action="ppaction://hlinksldjump"/>
          </p:cNvPr>
          <p:cNvSpPr/>
          <p:nvPr/>
        </p:nvSpPr>
        <p:spPr>
          <a:xfrm flipH="1">
            <a:off x="10058399" y="5833753"/>
            <a:ext cx="1902542" cy="630113"/>
          </a:xfrm>
          <a:prstGeom prst="homePlate">
            <a:avLst>
              <a:gd name="adj" fmla="val 50000"/>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r>
              <a:rPr lang="en-US" sz="2000" b="1" kern="0" dirty="0">
                <a:solidFill>
                  <a:srgbClr val="FFFFFF"/>
                </a:solidFill>
                <a:latin typeface="Tahoma"/>
                <a:ea typeface="Tahoma"/>
                <a:cs typeface="Tahoma"/>
                <a:sym typeface="Tahoma"/>
              </a:rPr>
              <a:t>QUAY VỀ</a:t>
            </a:r>
            <a:endParaRPr sz="2000" b="1" kern="0" dirty="0">
              <a:solidFill>
                <a:srgbClr val="FFFFFF"/>
              </a:solidFill>
              <a:latin typeface="Tahoma"/>
              <a:ea typeface="Tahoma"/>
              <a:cs typeface="Tahoma"/>
              <a:sym typeface="Tahoma"/>
            </a:endParaRPr>
          </a:p>
        </p:txBody>
      </p:sp>
    </p:spTree>
    <p:extLst>
      <p:ext uri="{BB962C8B-B14F-4D97-AF65-F5344CB8AC3E}">
        <p14:creationId xmlns:p14="http://schemas.microsoft.com/office/powerpoint/2010/main" val="48013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48"/>
                                        </p:tgtEl>
                                        <p:attrNameLst>
                                          <p:attrName>style.visibility</p:attrName>
                                        </p:attrNameLst>
                                      </p:cBhvr>
                                      <p:to>
                                        <p:strVal val="visible"/>
                                      </p:to>
                                    </p:set>
                                    <p:anim calcmode="lin" valueType="num">
                                      <p:cBhvr additive="base">
                                        <p:cTn id="7" dur="500"/>
                                        <p:tgtEl>
                                          <p:spTgt spid="64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4"/>
          <p:cNvSpPr/>
          <p:nvPr/>
        </p:nvSpPr>
        <p:spPr>
          <a:xfrm>
            <a:off x="709684" y="559558"/>
            <a:ext cx="10904561" cy="2497541"/>
          </a:xfrm>
          <a:prstGeom prst="rect">
            <a:avLst/>
          </a:prstGeom>
          <a:solidFill>
            <a:srgbClr val="7030A0"/>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600" b="1" dirty="0" err="1">
                <a:solidFill>
                  <a:schemeClr val="bg1"/>
                </a:solidFill>
                <a:latin typeface="Times New Roman"/>
              </a:rPr>
              <a:t>Câu</a:t>
            </a:r>
            <a:r>
              <a:rPr lang="en-US" sz="3600" b="1" dirty="0">
                <a:solidFill>
                  <a:schemeClr val="bg1"/>
                </a:solidFill>
                <a:latin typeface="Times New Roman"/>
              </a:rPr>
              <a:t> 3 (</a:t>
            </a:r>
            <a:r>
              <a:rPr lang="vi-VN" sz="3600" b="1" dirty="0">
                <a:solidFill>
                  <a:schemeClr val="bg1"/>
                </a:solidFill>
                <a:latin typeface="Times New Roman"/>
              </a:rPr>
              <a:t>12 chữ cái</a:t>
            </a:r>
            <a:r>
              <a:rPr lang="en-US" sz="3600" b="1" dirty="0">
                <a:solidFill>
                  <a:schemeClr val="bg1"/>
                </a:solidFill>
                <a:latin typeface="Times New Roman"/>
              </a:rPr>
              <a:t>)</a:t>
            </a:r>
            <a:r>
              <a:rPr lang="vi-VN" sz="3600" b="1" dirty="0">
                <a:solidFill>
                  <a:schemeClr val="bg1"/>
                </a:solidFill>
                <a:latin typeface="Times New Roman"/>
              </a:rPr>
              <a:t> Quê hương của nhà thơ Tố Hữu?</a:t>
            </a:r>
            <a:endParaRPr lang="en-US" sz="3600" b="1" dirty="0">
              <a:solidFill>
                <a:schemeClr val="bg1"/>
              </a:solidFill>
              <a:latin typeface="Times New Roman"/>
            </a:endParaRPr>
          </a:p>
        </p:txBody>
      </p:sp>
      <p:sp>
        <p:nvSpPr>
          <p:cNvPr id="4" name="Rectangle 3"/>
          <p:cNvSpPr/>
          <p:nvPr/>
        </p:nvSpPr>
        <p:spPr>
          <a:xfrm>
            <a:off x="709684" y="4115581"/>
            <a:ext cx="10904561" cy="707886"/>
          </a:xfrm>
          <a:prstGeom prst="rect">
            <a:avLst/>
          </a:prstGeom>
          <a:solidFill>
            <a:srgbClr val="7030A0"/>
          </a:solidFill>
          <a:ln w="28575">
            <a:noFill/>
          </a:ln>
        </p:spPr>
        <p:txBody>
          <a:bodyPr wrap="square">
            <a:spAutoFit/>
          </a:bodyPr>
          <a:lstStyle/>
          <a:p>
            <a:pPr algn="ctr"/>
            <a:r>
              <a:rPr lang="en-US" sz="4000" b="1" i="1" dirty="0" err="1">
                <a:solidFill>
                  <a:srgbClr val="FFFFFF"/>
                </a:solidFill>
                <a:latin typeface="Times New Roman"/>
              </a:rPr>
              <a:t>Thừa</a:t>
            </a:r>
            <a:r>
              <a:rPr lang="en-US" sz="4000" b="1" i="1" dirty="0">
                <a:solidFill>
                  <a:srgbClr val="FFFFFF"/>
                </a:solidFill>
                <a:latin typeface="Times New Roman"/>
              </a:rPr>
              <a:t> </a:t>
            </a:r>
            <a:r>
              <a:rPr lang="en-US" sz="4000" b="1" i="1" dirty="0" err="1">
                <a:solidFill>
                  <a:srgbClr val="FFFFFF"/>
                </a:solidFill>
                <a:latin typeface="Times New Roman"/>
              </a:rPr>
              <a:t>Thiên</a:t>
            </a:r>
            <a:r>
              <a:rPr lang="en-US" sz="4000" b="1" i="1" dirty="0">
                <a:solidFill>
                  <a:srgbClr val="FFFFFF"/>
                </a:solidFill>
                <a:latin typeface="Times New Roman"/>
              </a:rPr>
              <a:t> </a:t>
            </a:r>
            <a:r>
              <a:rPr lang="en-US" sz="4000" b="1" i="1" dirty="0" err="1">
                <a:solidFill>
                  <a:srgbClr val="FFFFFF"/>
                </a:solidFill>
                <a:latin typeface="Times New Roman"/>
              </a:rPr>
              <a:t>Huế</a:t>
            </a:r>
            <a:r>
              <a:rPr lang="vi-VN" sz="4000" b="1" i="1" dirty="0">
                <a:solidFill>
                  <a:srgbClr val="FFFFFF"/>
                </a:solidFill>
                <a:latin typeface="Times New Roman"/>
              </a:rPr>
              <a:t> </a:t>
            </a:r>
            <a:endParaRPr lang="en-US" b="1" dirty="0"/>
          </a:p>
        </p:txBody>
      </p:sp>
      <p:sp>
        <p:nvSpPr>
          <p:cNvPr id="5" name="Google Shape;643;p2">
            <a:hlinkClick r:id="rId3" action="ppaction://hlinksldjump"/>
          </p:cNvPr>
          <p:cNvSpPr/>
          <p:nvPr/>
        </p:nvSpPr>
        <p:spPr>
          <a:xfrm flipH="1">
            <a:off x="10058399" y="5833753"/>
            <a:ext cx="1902542" cy="630113"/>
          </a:xfrm>
          <a:prstGeom prst="homePlate">
            <a:avLst>
              <a:gd name="adj" fmla="val 50000"/>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r>
              <a:rPr lang="en-US" sz="2000" b="1" kern="0" dirty="0">
                <a:solidFill>
                  <a:srgbClr val="FFFFFF"/>
                </a:solidFill>
                <a:latin typeface="Tahoma"/>
                <a:ea typeface="Tahoma"/>
                <a:cs typeface="Tahoma"/>
                <a:sym typeface="Tahoma"/>
              </a:rPr>
              <a:t>QUAY VỀ</a:t>
            </a:r>
            <a:endParaRPr sz="2000" b="1" kern="0" dirty="0">
              <a:solidFill>
                <a:srgbClr val="FFFFFF"/>
              </a:solidFill>
              <a:latin typeface="Tahoma"/>
              <a:ea typeface="Tahoma"/>
              <a:cs typeface="Tahoma"/>
              <a:sym typeface="Tahoma"/>
            </a:endParaRPr>
          </a:p>
        </p:txBody>
      </p:sp>
    </p:spTree>
    <p:extLst>
      <p:ext uri="{BB962C8B-B14F-4D97-AF65-F5344CB8AC3E}">
        <p14:creationId xmlns:p14="http://schemas.microsoft.com/office/powerpoint/2010/main" val="283295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54"/>
                                        </p:tgtEl>
                                        <p:attrNameLst>
                                          <p:attrName>style.visibility</p:attrName>
                                        </p:attrNameLst>
                                      </p:cBhvr>
                                      <p:to>
                                        <p:strVal val="visible"/>
                                      </p:to>
                                    </p:set>
                                    <p:anim calcmode="lin" valueType="num">
                                      <p:cBhvr additive="base">
                                        <p:cTn id="7" dur="500"/>
                                        <p:tgtEl>
                                          <p:spTgt spid="65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5"/>
          <p:cNvSpPr/>
          <p:nvPr/>
        </p:nvSpPr>
        <p:spPr>
          <a:xfrm>
            <a:off x="709684" y="559558"/>
            <a:ext cx="10904561" cy="2497541"/>
          </a:xfrm>
          <a:prstGeom prst="rect">
            <a:avLst/>
          </a:prstGeom>
          <a:solidFill>
            <a:srgbClr val="7030A0"/>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4000" dirty="0" err="1">
                <a:solidFill>
                  <a:schemeClr val="bg1"/>
                </a:solidFill>
                <a:latin typeface="Times New Roman"/>
              </a:rPr>
              <a:t>Câu</a:t>
            </a:r>
            <a:r>
              <a:rPr lang="en-US" sz="4000" dirty="0">
                <a:solidFill>
                  <a:schemeClr val="bg1"/>
                </a:solidFill>
                <a:latin typeface="Times New Roman"/>
              </a:rPr>
              <a:t> 4 (</a:t>
            </a:r>
            <a:r>
              <a:rPr lang="vi-VN" sz="4000" dirty="0">
                <a:solidFill>
                  <a:schemeClr val="bg1"/>
                </a:solidFill>
                <a:latin typeface="Times New Roman"/>
              </a:rPr>
              <a:t>4 chữ cái</a:t>
            </a:r>
            <a:r>
              <a:rPr lang="en-US" sz="4000" dirty="0">
                <a:solidFill>
                  <a:schemeClr val="bg1"/>
                </a:solidFill>
                <a:latin typeface="Times New Roman"/>
              </a:rPr>
              <a:t>)</a:t>
            </a:r>
            <a:r>
              <a:rPr lang="vi-VN" sz="4000" dirty="0">
                <a:solidFill>
                  <a:schemeClr val="bg1"/>
                </a:solidFill>
                <a:latin typeface="Times New Roman"/>
              </a:rPr>
              <a:t> Tên tập thơ đầu tay của Tố Hữu?</a:t>
            </a:r>
            <a:endParaRPr lang="en-US" sz="4000" dirty="0">
              <a:solidFill>
                <a:schemeClr val="bg1"/>
              </a:solidFill>
              <a:latin typeface="Times New Roman"/>
            </a:endParaRPr>
          </a:p>
        </p:txBody>
      </p:sp>
      <p:sp>
        <p:nvSpPr>
          <p:cNvPr id="4" name="Rectangle 3"/>
          <p:cNvSpPr/>
          <p:nvPr/>
        </p:nvSpPr>
        <p:spPr>
          <a:xfrm>
            <a:off x="709684" y="4115581"/>
            <a:ext cx="10904561" cy="707886"/>
          </a:xfrm>
          <a:prstGeom prst="rect">
            <a:avLst/>
          </a:prstGeom>
          <a:solidFill>
            <a:srgbClr val="7030A0"/>
          </a:solidFill>
          <a:ln w="28575">
            <a:noFill/>
          </a:ln>
        </p:spPr>
        <p:txBody>
          <a:bodyPr wrap="square">
            <a:spAutoFit/>
          </a:bodyPr>
          <a:lstStyle/>
          <a:p>
            <a:pPr algn="ctr"/>
            <a:r>
              <a:rPr lang="en-US" sz="4000" b="1" i="1" dirty="0" err="1">
                <a:solidFill>
                  <a:srgbClr val="FFFFFF"/>
                </a:solidFill>
                <a:latin typeface="Times New Roman"/>
              </a:rPr>
              <a:t>Từ</a:t>
            </a:r>
            <a:r>
              <a:rPr lang="en-US" sz="4000" b="1" i="1" dirty="0">
                <a:solidFill>
                  <a:srgbClr val="FFFFFF"/>
                </a:solidFill>
                <a:latin typeface="Times New Roman"/>
              </a:rPr>
              <a:t> </a:t>
            </a:r>
            <a:r>
              <a:rPr lang="en-US" sz="4000" b="1" i="1" dirty="0" err="1">
                <a:solidFill>
                  <a:srgbClr val="FFFFFF"/>
                </a:solidFill>
                <a:latin typeface="Times New Roman"/>
              </a:rPr>
              <a:t>ấy</a:t>
            </a:r>
            <a:r>
              <a:rPr lang="vi-VN" sz="4000" b="1" i="1" dirty="0">
                <a:solidFill>
                  <a:srgbClr val="FFFFFF"/>
                </a:solidFill>
                <a:latin typeface="Times New Roman"/>
              </a:rPr>
              <a:t> </a:t>
            </a:r>
            <a:endParaRPr lang="en-US" b="1" dirty="0"/>
          </a:p>
        </p:txBody>
      </p:sp>
      <p:sp>
        <p:nvSpPr>
          <p:cNvPr id="5" name="Google Shape;643;p2">
            <a:hlinkClick r:id="rId3" action="ppaction://hlinksldjump"/>
          </p:cNvPr>
          <p:cNvSpPr/>
          <p:nvPr/>
        </p:nvSpPr>
        <p:spPr>
          <a:xfrm flipH="1">
            <a:off x="10058399" y="5833753"/>
            <a:ext cx="1902542" cy="630113"/>
          </a:xfrm>
          <a:prstGeom prst="homePlate">
            <a:avLst>
              <a:gd name="adj" fmla="val 50000"/>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r>
              <a:rPr lang="en-US" sz="2000" b="1" kern="0" dirty="0">
                <a:solidFill>
                  <a:srgbClr val="FFFFFF"/>
                </a:solidFill>
                <a:latin typeface="Tahoma"/>
                <a:ea typeface="Tahoma"/>
                <a:cs typeface="Tahoma"/>
                <a:sym typeface="Tahoma"/>
              </a:rPr>
              <a:t>QUAY VỀ</a:t>
            </a:r>
            <a:endParaRPr sz="2000" b="1" kern="0" dirty="0">
              <a:solidFill>
                <a:srgbClr val="FFFFFF"/>
              </a:solidFill>
              <a:latin typeface="Tahoma"/>
              <a:ea typeface="Tahoma"/>
              <a:cs typeface="Tahoma"/>
              <a:sym typeface="Tahoma"/>
            </a:endParaRPr>
          </a:p>
        </p:txBody>
      </p:sp>
    </p:spTree>
    <p:extLst>
      <p:ext uri="{BB962C8B-B14F-4D97-AF65-F5344CB8AC3E}">
        <p14:creationId xmlns:p14="http://schemas.microsoft.com/office/powerpoint/2010/main" val="110374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60"/>
                                        </p:tgtEl>
                                        <p:attrNameLst>
                                          <p:attrName>style.visibility</p:attrName>
                                        </p:attrNameLst>
                                      </p:cBhvr>
                                      <p:to>
                                        <p:strVal val="visible"/>
                                      </p:to>
                                    </p:set>
                                    <p:anim calcmode="lin" valueType="num">
                                      <p:cBhvr additive="base">
                                        <p:cTn id="7" dur="500"/>
                                        <p:tgtEl>
                                          <p:spTgt spid="66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6"/>
          <p:cNvSpPr/>
          <p:nvPr/>
        </p:nvSpPr>
        <p:spPr>
          <a:xfrm>
            <a:off x="709684" y="559558"/>
            <a:ext cx="10904561" cy="2497541"/>
          </a:xfrm>
          <a:prstGeom prst="rect">
            <a:avLst/>
          </a:prstGeom>
          <a:solidFill>
            <a:srgbClr val="7030A0"/>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4000" dirty="0" err="1">
                <a:solidFill>
                  <a:schemeClr val="bg1"/>
                </a:solidFill>
                <a:latin typeface="Times New Roman"/>
              </a:rPr>
              <a:t>Câu</a:t>
            </a:r>
            <a:r>
              <a:rPr lang="en-US" sz="4000" dirty="0">
                <a:solidFill>
                  <a:schemeClr val="bg1"/>
                </a:solidFill>
                <a:latin typeface="Times New Roman"/>
              </a:rPr>
              <a:t> 5 (</a:t>
            </a:r>
            <a:r>
              <a:rPr lang="vi-VN" sz="4000" dirty="0">
                <a:solidFill>
                  <a:schemeClr val="bg1"/>
                </a:solidFill>
                <a:latin typeface="Times New Roman"/>
              </a:rPr>
              <a:t>5 chữ cái</a:t>
            </a:r>
            <a:r>
              <a:rPr lang="en-US" sz="4000" dirty="0">
                <a:solidFill>
                  <a:schemeClr val="bg1"/>
                </a:solidFill>
                <a:latin typeface="Times New Roman"/>
              </a:rPr>
              <a:t>)</a:t>
            </a:r>
            <a:r>
              <a:rPr lang="vi-VN" sz="4000" dirty="0">
                <a:solidFill>
                  <a:schemeClr val="bg1"/>
                </a:solidFill>
                <a:latin typeface="Times New Roman"/>
              </a:rPr>
              <a:t> Điền từ còn thiếu vào câu thơ sau</a:t>
            </a:r>
          </a:p>
          <a:p>
            <a:pPr lvl="0" algn="ctr"/>
            <a:r>
              <a:rPr lang="vi-VN" sz="4000" i="1" dirty="0">
                <a:solidFill>
                  <a:schemeClr val="bg1"/>
                </a:solidFill>
                <a:latin typeface="Times New Roman"/>
              </a:rPr>
              <a:t>Em ơi...mùa tuyết tan</a:t>
            </a:r>
            <a:endParaRPr lang="en-US" sz="4000" i="1" dirty="0">
              <a:solidFill>
                <a:schemeClr val="bg1"/>
              </a:solidFill>
              <a:latin typeface="Times New Roman"/>
            </a:endParaRPr>
          </a:p>
        </p:txBody>
      </p:sp>
      <p:sp>
        <p:nvSpPr>
          <p:cNvPr id="4" name="Rectangle 3"/>
          <p:cNvSpPr/>
          <p:nvPr/>
        </p:nvSpPr>
        <p:spPr>
          <a:xfrm>
            <a:off x="709684" y="4115581"/>
            <a:ext cx="10904561" cy="707886"/>
          </a:xfrm>
          <a:prstGeom prst="rect">
            <a:avLst/>
          </a:prstGeom>
          <a:solidFill>
            <a:srgbClr val="7030A0"/>
          </a:solidFill>
          <a:ln w="28575">
            <a:noFill/>
          </a:ln>
        </p:spPr>
        <p:txBody>
          <a:bodyPr wrap="square">
            <a:spAutoFit/>
          </a:bodyPr>
          <a:lstStyle/>
          <a:p>
            <a:pPr algn="ctr"/>
            <a:r>
              <a:rPr lang="en-US" sz="4000" b="1" i="1" dirty="0">
                <a:solidFill>
                  <a:srgbClr val="FFFFFF"/>
                </a:solidFill>
                <a:latin typeface="Times New Roman"/>
              </a:rPr>
              <a:t>Ba </a:t>
            </a:r>
            <a:r>
              <a:rPr lang="en-US" sz="4000" b="1" i="1" dirty="0" err="1">
                <a:solidFill>
                  <a:srgbClr val="FFFFFF"/>
                </a:solidFill>
                <a:latin typeface="Times New Roman"/>
              </a:rPr>
              <a:t>Lan</a:t>
            </a:r>
            <a:r>
              <a:rPr lang="vi-VN" sz="4000" b="1" i="1" dirty="0">
                <a:solidFill>
                  <a:srgbClr val="FFFFFF"/>
                </a:solidFill>
                <a:latin typeface="Times New Roman"/>
              </a:rPr>
              <a:t> </a:t>
            </a:r>
            <a:endParaRPr lang="en-US" b="1" dirty="0"/>
          </a:p>
        </p:txBody>
      </p:sp>
      <p:sp>
        <p:nvSpPr>
          <p:cNvPr id="5" name="Google Shape;643;p2">
            <a:hlinkClick r:id="rId3" action="ppaction://hlinksldjump"/>
          </p:cNvPr>
          <p:cNvSpPr/>
          <p:nvPr/>
        </p:nvSpPr>
        <p:spPr>
          <a:xfrm flipH="1">
            <a:off x="10058399" y="5833753"/>
            <a:ext cx="1902542" cy="630113"/>
          </a:xfrm>
          <a:prstGeom prst="homePlate">
            <a:avLst>
              <a:gd name="adj" fmla="val 50000"/>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r>
              <a:rPr lang="en-US" sz="2000" b="1" kern="0" dirty="0">
                <a:solidFill>
                  <a:srgbClr val="FFFFFF"/>
                </a:solidFill>
                <a:latin typeface="Tahoma"/>
                <a:ea typeface="Tahoma"/>
                <a:cs typeface="Tahoma"/>
                <a:sym typeface="Tahoma"/>
              </a:rPr>
              <a:t>QUAY VỀ</a:t>
            </a:r>
            <a:endParaRPr sz="2000" b="1" kern="0" dirty="0">
              <a:solidFill>
                <a:srgbClr val="FFFFFF"/>
              </a:solidFill>
              <a:latin typeface="Tahoma"/>
              <a:ea typeface="Tahoma"/>
              <a:cs typeface="Tahoma"/>
              <a:sym typeface="Tahoma"/>
            </a:endParaRPr>
          </a:p>
        </p:txBody>
      </p:sp>
    </p:spTree>
    <p:extLst>
      <p:ext uri="{BB962C8B-B14F-4D97-AF65-F5344CB8AC3E}">
        <p14:creationId xmlns:p14="http://schemas.microsoft.com/office/powerpoint/2010/main" val="276206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66"/>
                                        </p:tgtEl>
                                        <p:attrNameLst>
                                          <p:attrName>style.visibility</p:attrName>
                                        </p:attrNameLst>
                                      </p:cBhvr>
                                      <p:to>
                                        <p:strVal val="visible"/>
                                      </p:to>
                                    </p:set>
                                    <p:anim calcmode="lin" valueType="num">
                                      <p:cBhvr additive="base">
                                        <p:cTn id="7" dur="500"/>
                                        <p:tgtEl>
                                          <p:spTgt spid="66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7"/>
          <p:cNvSpPr/>
          <p:nvPr/>
        </p:nvSpPr>
        <p:spPr>
          <a:xfrm>
            <a:off x="709684" y="559558"/>
            <a:ext cx="10904561" cy="2497541"/>
          </a:xfrm>
          <a:prstGeom prst="rect">
            <a:avLst/>
          </a:prstGeom>
          <a:solidFill>
            <a:srgbClr val="7030A0"/>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4000" b="1" dirty="0" err="1">
                <a:solidFill>
                  <a:schemeClr val="bg1"/>
                </a:solidFill>
                <a:latin typeface="Times New Roman"/>
              </a:rPr>
              <a:t>Câu</a:t>
            </a:r>
            <a:r>
              <a:rPr lang="en-US" sz="4000" b="1" dirty="0">
                <a:solidFill>
                  <a:schemeClr val="bg1"/>
                </a:solidFill>
                <a:latin typeface="Times New Roman"/>
              </a:rPr>
              <a:t> 6 (</a:t>
            </a:r>
            <a:r>
              <a:rPr lang="vi-VN" sz="4000" b="1" dirty="0">
                <a:solidFill>
                  <a:schemeClr val="bg1"/>
                </a:solidFill>
                <a:latin typeface="Times New Roman"/>
              </a:rPr>
              <a:t>6 chữ cái</a:t>
            </a:r>
            <a:r>
              <a:rPr lang="en-US" sz="4000" b="1" dirty="0">
                <a:solidFill>
                  <a:schemeClr val="bg1"/>
                </a:solidFill>
                <a:latin typeface="Times New Roman"/>
              </a:rPr>
              <a:t>)</a:t>
            </a:r>
            <a:r>
              <a:rPr lang="vi-VN" sz="4000" b="1" dirty="0">
                <a:solidFill>
                  <a:schemeClr val="bg1"/>
                </a:solidFill>
                <a:latin typeface="Times New Roman"/>
              </a:rPr>
              <a:t> Năm 1942, Tố Hữu đã vượt nhà ngục nào để ra Thanh Hóa, tiếp tục hoạt động cách mạng?</a:t>
            </a:r>
            <a:endParaRPr lang="en-US" sz="4000" b="1" dirty="0">
              <a:solidFill>
                <a:schemeClr val="bg1"/>
              </a:solidFill>
              <a:latin typeface="Times New Roman"/>
            </a:endParaRPr>
          </a:p>
        </p:txBody>
      </p:sp>
      <p:sp>
        <p:nvSpPr>
          <p:cNvPr id="4" name="Rectangle 3"/>
          <p:cNvSpPr/>
          <p:nvPr/>
        </p:nvSpPr>
        <p:spPr>
          <a:xfrm>
            <a:off x="709684" y="4115581"/>
            <a:ext cx="10904561" cy="707886"/>
          </a:xfrm>
          <a:prstGeom prst="rect">
            <a:avLst/>
          </a:prstGeom>
          <a:solidFill>
            <a:srgbClr val="7030A0"/>
          </a:solidFill>
          <a:ln w="28575">
            <a:noFill/>
          </a:ln>
        </p:spPr>
        <p:txBody>
          <a:bodyPr wrap="square">
            <a:spAutoFit/>
          </a:bodyPr>
          <a:lstStyle/>
          <a:p>
            <a:pPr algn="ctr"/>
            <a:r>
              <a:rPr lang="en-US" sz="4000" b="1" i="1" dirty="0" err="1">
                <a:solidFill>
                  <a:srgbClr val="FFFFFF"/>
                </a:solidFill>
                <a:latin typeface="Times New Roman"/>
              </a:rPr>
              <a:t>Đăk</a:t>
            </a:r>
            <a:r>
              <a:rPr lang="en-US" sz="4000" b="1" i="1" dirty="0">
                <a:solidFill>
                  <a:srgbClr val="FFFFFF"/>
                </a:solidFill>
                <a:latin typeface="Times New Roman"/>
              </a:rPr>
              <a:t> Lay</a:t>
            </a:r>
            <a:r>
              <a:rPr lang="vi-VN" sz="4000" b="1" i="1" dirty="0">
                <a:solidFill>
                  <a:srgbClr val="FFFFFF"/>
                </a:solidFill>
                <a:latin typeface="Times New Roman"/>
              </a:rPr>
              <a:t> </a:t>
            </a:r>
            <a:endParaRPr lang="en-US" b="1" dirty="0"/>
          </a:p>
        </p:txBody>
      </p:sp>
      <p:sp>
        <p:nvSpPr>
          <p:cNvPr id="5" name="Google Shape;643;p2">
            <a:hlinkClick r:id="rId3" action="ppaction://hlinksldjump"/>
          </p:cNvPr>
          <p:cNvSpPr/>
          <p:nvPr/>
        </p:nvSpPr>
        <p:spPr>
          <a:xfrm flipH="1">
            <a:off x="10058399" y="5833753"/>
            <a:ext cx="1902542" cy="630113"/>
          </a:xfrm>
          <a:prstGeom prst="homePlate">
            <a:avLst>
              <a:gd name="adj" fmla="val 50000"/>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r>
              <a:rPr lang="en-US" sz="2000" b="1" kern="0" dirty="0">
                <a:solidFill>
                  <a:srgbClr val="FFFFFF"/>
                </a:solidFill>
                <a:latin typeface="Tahoma"/>
                <a:ea typeface="Tahoma"/>
                <a:cs typeface="Tahoma"/>
                <a:sym typeface="Tahoma"/>
              </a:rPr>
              <a:t>QUAY VỀ</a:t>
            </a:r>
            <a:endParaRPr sz="2000" b="1" kern="0" dirty="0">
              <a:solidFill>
                <a:srgbClr val="FFFFFF"/>
              </a:solidFill>
              <a:latin typeface="Tahoma"/>
              <a:ea typeface="Tahoma"/>
              <a:cs typeface="Tahoma"/>
              <a:sym typeface="Tahoma"/>
            </a:endParaRPr>
          </a:p>
        </p:txBody>
      </p:sp>
    </p:spTree>
    <p:extLst>
      <p:ext uri="{BB962C8B-B14F-4D97-AF65-F5344CB8AC3E}">
        <p14:creationId xmlns:p14="http://schemas.microsoft.com/office/powerpoint/2010/main" val="148657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72"/>
                                        </p:tgtEl>
                                        <p:attrNameLst>
                                          <p:attrName>style.visibility</p:attrName>
                                        </p:attrNameLst>
                                      </p:cBhvr>
                                      <p:to>
                                        <p:strVal val="visible"/>
                                      </p:to>
                                    </p:set>
                                    <p:anim calcmode="lin" valueType="num">
                                      <p:cBhvr additive="base">
                                        <p:cTn id="7" dur="500"/>
                                        <p:tgtEl>
                                          <p:spTgt spid="67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8"/>
          <p:cNvSpPr/>
          <p:nvPr/>
        </p:nvSpPr>
        <p:spPr>
          <a:xfrm>
            <a:off x="709684" y="559558"/>
            <a:ext cx="10904561" cy="2497541"/>
          </a:xfrm>
          <a:prstGeom prst="rect">
            <a:avLst/>
          </a:prstGeom>
          <a:solidFill>
            <a:srgbClr val="7030A0"/>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4400" b="1" dirty="0" err="1">
                <a:solidFill>
                  <a:schemeClr val="bg1"/>
                </a:solidFill>
                <a:latin typeface="Times New Roman"/>
              </a:rPr>
              <a:t>Câu</a:t>
            </a:r>
            <a:r>
              <a:rPr lang="en-US" sz="4400" b="1" dirty="0">
                <a:solidFill>
                  <a:schemeClr val="bg1"/>
                </a:solidFill>
                <a:latin typeface="Times New Roman"/>
              </a:rPr>
              <a:t> 7 (</a:t>
            </a:r>
            <a:r>
              <a:rPr lang="vi-VN" sz="4400" b="1" dirty="0">
                <a:solidFill>
                  <a:schemeClr val="bg1"/>
                </a:solidFill>
                <a:latin typeface="Times New Roman"/>
              </a:rPr>
              <a:t>6 chữ cái</a:t>
            </a:r>
            <a:r>
              <a:rPr lang="en-US" sz="4400" b="1" dirty="0">
                <a:solidFill>
                  <a:schemeClr val="bg1"/>
                </a:solidFill>
                <a:latin typeface="Times New Roman"/>
              </a:rPr>
              <a:t>)</a:t>
            </a:r>
            <a:r>
              <a:rPr lang="vi-VN" sz="4400" b="1" dirty="0">
                <a:solidFill>
                  <a:schemeClr val="bg1"/>
                </a:solidFill>
                <a:latin typeface="Times New Roman"/>
              </a:rPr>
              <a:t> Thể thơ sáng tác chủ yếu của Tố Hữu</a:t>
            </a:r>
            <a:r>
              <a:rPr lang="en-US" sz="4400" b="1" dirty="0">
                <a:solidFill>
                  <a:schemeClr val="bg1"/>
                </a:solidFill>
                <a:latin typeface="Times New Roman"/>
              </a:rPr>
              <a:t>?</a:t>
            </a:r>
            <a:endParaRPr lang="en-US" sz="4400" b="1" i="1" dirty="0">
              <a:solidFill>
                <a:schemeClr val="bg1"/>
              </a:solidFill>
              <a:latin typeface="Times New Roman"/>
            </a:endParaRPr>
          </a:p>
        </p:txBody>
      </p:sp>
      <p:sp>
        <p:nvSpPr>
          <p:cNvPr id="4" name="Rectangle 3"/>
          <p:cNvSpPr/>
          <p:nvPr/>
        </p:nvSpPr>
        <p:spPr>
          <a:xfrm>
            <a:off x="709684" y="4115581"/>
            <a:ext cx="10904561" cy="707886"/>
          </a:xfrm>
          <a:prstGeom prst="rect">
            <a:avLst/>
          </a:prstGeom>
          <a:solidFill>
            <a:srgbClr val="7030A0"/>
          </a:solidFill>
          <a:ln w="28575">
            <a:noFill/>
          </a:ln>
        </p:spPr>
        <p:txBody>
          <a:bodyPr wrap="square">
            <a:spAutoFit/>
          </a:bodyPr>
          <a:lstStyle/>
          <a:p>
            <a:pPr algn="ctr"/>
            <a:r>
              <a:rPr lang="en-US" sz="4000" b="1" i="1" dirty="0" err="1">
                <a:solidFill>
                  <a:srgbClr val="FFFFFF"/>
                </a:solidFill>
                <a:latin typeface="Times New Roman"/>
              </a:rPr>
              <a:t>Lục</a:t>
            </a:r>
            <a:r>
              <a:rPr lang="en-US" sz="4000" b="1" i="1" dirty="0">
                <a:solidFill>
                  <a:srgbClr val="FFFFFF"/>
                </a:solidFill>
                <a:latin typeface="Times New Roman"/>
              </a:rPr>
              <a:t> </a:t>
            </a:r>
            <a:r>
              <a:rPr lang="en-US" sz="4000" b="1" i="1" dirty="0" err="1">
                <a:solidFill>
                  <a:srgbClr val="FFFFFF"/>
                </a:solidFill>
                <a:latin typeface="Times New Roman"/>
              </a:rPr>
              <a:t>bát</a:t>
            </a:r>
            <a:r>
              <a:rPr lang="vi-VN" sz="4000" b="1" i="1" dirty="0">
                <a:solidFill>
                  <a:srgbClr val="FFFFFF"/>
                </a:solidFill>
                <a:latin typeface="Times New Roman"/>
              </a:rPr>
              <a:t> </a:t>
            </a:r>
            <a:endParaRPr lang="en-US" b="1" dirty="0"/>
          </a:p>
        </p:txBody>
      </p:sp>
      <p:sp>
        <p:nvSpPr>
          <p:cNvPr id="5" name="Google Shape;643;p2">
            <a:hlinkClick r:id="rId3" action="ppaction://hlinksldjump"/>
          </p:cNvPr>
          <p:cNvSpPr/>
          <p:nvPr/>
        </p:nvSpPr>
        <p:spPr>
          <a:xfrm flipH="1">
            <a:off x="10058399" y="5833753"/>
            <a:ext cx="1902542" cy="630113"/>
          </a:xfrm>
          <a:prstGeom prst="homePlate">
            <a:avLst>
              <a:gd name="adj" fmla="val 50000"/>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r>
              <a:rPr lang="en-US" sz="2000" b="1" kern="0" dirty="0">
                <a:solidFill>
                  <a:srgbClr val="FFFFFF"/>
                </a:solidFill>
                <a:latin typeface="Tahoma"/>
                <a:ea typeface="Tahoma"/>
                <a:cs typeface="Tahoma"/>
                <a:sym typeface="Tahoma"/>
              </a:rPr>
              <a:t>QUAY VỀ</a:t>
            </a:r>
            <a:endParaRPr sz="2000" b="1" kern="0" dirty="0">
              <a:solidFill>
                <a:srgbClr val="FFFFFF"/>
              </a:solidFill>
              <a:latin typeface="Tahoma"/>
              <a:ea typeface="Tahoma"/>
              <a:cs typeface="Tahoma"/>
              <a:sym typeface="Tahoma"/>
            </a:endParaRPr>
          </a:p>
        </p:txBody>
      </p:sp>
    </p:spTree>
    <p:extLst>
      <p:ext uri="{BB962C8B-B14F-4D97-AF65-F5344CB8AC3E}">
        <p14:creationId xmlns:p14="http://schemas.microsoft.com/office/powerpoint/2010/main" val="67024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78"/>
                                        </p:tgtEl>
                                        <p:attrNameLst>
                                          <p:attrName>style.visibility</p:attrName>
                                        </p:attrNameLst>
                                      </p:cBhvr>
                                      <p:to>
                                        <p:strVal val="visible"/>
                                      </p:to>
                                    </p:set>
                                    <p:anim calcmode="lin" valueType="num">
                                      <p:cBhvr additive="base">
                                        <p:cTn id="7" dur="500"/>
                                        <p:tgtEl>
                                          <p:spTgt spid="67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8.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2_295TGp_education_light_ani">
  <a:themeElements>
    <a:clrScheme name="291TGp_car_light_ani 1">
      <a:dk1>
        <a:srgbClr val="000000"/>
      </a:dk1>
      <a:lt1>
        <a:srgbClr val="FFFFFF"/>
      </a:lt1>
      <a:dk2>
        <a:srgbClr val="3D337A"/>
      </a:dk2>
      <a:lt2>
        <a:srgbClr val="FCF4E9"/>
      </a:lt2>
      <a:accent1>
        <a:srgbClr val="89B6D7"/>
      </a:accent1>
      <a:accent2>
        <a:srgbClr val="C9D89F"/>
      </a:accent2>
      <a:accent3>
        <a:srgbClr val="FFFFFF"/>
      </a:accent3>
      <a:accent4>
        <a:srgbClr val="000000"/>
      </a:accent4>
      <a:accent5>
        <a:srgbClr val="C4D7E8"/>
      </a:accent5>
      <a:accent6>
        <a:srgbClr val="B6C490"/>
      </a:accent6>
      <a:hlink>
        <a:srgbClr val="F8CC8D"/>
      </a:hlink>
      <a:folHlink>
        <a:srgbClr val="B797C5"/>
      </a:folHlink>
    </a:clrScheme>
    <a:fontScheme name="291TGp_car_light_a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91TGp_car_light_ani 1">
        <a:dk1>
          <a:srgbClr val="000000"/>
        </a:dk1>
        <a:lt1>
          <a:srgbClr val="FFFFFF"/>
        </a:lt1>
        <a:dk2>
          <a:srgbClr val="3D337A"/>
        </a:dk2>
        <a:lt2>
          <a:srgbClr val="FCF4E9"/>
        </a:lt2>
        <a:accent1>
          <a:srgbClr val="89B6D7"/>
        </a:accent1>
        <a:accent2>
          <a:srgbClr val="C9D89F"/>
        </a:accent2>
        <a:accent3>
          <a:srgbClr val="FFFFFF"/>
        </a:accent3>
        <a:accent4>
          <a:srgbClr val="000000"/>
        </a:accent4>
        <a:accent5>
          <a:srgbClr val="C4D7E8"/>
        </a:accent5>
        <a:accent6>
          <a:srgbClr val="B6C490"/>
        </a:accent6>
        <a:hlink>
          <a:srgbClr val="F8CC8D"/>
        </a:hlink>
        <a:folHlink>
          <a:srgbClr val="B797C5"/>
        </a:folHlink>
      </a:clrScheme>
      <a:clrMap bg1="lt1" tx1="dk1" bg2="lt2" tx2="dk2" accent1="accent1" accent2="accent2" accent3="accent3" accent4="accent4" accent5="accent5" accent6="accent6" hlink="hlink" folHlink="folHlink"/>
    </a:extraClrScheme>
    <a:extraClrScheme>
      <a:clrScheme name="291TGp_car_light_ani 2">
        <a:dk1>
          <a:srgbClr val="5F5F5F"/>
        </a:dk1>
        <a:lt1>
          <a:srgbClr val="FFFFFF"/>
        </a:lt1>
        <a:dk2>
          <a:srgbClr val="8D8D8D"/>
        </a:dk2>
        <a:lt2>
          <a:srgbClr val="C1F1E2"/>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CBC659"/>
        </a:folHlink>
      </a:clrScheme>
      <a:clrMap bg1="lt1" tx1="dk1" bg2="lt2" tx2="dk2" accent1="accent1" accent2="accent2" accent3="accent3" accent4="accent4" accent5="accent5" accent6="accent6" hlink="hlink" folHlink="folHlink"/>
    </a:extraClrScheme>
    <a:extraClrScheme>
      <a:clrScheme name="291TGp_car_light_ani 3">
        <a:dk1>
          <a:srgbClr val="000000"/>
        </a:dk1>
        <a:lt1>
          <a:srgbClr val="FFFFFF"/>
        </a:lt1>
        <a:dk2>
          <a:srgbClr val="660033"/>
        </a:dk2>
        <a:lt2>
          <a:srgbClr val="DED9CC"/>
        </a:lt2>
        <a:accent1>
          <a:srgbClr val="E1BC05"/>
        </a:accent1>
        <a:accent2>
          <a:srgbClr val="FF9966"/>
        </a:accent2>
        <a:accent3>
          <a:srgbClr val="FFFFFF"/>
        </a:accent3>
        <a:accent4>
          <a:srgbClr val="000000"/>
        </a:accent4>
        <a:accent5>
          <a:srgbClr val="EEDAAA"/>
        </a:accent5>
        <a:accent6>
          <a:srgbClr val="E78A5C"/>
        </a:accent6>
        <a:hlink>
          <a:srgbClr val="CC3300"/>
        </a:hlink>
        <a:folHlink>
          <a:srgbClr val="33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lipstream">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ustom 1">
      <a:majorFont>
        <a:latin typeface="Times New Roman"/>
        <a:ea typeface=""/>
        <a:cs typeface=""/>
      </a:majorFont>
      <a:minorFont>
        <a:latin typeface="Times New Roman"/>
        <a:ea typeface=""/>
        <a:cs typeface=""/>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7.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otalTime>733</TotalTime>
  <Words>1163</Words>
  <Application>Microsoft Office PowerPoint</Application>
  <PresentationFormat>Widescreen</PresentationFormat>
  <Paragraphs>171</Paragraphs>
  <Slides>23</Slides>
  <Notes>15</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23</vt:i4>
      </vt:variant>
    </vt:vector>
  </HeadingPairs>
  <TitlesOfParts>
    <vt:vector size="42" baseType="lpstr">
      <vt:lpstr>Times New Roman</vt:lpstr>
      <vt:lpstr>Tahoma</vt:lpstr>
      <vt:lpstr>Amazone</vt:lpstr>
      <vt:lpstr>Calibri</vt:lpstr>
      <vt:lpstr>Wingdings 2</vt:lpstr>
      <vt:lpstr>Georgia</vt:lpstr>
      <vt:lpstr>Wingdings</vt:lpstr>
      <vt:lpstr>Verdana</vt:lpstr>
      <vt:lpstr>Arial Black</vt:lpstr>
      <vt:lpstr>Arial</vt:lpstr>
      <vt:lpstr>Century Schoolbook</vt:lpstr>
      <vt:lpstr>2_295TGp_education_light_ani</vt:lpstr>
      <vt:lpstr>2_Office Theme</vt:lpstr>
      <vt:lpstr>3_Office Theme</vt:lpstr>
      <vt:lpstr>4_Office Theme</vt:lpstr>
      <vt:lpstr>1_Office Theme</vt:lpstr>
      <vt:lpstr>Slipstream</vt:lpstr>
      <vt:lpstr>Cliff</vt:lpstr>
      <vt:lpstr>5_Oriel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DELL</cp:lastModifiedBy>
  <cp:revision>82</cp:revision>
  <dcterms:created xsi:type="dcterms:W3CDTF">2018-05-24T12:43:45Z</dcterms:created>
  <dcterms:modified xsi:type="dcterms:W3CDTF">2024-12-01T09:20:59Z</dcterms:modified>
</cp:coreProperties>
</file>