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5" r:id="rId2"/>
    <p:sldMasterId id="2147483697" r:id="rId3"/>
    <p:sldMasterId id="2147483721" r:id="rId4"/>
    <p:sldMasterId id="2147483747" r:id="rId5"/>
    <p:sldMasterId id="2147483752" r:id="rId6"/>
    <p:sldMasterId id="2147483788" r:id="rId7"/>
  </p:sldMasterIdLst>
  <p:notesMasterIdLst>
    <p:notesMasterId r:id="rId30"/>
  </p:notesMasterIdLst>
  <p:sldIdLst>
    <p:sldId id="369" r:id="rId8"/>
    <p:sldId id="394" r:id="rId9"/>
    <p:sldId id="398" r:id="rId10"/>
    <p:sldId id="274" r:id="rId11"/>
    <p:sldId id="279" r:id="rId12"/>
    <p:sldId id="366" r:id="rId13"/>
    <p:sldId id="396" r:id="rId14"/>
    <p:sldId id="395" r:id="rId15"/>
    <p:sldId id="301" r:id="rId16"/>
    <p:sldId id="397" r:id="rId17"/>
    <p:sldId id="289" r:id="rId18"/>
    <p:sldId id="291" r:id="rId19"/>
    <p:sldId id="319" r:id="rId20"/>
    <p:sldId id="294" r:id="rId21"/>
    <p:sldId id="376" r:id="rId22"/>
    <p:sldId id="377" r:id="rId23"/>
    <p:sldId id="343" r:id="rId24"/>
    <p:sldId id="344" r:id="rId25"/>
    <p:sldId id="345" r:id="rId26"/>
    <p:sldId id="373" r:id="rId27"/>
    <p:sldId id="374" r:id="rId28"/>
    <p:sldId id="317" r:id="rId29"/>
  </p:sldIdLst>
  <p:sldSz cx="12192000" cy="6858000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Garamond" panose="02020404030301010803" pitchFamily="18" charset="0"/>
      <p:regular r:id="rId32"/>
      <p:bold r:id="rId33"/>
      <p:italic r:id="rId34"/>
    </p:embeddedFont>
  </p:embeddedFontLst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540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4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E5DBD-B2B8-442F-9EBF-3D1C347F55F5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A3170-9CD7-405C-BC8D-46713CA0E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4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03"/>
          <p:cNvSpPr>
            <a:spLocks/>
          </p:cNvSpPr>
          <p:nvPr/>
        </p:nvSpPr>
        <p:spPr bwMode="gray">
          <a:xfrm>
            <a:off x="0" y="4038600"/>
            <a:ext cx="11694584" cy="2833688"/>
          </a:xfrm>
          <a:custGeom>
            <a:avLst/>
            <a:gdLst>
              <a:gd name="T0" fmla="*/ 0 w 5511"/>
              <a:gd name="T1" fmla="*/ 2147483647 h 1785"/>
              <a:gd name="T2" fmla="*/ 2147483647 w 5511"/>
              <a:gd name="T3" fmla="*/ 2147483647 h 1785"/>
              <a:gd name="T4" fmla="*/ 2147483647 w 5511"/>
              <a:gd name="T5" fmla="*/ 0 h 1785"/>
              <a:gd name="T6" fmla="*/ 2147483647 w 5511"/>
              <a:gd name="T7" fmla="*/ 2147483647 h 1785"/>
              <a:gd name="T8" fmla="*/ 0 w 5511"/>
              <a:gd name="T9" fmla="*/ 2147483647 h 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" h="1785">
                <a:moveTo>
                  <a:pt x="0" y="1776"/>
                </a:moveTo>
                <a:lnTo>
                  <a:pt x="1829" y="3"/>
                </a:lnTo>
                <a:lnTo>
                  <a:pt x="4752" y="0"/>
                </a:lnTo>
                <a:lnTo>
                  <a:pt x="5511" y="1785"/>
                </a:lnTo>
                <a:lnTo>
                  <a:pt x="0" y="17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reeform 298"/>
          <p:cNvSpPr>
            <a:spLocks/>
          </p:cNvSpPr>
          <p:nvPr/>
        </p:nvSpPr>
        <p:spPr bwMode="gray">
          <a:xfrm>
            <a:off x="1" y="-9524"/>
            <a:ext cx="1593851" cy="971551"/>
          </a:xfrm>
          <a:custGeom>
            <a:avLst/>
            <a:gdLst>
              <a:gd name="T0" fmla="*/ 0 w 753"/>
              <a:gd name="T1" fmla="*/ 2147483647 h 612"/>
              <a:gd name="T2" fmla="*/ 2147483647 w 753"/>
              <a:gd name="T3" fmla="*/ 2147483647 h 612"/>
              <a:gd name="T4" fmla="*/ 2147483647 w 753"/>
              <a:gd name="T5" fmla="*/ 0 h 612"/>
              <a:gd name="T6" fmla="*/ 0 w 753"/>
              <a:gd name="T7" fmla="*/ 2147483647 h 612"/>
              <a:gd name="T8" fmla="*/ 0 w 753"/>
              <a:gd name="T9" fmla="*/ 2147483647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3" h="612">
                <a:moveTo>
                  <a:pt x="0" y="612"/>
                </a:moveTo>
                <a:lnTo>
                  <a:pt x="753" y="441"/>
                </a:lnTo>
                <a:lnTo>
                  <a:pt x="629" y="0"/>
                </a:lnTo>
                <a:lnTo>
                  <a:pt x="0" y="6"/>
                </a:lnTo>
                <a:lnTo>
                  <a:pt x="0" y="6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reeform 300"/>
          <p:cNvSpPr>
            <a:spLocks/>
          </p:cNvSpPr>
          <p:nvPr/>
        </p:nvSpPr>
        <p:spPr bwMode="ltGray">
          <a:xfrm>
            <a:off x="3" y="804913"/>
            <a:ext cx="1714500" cy="738187"/>
          </a:xfrm>
          <a:custGeom>
            <a:avLst/>
            <a:gdLst>
              <a:gd name="T0" fmla="*/ 0 w 810"/>
              <a:gd name="T1" fmla="*/ 2147483647 h 465"/>
              <a:gd name="T2" fmla="*/ 2147483647 w 810"/>
              <a:gd name="T3" fmla="*/ 2147483647 h 465"/>
              <a:gd name="T4" fmla="*/ 2147483647 w 810"/>
              <a:gd name="T5" fmla="*/ 0 h 465"/>
              <a:gd name="T6" fmla="*/ 0 w 810"/>
              <a:gd name="T7" fmla="*/ 2147483647 h 465"/>
              <a:gd name="T8" fmla="*/ 0 w 810"/>
              <a:gd name="T9" fmla="*/ 2147483647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0" h="465">
                <a:moveTo>
                  <a:pt x="0" y="465"/>
                </a:moveTo>
                <a:lnTo>
                  <a:pt x="810" y="141"/>
                </a:lnTo>
                <a:lnTo>
                  <a:pt x="774" y="0"/>
                </a:lnTo>
                <a:lnTo>
                  <a:pt x="0" y="173"/>
                </a:lnTo>
                <a:lnTo>
                  <a:pt x="0" y="465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Freeform 301"/>
          <p:cNvSpPr>
            <a:spLocks/>
          </p:cNvSpPr>
          <p:nvPr/>
        </p:nvSpPr>
        <p:spPr bwMode="gray">
          <a:xfrm>
            <a:off x="10033000" y="4033889"/>
            <a:ext cx="2159000" cy="2071687"/>
          </a:xfrm>
          <a:custGeom>
            <a:avLst/>
            <a:gdLst>
              <a:gd name="T0" fmla="*/ 0 w 1020"/>
              <a:gd name="T1" fmla="*/ 0 h 1305"/>
              <a:gd name="T2" fmla="*/ 2147483647 w 1020"/>
              <a:gd name="T3" fmla="*/ 2147483647 h 1305"/>
              <a:gd name="T4" fmla="*/ 2147483647 w 1020"/>
              <a:gd name="T5" fmla="*/ 2147483647 h 1305"/>
              <a:gd name="T6" fmla="*/ 2147483647 w 1020"/>
              <a:gd name="T7" fmla="*/ 0 h 1305"/>
              <a:gd name="T8" fmla="*/ 0 w 1020"/>
              <a:gd name="T9" fmla="*/ 0 h 1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0" h="1305">
                <a:moveTo>
                  <a:pt x="0" y="0"/>
                </a:moveTo>
                <a:lnTo>
                  <a:pt x="567" y="1305"/>
                </a:lnTo>
                <a:lnTo>
                  <a:pt x="1020" y="1164"/>
                </a:lnTo>
                <a:lnTo>
                  <a:pt x="10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Freeform 302"/>
          <p:cNvSpPr>
            <a:spLocks/>
          </p:cNvSpPr>
          <p:nvPr/>
        </p:nvSpPr>
        <p:spPr bwMode="gray">
          <a:xfrm>
            <a:off x="11283985" y="6000751"/>
            <a:ext cx="908049" cy="865188"/>
          </a:xfrm>
          <a:custGeom>
            <a:avLst/>
            <a:gdLst>
              <a:gd name="T0" fmla="*/ 2147483647 w 429"/>
              <a:gd name="T1" fmla="*/ 0 h 542"/>
              <a:gd name="T2" fmla="*/ 0 w 429"/>
              <a:gd name="T3" fmla="*/ 2147483647 h 542"/>
              <a:gd name="T4" fmla="*/ 2147483647 w 429"/>
              <a:gd name="T5" fmla="*/ 2147483647 h 542"/>
              <a:gd name="T6" fmla="*/ 2147483647 w 429"/>
              <a:gd name="T7" fmla="*/ 2147483647 h 542"/>
              <a:gd name="T8" fmla="*/ 2147483647 w 429"/>
              <a:gd name="T9" fmla="*/ 0 h 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9" h="542">
                <a:moveTo>
                  <a:pt x="429" y="0"/>
                </a:moveTo>
                <a:lnTo>
                  <a:pt x="0" y="129"/>
                </a:lnTo>
                <a:lnTo>
                  <a:pt x="180" y="542"/>
                </a:lnTo>
                <a:lnTo>
                  <a:pt x="429" y="540"/>
                </a:lnTo>
                <a:lnTo>
                  <a:pt x="4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gray">
          <a:xfrm>
            <a:off x="10642600" y="6407150"/>
            <a:ext cx="1422400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0" i="1">
                <a:solidFill>
                  <a:srgbClr val="D7181F"/>
                </a:solidFill>
                <a:latin typeface="Arial Black" pitchFamily="34" charset="0"/>
              </a:rPr>
              <a:t>LOGO</a:t>
            </a:r>
          </a:p>
        </p:txBody>
      </p:sp>
      <p:sp>
        <p:nvSpPr>
          <p:cNvPr id="10" name="Rectangle 304" descr="01"/>
          <p:cNvSpPr>
            <a:spLocks noChangeArrowheads="1"/>
          </p:cNvSpPr>
          <p:nvPr/>
        </p:nvSpPr>
        <p:spPr bwMode="gray">
          <a:xfrm>
            <a:off x="34" y="1801813"/>
            <a:ext cx="3867151" cy="2246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305"/>
          <p:cNvSpPr>
            <a:spLocks noChangeArrowheads="1"/>
          </p:cNvSpPr>
          <p:nvPr/>
        </p:nvSpPr>
        <p:spPr bwMode="gray">
          <a:xfrm>
            <a:off x="3860800" y="1797100"/>
            <a:ext cx="8348133" cy="2251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30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2" y="4143375"/>
            <a:ext cx="2984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296"/>
          <p:cNvSpPr>
            <a:spLocks/>
          </p:cNvSpPr>
          <p:nvPr/>
        </p:nvSpPr>
        <p:spPr bwMode="gray">
          <a:xfrm>
            <a:off x="1331418" y="-9525"/>
            <a:ext cx="1873249" cy="1038225"/>
          </a:xfrm>
          <a:custGeom>
            <a:avLst/>
            <a:gdLst>
              <a:gd name="T0" fmla="*/ 0 w 885"/>
              <a:gd name="T1" fmla="*/ 0 h 654"/>
              <a:gd name="T2" fmla="*/ 2147483647 w 885"/>
              <a:gd name="T3" fmla="*/ 2147483647 h 654"/>
              <a:gd name="T4" fmla="*/ 2147483647 w 885"/>
              <a:gd name="T5" fmla="*/ 2147483647 h 654"/>
              <a:gd name="T6" fmla="*/ 2147483647 w 885"/>
              <a:gd name="T7" fmla="*/ 2147483647 h 654"/>
              <a:gd name="T8" fmla="*/ 0 w 885"/>
              <a:gd name="T9" fmla="*/ 0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5" h="654">
                <a:moveTo>
                  <a:pt x="0" y="0"/>
                </a:moveTo>
                <a:lnTo>
                  <a:pt x="181" y="654"/>
                </a:lnTo>
                <a:lnTo>
                  <a:pt x="885" y="368"/>
                </a:lnTo>
                <a:lnTo>
                  <a:pt x="742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41600" y="6172200"/>
            <a:ext cx="6197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1066800"/>
            <a:ext cx="9144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99200" y="6553249"/>
            <a:ext cx="508000" cy="244475"/>
          </a:xfrm>
        </p:spPr>
        <p:txBody>
          <a:bodyPr/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5204DF-D78A-4216-93D3-6DE7F524B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200" y="6537375"/>
            <a:ext cx="2844800" cy="244475"/>
          </a:xfrm>
        </p:spPr>
        <p:txBody>
          <a:bodyPr/>
          <a:lstStyle>
            <a:lvl1pPr eaLnBrk="0" hangingPunct="0">
              <a:defRPr sz="2100" b="0" i="1">
                <a:solidFill>
                  <a:srgbClr val="000000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E2930D-8945-4A6C-A9F9-02FB25DE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6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364200" y="198449"/>
            <a:ext cx="60198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8449"/>
            <a:ext cx="17856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8E7866-C1DB-495F-880D-1E4AE01A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89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800" y="198439"/>
            <a:ext cx="83312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066800"/>
            <a:ext cx="11277600" cy="53340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982373-869E-4F4B-B305-FFB91511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75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5F369-3468-4FA1-823A-3692557E43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4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E00C6-3007-49FE-8842-4851C1FEA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6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900"/>
            </a:lvl2pPr>
            <a:lvl3pPr marL="914377" indent="0">
              <a:buNone/>
              <a:defRPr sz="1600"/>
            </a:lvl3pPr>
            <a:lvl4pPr marL="1371566" indent="0">
              <a:buNone/>
              <a:defRPr sz="1500"/>
            </a:lvl4pPr>
            <a:lvl5pPr marL="1828754" indent="0">
              <a:buNone/>
              <a:defRPr sz="1500"/>
            </a:lvl5pPr>
            <a:lvl6pPr marL="2285943" indent="0">
              <a:buNone/>
              <a:defRPr sz="1500"/>
            </a:lvl6pPr>
            <a:lvl7pPr marL="2743131" indent="0">
              <a:buNone/>
              <a:defRPr sz="1500"/>
            </a:lvl7pPr>
            <a:lvl8pPr marL="3200320" indent="0">
              <a:buNone/>
              <a:defRPr sz="1500"/>
            </a:lvl8pPr>
            <a:lvl9pPr marL="365750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02F4F-DA7B-43B1-A208-425D88BBA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68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794DF-1C7C-4CB9-832D-691C05FCC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58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B4304-1A78-4A58-B4F5-FAE331FBB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79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737A8-DFF5-4991-ADEE-2526AE447E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71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3C09-E3AB-4B18-977E-0B13DE7E9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2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D3DAC8-1944-43A9-80EF-A43823D8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5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43AD3-8F8C-4926-9AFD-8E8E12DE32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33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B037-1119-424B-B44A-D7D6A00D54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7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AA8F-1348-4C26-9817-048939FB3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0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57F8-C788-4495-8F5D-340DADBA7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29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10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38" tIns="45719" rIns="91438" bIns="4571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10" y="1524000"/>
            <a:ext cx="10164233" cy="1752600"/>
          </a:xfrm>
        </p:spPr>
        <p:txBody>
          <a:bodyPr/>
          <a:lstStyle>
            <a:lvl1pPr>
              <a:defRPr sz="51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9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74F847-C3B1-4B70-B177-28509E9429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55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07CF6-4059-4142-9719-3E072D5277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7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900"/>
            </a:lvl2pPr>
            <a:lvl3pPr marL="914377" indent="0">
              <a:buNone/>
              <a:defRPr sz="1600"/>
            </a:lvl3pPr>
            <a:lvl4pPr marL="1371566" indent="0">
              <a:buNone/>
              <a:defRPr sz="1500"/>
            </a:lvl4pPr>
            <a:lvl5pPr marL="1828754" indent="0">
              <a:buNone/>
              <a:defRPr sz="1500"/>
            </a:lvl5pPr>
            <a:lvl6pPr marL="2285943" indent="0">
              <a:buNone/>
              <a:defRPr sz="1500"/>
            </a:lvl6pPr>
            <a:lvl7pPr marL="2743131" indent="0">
              <a:buNone/>
              <a:defRPr sz="1500"/>
            </a:lvl7pPr>
            <a:lvl8pPr marL="3200320" indent="0">
              <a:buNone/>
              <a:defRPr sz="1500"/>
            </a:lvl8pPr>
            <a:lvl9pPr marL="365750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4828A-B0EA-46A1-B985-4A590251E6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5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75DC8-B9E3-45C4-A22E-72C21A835F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87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21789-1976-4286-AB3D-0165F0A8BA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22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C161-A01D-4759-B465-228EA0823E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1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900"/>
            </a:lvl2pPr>
            <a:lvl3pPr marL="914377" indent="0">
              <a:buNone/>
              <a:defRPr sz="1600"/>
            </a:lvl3pPr>
            <a:lvl4pPr marL="1371566" indent="0">
              <a:buNone/>
              <a:defRPr sz="1500"/>
            </a:lvl4pPr>
            <a:lvl5pPr marL="1828754" indent="0">
              <a:buNone/>
              <a:defRPr sz="1500"/>
            </a:lvl5pPr>
            <a:lvl6pPr marL="2285943" indent="0">
              <a:buNone/>
              <a:defRPr sz="1500"/>
            </a:lvl6pPr>
            <a:lvl7pPr marL="2743131" indent="0">
              <a:buNone/>
              <a:defRPr sz="1500"/>
            </a:lvl7pPr>
            <a:lvl8pPr marL="3200320" indent="0">
              <a:buNone/>
              <a:defRPr sz="1500"/>
            </a:lvl8pPr>
            <a:lvl9pPr marL="365750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6F4771-CFBC-4A3F-A272-B6D16AC74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7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447E1-E54D-42D3-B717-E4C5A44A25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86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F5845-6394-4194-8DC0-343137C397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22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163C-1E51-4863-A871-D36C521EA5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29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92B07-F300-4710-B387-518792BDAE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09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F167-AE63-4206-A6F7-87E3B024AE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77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7"/>
            <a:ext cx="2844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7"/>
            <a:ext cx="3860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7"/>
            <a:ext cx="2844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/>
            <a:fld id="{475E0F57-EEA1-4A8B-9311-4AD2064A14C0}" type="slidenum">
              <a:rPr lang="en-US" sz="2100" smtClean="0">
                <a:solidFill>
                  <a:prstClr val="black"/>
                </a:solidFill>
              </a:rPr>
              <a:pPr defTabSz="1088011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50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710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3"/>
            <a:ext cx="10363200" cy="1470025"/>
          </a:xfrm>
          <a:prstGeom prst="rect">
            <a:avLst/>
          </a:prstGeom>
        </p:spPr>
        <p:txBody>
          <a:bodyPr lIns="45606" tIns="22795" rIns="45606" bIns="2279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45606" tIns="22795" rIns="45606" bIns="2279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2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5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4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7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3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78"/>
            <a:ext cx="2844800" cy="365125"/>
          </a:xfrm>
          <a:prstGeom prst="rect">
            <a:avLst/>
          </a:prstGeom>
        </p:spPr>
        <p:txBody>
          <a:bodyPr lIns="45606" tIns="22795" rIns="45606" bIns="22795"/>
          <a:lstStyle/>
          <a:p>
            <a:pPr defTabSz="1085976"/>
            <a:fld id="{D15044BE-B3F3-4258-B55D-9238C2EBFDF1}" type="datetimeFigureOut">
              <a:rPr lang="en-US" sz="2100" smtClean="0">
                <a:solidFill>
                  <a:prstClr val="black"/>
                </a:solidFill>
              </a:rPr>
              <a:pPr defTabSz="1085976"/>
              <a:t>20/11/2024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78"/>
            <a:ext cx="3860800" cy="365125"/>
          </a:xfrm>
          <a:prstGeom prst="rect">
            <a:avLst/>
          </a:prstGeom>
        </p:spPr>
        <p:txBody>
          <a:bodyPr lIns="45606" tIns="22795" rIns="45606" bIns="22795"/>
          <a:lstStyle/>
          <a:p>
            <a:pPr defTabSz="1085976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78"/>
            <a:ext cx="2844800" cy="365125"/>
          </a:xfrm>
          <a:prstGeom prst="rect">
            <a:avLst/>
          </a:prstGeom>
        </p:spPr>
        <p:txBody>
          <a:bodyPr lIns="45606" tIns="22795" rIns="45606" bIns="22795"/>
          <a:lstStyle/>
          <a:p>
            <a:pPr defTabSz="1085976"/>
            <a:fld id="{E56A0A80-8336-46B1-B89F-89FB7E7362A5}" type="slidenum">
              <a:rPr lang="en-US" sz="2100" smtClean="0">
                <a:solidFill>
                  <a:prstClr val="black"/>
                </a:solidFill>
              </a:rPr>
              <a:pPr defTabSz="1085976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48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46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CC98E9-774F-42EA-9E53-61283ABD0706}" type="datetimeFigureOut">
              <a:rPr lang="en-US"/>
              <a:pPr>
                <a:defRPr/>
              </a:pPr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FDE3A1-936D-4692-9CEA-D64D0DEDC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3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3BAC76-BB8A-43C8-96A8-70E50808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7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B6D114-12E4-49B8-A403-83CEF47F7C09}" type="datetimeFigureOut">
              <a:rPr lang="en-US"/>
              <a:pPr>
                <a:defRPr/>
              </a:pPr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E78E18-8997-437F-9E4B-34ED4D562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69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010C17-1EFC-4EBD-8317-784665F506FF}" type="datetimeFigureOut">
              <a:rPr lang="en-US"/>
              <a:pPr>
                <a:defRPr/>
              </a:pPr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B510ED-19CC-4A0B-B8B1-A801E3F0A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95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D222FC-0142-4D29-B9E7-AC232A8AEC51}" type="datetimeFigureOut">
              <a:rPr lang="en-US"/>
              <a:pPr>
                <a:defRPr/>
              </a:pPr>
              <a:t>20/11/2024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7F1213E-0883-4067-992B-EA998B89E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29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DF9FB-E9C0-4E93-A22E-DCCCECB3D368}" type="datetimeFigureOut">
              <a:rPr lang="en-US"/>
              <a:pPr>
                <a:defRPr/>
              </a:pPr>
              <a:t>20/11/2024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EDD278-13B1-48F6-9110-56D6B4BA3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86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3BEE63-2A13-4146-81B1-92B15F4322EF}" type="datetimeFigureOut">
              <a:rPr lang="en-US"/>
              <a:pPr>
                <a:defRPr/>
              </a:pPr>
              <a:t>20/11/2024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F767D1-BA61-4B2A-8112-E05205E95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0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FFDC46-E7D8-4083-A7CA-B7210F874D82}" type="datetimeFigureOut">
              <a:rPr lang="en-US"/>
              <a:pPr>
                <a:defRPr/>
              </a:pPr>
              <a:t>20/11/2024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4408A8-6C17-4EDD-9396-BEC9B0D06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88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7AECA3-5F20-4B5B-9713-A193DB52979C}" type="datetimeFigureOut">
              <a:rPr lang="en-US"/>
              <a:pPr>
                <a:defRPr/>
              </a:pPr>
              <a:t>20/11/2024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FDC95D-E36B-4E0F-8645-F0AA32592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04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DDEDBB5-D7BC-4760-A54C-5BDF4C0A35FB}" type="datetimeFigureOut">
              <a:rPr lang="en-US"/>
              <a:pPr>
                <a:defRPr/>
              </a:pPr>
              <a:t>20/11/2024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3B88A3-0B37-4472-8E74-03A1A768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33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002ED5-3634-4997-927F-BBB0C2531375}" type="datetimeFigureOut">
              <a:rPr lang="en-US"/>
              <a:pPr>
                <a:defRPr/>
              </a:pPr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5D0D64-508D-4DED-ADAA-CDD7831FE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3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84B540-383A-4EC2-8034-B9779C041EE0}" type="datetimeFigureOut">
              <a:rPr lang="en-US"/>
              <a:pPr>
                <a:defRPr/>
              </a:pPr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CEE4BC-1995-4328-83C0-9A7F08EBE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9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9B625C-ACA1-484A-8C0F-B7084218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415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094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84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83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188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056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050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374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18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876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7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95BD9B-D212-4305-B38A-BC67ED3C9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8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0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68D7D6-174B-4F9E-B2EA-C1F1E4B7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8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1FB593-4419-44B9-9B33-DBA30EC03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60241B-B22F-4664-B6E0-1119B3CC3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1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>
            <a:lumMod val="75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052800" y="198439"/>
            <a:ext cx="8331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Freeform 190"/>
          <p:cNvSpPr>
            <a:spLocks/>
          </p:cNvSpPr>
          <p:nvPr/>
        </p:nvSpPr>
        <p:spPr bwMode="gray">
          <a:xfrm>
            <a:off x="9144000" y="5257800"/>
            <a:ext cx="3048000" cy="1600200"/>
          </a:xfrm>
          <a:custGeom>
            <a:avLst/>
            <a:gdLst>
              <a:gd name="T0" fmla="*/ 2147483647 w 1440"/>
              <a:gd name="T1" fmla="*/ 0 h 1008"/>
              <a:gd name="T2" fmla="*/ 0 w 1440"/>
              <a:gd name="T3" fmla="*/ 2147483647 h 1008"/>
              <a:gd name="T4" fmla="*/ 2147483647 w 1440"/>
              <a:gd name="T5" fmla="*/ 2147483647 h 1008"/>
              <a:gd name="T6" fmla="*/ 2147483647 w 1440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" h="1008">
                <a:moveTo>
                  <a:pt x="1440" y="0"/>
                </a:moveTo>
                <a:lnTo>
                  <a:pt x="0" y="1008"/>
                </a:lnTo>
                <a:lnTo>
                  <a:pt x="1440" y="1008"/>
                </a:lnTo>
                <a:lnTo>
                  <a:pt x="14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8" name="Freeform 126"/>
          <p:cNvSpPr>
            <a:spLocks/>
          </p:cNvSpPr>
          <p:nvPr/>
        </p:nvSpPr>
        <p:spPr bwMode="gray">
          <a:xfrm>
            <a:off x="-16933" y="342912"/>
            <a:ext cx="8043333" cy="679451"/>
          </a:xfrm>
          <a:custGeom>
            <a:avLst/>
            <a:gdLst>
              <a:gd name="T0" fmla="*/ 0 w 3800"/>
              <a:gd name="T1" fmla="*/ 0 h 428"/>
              <a:gd name="T2" fmla="*/ 2147483647 w 3800"/>
              <a:gd name="T3" fmla="*/ 0 h 428"/>
              <a:gd name="T4" fmla="*/ 2147483647 w 3800"/>
              <a:gd name="T5" fmla="*/ 2147483647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Rectangle 127"/>
          <p:cNvSpPr>
            <a:spLocks noChangeArrowheads="1"/>
          </p:cNvSpPr>
          <p:nvPr/>
        </p:nvSpPr>
        <p:spPr bwMode="gray">
          <a:xfrm>
            <a:off x="9821333" y="6448438"/>
            <a:ext cx="1828800" cy="30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D7181F"/>
                </a:solidFill>
                <a:cs typeface="Arial" charset="0"/>
              </a:rPr>
              <a:t>LOGO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704667" y="6531025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181600" y="6505587"/>
            <a:ext cx="1117600" cy="2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C18570-CB20-4672-9175-2F1A562E1E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08000" y="6505587"/>
            <a:ext cx="2540000" cy="2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pic>
        <p:nvPicPr>
          <p:cNvPr id="11273" name="Picture 18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3" y="219124"/>
            <a:ext cx="749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9" name="Freeform 185"/>
          <p:cNvSpPr>
            <a:spLocks/>
          </p:cNvSpPr>
          <p:nvPr/>
        </p:nvSpPr>
        <p:spPr bwMode="gray">
          <a:xfrm>
            <a:off x="10058400" y="4"/>
            <a:ext cx="2133600" cy="2076451"/>
          </a:xfrm>
          <a:custGeom>
            <a:avLst/>
            <a:gdLst>
              <a:gd name="T0" fmla="*/ 0 w 1008"/>
              <a:gd name="T1" fmla="*/ 0 h 1308"/>
              <a:gd name="T2" fmla="*/ 2147483647 w 1008"/>
              <a:gd name="T3" fmla="*/ 2147483647 h 1308"/>
              <a:gd name="T4" fmla="*/ 2147483647 w 1008"/>
              <a:gd name="T5" fmla="*/ 2147483647 h 1308"/>
              <a:gd name="T6" fmla="*/ 2147483647 w 1008"/>
              <a:gd name="T7" fmla="*/ 0 h 1308"/>
              <a:gd name="T8" fmla="*/ 0 w 1008"/>
              <a:gd name="T9" fmla="*/ 0 h 1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8" h="1308">
                <a:moveTo>
                  <a:pt x="0" y="0"/>
                </a:moveTo>
                <a:lnTo>
                  <a:pt x="570" y="1308"/>
                </a:lnTo>
                <a:lnTo>
                  <a:pt x="1008" y="1170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1" name="Freeform 187"/>
          <p:cNvSpPr>
            <a:spLocks/>
          </p:cNvSpPr>
          <p:nvPr/>
        </p:nvSpPr>
        <p:spPr bwMode="gray">
          <a:xfrm>
            <a:off x="11319933" y="1993900"/>
            <a:ext cx="872067" cy="1016000"/>
          </a:xfrm>
          <a:custGeom>
            <a:avLst/>
            <a:gdLst>
              <a:gd name="T0" fmla="*/ 0 w 412"/>
              <a:gd name="T1" fmla="*/ 2147483647 h 640"/>
              <a:gd name="T2" fmla="*/ 2147483647 w 412"/>
              <a:gd name="T3" fmla="*/ 2147483647 h 640"/>
              <a:gd name="T4" fmla="*/ 2147483647 w 412"/>
              <a:gd name="T5" fmla="*/ 2147483647 h 640"/>
              <a:gd name="T6" fmla="*/ 2147483647 w 412"/>
              <a:gd name="T7" fmla="*/ 0 h 640"/>
              <a:gd name="T8" fmla="*/ 0 w 412"/>
              <a:gd name="T9" fmla="*/ 2147483647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" h="640">
                <a:moveTo>
                  <a:pt x="0" y="122"/>
                </a:moveTo>
                <a:lnTo>
                  <a:pt x="222" y="640"/>
                </a:lnTo>
                <a:lnTo>
                  <a:pt x="412" y="638"/>
                </a:lnTo>
                <a:lnTo>
                  <a:pt x="412" y="0"/>
                </a:lnTo>
                <a:lnTo>
                  <a:pt x="0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5" name="Picture 191" descr="2"/>
          <p:cNvSpPr>
            <a:spLocks noChangeAspect="1" noChangeArrowheads="1"/>
          </p:cNvSpPr>
          <p:nvPr/>
        </p:nvSpPr>
        <p:spPr bwMode="auto">
          <a:xfrm>
            <a:off x="9855234" y="50800"/>
            <a:ext cx="151341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7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04800" y="1066800"/>
            <a:ext cx="11277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16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6 0.00787 L -1.21666 0.0078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209" grpId="0" animBg="1"/>
      <p:bldP spid="1211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7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7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7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7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9BECD-24E1-4518-9291-CA322D33DF3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28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9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9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B940D6-9566-4651-811D-4C7FE572D00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1623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38" tIns="45719" rIns="91438" bIns="4571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38" tIns="45719" rIns="91438" bIns="4571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2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Garamond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Garamond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Garamond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Garamond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Garamond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669909" indent="-32543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700">
          <a:solidFill>
            <a:schemeClr val="tx1"/>
          </a:solidFill>
          <a:latin typeface="+mn-lt"/>
        </a:defRPr>
      </a:lvl2pPr>
      <a:lvl3pPr marL="1022325" indent="-3508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339817" indent="-3159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21" indent="-33971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09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498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686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875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4" tIns="22846" rIns="45694" bIns="22846" rtlCol="0" anchor="ctr"/>
          <a:lstStyle/>
          <a:p>
            <a:pPr algn="ctr" defTabSz="1088011"/>
            <a:endParaRPr 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0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108801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04" indent="-408004" algn="l" defTabSz="1088011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4009" indent="-340003" algn="l" defTabSz="108801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014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019" indent="-272004" algn="l" defTabSz="108801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025" indent="-272004" algn="l" defTabSz="108801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028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036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041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046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05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11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18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022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27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033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37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043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06" tIns="22795" rIns="45606" bIns="22795" rtlCol="0" anchor="ctr"/>
          <a:lstStyle/>
          <a:p>
            <a:pPr algn="ctr" defTabSz="1085976"/>
            <a:endParaRPr lang="en-US" sz="21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" y="6667524"/>
            <a:ext cx="12188888" cy="19047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" y="-16363"/>
            <a:ext cx="12172891" cy="71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03149" y="56098"/>
            <a:ext cx="6133944" cy="743529"/>
            <a:chOff x="2006528" y="112141"/>
            <a:chExt cx="12269486" cy="1487058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2006528" y="112141"/>
              <a:ext cx="1142127" cy="82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5976">
                <a:lnSpc>
                  <a:spcPts val="2500"/>
                </a:lnSpc>
              </a:pPr>
              <a:r>
                <a:rPr lang="en-US" sz="1600">
                  <a:solidFill>
                    <a:prstClr val="white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LỚP</a:t>
              </a: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043489" y="583537"/>
              <a:ext cx="1036317" cy="1015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085976"/>
              <a:r>
                <a:rPr lang="en-US" sz="2700">
                  <a:solidFill>
                    <a:prstClr val="white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11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278188" y="218183"/>
              <a:ext cx="2209800" cy="1169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85976"/>
              <a:r>
                <a:rPr lang="en-US" sz="1600">
                  <a:solidFill>
                    <a:prstClr val="white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Văn học</a:t>
              </a:r>
            </a:p>
            <a:p>
              <a:pPr algn="ctr" defTabSz="1085976"/>
              <a:r>
                <a:rPr lang="en-US" sz="1600">
                  <a:solidFill>
                    <a:prstClr val="white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Việt Nam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9753547" y="218183"/>
              <a:ext cx="4522467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5976"/>
              <a:r>
                <a:rPr lang="en-US" sz="3300">
                  <a:solidFill>
                    <a:prstClr val="white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VỘI VÀNG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5489368" y="171687"/>
              <a:ext cx="1190225" cy="136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5976">
                <a:lnSpc>
                  <a:spcPts val="2250"/>
                </a:lnSpc>
              </a:pPr>
              <a:r>
                <a:rPr lang="en-US" sz="1600">
                  <a:solidFill>
                    <a:prstClr val="white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Phần</a:t>
              </a:r>
            </a:p>
            <a:p>
              <a:pPr algn="ctr" defTabSz="1085976">
                <a:lnSpc>
                  <a:spcPts val="2250"/>
                </a:lnSpc>
              </a:pPr>
              <a:r>
                <a:rPr lang="en-US" sz="2200">
                  <a:solidFill>
                    <a:prstClr val="white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1/2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3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  <p:sldLayoutId id="2147483751" r:id="rId3"/>
  </p:sldLayoutIdLst>
  <p:txStyles>
    <p:titleStyle>
      <a:lvl1pPr algn="ctr" defTabSz="108597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243" indent="-407243" algn="l" defTabSz="108597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2347" indent="-339366" algn="l" defTabSz="108597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7466" indent="-271490" algn="l" defTabSz="108597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0453" indent="-271490" algn="l" defTabSz="108597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443" indent="-271490" algn="l" defTabSz="108597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6430" indent="-271490" algn="l" defTabSz="10859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9418" indent="-271490" algn="l" defTabSz="10859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2407" indent="-271490" algn="l" defTabSz="10859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5391" indent="-271490" algn="l" defTabSz="10859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5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81" algn="l" defTabSz="1085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976" algn="l" defTabSz="1085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960" algn="l" defTabSz="1085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953" algn="l" defTabSz="1085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4938" algn="l" defTabSz="1085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7923" algn="l" defTabSz="1085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0911" algn="l" defTabSz="1085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899" algn="l" defTabSz="1085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fld id="{D5A77139-37E4-429F-94D8-F67E475D5052}" type="datetimeFigureOut">
              <a:rPr lang="en-US"/>
              <a:pPr defTabSz="914400">
                <a:defRPr/>
              </a:pPr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fld id="{BB67523C-4CCA-49AA-9745-CBE8BEB968B9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4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654DAB-435A-488C-BB12-3B8398437ADC}"/>
              </a:ext>
            </a:extLst>
          </p:cNvPr>
          <p:cNvSpPr/>
          <p:nvPr/>
        </p:nvSpPr>
        <p:spPr>
          <a:xfrm>
            <a:off x="914400" y="0"/>
            <a:ext cx="6083333" cy="15794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solidFill>
                <a:srgbClr val="C00000"/>
              </a:solidFill>
            </a:endParaRPr>
          </a:p>
          <a:p>
            <a:pPr algn="ctr"/>
            <a:r>
              <a:rPr lang="en-US" sz="4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pPr algn="ctr"/>
            <a:endParaRPr lang="en-US" sz="4000" b="1">
              <a:solidFill>
                <a:srgbClr val="C00000"/>
              </a:solidFill>
            </a:endParaRPr>
          </a:p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61657" y="5607195"/>
            <a:ext cx="704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ĐỒI THI NHÂ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513908" y="2037807"/>
            <a:ext cx="6884125" cy="33049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4286" y="2415502"/>
            <a:ext cx="2943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55343" y="2231380"/>
            <a:ext cx="1864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46322" y="1477318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Hue_Perfume_Riv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1051"/>
            <a:ext cx="12192000" cy="4976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408867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9500" y="1342017"/>
            <a:ext cx="1006237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thiu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lay</a:t>
            </a:r>
          </a:p>
          <a:p>
            <a:pPr algn="ctr"/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nay?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345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card-2001-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565"/>
            <a:ext cx="12192000" cy="6078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5367285" cy="622739"/>
          </a:xfrm>
          <a:prstGeom prst="rect">
            <a:avLst/>
          </a:prstGeom>
          <a:solidFill>
            <a:srgbClr val="BBE0E3">
              <a:lumMod val="90000"/>
            </a:srgbClr>
          </a:solidFill>
          <a:ln>
            <a:noFill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684100"/>
            <a:ext cx="8054788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/>
          <a:lstStyle/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2)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4812" y="1532041"/>
            <a:ext cx="240702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3802" y="1500663"/>
            <a:ext cx="53703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74106" y="1536522"/>
            <a:ext cx="42178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297" y="2007170"/>
            <a:ext cx="240298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706" y="3267634"/>
            <a:ext cx="240702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7419" y="4850847"/>
            <a:ext cx="239441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4347" y="2022292"/>
            <a:ext cx="54201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74106" y="2036759"/>
            <a:ext cx="421789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Tx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Tx/>
              <a:buChar char="-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68388" y="3227293"/>
            <a:ext cx="540571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nay? </a:t>
            </a:r>
          </a:p>
          <a:p>
            <a:pPr lvl="0"/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87552" y="3246442"/>
            <a:ext cx="4204447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Tx/>
              <a:buChar char="-"/>
              <a:defRPr/>
            </a:pPr>
            <a:r>
              <a:rPr lang="en-US" sz="2400" dirty="0"/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Tx/>
              <a:buChar char="-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3788" y="4867836"/>
            <a:ext cx="9598212" cy="135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5" name="Picture 11" descr="images24458_dainoi1_0609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4083"/>
            <a:ext cx="2946400" cy="2963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57" name="Picture 1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67" y="3894083"/>
            <a:ext cx="2844800" cy="2932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58" name="Picture 14" descr="O day suong k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92" y="3894095"/>
            <a:ext cx="2897352" cy="2916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59" name="Picture 15" descr="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135" y="3894095"/>
            <a:ext cx="3048000" cy="2882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3515724" y="1024778"/>
            <a:ext cx="697643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5268095" cy="820271"/>
          </a:xfrm>
          <a:prstGeom prst="rect">
            <a:avLst/>
          </a:prstGeom>
          <a:solidFill>
            <a:srgbClr val="BBE0E3">
              <a:lumMod val="90000"/>
            </a:srgbClr>
          </a:solidFill>
          <a:ln>
            <a:noFill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</a:p>
        </p:txBody>
      </p:sp>
    </p:spTree>
    <p:extLst>
      <p:ext uri="{BB962C8B-B14F-4D97-AF65-F5344CB8AC3E}">
        <p14:creationId xmlns:p14="http://schemas.microsoft.com/office/powerpoint/2010/main" val="36138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5268095" cy="622739"/>
          </a:xfrm>
          <a:prstGeom prst="rect">
            <a:avLst/>
          </a:prstGeom>
          <a:solidFill>
            <a:srgbClr val="BBE0E3">
              <a:lumMod val="90000"/>
            </a:srgbClr>
          </a:solidFill>
          <a:ln>
            <a:noFill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</a:p>
        </p:txBody>
      </p:sp>
      <p:pic>
        <p:nvPicPr>
          <p:cNvPr id="21" name="Picture 14" descr="O day suong k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354"/>
            <a:ext cx="12192000" cy="6138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0" y="684100"/>
            <a:ext cx="8054788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/>
          <a:lstStyle/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3)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4812" y="1532041"/>
            <a:ext cx="240702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03802" y="1527557"/>
            <a:ext cx="53703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74106" y="1536522"/>
            <a:ext cx="42178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2297" y="2060959"/>
            <a:ext cx="240298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1706" y="3388659"/>
            <a:ext cx="2407023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7419" y="4850847"/>
            <a:ext cx="239441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94347" y="2022292"/>
            <a:ext cx="54201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74106" y="2036759"/>
            <a:ext cx="421789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Tx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mịt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8388" y="3402106"/>
            <a:ext cx="540571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>
              <a:buFontTx/>
              <a:buChar char="-"/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87553" y="3361766"/>
            <a:ext cx="4204447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Tx/>
              <a:buChar char="-"/>
              <a:defRPr/>
            </a:pPr>
            <a:r>
              <a:rPr lang="en-US" sz="2400" dirty="0"/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Tx/>
              <a:buChar char="-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93788" y="4881283"/>
            <a:ext cx="9598212" cy="13637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1268" name="Picture 4" descr="O day suong k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03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5350157" cy="622739"/>
          </a:xfrm>
          <a:prstGeom prst="rect">
            <a:avLst/>
          </a:prstGeom>
          <a:solidFill>
            <a:srgbClr val="BBE0E3">
              <a:lumMod val="90000"/>
            </a:srgbClr>
          </a:solidFill>
          <a:ln>
            <a:noFill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622663"/>
            <a:ext cx="5350157" cy="622739"/>
          </a:xfrm>
          <a:prstGeom prst="rect">
            <a:avLst/>
          </a:prstGeom>
          <a:solidFill>
            <a:srgbClr val="BBE0E3">
              <a:lumMod val="90000"/>
            </a:srgbClr>
          </a:solidFill>
          <a:ln>
            <a:noFill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256101"/>
            <a:ext cx="376096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043954"/>
            <a:ext cx="3321424" cy="12774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1" y="2034990"/>
            <a:ext cx="3321424" cy="13536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70576" y="2026024"/>
            <a:ext cx="3321424" cy="13088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020671"/>
            <a:ext cx="3321424" cy="1506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29952" y="4074460"/>
            <a:ext cx="3321424" cy="1425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70576" y="4020672"/>
            <a:ext cx="3321424" cy="13984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496234" y="2528047"/>
            <a:ext cx="763257" cy="37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924799" y="4912659"/>
            <a:ext cx="763257" cy="37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505199" y="4863353"/>
            <a:ext cx="763257" cy="37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906870" y="2662518"/>
            <a:ext cx="763257" cy="37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5400000">
            <a:off x="1149725" y="3543303"/>
            <a:ext cx="583330" cy="23693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5400000">
            <a:off x="5734858" y="3610224"/>
            <a:ext cx="605742" cy="24204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10237694" y="3554510"/>
            <a:ext cx="592297" cy="28624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75765" y="5719483"/>
            <a:ext cx="11116235" cy="11385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lìa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0" y="5983403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03751" y="228613"/>
            <a:ext cx="3380680" cy="622739"/>
          </a:xfrm>
          <a:prstGeom prst="rect">
            <a:avLst/>
          </a:prstGeom>
          <a:solidFill>
            <a:srgbClr val="BBE0E3">
              <a:lumMod val="90000"/>
            </a:srgbClr>
          </a:solidFill>
          <a:ln>
            <a:noFill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3200" b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TỔNG KẾT</a:t>
            </a:r>
            <a:br>
              <a:rPr lang="en-US" sz="32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569" y="1228231"/>
            <a:ext cx="2807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CC99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i="1" err="1">
                <a:solidFill>
                  <a:srgbClr val="CC99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i="1">
                <a:solidFill>
                  <a:srgbClr val="CC99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endParaRPr lang="en-US" sz="2800"/>
          </a:p>
        </p:txBody>
      </p:sp>
      <p:sp>
        <p:nvSpPr>
          <p:cNvPr id="6" name="Rectangle 5"/>
          <p:cNvSpPr/>
          <p:nvPr/>
        </p:nvSpPr>
        <p:spPr>
          <a:xfrm>
            <a:off x="662339" y="2172590"/>
            <a:ext cx="5119897" cy="443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/>
          </a:p>
        </p:txBody>
      </p:sp>
      <p:pic>
        <p:nvPicPr>
          <p:cNvPr id="7" name="Picture 2" descr="Hướng Dẫn Soạn Bài Đây Thôn Vĩ Dạ-Phân Tích Chi Tiết Từng Khổ Th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35" y="0"/>
            <a:ext cx="618116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03751" y="228613"/>
            <a:ext cx="3509634" cy="622739"/>
          </a:xfrm>
          <a:prstGeom prst="rect">
            <a:avLst/>
          </a:prstGeom>
          <a:solidFill>
            <a:srgbClr val="BBE0E3">
              <a:lumMod val="90000"/>
            </a:srgbClr>
          </a:solidFill>
          <a:ln>
            <a:noFill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3200" b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TỔNG KẾT</a:t>
            </a:r>
            <a:br>
              <a:rPr lang="en-US" sz="32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569" y="1228231"/>
            <a:ext cx="3206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CC99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i="1" err="1">
                <a:solidFill>
                  <a:srgbClr val="CC99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i="1">
                <a:solidFill>
                  <a:srgbClr val="CC99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err="1">
                <a:solidFill>
                  <a:srgbClr val="CC99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b="1" i="1">
                <a:solidFill>
                  <a:srgbClr val="CC99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103" y="2091907"/>
            <a:ext cx="5335049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Trí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tưởng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thuật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sánh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có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hòa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quyện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ướng Dẫn Soạn Bài Đây Thôn Vĩ Dạ-Phân Tích Chi Tiết Từng Khổ Th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65" y="1"/>
            <a:ext cx="608703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6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rol 7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rol 8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rol 9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rol 10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Control 13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ontrol 14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Control 15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907" name="Picture 19" descr="30 hình nền powerpoint đơn giản nhưng tinh tế và chuyên nghiệp nhất | Hình  nền, Thiên nhiên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0" y="0"/>
            <a:ext cx="12469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-273719" y="0"/>
            <a:ext cx="5455664" cy="622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3200" b="1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br>
              <a:rPr lang="en-US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3325" y="1523879"/>
            <a:ext cx="105535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 Câu thơ nào trong bài thơ Đây thôn Vĩ Dạ của Hàn Mặc Tử gợi vẻ đẹp nên thơ, hài hòa giữa thiên nhiên và con người thôn Vĩ?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"Nhìn nắng hàng cau nắng mới lên".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B. "Lá trúc che ngang mặt chữ điền".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"Sao anh không về chơi thôn Vĩ?".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"Vườn ai mướt quá xanh như ngọc".</a:t>
            </a:r>
          </a:p>
        </p:txBody>
      </p:sp>
      <p:sp>
        <p:nvSpPr>
          <p:cNvPr id="25" name="Oval 24"/>
          <p:cNvSpPr/>
          <p:nvPr/>
        </p:nvSpPr>
        <p:spPr>
          <a:xfrm>
            <a:off x="457199" y="3547240"/>
            <a:ext cx="646385" cy="5990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596166"/>
            <a:ext cx="2366979" cy="62273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b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3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0" name="Picture 4" descr="Top Hình nền Powerpoint chủ đề giáo dục - Hedieuhanh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1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09904" y="1248368"/>
            <a:ext cx="10878206" cy="48864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/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Sao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mướt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60070" y="4669377"/>
            <a:ext cx="688574" cy="6650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84094" y="192754"/>
            <a:ext cx="2366979" cy="62273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b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ình nền powerpoint] 101+ Background màu xanh lá đẹp - In Ấn Nhất Việt -  Công ty In Số #1 TP Hồ Chí 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1" y="195943"/>
            <a:ext cx="12089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5573" y="1508117"/>
            <a:ext cx="10247586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“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7" name="Oval 6"/>
          <p:cNvSpPr/>
          <p:nvPr/>
        </p:nvSpPr>
        <p:spPr>
          <a:xfrm>
            <a:off x="735587" y="4190542"/>
            <a:ext cx="646385" cy="5990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4094" y="192754"/>
            <a:ext cx="2366979" cy="62273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b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654DAB-435A-488C-BB12-3B8398437ADC}"/>
              </a:ext>
            </a:extLst>
          </p:cNvPr>
          <p:cNvSpPr/>
          <p:nvPr/>
        </p:nvSpPr>
        <p:spPr>
          <a:xfrm>
            <a:off x="0" y="0"/>
            <a:ext cx="5159829" cy="15794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solidFill>
                <a:srgbClr val="C00000"/>
              </a:solidFill>
            </a:endParaRPr>
          </a:p>
          <a:p>
            <a:pPr algn="ctr"/>
            <a:r>
              <a:rPr lang="en-US" sz="4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pPr algn="ctr"/>
            <a:endParaRPr lang="en-US" sz="4000" b="1">
              <a:solidFill>
                <a:srgbClr val="C00000"/>
              </a:solidFill>
            </a:endParaRPr>
          </a:p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1" y="6129710"/>
            <a:ext cx="704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4286" y="2415502"/>
            <a:ext cx="2943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Content Placeholder 3" descr="mo han mac t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99216" y="235132"/>
            <a:ext cx="5878830" cy="580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] 101+ Background màu xanh lá đẹp - In Ấn Nhất Việt -  Công ty In Số #1 TP Hồ Chí 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1" y="0"/>
            <a:ext cx="12089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3779" y="1939159"/>
            <a:ext cx="1070478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4: </a:t>
            </a:r>
            <a:r>
              <a:rPr lang="en-US" sz="40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Ngôn</a:t>
            </a:r>
            <a:r>
              <a:rPr lang="en-US" sz="4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sz="4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nét</a:t>
            </a:r>
            <a:r>
              <a:rPr lang="en-US" sz="4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lang="en-US" sz="4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giàu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tưởng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giàu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gần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gũi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hóm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hỉnh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15774" y="2984256"/>
            <a:ext cx="646385" cy="5359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84094" y="192754"/>
            <a:ext cx="2366979" cy="62273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b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] 101+ Background màu xanh lá đẹp - In Ấn Nhất Việt -  Công ty In Số #1 TP Hồ Chí 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1" y="0"/>
            <a:ext cx="12089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4812" y="969308"/>
            <a:ext cx="11181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8-10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201706" y="3159596"/>
            <a:ext cx="1031389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84094" y="192754"/>
            <a:ext cx="2366979" cy="62273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b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5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35+ mẫu slide cảm ơn powerpoint đẹp cho bài thuyết trình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039"/>
            <a:ext cx="12192000" cy="68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7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Thừa Thiên Huế: Phấn đấu để trở thành một nơi đáng s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69187" y="2530367"/>
            <a:ext cx="86677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kern="0" noProof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9600" b="1" kern="0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0" noProof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9600" b="1" kern="0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0" noProof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9600" b="1" kern="0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0" noProof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97942" y="4156407"/>
            <a:ext cx="39853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5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5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72054" y="6511158"/>
            <a:ext cx="1049835" cy="1891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8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0980" y="912629"/>
            <a:ext cx="2184180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9626" y="2498869"/>
            <a:ext cx="7455876" cy="297408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891" indent="-342891" algn="just">
              <a:buFontTx/>
              <a:buChar char="-"/>
              <a:defRPr/>
            </a:pPr>
            <a:r>
              <a:rPr lang="en-US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891" indent="-342891" algn="just">
              <a:buNone/>
              <a:defRPr/>
            </a:pPr>
            <a:r>
              <a:rPr lang="en-US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nay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TP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Hới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891" indent="-342891">
              <a:buNone/>
              <a:defRPr/>
            </a:pP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891" indent="-342891" eaLnBrk="1" hangingPunct="1">
              <a:lnSpc>
                <a:spcPct val="90000"/>
              </a:lnSpc>
              <a:buNone/>
              <a:defRPr/>
            </a:pPr>
            <a:endParaRPr lang="en-US" sz="4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NHÀ THƠ HÀN MẶC TỬ NGƯỜI TÌM NÉT ĐẸP CỦA THƠ NƠI THIÊN CHÚA - Lm. Nguyễn  Đức Qu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517" y="1860330"/>
            <a:ext cx="3571875" cy="4382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91664" y="228613"/>
            <a:ext cx="4700952" cy="6227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3200" b="1" ker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 ker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TÌM HIỂU CHUNG</a:t>
            </a:r>
            <a:br>
              <a:rPr lang="en-US" sz="3200" b="1" ker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ker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408" y="1674921"/>
            <a:ext cx="4349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algn="just">
              <a:defRPr/>
            </a:pP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(1912 - 1940)</a:t>
            </a:r>
          </a:p>
        </p:txBody>
      </p:sp>
    </p:spTree>
    <p:extLst>
      <p:ext uri="{BB962C8B-B14F-4D97-AF65-F5344CB8AC3E}">
        <p14:creationId xmlns:p14="http://schemas.microsoft.com/office/powerpoint/2010/main" val="23572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03751" y="228613"/>
            <a:ext cx="4330249" cy="6227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3200" b="1" ker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 ker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TÌM HIỂU CHUNG</a:t>
            </a:r>
            <a:br>
              <a:rPr lang="en-US" sz="3200" b="1" ker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ker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1997" y="1127782"/>
            <a:ext cx="1883845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kern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200" b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889" y="1896036"/>
            <a:ext cx="107671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1936,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00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7572" y="1489166"/>
            <a:ext cx="3840480" cy="643462"/>
          </a:xfrm>
        </p:spPr>
        <p:txBody>
          <a:bodyPr/>
          <a:lstStyle/>
          <a:p>
            <a:pPr algn="l"/>
            <a:r>
              <a:rPr lang="en-US" altLang="en-US" sz="2800" b="1" i="1" dirty="0">
                <a:latin typeface="Times New Roman" panose="02020603050405020304" charset="0"/>
                <a:sym typeface="Wingdings" panose="05000000000000000000" charset="0"/>
              </a:rPr>
              <a:t>- </a:t>
            </a:r>
            <a:r>
              <a:rPr lang="vi-VN" altLang="en-US" sz="2800" b="1" i="1" dirty="0">
                <a:latin typeface="Times New Roman" panose="02020603050405020304" charset="0"/>
                <a:sym typeface="Wingdings" panose="05000000000000000000" charset="0"/>
              </a:rPr>
              <a:t>Hoàn cảnh ra đời: </a:t>
            </a:r>
          </a:p>
        </p:txBody>
      </p:sp>
      <p:sp>
        <p:nvSpPr>
          <p:cNvPr id="10" name="Title 4"/>
          <p:cNvSpPr>
            <a:spLocks noGrp="1"/>
          </p:cNvSpPr>
          <p:nvPr/>
        </p:nvSpPr>
        <p:spPr>
          <a:xfrm>
            <a:off x="454872" y="2103122"/>
            <a:ext cx="6760779" cy="2978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3500"/>
              </a:lnSpc>
              <a:spcBef>
                <a:spcPts val="0"/>
              </a:spcBef>
            </a:pPr>
            <a:r>
              <a:rPr lang="vi-VN" altLang="en-US" sz="2800" dirty="0">
                <a:solidFill>
                  <a:prstClr val="black"/>
                </a:solidFill>
              </a:rPr>
              <a:t>Ban đầu bài thơ có tên </a:t>
            </a:r>
            <a:r>
              <a:rPr lang="vi-VN" altLang="en-US" sz="2800" i="1" dirty="0">
                <a:solidFill>
                  <a:prstClr val="black"/>
                </a:solidFill>
              </a:rPr>
              <a:t>“Ở đây thôn Vĩ Dạ”</a:t>
            </a:r>
            <a:r>
              <a:rPr lang="en-US" altLang="en-US" sz="2800" i="1" dirty="0">
                <a:solidFill>
                  <a:prstClr val="black"/>
                </a:solidFill>
              </a:rPr>
              <a:t>,</a:t>
            </a:r>
            <a:r>
              <a:rPr lang="vi-VN" altLang="en-US" sz="2800" dirty="0">
                <a:solidFill>
                  <a:prstClr val="black"/>
                </a:solidFill>
              </a:rPr>
              <a:t> về sau đổi thành </a:t>
            </a:r>
            <a:r>
              <a:rPr lang="vi-VN" altLang="en-US" sz="2800" i="1" dirty="0">
                <a:solidFill>
                  <a:prstClr val="black"/>
                </a:solidFill>
              </a:rPr>
              <a:t>“Đây thôn Vĩ Dạ”</a:t>
            </a:r>
            <a:r>
              <a:rPr lang="vi-VN" altLang="en-US" sz="2800" dirty="0">
                <a:solidFill>
                  <a:prstClr val="black"/>
                </a:solidFill>
              </a:rPr>
              <a:t>. </a:t>
            </a:r>
            <a:r>
              <a:rPr lang="en-US" altLang="en-US" sz="2800" dirty="0">
                <a:solidFill>
                  <a:prstClr val="black"/>
                </a:solidFill>
              </a:rPr>
              <a:t>B</a:t>
            </a:r>
            <a:r>
              <a:rPr lang="vi-VN" altLang="en-US" sz="2800" dirty="0">
                <a:solidFill>
                  <a:prstClr val="black"/>
                </a:solidFill>
              </a:rPr>
              <a:t>ài thơ được gợi cảm hứng từ tấm bưu thiếp vẽ phong cảnh Huế có người chèo đò trên sông Hương với lời thăm hỏi của Hoàng Thị Kim Cúc - một cô gái ở thôn Vĩ Dạ gửi cho ông khi ông đang dưỡng bệnh ở Quy Hòa.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03751" y="228613"/>
            <a:ext cx="10110952" cy="622739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I. TÌM HIỂU CHUNG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3620" y="984090"/>
            <a:ext cx="2361540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ảm nhận khổ 2 bài thơ Đây thôn Vĩ Dạ của Hàn mặc Tử | Giải bài tập Văn mẫu  lớp 11 | BaiTap.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38" y="1461315"/>
            <a:ext cx="4480299" cy="3356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61703" y="5418594"/>
            <a:ext cx="7576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charset="0"/>
              </a:rPr>
              <a:t>- </a:t>
            </a:r>
            <a:r>
              <a:rPr lang="en-US" sz="2800" b="1" i="1" dirty="0" err="1">
                <a:latin typeface="Times New Roman" panose="02020603050405020304" charset="0"/>
              </a:rPr>
              <a:t>Xuất</a:t>
            </a:r>
            <a:r>
              <a:rPr lang="en-US" sz="2800" b="1" i="1" dirty="0">
                <a:latin typeface="Times New Roman" panose="02020603050405020304" charset="0"/>
              </a:rPr>
              <a:t> </a:t>
            </a:r>
            <a:r>
              <a:rPr lang="en-US" sz="2800" b="1" i="1" dirty="0" err="1">
                <a:latin typeface="Times New Roman" panose="02020603050405020304" charset="0"/>
              </a:rPr>
              <a:t>xứ</a:t>
            </a:r>
            <a:r>
              <a:rPr lang="en-US" sz="2800" b="1" i="1" dirty="0">
                <a:latin typeface="Times New Roman" panose="02020603050405020304" charset="0"/>
              </a:rPr>
              <a:t>:</a:t>
            </a:r>
            <a:r>
              <a:rPr lang="en-US" sz="2800" dirty="0">
                <a:latin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</a:rPr>
              <a:t>Bài</a:t>
            </a:r>
            <a:r>
              <a:rPr lang="en-US" sz="2800" dirty="0">
                <a:latin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</a:rPr>
              <a:t>thơ</a:t>
            </a:r>
            <a:r>
              <a:rPr lang="en-US" sz="2800" dirty="0">
                <a:latin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</a:rPr>
              <a:t>sáng</a:t>
            </a:r>
            <a:r>
              <a:rPr lang="en-US" sz="2800" dirty="0">
                <a:latin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</a:rPr>
              <a:t>tác</a:t>
            </a:r>
            <a:r>
              <a:rPr lang="en-US" sz="2800" dirty="0">
                <a:latin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</a:rPr>
              <a:t>năm</a:t>
            </a:r>
            <a:r>
              <a:rPr lang="en-US" sz="2800" dirty="0">
                <a:latin typeface="Times New Roman" panose="02020603050405020304" charset="0"/>
              </a:rPr>
              <a:t> 1938, in </a:t>
            </a:r>
            <a:r>
              <a:rPr lang="en-US" sz="2800" dirty="0" err="1">
                <a:latin typeface="Times New Roman" panose="02020603050405020304" charset="0"/>
              </a:rPr>
              <a:t>trong</a:t>
            </a:r>
            <a:r>
              <a:rPr lang="en-US" sz="2800" dirty="0">
                <a:latin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</a:rPr>
              <a:t>tập</a:t>
            </a:r>
            <a:r>
              <a:rPr lang="en-US" sz="2800" dirty="0">
                <a:latin typeface="Times New Roman" panose="02020603050405020304" charset="0"/>
              </a:rPr>
              <a:t> </a:t>
            </a:r>
            <a:r>
              <a:rPr lang="en-US" sz="2800" i="1" dirty="0">
                <a:latin typeface="Times New Roman" panose="02020603050405020304" charset="0"/>
              </a:rPr>
              <a:t>“</a:t>
            </a:r>
            <a:r>
              <a:rPr lang="en-US" sz="2800" i="1" dirty="0" err="1">
                <a:latin typeface="Times New Roman" panose="02020603050405020304" charset="0"/>
              </a:rPr>
              <a:t>Thơ</a:t>
            </a:r>
            <a:r>
              <a:rPr lang="en-US" sz="2800" i="1" dirty="0">
                <a:latin typeface="Times New Roman" panose="02020603050405020304" charset="0"/>
              </a:rPr>
              <a:t> </a:t>
            </a:r>
            <a:r>
              <a:rPr lang="en-US" sz="2800" i="1" dirty="0" err="1">
                <a:latin typeface="Times New Roman" panose="02020603050405020304" charset="0"/>
              </a:rPr>
              <a:t>Điên</a:t>
            </a:r>
            <a:r>
              <a:rPr lang="en-US" sz="2800" i="1" dirty="0">
                <a:latin typeface="Times New Roman" panose="02020603050405020304" charset="0"/>
              </a:rPr>
              <a:t>”</a:t>
            </a:r>
            <a:r>
              <a:rPr lang="en-US" sz="2800" dirty="0">
                <a:latin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</a:rPr>
              <a:t>sau</a:t>
            </a:r>
            <a:r>
              <a:rPr lang="en-US" sz="2800" dirty="0">
                <a:latin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</a:rPr>
              <a:t>đổi</a:t>
            </a:r>
            <a:r>
              <a:rPr lang="en-US" sz="2800" dirty="0">
                <a:latin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</a:rPr>
              <a:t>thành</a:t>
            </a:r>
            <a:r>
              <a:rPr lang="en-US" sz="2800" dirty="0">
                <a:latin typeface="Times New Roman" panose="02020603050405020304" charset="0"/>
              </a:rPr>
              <a:t> “</a:t>
            </a:r>
            <a:r>
              <a:rPr lang="en-US" sz="2800" i="1" dirty="0" err="1">
                <a:latin typeface="Times New Roman" panose="02020603050405020304" charset="0"/>
              </a:rPr>
              <a:t>Đau</a:t>
            </a:r>
            <a:r>
              <a:rPr lang="en-US" sz="2800" i="1" dirty="0">
                <a:latin typeface="Times New Roman" panose="02020603050405020304" charset="0"/>
              </a:rPr>
              <a:t> </a:t>
            </a:r>
            <a:r>
              <a:rPr lang="en-US" sz="2800" i="1" dirty="0" err="1">
                <a:latin typeface="Times New Roman" panose="02020603050405020304" charset="0"/>
              </a:rPr>
              <a:t>thương</a:t>
            </a:r>
            <a:r>
              <a:rPr lang="en-US" sz="2800" dirty="0">
                <a:latin typeface="Times New Roman" panose="02020603050405020304" charset="0"/>
              </a:rPr>
              <a:t>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191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55343" y="2231380"/>
            <a:ext cx="1864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46322" y="1477318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34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0"/>
            <a:ext cx="4088674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96868" y="2651760"/>
          <a:ext cx="8127999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Ý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trữ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84252" y="1398935"/>
          <a:ext cx="193910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Khổ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378961" y="1476102"/>
          <a:ext cx="193910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929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Khổ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882674" y="1442478"/>
          <a:ext cx="193910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Khổ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2860766" y="1907177"/>
            <a:ext cx="1907177" cy="67926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4990012" y="2285999"/>
            <a:ext cx="666205" cy="130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5956663" y="1920240"/>
            <a:ext cx="1854926" cy="70539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4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55343" y="2231380"/>
            <a:ext cx="1864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46322" y="1477318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34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0"/>
            <a:ext cx="4088674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6687" y="1720840"/>
            <a:ext cx="1019862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mướt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cap="none" spc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endParaRPr lang="en-US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6687" y="1720840"/>
            <a:ext cx="1019862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mướt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6687" y="1720840"/>
            <a:ext cx="1019862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mướt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điền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6687" y="1720840"/>
            <a:ext cx="1019862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5400" b="1" cap="none" spc="0" dirty="0">
              <a:ln>
                <a:prstDash val="solid"/>
              </a:ln>
              <a:solidFill>
                <a:srgbClr val="FFFF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mướt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5400" b="1" cap="none" spc="0" dirty="0">
              <a:ln>
                <a:prstDash val="solid"/>
              </a:ln>
              <a:solidFill>
                <a:srgbClr val="FFFF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cap="none" spc="0" dirty="0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FFFF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endParaRPr lang="en-US" sz="5400" b="1" cap="none" spc="0" dirty="0">
              <a:ln>
                <a:prstDash val="solid"/>
              </a:ln>
              <a:solidFill>
                <a:srgbClr val="FFFF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345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4562" y="0"/>
            <a:ext cx="5186034" cy="62273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3517" y="724838"/>
            <a:ext cx="84863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hừng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kern="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7" name="Picture 2" descr="Đây Thôn Vỹ Dạ - Hàn Mặc Tử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2965"/>
            <a:ext cx="12192000" cy="5325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4812" y="1532041"/>
            <a:ext cx="240702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297" y="2007170"/>
            <a:ext cx="240298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03803" y="1541004"/>
            <a:ext cx="398525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706" y="3388658"/>
            <a:ext cx="2407023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314" y="5173577"/>
            <a:ext cx="239441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1836" y="2022292"/>
            <a:ext cx="400722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mướt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1835" y="3388658"/>
            <a:ext cx="3993777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Tx/>
              <a:buChar char="-"/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Sao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93788" y="5190566"/>
            <a:ext cx="959821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khoải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46322" y="1477318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62165" y="3367466"/>
            <a:ext cx="5629835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sang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89059" y="2023311"/>
            <a:ext cx="5602941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Tx/>
              <a:buChar char="-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02506" y="1536522"/>
            <a:ext cx="55894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ơng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1" grpId="0" animBg="1"/>
      <p:bldP spid="12" grpId="0" animBg="1"/>
      <p:bldP spid="13" grpId="0" animBg="1"/>
      <p:bldP spid="14" grpId="0" animBg="1"/>
      <p:bldP spid="15" grpId="0" animBg="1"/>
      <p:bldP spid="23" grpId="0" animBg="1"/>
    </p:bldLst>
  </p:timing>
</p:sld>
</file>

<file path=ppt/theme/theme1.xml><?xml version="1.0" encoding="utf-8"?>
<a:theme xmlns:a="http://schemas.openxmlformats.org/drawingml/2006/main" name="2_295TGp_education_light_ani">
  <a:themeElements>
    <a:clrScheme name="291TGp_car_light_ani 1">
      <a:dk1>
        <a:srgbClr val="000000"/>
      </a:dk1>
      <a:lt1>
        <a:srgbClr val="FFFFFF"/>
      </a:lt1>
      <a:dk2>
        <a:srgbClr val="3D337A"/>
      </a:dk2>
      <a:lt2>
        <a:srgbClr val="FCF4E9"/>
      </a:lt2>
      <a:accent1>
        <a:srgbClr val="89B6D7"/>
      </a:accent1>
      <a:accent2>
        <a:srgbClr val="C9D89F"/>
      </a:accent2>
      <a:accent3>
        <a:srgbClr val="FFFFFF"/>
      </a:accent3>
      <a:accent4>
        <a:srgbClr val="000000"/>
      </a:accent4>
      <a:accent5>
        <a:srgbClr val="C4D7E8"/>
      </a:accent5>
      <a:accent6>
        <a:srgbClr val="B6C490"/>
      </a:accent6>
      <a:hlink>
        <a:srgbClr val="F8CC8D"/>
      </a:hlink>
      <a:folHlink>
        <a:srgbClr val="B797C5"/>
      </a:folHlink>
    </a:clrScheme>
    <a:fontScheme name="291TGp_car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1TGp_car_light_ani 1">
        <a:dk1>
          <a:srgbClr val="000000"/>
        </a:dk1>
        <a:lt1>
          <a:srgbClr val="FFFFFF"/>
        </a:lt1>
        <a:dk2>
          <a:srgbClr val="3D337A"/>
        </a:dk2>
        <a:lt2>
          <a:srgbClr val="FCF4E9"/>
        </a:lt2>
        <a:accent1>
          <a:srgbClr val="89B6D7"/>
        </a:accent1>
        <a:accent2>
          <a:srgbClr val="C9D89F"/>
        </a:accent2>
        <a:accent3>
          <a:srgbClr val="FFFFFF"/>
        </a:accent3>
        <a:accent4>
          <a:srgbClr val="000000"/>
        </a:accent4>
        <a:accent5>
          <a:srgbClr val="C4D7E8"/>
        </a:accent5>
        <a:accent6>
          <a:srgbClr val="B6C490"/>
        </a:accent6>
        <a:hlink>
          <a:srgbClr val="F8CC8D"/>
        </a:hlink>
        <a:folHlink>
          <a:srgbClr val="B797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2">
        <a:dk1>
          <a:srgbClr val="5F5F5F"/>
        </a:dk1>
        <a:lt1>
          <a:srgbClr val="FFFFFF"/>
        </a:lt1>
        <a:dk2>
          <a:srgbClr val="8D8D8D"/>
        </a:dk2>
        <a:lt2>
          <a:srgbClr val="C1F1E2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CBC6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3">
        <a:dk1>
          <a:srgbClr val="000000"/>
        </a:dk1>
        <a:lt1>
          <a:srgbClr val="FFFFFF"/>
        </a:lt1>
        <a:dk2>
          <a:srgbClr val="660033"/>
        </a:dk2>
        <a:lt2>
          <a:srgbClr val="DED9CC"/>
        </a:lt2>
        <a:accent1>
          <a:srgbClr val="E1BC05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EEDAAA"/>
        </a:accent5>
        <a:accent6>
          <a:srgbClr val="E78A5C"/>
        </a:accent6>
        <a:hlink>
          <a:srgbClr val="CC33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3731</TotalTime>
  <Words>1534</Words>
  <Application>Microsoft Office PowerPoint</Application>
  <PresentationFormat>Widescreen</PresentationFormat>
  <Paragraphs>192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Garamond</vt:lpstr>
      <vt:lpstr>Arial</vt:lpstr>
      <vt:lpstr>Arial Black</vt:lpstr>
      <vt:lpstr>Calibri Light</vt:lpstr>
      <vt:lpstr>Times New Roman</vt:lpstr>
      <vt:lpstr>AvantGarde-Demi</vt:lpstr>
      <vt:lpstr>Calibri</vt:lpstr>
      <vt:lpstr>Wingdings</vt:lpstr>
      <vt:lpstr>2_295TGp_education_light_ani</vt:lpstr>
      <vt:lpstr>Default Design</vt:lpstr>
      <vt:lpstr>Edge</vt:lpstr>
      <vt:lpstr>3_Office Theme</vt:lpstr>
      <vt:lpstr>1_Office Theme</vt:lpstr>
      <vt:lpstr>2_Office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Hoàn cảnh ra đời: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Administrator</cp:lastModifiedBy>
  <cp:revision>143</cp:revision>
  <dcterms:created xsi:type="dcterms:W3CDTF">2018-05-24T12:43:45Z</dcterms:created>
  <dcterms:modified xsi:type="dcterms:W3CDTF">2024-11-20T02:33:50Z</dcterms:modified>
</cp:coreProperties>
</file>