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0"/>
  </p:notesMasterIdLst>
  <p:sldIdLst>
    <p:sldId id="334" r:id="rId2"/>
    <p:sldId id="337" r:id="rId3"/>
    <p:sldId id="335" r:id="rId4"/>
    <p:sldId id="343" r:id="rId5"/>
    <p:sldId id="308" r:id="rId6"/>
    <p:sldId id="315" r:id="rId7"/>
    <p:sldId id="338" r:id="rId8"/>
    <p:sldId id="324" r:id="rId9"/>
    <p:sldId id="325" r:id="rId10"/>
    <p:sldId id="339" r:id="rId11"/>
    <p:sldId id="264" r:id="rId12"/>
    <p:sldId id="309" r:id="rId13"/>
    <p:sldId id="312" r:id="rId14"/>
    <p:sldId id="313" r:id="rId15"/>
    <p:sldId id="342" r:id="rId16"/>
    <p:sldId id="340" r:id="rId17"/>
    <p:sldId id="344" r:id="rId18"/>
    <p:sldId id="336" r:id="rId19"/>
  </p:sldIdLst>
  <p:sldSz cx="9147175" cy="5145088"/>
  <p:notesSz cx="6858000" cy="9144000"/>
  <p:embeddedFontLst>
    <p:embeddedFont>
      <p:font typeface=".VnTimeH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libri Light" pitchFamily="34" charset="0"/>
      <p:regular r:id="rId29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C6E8"/>
    <a:srgbClr val="3B6BDD"/>
    <a:srgbClr val="8599A8"/>
    <a:srgbClr val="40505E"/>
    <a:srgbClr val="E1E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4649" autoAdjust="0"/>
    <p:restoredTop sz="94660" autoAdjust="0"/>
  </p:normalViewPr>
  <p:slideViewPr>
    <p:cSldViewPr snapToGrid="0">
      <p:cViewPr>
        <p:scale>
          <a:sx n="106" d="100"/>
          <a:sy n="106" d="100"/>
        </p:scale>
        <p:origin x="-72" y="-67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1202C-617C-4428-A861-830AF5064F63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528FE-4FE3-4657-B717-6BDF04C6C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39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17CAD16-3922-4D0C-ADB8-27E5373B7F5E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6D2B722-DE85-4CC0-9475-EADFA0C48847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17CAD16-3922-4D0C-ADB8-27E5373B7F5E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6D2B722-DE85-4CC0-9475-EADFA0C48847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17CAD16-3922-4D0C-ADB8-27E5373B7F5E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6D2B722-DE85-4CC0-9475-EADFA0C48847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E0297B5-3E10-4FA1-AE0B-3B3CAA69830C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81\Music\y2mate.com%20-%20thay_co_cho_em_mua_xuan_be_khanh_ngoc_OD77jfz5c6A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3423788326_bb1b40e3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09812" y="1029018"/>
            <a:ext cx="388754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33585" y="393028"/>
            <a:ext cx="7851325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FF"/>
                </a:solidFill>
                <a:latin typeface="Times New Roman" pitchFamily="18" charset="0"/>
              </a:rPr>
              <a:t>PHÒNG GIÁO DỤC VÀ ĐÀO TẠO TUY PHƯỚC</a:t>
            </a:r>
          </a:p>
          <a:p>
            <a:pPr algn="ctr" eaLnBrk="1" hangingPunct="1"/>
            <a:r>
              <a:rPr lang="en-US" sz="1800" b="1">
                <a:solidFill>
                  <a:srgbClr val="0000FF"/>
                </a:solidFill>
                <a:latin typeface="Times New Roman" pitchFamily="18" charset="0"/>
              </a:rPr>
              <a:t>      TRƯỜNG TIỂU HỌC SỐ 2 PHƯỚC THUẬN</a:t>
            </a:r>
          </a:p>
          <a:p>
            <a:pPr eaLnBrk="1" hangingPunct="1"/>
            <a:endParaRPr 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53" name="Picture 13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667" y="5955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11" y="2698789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581" y="1235060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116" y="640754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5287" y="3887400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59" y="4058903"/>
            <a:ext cx="1143397" cy="8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906" y="171503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0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778" y="234626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1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00" y="2935797"/>
            <a:ext cx="1524529" cy="11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796" y="1817455"/>
            <a:ext cx="1905661" cy="139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4" descr="feuerwerk_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936" y="571676"/>
            <a:ext cx="1435598" cy="148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5" descr="feuerwerk_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140345">
            <a:off x="4278034" y="867204"/>
            <a:ext cx="1175510" cy="19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Rectangle 20"/>
          <p:cNvSpPr>
            <a:spLocks noChangeArrowheads="1"/>
          </p:cNvSpPr>
          <p:nvPr/>
        </p:nvSpPr>
        <p:spPr bwMode="auto">
          <a:xfrm>
            <a:off x="2286794" y="1988958"/>
            <a:ext cx="4573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Rectangle 570"/>
          <p:cNvSpPr>
            <a:spLocks noChangeArrowheads="1"/>
          </p:cNvSpPr>
          <p:nvPr/>
        </p:nvSpPr>
        <p:spPr bwMode="auto">
          <a:xfrm>
            <a:off x="1505472" y="3070379"/>
            <a:ext cx="5793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             </a:t>
            </a:r>
          </a:p>
        </p:txBody>
      </p:sp>
      <p:sp>
        <p:nvSpPr>
          <p:cNvPr id="2067" name="Rectangle 570"/>
          <p:cNvSpPr>
            <a:spLocks noChangeArrowheads="1"/>
          </p:cNvSpPr>
          <p:nvPr/>
        </p:nvSpPr>
        <p:spPr bwMode="auto">
          <a:xfrm>
            <a:off x="1181510" y="3665875"/>
            <a:ext cx="6555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hiện:Nguyễn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WordArt 24"/>
          <p:cNvSpPr>
            <a:spLocks noChangeArrowheads="1" noChangeShapeType="1" noTextEdit="1"/>
          </p:cNvSpPr>
          <p:nvPr/>
        </p:nvSpPr>
        <p:spPr bwMode="auto">
          <a:xfrm>
            <a:off x="686038" y="1200521"/>
            <a:ext cx="7927552" cy="17150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VỀ DỰ GIỜ, THĂM LỚP !</a:t>
            </a:r>
          </a:p>
        </p:txBody>
      </p:sp>
    </p:spTree>
    <p:extLst>
      <p:ext uri="{BB962C8B-B14F-4D97-AF65-F5344CB8AC3E}">
        <p14:creationId xmlns:p14="http://schemas.microsoft.com/office/powerpoint/2010/main" xmlns="" val="35426784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482850" y="-502356"/>
            <a:ext cx="7223760" cy="9748614"/>
            <a:chOff x="2482850" y="-502356"/>
            <a:chExt cx="7223760" cy="9748614"/>
          </a:xfrm>
        </p:grpSpPr>
        <p:pic>
          <p:nvPicPr>
            <p:cNvPr id="1026" name="Picture 2" descr="F:\AAA-PDF-SGK\B5-KP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2850" y="-502356"/>
              <a:ext cx="7223760" cy="974861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67031" y="4194619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7743" y="4188974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9121" y="4589730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7832" y="4194619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3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7744" y="4595374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3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2676" y="4595376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59431" y="2495641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5076" y="2896398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04498" y="2484352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1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98854" y="2896398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4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68942" y="2495641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4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74587" y="2896398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1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18388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2930075" y="-3995449"/>
            <a:ext cx="6675120" cy="9411119"/>
            <a:chOff x="2930075" y="-3995449"/>
            <a:chExt cx="6675120" cy="9411119"/>
          </a:xfrm>
        </p:grpSpPr>
        <p:pic>
          <p:nvPicPr>
            <p:cNvPr id="69" name="Picture 2" descr="F:\AAA-PDF-SGK\B5-HD-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0075" y="-3995449"/>
              <a:ext cx="6675120" cy="9411119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422711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09593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17299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2956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79364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6490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12703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20409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96066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57122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16491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12704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20410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6067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57123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48926" y="612779"/>
            <a:ext cx="1103535" cy="466261"/>
            <a:chOff x="148926" y="612779"/>
            <a:chExt cx="1103535" cy="466261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1072" y="612779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3B6BDD"/>
                  </a:solidFill>
                  <a:latin typeface="UTM Cookies" pitchFamily="18" charset="0"/>
                  <a:cs typeface="Lato" panose="020F0502020204030203" pitchFamily="34" charset="0"/>
                </a:rPr>
                <a:t>1</a:t>
              </a:r>
              <a:endParaRPr lang="en-GB" sz="2400" b="1" dirty="0">
                <a:solidFill>
                  <a:srgbClr val="3B6BDD"/>
                </a:solidFill>
                <a:latin typeface="UTM Cookies" pitchFamily="18" charset="0"/>
                <a:cs typeface="Lato" panose="020F0502020204030203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7658" y="679349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Số</a:t>
              </a:r>
              <a:r>
                <a:rPr lang="en-GB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?</a:t>
              </a:r>
              <a:endPara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306" y="1515316"/>
            <a:ext cx="797432" cy="367330"/>
          </a:xfrm>
          <a:prstGeom prst="rect">
            <a:avLst/>
          </a:prstGeom>
          <a:noFill/>
        </p:spPr>
      </p:pic>
      <p:pic>
        <p:nvPicPr>
          <p:cNvPr id="307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525" y="862062"/>
            <a:ext cx="1460531" cy="1682543"/>
          </a:xfrm>
          <a:prstGeom prst="rect">
            <a:avLst/>
          </a:prstGeom>
          <a:noFill/>
        </p:spPr>
      </p:pic>
      <p:pic>
        <p:nvPicPr>
          <p:cNvPr id="4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74705" y="1286935"/>
            <a:ext cx="865616" cy="398739"/>
          </a:xfrm>
          <a:prstGeom prst="rect">
            <a:avLst/>
          </a:prstGeom>
          <a:noFill/>
        </p:spPr>
      </p:pic>
      <p:pic>
        <p:nvPicPr>
          <p:cNvPr id="4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7276" y="1839404"/>
            <a:ext cx="704662" cy="324597"/>
          </a:xfrm>
          <a:prstGeom prst="rect">
            <a:avLst/>
          </a:prstGeom>
          <a:noFill/>
        </p:spPr>
      </p:pic>
      <p:pic>
        <p:nvPicPr>
          <p:cNvPr id="4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990" y="3024340"/>
            <a:ext cx="1460531" cy="1682543"/>
          </a:xfrm>
          <a:prstGeom prst="rect">
            <a:avLst/>
          </a:prstGeom>
          <a:noFill/>
        </p:spPr>
      </p:pic>
      <p:pic>
        <p:nvPicPr>
          <p:cNvPr id="4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98232" y="3412996"/>
            <a:ext cx="605073" cy="278722"/>
          </a:xfrm>
          <a:prstGeom prst="rect">
            <a:avLst/>
          </a:prstGeom>
          <a:noFill/>
        </p:spPr>
      </p:pic>
      <p:pic>
        <p:nvPicPr>
          <p:cNvPr id="47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300" y="3648594"/>
            <a:ext cx="704662" cy="324597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50630" y="3864164"/>
            <a:ext cx="605073" cy="278722"/>
          </a:xfrm>
          <a:prstGeom prst="rect">
            <a:avLst/>
          </a:prstGeom>
          <a:noFill/>
        </p:spPr>
      </p:pic>
      <p:pic>
        <p:nvPicPr>
          <p:cNvPr id="50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771" y="4146497"/>
            <a:ext cx="864777" cy="398353"/>
          </a:xfrm>
          <a:prstGeom prst="rect">
            <a:avLst/>
          </a:prstGeom>
          <a:noFill/>
        </p:spPr>
      </p:pic>
      <p:pic>
        <p:nvPicPr>
          <p:cNvPr id="53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99968" y="3677594"/>
            <a:ext cx="797432" cy="367330"/>
          </a:xfrm>
          <a:prstGeom prst="rect">
            <a:avLst/>
          </a:prstGeom>
          <a:noFill/>
        </p:spPr>
      </p:pic>
      <p:sp>
        <p:nvSpPr>
          <p:cNvPr id="61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363469" y="2710386"/>
            <a:ext cx="760791" cy="350452"/>
          </a:xfrm>
          <a:prstGeom prst="rect">
            <a:avLst/>
          </a:prstGeom>
          <a:noFill/>
        </p:spPr>
      </p:pic>
      <p:pic>
        <p:nvPicPr>
          <p:cNvPr id="85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073064" y="2710386"/>
            <a:ext cx="760791" cy="350452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108585" y="2710386"/>
            <a:ext cx="760791" cy="350452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</p:grpSpPr>
        <p:sp>
          <p:nvSpPr>
            <p:cNvPr id="3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75996" y="3646349"/>
            <a:ext cx="446022" cy="471673"/>
            <a:chOff x="1975996" y="3646349"/>
            <a:chExt cx="446022" cy="4716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32352" y="2681286"/>
            <a:ext cx="405942" cy="416104"/>
            <a:chOff x="7632352" y="2681286"/>
            <a:chExt cx="405942" cy="416104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10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75996" y="3646349"/>
            <a:ext cx="446022" cy="483879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10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10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09" name="Rounded Rectangle 10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632352" y="2681286"/>
            <a:ext cx="405942" cy="425157"/>
            <a:chOff x="7632352" y="2681286"/>
            <a:chExt cx="405942" cy="425157"/>
          </a:xfrm>
        </p:grpSpPr>
        <p:sp>
          <p:nvSpPr>
            <p:cNvPr id="1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101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02967" y="2624008"/>
            <a:ext cx="639811" cy="469973"/>
          </a:xfrm>
          <a:prstGeom prst="rect">
            <a:avLst/>
          </a:prstGeom>
          <a:noFill/>
        </p:spPr>
      </p:pic>
      <p:pic>
        <p:nvPicPr>
          <p:cNvPr id="10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2563" y="2624008"/>
            <a:ext cx="639811" cy="469973"/>
          </a:xfrm>
          <a:prstGeom prst="rect">
            <a:avLst/>
          </a:prstGeom>
          <a:noFill/>
        </p:spPr>
      </p:pic>
      <p:sp>
        <p:nvSpPr>
          <p:cNvPr id="104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48084" y="2624008"/>
            <a:ext cx="639811" cy="469973"/>
          </a:xfrm>
          <a:prstGeom prst="rect">
            <a:avLst/>
          </a:prstGeom>
          <a:noFill/>
        </p:spPr>
      </p:pic>
      <p:pic>
        <p:nvPicPr>
          <p:cNvPr id="10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9286" y="3695264"/>
            <a:ext cx="639811" cy="469973"/>
          </a:xfrm>
          <a:prstGeom prst="rect">
            <a:avLst/>
          </a:prstGeom>
          <a:noFill/>
        </p:spPr>
      </p:pic>
      <p:pic>
        <p:nvPicPr>
          <p:cNvPr id="10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726" y="1475656"/>
            <a:ext cx="639811" cy="469973"/>
          </a:xfrm>
          <a:prstGeom prst="rect">
            <a:avLst/>
          </a:prstGeom>
          <a:noFill/>
        </p:spPr>
      </p:pic>
      <p:pic>
        <p:nvPicPr>
          <p:cNvPr id="125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0000" y="1029125"/>
            <a:ext cx="1609344" cy="1363035"/>
          </a:xfrm>
          <a:prstGeom prst="rect">
            <a:avLst/>
          </a:prstGeom>
          <a:noFill/>
        </p:spPr>
      </p:pic>
      <p:pic>
        <p:nvPicPr>
          <p:cNvPr id="1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4044" y="1749357"/>
            <a:ext cx="575666" cy="422855"/>
          </a:xfrm>
          <a:prstGeom prst="rect">
            <a:avLst/>
          </a:prstGeom>
          <a:noFill/>
        </p:spPr>
      </p:pic>
      <p:pic>
        <p:nvPicPr>
          <p:cNvPr id="1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9921" y="1365565"/>
            <a:ext cx="726341" cy="533533"/>
          </a:xfrm>
          <a:prstGeom prst="rect">
            <a:avLst/>
          </a:prstGeom>
          <a:noFill/>
        </p:spPr>
      </p:pic>
      <p:pic>
        <p:nvPicPr>
          <p:cNvPr id="1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56675" y="1365565"/>
            <a:ext cx="431934" cy="317277"/>
          </a:xfrm>
          <a:prstGeom prst="rect">
            <a:avLst/>
          </a:prstGeom>
          <a:noFill/>
        </p:spPr>
      </p:pic>
      <p:pic>
        <p:nvPicPr>
          <p:cNvPr id="13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70" y="3248733"/>
            <a:ext cx="1609344" cy="1363035"/>
          </a:xfrm>
          <a:prstGeom prst="rect">
            <a:avLst/>
          </a:prstGeom>
          <a:noFill/>
        </p:spPr>
      </p:pic>
      <p:pic>
        <p:nvPicPr>
          <p:cNvPr id="13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52673" y="3990758"/>
            <a:ext cx="521348" cy="382956"/>
          </a:xfrm>
          <a:prstGeom prst="rect">
            <a:avLst/>
          </a:prstGeom>
          <a:noFill/>
        </p:spPr>
      </p:pic>
      <p:pic>
        <p:nvPicPr>
          <p:cNvPr id="13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196" y="3562261"/>
            <a:ext cx="461728" cy="339162"/>
          </a:xfrm>
          <a:prstGeom prst="rect">
            <a:avLst/>
          </a:prstGeom>
          <a:noFill/>
        </p:spPr>
      </p:pic>
      <p:pic>
        <p:nvPicPr>
          <p:cNvPr id="13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40058" y="3569106"/>
            <a:ext cx="575666" cy="422855"/>
          </a:xfrm>
          <a:prstGeom prst="rect">
            <a:avLst/>
          </a:prstGeom>
          <a:noFill/>
        </p:spPr>
      </p:pic>
      <p:pic>
        <p:nvPicPr>
          <p:cNvPr id="140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090183" y="4079012"/>
            <a:ext cx="412693" cy="303144"/>
          </a:xfrm>
          <a:prstGeom prst="rect">
            <a:avLst/>
          </a:prstGeom>
          <a:noFill/>
        </p:spPr>
      </p:pic>
      <p:sp>
        <p:nvSpPr>
          <p:cNvPr id="4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81332" y="1491380"/>
            <a:ext cx="446022" cy="455311"/>
            <a:chOff x="281332" y="1491380"/>
            <a:chExt cx="446022" cy="455311"/>
          </a:xfrm>
        </p:grpSpPr>
        <p:sp>
          <p:nvSpPr>
            <p:cNvPr id="30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75994" y="3710988"/>
            <a:ext cx="446022" cy="475473"/>
            <a:chOff x="1975994" y="3710988"/>
            <a:chExt cx="446022" cy="4754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97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99" name="Rounded Rectangle 9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32352" y="2681286"/>
            <a:ext cx="405942" cy="427393"/>
            <a:chOff x="7632352" y="2681286"/>
            <a:chExt cx="405942" cy="427393"/>
          </a:xfrm>
        </p:grpSpPr>
        <p:sp>
          <p:nvSpPr>
            <p:cNvPr id="10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81332" y="1491380"/>
            <a:ext cx="446022" cy="466600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83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75994" y="3710988"/>
            <a:ext cx="446022" cy="472641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86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89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5539" y="2675998"/>
            <a:ext cx="405942" cy="430446"/>
            <a:chOff x="5585539" y="2675998"/>
            <a:chExt cx="405942" cy="430446"/>
          </a:xfrm>
        </p:grpSpPr>
        <p:sp>
          <p:nvSpPr>
            <p:cNvPr id="92" name="Rounded Rectangle 91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65876" y="2728112"/>
            <a:ext cx="766729" cy="331963"/>
          </a:xfrm>
          <a:prstGeom prst="rect">
            <a:avLst/>
          </a:prstGeom>
          <a:noFill/>
        </p:spPr>
      </p:pic>
      <p:pic>
        <p:nvPicPr>
          <p:cNvPr id="6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75473" y="2728112"/>
            <a:ext cx="766729" cy="331963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20047" y="2728112"/>
            <a:ext cx="766729" cy="331963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004" y="3177766"/>
            <a:ext cx="1609344" cy="1508760"/>
          </a:xfrm>
          <a:prstGeom prst="rect">
            <a:avLst/>
          </a:prstGeom>
          <a:noFill/>
        </p:spPr>
      </p:pic>
      <p:pic>
        <p:nvPicPr>
          <p:cNvPr id="7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55" y="3545521"/>
            <a:ext cx="823715" cy="389781"/>
          </a:xfrm>
          <a:prstGeom prst="rect">
            <a:avLst/>
          </a:prstGeom>
          <a:noFill/>
        </p:spPr>
      </p:pic>
      <p:pic>
        <p:nvPicPr>
          <p:cNvPr id="7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7970" y="4144581"/>
            <a:ext cx="600924" cy="290370"/>
          </a:xfrm>
          <a:prstGeom prst="rect">
            <a:avLst/>
          </a:prstGeom>
          <a:noFill/>
        </p:spPr>
      </p:pic>
      <p:pic>
        <p:nvPicPr>
          <p:cNvPr id="7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00182" y="3854842"/>
            <a:ext cx="698383" cy="330474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7461" y="3766165"/>
            <a:ext cx="766729" cy="331963"/>
          </a:xfrm>
          <a:prstGeom prst="rect">
            <a:avLst/>
          </a:prstGeom>
          <a:noFill/>
        </p:spPr>
      </p:pic>
      <p:pic>
        <p:nvPicPr>
          <p:cNvPr id="52" name="Picture 5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2070" y="959668"/>
            <a:ext cx="1604876" cy="1505594"/>
          </a:xfrm>
          <a:prstGeom prst="rect">
            <a:avLst/>
          </a:prstGeom>
          <a:noFill/>
        </p:spPr>
      </p:pic>
      <p:pic>
        <p:nvPicPr>
          <p:cNvPr id="5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6635" y="1281408"/>
            <a:ext cx="623061" cy="249348"/>
          </a:xfrm>
          <a:prstGeom prst="rect">
            <a:avLst/>
          </a:prstGeom>
          <a:noFill/>
        </p:spPr>
      </p:pic>
      <p:pic>
        <p:nvPicPr>
          <p:cNvPr id="5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5278" y="1704696"/>
            <a:ext cx="630212" cy="298419"/>
          </a:xfrm>
          <a:prstGeom prst="rect">
            <a:avLst/>
          </a:prstGeom>
          <a:noFill/>
        </p:spPr>
      </p:pic>
      <p:pic>
        <p:nvPicPr>
          <p:cNvPr id="58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979386" flipH="1">
            <a:off x="2676394" y="1264888"/>
            <a:ext cx="549849" cy="265871"/>
          </a:xfrm>
          <a:prstGeom prst="rect">
            <a:avLst/>
          </a:prstGeom>
          <a:noFill/>
        </p:spPr>
      </p:pic>
      <p:pic>
        <p:nvPicPr>
          <p:cNvPr id="5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613843" y="1603151"/>
            <a:ext cx="662474" cy="313695"/>
          </a:xfrm>
          <a:prstGeom prst="rect">
            <a:avLst/>
          </a:prstGeom>
          <a:noFill/>
        </p:spPr>
      </p:pic>
      <p:pic>
        <p:nvPicPr>
          <p:cNvPr id="6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447526" y="1997281"/>
            <a:ext cx="540741" cy="256052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5408" y="1546484"/>
            <a:ext cx="766729" cy="331963"/>
          </a:xfrm>
          <a:prstGeom prst="rect">
            <a:avLst/>
          </a:prstGeom>
          <a:noFill/>
        </p:spPr>
      </p:pic>
      <p:sp>
        <p:nvSpPr>
          <p:cNvPr id="8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75994" y="3712884"/>
            <a:ext cx="446022" cy="459456"/>
            <a:chOff x="1975994" y="3712884"/>
            <a:chExt cx="446022" cy="459456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32352" y="2681286"/>
            <a:ext cx="405942" cy="413868"/>
            <a:chOff x="7632352" y="2681286"/>
            <a:chExt cx="405942" cy="413868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81332" y="1493203"/>
            <a:ext cx="446022" cy="464918"/>
            <a:chOff x="281332" y="1493203"/>
            <a:chExt cx="446022" cy="464918"/>
          </a:xfrm>
        </p:grpSpPr>
        <p:sp>
          <p:nvSpPr>
            <p:cNvPr id="102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332" y="1493203"/>
            <a:ext cx="446022" cy="46254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120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12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29" name="Rounded Rectangle 12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1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975994" y="3712884"/>
            <a:ext cx="446022" cy="468509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135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4422771" y="95603"/>
            <a:ext cx="3638887" cy="4955921"/>
            <a:chOff x="4422771" y="95603"/>
            <a:chExt cx="3638887" cy="4955921"/>
          </a:xfrm>
        </p:grpSpPr>
        <p:pic>
          <p:nvPicPr>
            <p:cNvPr id="65" name="Picture 2" descr="F:\AAA-PDF-SGK\B5-H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4972050" y="108585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75860" y="287274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75860" y="471297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04710" y="107654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97090" y="285200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5660" y="470366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395" y="74461"/>
            <a:ext cx="2060194" cy="92413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420574" y="1437358"/>
            <a:ext cx="392022" cy="392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812596" y="1436829"/>
            <a:ext cx="542645" cy="392536"/>
          </a:xfrm>
          <a:prstGeom prst="rect">
            <a:avLst/>
          </a:prstGeom>
          <a:noFill/>
        </p:spPr>
        <p:txBody>
          <a:bodyPr wrap="none" lIns="68598" tIns="34299" rIns="68598" bIns="34299" rtlCol="0">
            <a:spAutoFit/>
          </a:bodyPr>
          <a:lstStyle/>
          <a:p>
            <a:r>
              <a:rPr lang="en-GB" sz="21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</p:spTree>
    <p:extLst>
      <p:ext uri="{BB962C8B-B14F-4D97-AF65-F5344CB8AC3E}">
        <p14:creationId xmlns:p14="http://schemas.microsoft.com/office/powerpoint/2010/main" xmlns="" val="4097317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442" y="68506"/>
            <a:ext cx="2060194" cy="9241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420574" y="1437358"/>
            <a:ext cx="392022" cy="392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812596" y="1436829"/>
            <a:ext cx="542645" cy="392536"/>
          </a:xfrm>
          <a:prstGeom prst="rect">
            <a:avLst/>
          </a:prstGeom>
          <a:noFill/>
        </p:spPr>
        <p:txBody>
          <a:bodyPr wrap="none" lIns="68598" tIns="34299" rIns="68598" bIns="34299" rtlCol="0">
            <a:spAutoFit/>
          </a:bodyPr>
          <a:lstStyle/>
          <a:p>
            <a:r>
              <a:rPr lang="en-GB" sz="21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189" y="647093"/>
            <a:ext cx="1514812" cy="1450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8" y="2586835"/>
            <a:ext cx="1600555" cy="1450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1888056" y="2579689"/>
            <a:ext cx="1702603" cy="1464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5707987" y="2572544"/>
            <a:ext cx="1570177" cy="1479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3798022" y="2579689"/>
            <a:ext cx="1702603" cy="1464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7485526" y="2572544"/>
            <a:ext cx="1570177" cy="147902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616585" y="3666699"/>
            <a:ext cx="583982" cy="30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2411635" y="3659553"/>
            <a:ext cx="583982" cy="30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4449656" y="3623823"/>
            <a:ext cx="597964" cy="30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6194094" y="3650025"/>
            <a:ext cx="597964" cy="30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7984982" y="3642283"/>
            <a:ext cx="597964" cy="30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3463184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423788326_bb1b40e3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-115928" y="144631"/>
            <a:ext cx="9147176" cy="8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2023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400" u="sng" dirty="0" err="1" smtClean="0">
                <a:latin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endParaRPr lang="en-US" sz="2800" dirty="0">
              <a:latin typeface="Times New Roman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800850" y="990497"/>
            <a:ext cx="525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Bài 5</a:t>
            </a:r>
            <a:r>
              <a:rPr lang="vi-VN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:</a:t>
            </a:r>
            <a:r>
              <a:rPr lang="en-US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Mấy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mấy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ea typeface="UVnAvant-Narrow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8150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2" r="12648"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9372" y="923020"/>
            <a:ext cx="5772567" cy="2221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thúc!</a:t>
            </a:r>
          </a:p>
          <a:p>
            <a:pPr algn="ctr">
              <a:defRPr/>
            </a:pP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826042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1476" y="428559"/>
            <a:ext cx="7870854" cy="21439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en-US" sz="4800" dirty="0" smtClean="0">
                <a:latin typeface=".VnTimeH" pitchFamily="34" charset="0"/>
              </a:rPr>
              <a:t/>
            </a:r>
            <a:br>
              <a:rPr lang="en-US" sz="4800" dirty="0" smtClean="0">
                <a:latin typeface=".VnTimeH" pitchFamily="34" charset="0"/>
              </a:rPr>
            </a:br>
            <a:endParaRPr lang="en-US" sz="4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y2mate.com - thay_co_cho_em_mua_xuan_be_khanh_ngoc_OD77jfz5c6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628" y="3797853"/>
            <a:ext cx="1367313" cy="102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8069" y="1495906"/>
            <a:ext cx="7611035" cy="1579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4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6509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423788326_bb1b40e3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-115928" y="144631"/>
            <a:ext cx="5557504" cy="108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latin typeface="Times New Roman" pitchFamily="18" charset="0"/>
              </a:rPr>
              <a:t>&gt;, &lt;, =?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346135" y="1313226"/>
            <a:ext cx="52548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   5....5               3….5</a:t>
            </a:r>
          </a:p>
          <a:p>
            <a:pPr algn="ctr" eaLnBrk="1" hangingPunct="1"/>
            <a:r>
              <a:rPr lang="en-US" altLang="en-US" sz="40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1….0              4….2</a:t>
            </a:r>
          </a:p>
          <a:p>
            <a:pPr algn="ctr" eaLnBrk="1" hangingPunct="1"/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ea typeface="UVnAvant-Narrow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8594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423788326_bb1b40e3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-115928" y="144631"/>
            <a:ext cx="9147176" cy="8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2023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400" u="sng" dirty="0" err="1" smtClean="0">
                <a:latin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endParaRPr lang="en-US" sz="2800" dirty="0">
              <a:latin typeface="Times New Roman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800850" y="990497"/>
            <a:ext cx="525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Bài 5</a:t>
            </a:r>
            <a:r>
              <a:rPr lang="vi-VN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:</a:t>
            </a:r>
            <a:r>
              <a:rPr lang="en-US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Mấy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mấy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ea typeface="UVnAvant-Narrow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1093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2618591" y="-924274"/>
            <a:ext cx="7315200" cy="10313554"/>
            <a:chOff x="2618591" y="-924274"/>
            <a:chExt cx="7315200" cy="10313554"/>
          </a:xfrm>
        </p:grpSpPr>
        <p:pic>
          <p:nvPicPr>
            <p:cNvPr id="61" name="Picture 3" descr="F:\AAA-PDF-SGK\B5-K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591" y="-924274"/>
              <a:ext cx="7315200" cy="10313554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5141164" y="287381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62935" y="3296807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39066" y="329058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64486" y="329369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64487" y="286448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4" name="Picture 2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8304" y="1123559"/>
            <a:ext cx="1134205" cy="972896"/>
          </a:xfrm>
          <a:prstGeom prst="rect">
            <a:avLst/>
          </a:prstGeom>
          <a:noFill/>
        </p:spPr>
      </p:pic>
      <p:pic>
        <p:nvPicPr>
          <p:cNvPr id="35" name="Picture 4" descr="F:\AAA-LÀM ẢNH SLIDE\Bai5-K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081" y="1563004"/>
            <a:ext cx="331571" cy="180042"/>
          </a:xfrm>
          <a:prstGeom prst="rect">
            <a:avLst/>
          </a:prstGeom>
          <a:noFill/>
        </p:spPr>
      </p:pic>
      <p:pic>
        <p:nvPicPr>
          <p:cNvPr id="36" name="Picture 4" descr="F:\AAA-LÀM ẢNH SLIDE\Bai5-K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49685" y="1471937"/>
            <a:ext cx="435250" cy="231447"/>
          </a:xfrm>
          <a:prstGeom prst="rect">
            <a:avLst/>
          </a:prstGeom>
          <a:noFill/>
        </p:spPr>
      </p:pic>
      <p:pic>
        <p:nvPicPr>
          <p:cNvPr id="37" name="Picture 4" descr="F:\AAA-LÀM ẢNH SLIDE\Bai5-K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6329" y="1783507"/>
            <a:ext cx="359673" cy="138472"/>
          </a:xfrm>
          <a:prstGeom prst="rect">
            <a:avLst/>
          </a:prstGeom>
          <a:noFill/>
        </p:spPr>
      </p:pic>
      <p:pic>
        <p:nvPicPr>
          <p:cNvPr id="42" name="Picture 6" descr="F:\AAA-LÀM ẢNH SLIDE\Bai5-KP-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249" y="2951002"/>
            <a:ext cx="999022" cy="1422604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3735" y="3335347"/>
            <a:ext cx="1126748" cy="1038259"/>
          </a:xfrm>
          <a:prstGeom prst="rect">
            <a:avLst/>
          </a:prstGeom>
          <a:noFill/>
        </p:spPr>
      </p:pic>
      <p:pic>
        <p:nvPicPr>
          <p:cNvPr id="50" name="Picture 4" descr="F:\AAA-LÀM ẢNH SLIDE\Bai5-K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3752" y="3630721"/>
            <a:ext cx="497357" cy="224930"/>
          </a:xfrm>
          <a:prstGeom prst="rect">
            <a:avLst/>
          </a:prstGeom>
          <a:noFill/>
        </p:spPr>
      </p:pic>
      <p:pic>
        <p:nvPicPr>
          <p:cNvPr id="51" name="Picture 4" descr="F:\AAA-LÀM ẢNH SLIDE\Bai5-K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307273" y="3927016"/>
            <a:ext cx="432388" cy="246996"/>
          </a:xfrm>
          <a:prstGeom prst="rect">
            <a:avLst/>
          </a:prstGeom>
          <a:noFill/>
        </p:spPr>
      </p:pic>
      <p:pic>
        <p:nvPicPr>
          <p:cNvPr id="54" name="Picture 8" descr="F:\AAA-LÀM ẢNH SLIDE\Bai5-KP-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2153" y="680037"/>
            <a:ext cx="1409204" cy="1412062"/>
          </a:xfrm>
          <a:prstGeom prst="rect">
            <a:avLst/>
          </a:prstGeom>
          <a:noFill/>
        </p:spPr>
      </p:pic>
      <p:pic>
        <p:nvPicPr>
          <p:cNvPr id="8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379080" y="2700279"/>
            <a:ext cx="675483" cy="359197"/>
          </a:xfrm>
          <a:prstGeom prst="rect">
            <a:avLst/>
          </a:prstGeom>
          <a:noFill/>
        </p:spPr>
      </p:pic>
      <p:pic>
        <p:nvPicPr>
          <p:cNvPr id="96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088004" y="2694943"/>
            <a:ext cx="675483" cy="359190"/>
          </a:xfrm>
          <a:prstGeom prst="rect">
            <a:avLst/>
          </a:prstGeom>
          <a:noFill/>
        </p:spPr>
      </p:pic>
      <p:sp>
        <p:nvSpPr>
          <p:cNvPr id="12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134817" y="2700243"/>
            <a:ext cx="675483" cy="359192"/>
          </a:xfrm>
          <a:prstGeom prst="rect">
            <a:avLst/>
          </a:prstGeom>
          <a:noFill/>
        </p:spPr>
      </p:pic>
      <p:sp>
        <p:nvSpPr>
          <p:cNvPr id="134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25"/>
          <p:cNvGrpSpPr/>
          <p:nvPr/>
        </p:nvGrpSpPr>
        <p:grpSpPr>
          <a:xfrm>
            <a:off x="3876610" y="2681314"/>
            <a:ext cx="405942" cy="415728"/>
            <a:chOff x="3876610" y="2681314"/>
            <a:chExt cx="405942" cy="415728"/>
          </a:xfrm>
        </p:grpSpPr>
        <p:sp>
          <p:nvSpPr>
            <p:cNvPr id="81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31737" y="2702128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94" name="Rounded Rectangle 93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85100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27"/>
          <p:cNvGrpSpPr/>
          <p:nvPr/>
        </p:nvGrpSpPr>
        <p:grpSpPr>
          <a:xfrm>
            <a:off x="7632347" y="2681278"/>
            <a:ext cx="405942" cy="412707"/>
            <a:chOff x="7632347" y="2681278"/>
            <a:chExt cx="405942" cy="412707"/>
          </a:xfrm>
        </p:grpSpPr>
        <p:sp>
          <p:nvSpPr>
            <p:cNvPr id="131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699071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696172" y="2258085"/>
            <a:ext cx="1947437" cy="308206"/>
            <a:chOff x="696172" y="2258085"/>
            <a:chExt cx="1947437" cy="308206"/>
          </a:xfrm>
        </p:grpSpPr>
        <p:sp>
          <p:nvSpPr>
            <p:cNvPr id="3" name="Content Placeholder 2">
              <a:extLst>
                <a:ext uri="{FF2B5EF4-FFF2-40B4-BE49-F238E27FC236}">
                  <a16:creationId xmlns=""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6172" y="2281827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Mai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  <a:endParaRPr lang="en-GB" sz="1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6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4009" y="2258085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9" name="Group 123"/>
          <p:cNvGrpSpPr/>
          <p:nvPr/>
        </p:nvGrpSpPr>
        <p:grpSpPr>
          <a:xfrm>
            <a:off x="1632864" y="2241812"/>
            <a:ext cx="348319" cy="356293"/>
            <a:chOff x="1632864" y="2241812"/>
            <a:chExt cx="348319" cy="356293"/>
          </a:xfrm>
        </p:grpSpPr>
        <p:sp>
          <p:nvSpPr>
            <p:cNvPr id="45" name="Rounded Rectangle 44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0066" y="2259247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05"/>
          <p:cNvGrpSpPr/>
          <p:nvPr/>
        </p:nvGrpSpPr>
        <p:grpSpPr>
          <a:xfrm>
            <a:off x="694665" y="4528983"/>
            <a:ext cx="1947437" cy="308206"/>
            <a:chOff x="694665" y="4528983"/>
            <a:chExt cx="1947437" cy="308206"/>
          </a:xfrm>
        </p:grpSpPr>
        <p:sp>
          <p:nvSpPr>
            <p:cNvPr id="68" name="Content Placeholder 2">
              <a:extLst>
                <a:ext uri="{FF2B5EF4-FFF2-40B4-BE49-F238E27FC236}">
                  <a16:creationId xmlns=""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4665" y="4552725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Nam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  <a:endParaRPr lang="en-GB" sz="1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7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2502" y="4528983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11" name="Group 124"/>
          <p:cNvGrpSpPr/>
          <p:nvPr/>
        </p:nvGrpSpPr>
        <p:grpSpPr>
          <a:xfrm>
            <a:off x="1631357" y="4512710"/>
            <a:ext cx="348319" cy="348321"/>
            <a:chOff x="1631357" y="4512710"/>
            <a:chExt cx="348319" cy="348321"/>
          </a:xfrm>
        </p:grpSpPr>
        <p:sp>
          <p:nvSpPr>
            <p:cNvPr id="46" name="Rounded Rectangle 45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58560" y="4521095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1632865" y="2241812"/>
            <a:ext cx="348319" cy="354057"/>
            <a:chOff x="1632864" y="2241812"/>
            <a:chExt cx="348319" cy="354057"/>
          </a:xfrm>
          <a:noFill/>
        </p:grpSpPr>
        <p:sp>
          <p:nvSpPr>
            <p:cNvPr id="76" name="Rounded Rectangle 75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9119" y="2257011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chemeClr val="bg1">
                      <a:lumMod val="95000"/>
                    </a:schemeClr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>
            <a:off x="1628271" y="4513160"/>
            <a:ext cx="359555" cy="348321"/>
            <a:chOff x="1631357" y="4512710"/>
            <a:chExt cx="348319" cy="348321"/>
          </a:xfrm>
          <a:solidFill>
            <a:schemeClr val="accent2"/>
          </a:solidFill>
        </p:grpSpPr>
        <p:sp>
          <p:nvSpPr>
            <p:cNvPr id="122" name="Rounded Rectangle 121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7613" y="4518859"/>
              <a:ext cx="202657" cy="338858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0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76610" y="2681314"/>
            <a:ext cx="405942" cy="427017"/>
            <a:chOff x="3876610" y="2681314"/>
            <a:chExt cx="405942" cy="427017"/>
          </a:xfrm>
        </p:grpSpPr>
        <p:sp>
          <p:nvSpPr>
            <p:cNvPr id="64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3026" y="2713417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67" name="Rounded Rectangle 66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3811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632347" y="2681278"/>
            <a:ext cx="405942" cy="423996"/>
            <a:chOff x="7632347" y="2681278"/>
            <a:chExt cx="405942" cy="423996"/>
          </a:xfrm>
        </p:grpSpPr>
        <p:sp>
          <p:nvSpPr>
            <p:cNvPr id="72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71036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593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546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80396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588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1832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88923" y="2043571"/>
            <a:ext cx="619633" cy="284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72485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812E-7 -4.60352E-6 L -3.81812E-7 -4.60352E-6 C 0.00191 -0.00185 0.00348 -0.00432 0.00573 -0.00494 C 0.00799 -0.00586 0.01059 -0.00555 0.01285 -0.0037 C 0.01354 -0.00339 0.01285 -0.00031 0.01215 -4.60352E-6 C 0.00834 0.00124 0.00191 -4.60352E-6 -3.81812E-7 -4.60352E-6 Z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6123E-6 -1.28047E-6 L -5.66123E-6 -1.28047E-6 L 0.02568 0.00124 C 0.02655 0.00154 0.02585 0.00586 0.02499 0.00617 C 0.02117 0.00741 0.01735 0.00555 0.01353 0.00494 C 0.01249 0.00463 0.01145 0.00463 0.01058 0.0037 C 0.00902 0.00247 0.00468 -0.00216 0.00642 -0.00123 L 0.0085 -1.28047E-6 C 0.00867 0.00124 0.00867 0.00278 0.00919 0.0037 C 0.01075 0.00648 0.0144 0.00401 0.01561 0.0037 C 0.01631 0.00309 0.01874 -0.00031 0.01995 -1.28047E-6 C 0.02065 0.00031 0.02082 0.00154 0.02134 0.00247 L 0.017 0.00247 " pathEditMode="relative" ptsTypes="AAAAAAAAAAAAA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36E-6 -6.99167E-6 L -1.99236E-6 -6.99167E-6 C 0.00261 -0.00093 0.00521 -0.00155 0.00781 -0.00278 C 0.00903 -0.0034 0.01007 -0.00463 0.01146 -0.00525 C 0.01701 -0.00803 0.01979 -0.00803 0.02569 -0.00895 C 0.03055 -0.01111 0.03263 -0.01266 0.03923 -0.00895 C 0.04027 -0.00864 0.03975 -0.00556 0.04009 -0.00402 C 0.03471 -0.00093 0.04009 -0.0034 0.02933 -0.00402 C 0.02239 -0.00432 0.01545 -0.00402 0.00851 -0.00402 L 0.00781 -6.99167E-6 L 0.00781 -0.00278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05E-6 3.42487E-6 L -4.18605E-6 3.42487E-6 C -0.00225 -0.00062 -0.00433 -0.00124 -0.00642 -0.00124 C -0.01943 -0.00124 -0.01718 -0.00185 -0.02429 0.00123 C -0.02464 0.00185 -0.02828 0.00524 -0.02776 0.0074 C -0.02742 0.00925 -0.02585 0.00925 -0.02499 0.01018 C -0.02134 0.00925 -0.01787 0.00864 -0.01423 0.0074 C -0.01145 0.00678 -0.0118 0.00617 -0.00937 0.00493 C -0.00746 0.00401 -0.00555 0.00247 -0.00364 0.00247 L -4.18605E-6 3.42487E-6 Z " pathEditMode="relative" ptsTypes="AAAAAAAAAA">
                                      <p:cBhvr>
                                        <p:cTn id="1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8 -5.89324E-7 L 1.73551E-8 -5.89324E-7 C -0.00225 0.00062 -0.00451 0.00093 -0.00642 0.00247 C -0.00798 0.0034 -0.01023 0.00802 -0.01145 0.01018 C -0.01162 0.01142 -0.01249 0.01265 -0.01214 0.01389 C -0.01128 0.01666 -0.00867 0.0145 -0.00781 0.01389 L -0.00503 0.00617 C -0.00451 0.00494 -0.00399 0.0037 -0.00364 0.00247 L 1.73551E-8 -5.89324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8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681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40531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723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967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49058" y="2043571"/>
            <a:ext cx="619633" cy="284381"/>
          </a:xfrm>
          <a:prstGeom prst="rect">
            <a:avLst/>
          </a:prstGeom>
          <a:noFill/>
        </p:spPr>
      </p:pic>
      <p:grpSp>
        <p:nvGrpSpPr>
          <p:cNvPr id="3" name="Group 111"/>
          <p:cNvGrpSpPr/>
          <p:nvPr/>
        </p:nvGrpSpPr>
        <p:grpSpPr>
          <a:xfrm>
            <a:off x="890732" y="3725799"/>
            <a:ext cx="348319" cy="349101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12"/>
          <p:cNvGrpSpPr/>
          <p:nvPr/>
        </p:nvGrpSpPr>
        <p:grpSpPr>
          <a:xfrm>
            <a:off x="898284" y="4137843"/>
            <a:ext cx="348319" cy="352013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116"/>
          <p:cNvGrpSpPr/>
          <p:nvPr/>
        </p:nvGrpSpPr>
        <p:grpSpPr>
          <a:xfrm>
            <a:off x="4968997" y="3305984"/>
            <a:ext cx="523271" cy="523274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6334467" y="3306356"/>
            <a:ext cx="523271" cy="523273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7347188" y="3305984"/>
            <a:ext cx="523271" cy="523274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4968997" y="3939703"/>
            <a:ext cx="523271" cy="523274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23"/>
          <p:cNvGrpSpPr/>
          <p:nvPr/>
        </p:nvGrpSpPr>
        <p:grpSpPr>
          <a:xfrm>
            <a:off x="6334467" y="3940075"/>
            <a:ext cx="523271" cy="523273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124"/>
          <p:cNvGrpSpPr/>
          <p:nvPr/>
        </p:nvGrpSpPr>
        <p:grpSpPr>
          <a:xfrm>
            <a:off x="7347188" y="3939703"/>
            <a:ext cx="523271" cy="523274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1"/>
          <p:cNvGrpSpPr/>
          <p:nvPr/>
        </p:nvGrpSpPr>
        <p:grpSpPr>
          <a:xfrm>
            <a:off x="876529" y="3708869"/>
            <a:ext cx="368165" cy="387307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112"/>
          <p:cNvGrpSpPr/>
          <p:nvPr/>
        </p:nvGrpSpPr>
        <p:grpSpPr>
          <a:xfrm>
            <a:off x="884081" y="4136104"/>
            <a:ext cx="368166" cy="368168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188"/>
          <p:cNvGrpSpPr/>
          <p:nvPr/>
        </p:nvGrpSpPr>
        <p:grpSpPr>
          <a:xfrm>
            <a:off x="6340110" y="3311999"/>
            <a:ext cx="523271" cy="523273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191"/>
          <p:cNvGrpSpPr/>
          <p:nvPr/>
        </p:nvGrpSpPr>
        <p:grpSpPr>
          <a:xfrm>
            <a:off x="7352831" y="3311627"/>
            <a:ext cx="523271" cy="523274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6" name="Group 194"/>
          <p:cNvGrpSpPr/>
          <p:nvPr/>
        </p:nvGrpSpPr>
        <p:grpSpPr>
          <a:xfrm>
            <a:off x="4974640" y="3945346"/>
            <a:ext cx="523271" cy="523274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97"/>
          <p:cNvGrpSpPr/>
          <p:nvPr/>
        </p:nvGrpSpPr>
        <p:grpSpPr>
          <a:xfrm>
            <a:off x="6340110" y="3945718"/>
            <a:ext cx="523271" cy="523273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200"/>
          <p:cNvGrpSpPr/>
          <p:nvPr/>
        </p:nvGrpSpPr>
        <p:grpSpPr>
          <a:xfrm>
            <a:off x="7352831" y="3945346"/>
            <a:ext cx="523271" cy="523274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206"/>
          <p:cNvGrpSpPr/>
          <p:nvPr/>
        </p:nvGrpSpPr>
        <p:grpSpPr>
          <a:xfrm>
            <a:off x="4974640" y="3311627"/>
            <a:ext cx="523271" cy="523274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-42142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241920" y="3769012"/>
            <a:ext cx="1953968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hồng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249472" y="4183968"/>
            <a:ext cx="2018844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vàng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217816" y="581990"/>
            <a:ext cx="2553128" cy="1062784"/>
            <a:chOff x="6594047" y="1955549"/>
            <a:chExt cx="2553128" cy="1062784"/>
          </a:xfrm>
        </p:grpSpPr>
        <p:sp>
          <p:nvSpPr>
            <p:cNvPr id="71" name="Oval Callout 70"/>
            <p:cNvSpPr/>
            <p:nvPr/>
          </p:nvSpPr>
          <p:spPr>
            <a:xfrm>
              <a:off x="6844422" y="2000815"/>
              <a:ext cx="1892173" cy="986828"/>
            </a:xfrm>
            <a:prstGeom prst="wedgeEllipseCallou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loud Callout 71"/>
            <p:cNvSpPr/>
            <p:nvPr/>
          </p:nvSpPr>
          <p:spPr>
            <a:xfrm>
              <a:off x="6594047" y="1955549"/>
              <a:ext cx="2553128" cy="1062784"/>
            </a:xfrm>
            <a:prstGeom prst="cloud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5 con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endPara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 con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 con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3" name="Picture 2" descr="F:\AAA-LÀM ẢNH SLIDE\Bai5-HĐ2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710570" y="1170436"/>
            <a:ext cx="1483066" cy="1865029"/>
          </a:xfrm>
          <a:prstGeom prst="rect">
            <a:avLst/>
          </a:prstGeom>
          <a:noFill/>
        </p:spPr>
      </p:pic>
      <p:grpSp>
        <p:nvGrpSpPr>
          <p:cNvPr id="76" name="Group 56"/>
          <p:cNvGrpSpPr/>
          <p:nvPr/>
        </p:nvGrpSpPr>
        <p:grpSpPr>
          <a:xfrm>
            <a:off x="6622876" y="1994330"/>
            <a:ext cx="1201464" cy="1030589"/>
            <a:chOff x="4107115" y="3137418"/>
            <a:chExt cx="2372210" cy="2034829"/>
          </a:xfrm>
        </p:grpSpPr>
        <p:pic>
          <p:nvPicPr>
            <p:cNvPr id="77" name="Picture 4" descr="F:\AAA-LÀM ẢNH SLIDE\Bai5-HĐ-1c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07115" y="3137418"/>
              <a:ext cx="2372210" cy="2034829"/>
            </a:xfrm>
            <a:prstGeom prst="rect">
              <a:avLst/>
            </a:prstGeom>
            <a:noFill/>
          </p:spPr>
        </p:pic>
        <p:pic>
          <p:nvPicPr>
            <p:cNvPr id="81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3629" y="3643046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2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5553302" y="4510658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3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42693" y="4104174"/>
              <a:ext cx="1243294" cy="570610"/>
            </a:xfrm>
            <a:prstGeom prst="rect">
              <a:avLst/>
            </a:prstGeom>
            <a:noFill/>
          </p:spPr>
        </p:pic>
        <p:pic>
          <p:nvPicPr>
            <p:cNvPr id="85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58881" y="3731473"/>
              <a:ext cx="565793" cy="259671"/>
            </a:xfrm>
            <a:prstGeom prst="rect">
              <a:avLst/>
            </a:prstGeom>
            <a:noFill/>
          </p:spPr>
        </p:pic>
        <p:pic>
          <p:nvPicPr>
            <p:cNvPr id="87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652399" y="3938195"/>
              <a:ext cx="565793" cy="2596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11358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812E-7 -4.60352E-6 L -3.81812E-7 -4.60352E-6 C 0.00191 -0.00185 0.00348 -0.00432 0.00573 -0.00494 C 0.00799 -0.00586 0.01059 -0.00555 0.01285 -0.0037 C 0.01354 -0.00339 0.01285 -0.00031 0.01215 -4.60352E-6 C 0.00834 0.00124 0.00191 -4.60352E-6 -3.81812E-7 -4.60352E-6 Z " pathEditMode="relative" ptsTypes="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6123E-6 -1.28047E-6 L -5.66123E-6 -1.28047E-6 L 0.02568 0.00124 C 0.02655 0.00154 0.02585 0.00586 0.02499 0.00617 C 0.02117 0.00741 0.01735 0.00555 0.01353 0.00494 C 0.01249 0.00463 0.01145 0.00463 0.01058 0.0037 C 0.00902 0.00247 0.00468 -0.00216 0.00642 -0.00123 L 0.0085 -1.28047E-6 C 0.00867 0.00124 0.00867 0.00278 0.00919 0.0037 C 0.01075 0.00648 0.0144 0.00401 0.01561 0.0037 C 0.01631 0.00309 0.01874 -0.00031 0.01995 -1.28047E-6 C 0.02065 0.00031 0.02082 0.00154 0.02134 0.00247 L 0.017 0.00247 " pathEditMode="relative" ptsTypes="AAAA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36E-6 -6.99167E-6 L -1.99236E-6 -6.99167E-6 C 0.00261 -0.00093 0.00521 -0.00155 0.00781 -0.00278 C 0.00903 -0.0034 0.01007 -0.00463 0.01146 -0.00525 C 0.01701 -0.00803 0.01979 -0.00803 0.02569 -0.00895 C 0.03055 -0.01111 0.03263 -0.01266 0.03923 -0.00895 C 0.04027 -0.00864 0.03975 -0.00556 0.04009 -0.00402 C 0.03471 -0.00093 0.04009 -0.0034 0.02933 -0.00402 C 0.02239 -0.00432 0.01545 -0.00402 0.00851 -0.00402 L 0.00781 -6.99167E-6 L 0.00781 -0.00278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05E-6 3.42487E-6 L -4.18605E-6 3.42487E-6 C -0.00225 -0.00062 -0.00433 -0.00124 -0.00642 -0.00124 C -0.01943 -0.00124 -0.01718 -0.00185 -0.02429 0.00123 C -0.02464 0.00185 -0.02828 0.00524 -0.02776 0.0074 C -0.02742 0.00925 -0.02585 0.00925 -0.02499 0.01018 C -0.02134 0.00925 -0.01787 0.00864 -0.01423 0.0074 C -0.01145 0.00678 -0.0118 0.00617 -0.00937 0.00493 C -0.00746 0.00401 -0.00555 0.00247 -0.00364 0.00247 L -4.18605E-6 3.42487E-6 Z " pathEditMode="relative" ptsTypes="AAAAAAAA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8 -5.89324E-7 L 1.73551E-8 -5.89324E-7 C -0.00225 0.00062 -0.00451 0.00093 -0.00642 0.00247 C -0.00798 0.0034 -0.01023 0.00802 -0.01145 0.01018 C -0.01162 0.01142 -0.01249 0.01265 -0.01214 0.01389 C -0.01128 0.01666 -0.00867 0.0145 -0.00781 0.01389 L -0.00503 0.00617 C -0.00451 0.00494 -0.00399 0.0037 -0.00364 0.00247 L 1.73551E-8 -5.89324E-7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8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681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40531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723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967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49058" y="2043571"/>
            <a:ext cx="619633" cy="284381"/>
          </a:xfrm>
          <a:prstGeom prst="rect">
            <a:avLst/>
          </a:prstGeom>
          <a:noFill/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71315" y="1131046"/>
            <a:ext cx="1707427" cy="1988150"/>
          </a:xfrm>
          <a:prstGeom prst="rect">
            <a:avLst/>
          </a:prstGeom>
        </p:spPr>
      </p:pic>
      <p:sp>
        <p:nvSpPr>
          <p:cNvPr id="66" name="Cloud Callout 65"/>
          <p:cNvSpPr/>
          <p:nvPr/>
        </p:nvSpPr>
        <p:spPr>
          <a:xfrm>
            <a:off x="6533016" y="575893"/>
            <a:ext cx="1559305" cy="11168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con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con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con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GB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247554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184246" y="3725799"/>
            <a:ext cx="348319" cy="349101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79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531616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to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539168" y="4183968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191798" y="4137843"/>
            <a:ext cx="348319" cy="352013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968997" y="3305984"/>
            <a:ext cx="523271" cy="523274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334467" y="3306356"/>
            <a:ext cx="523271" cy="523273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347188" y="3305984"/>
            <a:ext cx="523271" cy="523274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68997" y="3939703"/>
            <a:ext cx="523271" cy="523274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334467" y="3940075"/>
            <a:ext cx="523271" cy="523273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47188" y="3939703"/>
            <a:ext cx="523271" cy="523274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0" name="Group 111"/>
          <p:cNvGrpSpPr/>
          <p:nvPr/>
        </p:nvGrpSpPr>
        <p:grpSpPr>
          <a:xfrm>
            <a:off x="1170043" y="3708869"/>
            <a:ext cx="368165" cy="387307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3" name="Group 112"/>
          <p:cNvGrpSpPr/>
          <p:nvPr/>
        </p:nvGrpSpPr>
        <p:grpSpPr>
          <a:xfrm>
            <a:off x="1177595" y="4136104"/>
            <a:ext cx="368166" cy="368168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340110" y="3311999"/>
            <a:ext cx="523271" cy="523273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352831" y="3311627"/>
            <a:ext cx="523271" cy="523274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974640" y="3945346"/>
            <a:ext cx="523271" cy="523274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340110" y="3945718"/>
            <a:ext cx="523271" cy="523273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352831" y="3945346"/>
            <a:ext cx="523271" cy="523274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974640" y="3311627"/>
            <a:ext cx="523271" cy="523274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2889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1989E-6 1.03672E-6 L 6.71989E-6 1.03672E-6 C 0.00712 -0.00278 0.00955 -0.00432 0.01754 -0.00432 C 0.01979 -0.00432 0.02188 -0.0034 0.02413 -0.00309 C 0.02448 -0.00155 0.02587 0.00123 0.025 0.00154 C 0.02205 0.00277 0.01892 0.00092 0.0158 1.03672E-6 C 0.01094 -0.00124 0.0158 -0.00216 0.0099 -0.00309 C 0.00695 -0.0034 0.00157 -0.00031 6.71989E-6 1.03672E-6 Z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22E-6 3.59766E-6 L 1.6522E-6 3.59766E-6 C 0.00243 -0.00062 0.00486 -0.00093 0.00746 -0.00155 C 0.01024 -0.00247 0.01579 -0.00432 0.01579 -0.00432 C 0.01874 -0.00402 0.02204 -0.00494 0.02482 -0.00309 C 0.02586 -0.00247 0.02325 -0.00093 0.02239 3.59766E-6 C 0.02134 0.00061 0.02013 0.00092 0.01909 0.00123 C 0.01388 0.00709 0.01701 0.00493 0.00659 0.00277 C 0.00538 0.00246 0.00104 0.0003 1.6522E-6 3.59766E-6 Z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21E-6 1.45326E-6 L -2.66921E-6 1.45326E-6 C -0.0026 -0.00093 -0.00503 -0.00278 -0.00746 -0.00278 C -0.0085 -0.00278 -0.0092 -0.00062 -0.01006 1.45326E-6 C -0.01683 0.00617 -0.00781 -0.00401 -0.01492 0.00432 C -0.01423 0.00555 -0.01353 0.0071 -0.01249 0.0074 C -0.00885 0.00833 -0.0092 0.00432 -0.00677 0.00154 C -0.00538 1.45326E-6 -0.00121 0.00031 -2.66921E-6 1.45326E-6 Z " pathEditMode="relative" ptsTypes="AAAAAAAA">
                                      <p:cBhvr>
                                        <p:cTn id="2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277E-6 -4.7763E-6 L 2.42277E-6 -4.7763E-6 C 0.01336 -0.00463 0.01336 -0.00586 0.03245 -0.00154 C 0.03332 -0.00123 0.03297 0.00155 0.03332 0.00309 C 0.03263 0.00432 0.03263 0.0071 0.03159 0.00741 C 0.02968 0.00802 0.02759 0.00679 0.02568 0.00586 C 0.0118 0.00031 0.03332 0.00494 0.01076 0.00155 C 0.00555 -0.00031 0.00173 0.00031 2.42277E-6 -4.7763E-6 Z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812E-7 4.11601E-6 L 3.81812E-7 4.11601E-6 C -0.00347 0.00185 -0.00659 0.00493 -0.01006 0.00586 C -0.0118 0.00648 -0.01336 0.00648 -0.01509 0.0074 C -0.01683 0.00802 -0.01995 0.01049 -0.01995 0.01049 C -0.01926 0.0108 -0.01839 0.01203 -0.01752 0.01203 C -0.01371 0.01203 -0.01232 0.0108 -0.00919 0.00894 C -0.00815 0.0074 -0.00711 0.00555 -0.0059 0.00432 C -0.00138 -0.00031 -0.00104 0.00061 3.81812E-7 4.11601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8576</TotalTime>
  <Words>293</Words>
  <Application>Microsoft Office PowerPoint</Application>
  <PresentationFormat>Custom</PresentationFormat>
  <Paragraphs>173</Paragraphs>
  <Slides>18</Slides>
  <Notes>4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Times New Roman</vt:lpstr>
      <vt:lpstr>.VnTimeH</vt:lpstr>
      <vt:lpstr>UVnAvant-Narrow</vt:lpstr>
      <vt:lpstr>Lato</vt:lpstr>
      <vt:lpstr>Calibri</vt:lpstr>
      <vt:lpstr>UTM Cookies</vt:lpstr>
      <vt:lpstr>Calibri Light</vt:lpstr>
      <vt:lpstr>Office Theme</vt:lpstr>
      <vt:lpstr>Slide 1</vt:lpstr>
      <vt:lpstr>  KHỞI ĐỘNG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259</cp:revision>
  <dcterms:created xsi:type="dcterms:W3CDTF">2020-02-21T03:04:01Z</dcterms:created>
  <dcterms:modified xsi:type="dcterms:W3CDTF">2024-10-08T02:43:29Z</dcterms:modified>
</cp:coreProperties>
</file>