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20"/>
  </p:notesMasterIdLst>
  <p:sldIdLst>
    <p:sldId id="334" r:id="rId2"/>
    <p:sldId id="337" r:id="rId3"/>
    <p:sldId id="335" r:id="rId4"/>
    <p:sldId id="343" r:id="rId5"/>
    <p:sldId id="308" r:id="rId6"/>
    <p:sldId id="315" r:id="rId7"/>
    <p:sldId id="338" r:id="rId8"/>
    <p:sldId id="324" r:id="rId9"/>
    <p:sldId id="325" r:id="rId10"/>
    <p:sldId id="339" r:id="rId11"/>
    <p:sldId id="264" r:id="rId12"/>
    <p:sldId id="309" r:id="rId13"/>
    <p:sldId id="312" r:id="rId14"/>
    <p:sldId id="313" r:id="rId15"/>
    <p:sldId id="342" r:id="rId16"/>
    <p:sldId id="340" r:id="rId17"/>
    <p:sldId id="344" r:id="rId18"/>
    <p:sldId id="336" r:id="rId19"/>
  </p:sldIdLst>
  <p:sldSz cx="9147175" cy="5145088"/>
  <p:notesSz cx="6858000" cy="9144000"/>
  <p:embeddedFontLst>
    <p:embeddedFont>
      <p:font typeface=".VnTimeH" pitchFamily="34" charset="0"/>
      <p:regular r:id="rId21"/>
      <p:bold r:id="rId22"/>
      <p:italic r:id="rId23"/>
      <p:boldItalic r:id="rId24"/>
    </p:embeddedFont>
    <p:embeddedFont>
      <p:font typeface="Calibri Light" pitchFamily="34" charset="0"/>
      <p:regular r:id="rId25"/>
      <p:italic r:id="rId26"/>
    </p:embeddedFon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6E8"/>
    <a:srgbClr val="3B6BDD"/>
    <a:srgbClr val="8599A8"/>
    <a:srgbClr val="40505E"/>
    <a:srgbClr val="E1E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49" autoAdjust="0"/>
    <p:restoredTop sz="94660" autoAdjust="0"/>
  </p:normalViewPr>
  <p:slideViewPr>
    <p:cSldViewPr snapToGrid="0">
      <p:cViewPr>
        <p:scale>
          <a:sx n="106" d="100"/>
          <a:sy n="106" d="100"/>
        </p:scale>
        <p:origin x="-102" y="-72"/>
      </p:cViewPr>
      <p:guideLst>
        <p:guide orient="horz" pos="162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1202C-617C-4428-A861-830AF5064F63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528FE-4FE3-4657-B717-6BDF04C6C6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9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17CAD16-3922-4D0C-ADB8-27E5373B7F5E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6D2B722-DE85-4CC0-9475-EADFA0C48847}" type="slidenum">
              <a:rPr lang="en-US" sz="1200"/>
              <a:pPr algn="r" eaLnBrk="1" hangingPunct="1"/>
              <a:t>3</a:t>
            </a:fld>
            <a:endParaRPr lang="en-US" sz="120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17CAD16-3922-4D0C-ADB8-27E5373B7F5E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6D2B722-DE85-4CC0-9475-EADFA0C48847}" type="slidenum">
              <a:rPr lang="en-US" sz="1200"/>
              <a:pPr algn="r" eaLnBrk="1" hangingPunct="1"/>
              <a:t>4</a:t>
            </a:fld>
            <a:endParaRPr lang="en-US" sz="120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817CAD16-3922-4D0C-ADB8-27E5373B7F5E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76D2B722-DE85-4CC0-9475-EADFA0C48847}" type="slidenum">
              <a:rPr lang="en-US" sz="1200"/>
              <a:pPr algn="r" eaLnBrk="1" hangingPunct="1"/>
              <a:t>17</a:t>
            </a:fld>
            <a:endParaRPr lang="en-US" sz="1200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AE0297B5-3E10-4FA1-AE0B-3B3CAA69830C}" type="slidenum">
              <a:rPr lang="en-US" sz="1200" smtClean="0"/>
              <a:pPr/>
              <a:t>18</a:t>
            </a:fld>
            <a:endParaRPr 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2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23947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075394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68" y="273928"/>
            <a:ext cx="5802739" cy="43602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907570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715933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0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135706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58" y="1369642"/>
            <a:ext cx="3887549" cy="3264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304597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29"/>
            <a:ext cx="7889438" cy="99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0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0" y="1879386"/>
            <a:ext cx="3869683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7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7" y="1879386"/>
            <a:ext cx="3888741" cy="27642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646663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058630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99556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1" y="740798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86918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6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1" y="740798"/>
            <a:ext cx="4630757" cy="3656347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pPr/>
              <a:t>07/10/2024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30658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869" y="273929"/>
            <a:ext cx="7889438" cy="99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869" y="1369642"/>
            <a:ext cx="7889438" cy="326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868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4706B-4EC2-4241-A08F-856E1DF1720A}" type="datetimeFigureOut">
              <a:rPr lang="en-GB" smtClean="0"/>
              <a:pPr/>
              <a:t>07/10/2024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002" y="4768735"/>
            <a:ext cx="3087172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0193" y="4768735"/>
            <a:ext cx="2058114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A0B7-17DD-491B-8152-B34799E506E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/>
  </p:transition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96" indent="-171496" algn="l" defTabSz="6859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4.png"/><Relationship Id="rId7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34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81\Music\y2mate.com%20-%20thay_co_cho_em_mua_xuan_be_khanh_ngoc_OD77jfz5c6A.mp3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3423788326_bb1b40e3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508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609812" y="1029018"/>
            <a:ext cx="3887549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800">
              <a:latin typeface="Times New Roman" pitchFamily="18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533585" y="393028"/>
            <a:ext cx="7851325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FF"/>
                </a:solidFill>
                <a:latin typeface="Times New Roman" pitchFamily="18" charset="0"/>
              </a:rPr>
              <a:t>PHÒNG GIÁO DỤC VÀ ĐÀO TẠO TUY PHƯỚC</a:t>
            </a:r>
          </a:p>
          <a:p>
            <a:pPr algn="ctr" eaLnBrk="1" hangingPunct="1"/>
            <a:r>
              <a:rPr lang="en-US" sz="1800" b="1">
                <a:solidFill>
                  <a:srgbClr val="0000FF"/>
                </a:solidFill>
                <a:latin typeface="Times New Roman" pitchFamily="18" charset="0"/>
              </a:rPr>
              <a:t>      TRƯỜNG TIỂU HỌC SỐ 2 PHƯỚC THUẬN</a:t>
            </a:r>
          </a:p>
          <a:p>
            <a:pPr eaLnBrk="1" hangingPunct="1"/>
            <a:endParaRPr lang="en-US" sz="1800" b="1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053" name="Picture 13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667" y="5955"/>
            <a:ext cx="762265" cy="55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4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1" y="2698789"/>
            <a:ext cx="762265" cy="55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5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581" y="1235060"/>
            <a:ext cx="762265" cy="55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116" y="640754"/>
            <a:ext cx="762265" cy="55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287" y="3887400"/>
            <a:ext cx="762265" cy="55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9" y="4058903"/>
            <a:ext cx="1143397" cy="8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9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6" y="171503"/>
            <a:ext cx="762265" cy="55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0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778" y="234626"/>
            <a:ext cx="762265" cy="559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1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00" y="2935797"/>
            <a:ext cx="1524529" cy="111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2" descr="Firewrk8"/>
          <p:cNvPicPr>
            <a:picLocks noChangeAspect="1" noChangeArrowheads="1"/>
          </p:cNvPicPr>
          <p:nvPr/>
        </p:nvPicPr>
        <p:blipFill>
          <a:blip r:embed="rId3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796" y="1817455"/>
            <a:ext cx="1905661" cy="1399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4" descr="feuerwerk_13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936" y="571676"/>
            <a:ext cx="1435598" cy="148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5" descr="feuerwerk_13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40345">
            <a:off x="4278034" y="867204"/>
            <a:ext cx="1175510" cy="195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5" name="Rectangle 20"/>
          <p:cNvSpPr>
            <a:spLocks noChangeArrowheads="1"/>
          </p:cNvSpPr>
          <p:nvPr/>
        </p:nvSpPr>
        <p:spPr bwMode="auto">
          <a:xfrm>
            <a:off x="2286794" y="1988958"/>
            <a:ext cx="45735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800" b="1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6" name="Rectangle 570"/>
          <p:cNvSpPr>
            <a:spLocks noChangeArrowheads="1"/>
          </p:cNvSpPr>
          <p:nvPr/>
        </p:nvSpPr>
        <p:spPr bwMode="auto">
          <a:xfrm>
            <a:off x="1505472" y="3070379"/>
            <a:ext cx="57932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                         </a:t>
            </a:r>
          </a:p>
        </p:txBody>
      </p:sp>
      <p:sp>
        <p:nvSpPr>
          <p:cNvPr id="2067" name="Rectangle 570"/>
          <p:cNvSpPr>
            <a:spLocks noChangeArrowheads="1"/>
          </p:cNvSpPr>
          <p:nvPr/>
        </p:nvSpPr>
        <p:spPr bwMode="auto">
          <a:xfrm>
            <a:off x="1181510" y="3665875"/>
            <a:ext cx="6555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viên thực hiện: </a:t>
            </a:r>
            <a:r>
              <a:rPr lang="en-US" sz="2800" b="1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Trần Hà Nhi</a:t>
            </a:r>
          </a:p>
        </p:txBody>
      </p:sp>
      <p:sp>
        <p:nvSpPr>
          <p:cNvPr id="2068" name="WordArt 24"/>
          <p:cNvSpPr>
            <a:spLocks noChangeArrowheads="1" noChangeShapeType="1" noTextEdit="1"/>
          </p:cNvSpPr>
          <p:nvPr/>
        </p:nvSpPr>
        <p:spPr bwMode="auto">
          <a:xfrm>
            <a:off x="686038" y="1200521"/>
            <a:ext cx="7927552" cy="1715029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CHÀO QUÝ THẦY CÔ VỀ DỰ GIỜ, THĂM LỚP !</a:t>
            </a:r>
          </a:p>
        </p:txBody>
      </p:sp>
    </p:spTree>
    <p:extLst>
      <p:ext uri="{BB962C8B-B14F-4D97-AF65-F5344CB8AC3E}">
        <p14:creationId xmlns:p14="http://schemas.microsoft.com/office/powerpoint/2010/main" val="354267844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7" y="1804251"/>
            <a:ext cx="3305040" cy="165252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482850" y="-502356"/>
            <a:ext cx="7223760" cy="9748614"/>
            <a:chOff x="2482850" y="-502356"/>
            <a:chExt cx="7223760" cy="9748614"/>
          </a:xfrm>
        </p:grpSpPr>
        <p:pic>
          <p:nvPicPr>
            <p:cNvPr id="1026" name="Picture 2" descr="F:\AAA-PDF-SGK\B5-KP2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2850" y="-502356"/>
              <a:ext cx="7223760" cy="9748614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667031" y="4194619"/>
              <a:ext cx="30649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5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417743" y="4188974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2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99121" y="4589730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2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87832" y="4194619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3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17744" y="4595374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3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72676" y="4595376"/>
              <a:ext cx="30649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5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359431" y="2495641"/>
              <a:ext cx="30649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5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65076" y="2896398"/>
              <a:ext cx="306494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5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104498" y="2484352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1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98854" y="2896398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4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68942" y="2495641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4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674587" y="2896398"/>
              <a:ext cx="306495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 smtClean="0">
                  <a:solidFill>
                    <a:srgbClr val="FF0000"/>
                  </a:solidFill>
                  <a:latin typeface="Lato"/>
                </a:rPr>
                <a:t>1</a:t>
              </a:r>
              <a:endParaRPr lang="en-US" sz="1700" b="1" dirty="0">
                <a:solidFill>
                  <a:srgbClr val="FF0000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83884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67" y="1699302"/>
            <a:ext cx="3193384" cy="1596693"/>
          </a:xfrm>
          <a:prstGeom prst="rect">
            <a:avLst/>
          </a:prstGeom>
        </p:spPr>
      </p:pic>
      <p:grpSp>
        <p:nvGrpSpPr>
          <p:cNvPr id="101" name="Group 100"/>
          <p:cNvGrpSpPr/>
          <p:nvPr/>
        </p:nvGrpSpPr>
        <p:grpSpPr>
          <a:xfrm>
            <a:off x="2930075" y="-3995449"/>
            <a:ext cx="6675120" cy="9411119"/>
            <a:chOff x="2930075" y="-3995449"/>
            <a:chExt cx="6675120" cy="9411119"/>
          </a:xfrm>
        </p:grpSpPr>
        <p:pic>
          <p:nvPicPr>
            <p:cNvPr id="69" name="Picture 2" descr="F:\AAA-PDF-SGK\B5-HD-1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30075" y="-3995449"/>
              <a:ext cx="6675120" cy="9411119"/>
            </a:xfrm>
            <a:prstGeom prst="rect">
              <a:avLst/>
            </a:prstGeom>
            <a:noFill/>
          </p:spPr>
        </p:pic>
        <p:sp>
          <p:nvSpPr>
            <p:cNvPr id="70" name="TextBox 69"/>
            <p:cNvSpPr txBox="1"/>
            <p:nvPr/>
          </p:nvSpPr>
          <p:spPr>
            <a:xfrm>
              <a:off x="4422711" y="118653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209593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217299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92956" y="179924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279364" y="118653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416490" y="237463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212703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220409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396066" y="2996678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357122" y="2374637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16491" y="3568953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212704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220410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7396067" y="4209656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357123" y="3568953"/>
              <a:ext cx="2936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latin typeface="Lato"/>
                </a:rPr>
                <a:t>?</a:t>
              </a:r>
              <a:endParaRPr lang="en-US" sz="1400" b="1" dirty="0">
                <a:latin typeface="Lato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48926" y="612779"/>
            <a:ext cx="1103535" cy="466261"/>
            <a:chOff x="148926" y="612779"/>
            <a:chExt cx="1103535" cy="466261"/>
          </a:xfrm>
        </p:grpSpPr>
        <p:sp>
          <p:nvSpPr>
            <p:cNvPr id="94" name="Oval 93"/>
            <p:cNvSpPr/>
            <p:nvPr/>
          </p:nvSpPr>
          <p:spPr>
            <a:xfrm>
              <a:off x="148926" y="644473"/>
              <a:ext cx="434567" cy="43456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81072" y="612779"/>
              <a:ext cx="3480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srgbClr val="3B6BDD"/>
                  </a:solidFill>
                  <a:latin typeface="UTM Cookies" pitchFamily="18" charset="0"/>
                  <a:cs typeface="Lato" panose="020F0502020204030203" pitchFamily="34" charset="0"/>
                </a:rPr>
                <a:t>1</a:t>
              </a:r>
              <a:endParaRPr lang="en-GB" sz="2400" b="1" dirty="0">
                <a:solidFill>
                  <a:srgbClr val="3B6BDD"/>
                </a:solidFill>
                <a:latin typeface="UTM Cookies" pitchFamily="18" charset="0"/>
                <a:cs typeface="Lato" panose="020F0502020204030203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567658" y="679349"/>
              <a:ext cx="6848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Số</a:t>
              </a:r>
              <a:r>
                <a:rPr lang="en-GB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?</a:t>
              </a:r>
              <a:endParaRPr lang="en-GB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a)</a:t>
            </a:r>
            <a:endParaRPr lang="en-GB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07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5306" y="1515316"/>
            <a:ext cx="797432" cy="367330"/>
          </a:xfrm>
          <a:prstGeom prst="rect">
            <a:avLst/>
          </a:prstGeom>
          <a:noFill/>
        </p:spPr>
      </p:pic>
      <p:pic>
        <p:nvPicPr>
          <p:cNvPr id="3075" name="Picture 3" descr="F:\AAA-LÀM ẢNH SLIDE\Bai5-HĐ-1a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525" y="862062"/>
            <a:ext cx="1460531" cy="1682543"/>
          </a:xfrm>
          <a:prstGeom prst="rect">
            <a:avLst/>
          </a:prstGeom>
          <a:noFill/>
        </p:spPr>
      </p:pic>
      <p:pic>
        <p:nvPicPr>
          <p:cNvPr id="41" name="Picture 2" descr="F:\AAA-LÀM ẢNH SLIDE\Bai5-HĐ-1a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74705" y="1286935"/>
            <a:ext cx="865616" cy="398739"/>
          </a:xfrm>
          <a:prstGeom prst="rect">
            <a:avLst/>
          </a:prstGeom>
          <a:noFill/>
        </p:spPr>
      </p:pic>
      <p:pic>
        <p:nvPicPr>
          <p:cNvPr id="4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17276" y="1839404"/>
            <a:ext cx="704662" cy="324597"/>
          </a:xfrm>
          <a:prstGeom prst="rect">
            <a:avLst/>
          </a:prstGeom>
          <a:noFill/>
        </p:spPr>
      </p:pic>
      <p:pic>
        <p:nvPicPr>
          <p:cNvPr id="45" name="Picture 3" descr="F:\AAA-LÀM ẢNH SLIDE\Bai5-HĐ-1a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990" y="3024340"/>
            <a:ext cx="1460531" cy="1682543"/>
          </a:xfrm>
          <a:prstGeom prst="rect">
            <a:avLst/>
          </a:prstGeom>
          <a:noFill/>
        </p:spPr>
      </p:pic>
      <p:pic>
        <p:nvPicPr>
          <p:cNvPr id="46" name="Picture 2" descr="F:\AAA-LÀM ẢNH SLIDE\Bai5-HĐ-1a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898232" y="3412996"/>
            <a:ext cx="605073" cy="278722"/>
          </a:xfrm>
          <a:prstGeom prst="rect">
            <a:avLst/>
          </a:prstGeom>
          <a:noFill/>
        </p:spPr>
      </p:pic>
      <p:pic>
        <p:nvPicPr>
          <p:cNvPr id="47" name="Picture 2" descr="F:\AAA-LÀM ẢNH SLIDE\Bai5-HĐ-1a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7300" y="3648594"/>
            <a:ext cx="704662" cy="324597"/>
          </a:xfrm>
          <a:prstGeom prst="rect">
            <a:avLst/>
          </a:prstGeom>
          <a:noFill/>
        </p:spPr>
      </p:pic>
      <p:pic>
        <p:nvPicPr>
          <p:cNvPr id="49" name="Picture 2" descr="F:\AAA-LÀM ẢNH SLIDE\Bai5-HĐ-1a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050630" y="3864164"/>
            <a:ext cx="605073" cy="278722"/>
          </a:xfrm>
          <a:prstGeom prst="rect">
            <a:avLst/>
          </a:prstGeom>
          <a:noFill/>
        </p:spPr>
      </p:pic>
      <p:pic>
        <p:nvPicPr>
          <p:cNvPr id="50" name="Picture 2" descr="F:\AAA-LÀM ẢNH SLIDE\Bai5-HĐ-1a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9771" y="4146497"/>
            <a:ext cx="864777" cy="398353"/>
          </a:xfrm>
          <a:prstGeom prst="rect">
            <a:avLst/>
          </a:prstGeom>
          <a:noFill/>
        </p:spPr>
      </p:pic>
      <p:pic>
        <p:nvPicPr>
          <p:cNvPr id="53" name="Picture 2" descr="F:\AAA-LÀM ẢNH SLIDE\Bai5-HĐ-1a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499968" y="3677594"/>
            <a:ext cx="797432" cy="367330"/>
          </a:xfrm>
          <a:prstGeom prst="rect">
            <a:avLst/>
          </a:prstGeom>
          <a:noFill/>
        </p:spPr>
      </p:pic>
      <p:sp>
        <p:nvSpPr>
          <p:cNvPr id="61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4" name="Picture 2" descr="F:\AAA-LÀM ẢNH SLIDE\Bai5-HĐ-1a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363469" y="2710386"/>
            <a:ext cx="760791" cy="350452"/>
          </a:xfrm>
          <a:prstGeom prst="rect">
            <a:avLst/>
          </a:prstGeom>
          <a:noFill/>
        </p:spPr>
      </p:pic>
      <p:pic>
        <p:nvPicPr>
          <p:cNvPr id="85" name="Picture 2" descr="F:\AAA-LÀM ẢNH SLIDE\Bai5-HĐ-1a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6073064" y="2710386"/>
            <a:ext cx="760791" cy="350452"/>
          </a:xfrm>
          <a:prstGeom prst="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86" name="Picture 2" descr="F:\AAA-LÀM ẢNH SLIDE\Bai5-HĐ-1a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8108585" y="2710386"/>
            <a:ext cx="760791" cy="350452"/>
          </a:xfrm>
          <a:prstGeom prst="rect">
            <a:avLst/>
          </a:prstGeom>
          <a:noFill/>
        </p:spPr>
      </p:pic>
      <p:grpSp>
        <p:nvGrpSpPr>
          <p:cNvPr id="94" name="Group 93"/>
          <p:cNvGrpSpPr/>
          <p:nvPr/>
        </p:nvGrpSpPr>
        <p:grpSpPr>
          <a:xfrm>
            <a:off x="281334" y="1484071"/>
            <a:ext cx="446022" cy="462620"/>
            <a:chOff x="281334" y="1484071"/>
            <a:chExt cx="446022" cy="462620"/>
          </a:xfrm>
        </p:grpSpPr>
        <p:sp>
          <p:nvSpPr>
            <p:cNvPr id="30" name="Rounded Rectangle 3"/>
            <p:cNvSpPr/>
            <p:nvPr/>
          </p:nvSpPr>
          <p:spPr>
            <a:xfrm>
              <a:off x="281334" y="1484071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65695" y="151278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1975996" y="3646349"/>
            <a:ext cx="446022" cy="471673"/>
            <a:chOff x="1975996" y="3646349"/>
            <a:chExt cx="446022" cy="471673"/>
          </a:xfrm>
        </p:grpSpPr>
        <p:sp>
          <p:nvSpPr>
            <p:cNvPr id="54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70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67" name="Rounded Rectangle 66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632352" y="2681286"/>
            <a:ext cx="405942" cy="416104"/>
            <a:chOff x="7632352" y="2681286"/>
            <a:chExt cx="405942" cy="416104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2476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281334" y="1484071"/>
            <a:ext cx="446022" cy="462620"/>
            <a:chOff x="281334" y="1484071"/>
            <a:chExt cx="446022" cy="462620"/>
          </a:xfrm>
          <a:solidFill>
            <a:srgbClr val="73C6E8"/>
          </a:solidFill>
        </p:grpSpPr>
        <p:sp>
          <p:nvSpPr>
            <p:cNvPr id="100" name="Rounded Rectangle 3"/>
            <p:cNvSpPr/>
            <p:nvPr/>
          </p:nvSpPr>
          <p:spPr>
            <a:xfrm>
              <a:off x="281334" y="1484071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4748" y="1512784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975996" y="3646349"/>
            <a:ext cx="446022" cy="483879"/>
            <a:chOff x="1975996" y="3646349"/>
            <a:chExt cx="446022" cy="483879"/>
          </a:xfrm>
          <a:solidFill>
            <a:srgbClr val="73C6E8"/>
          </a:solidFill>
        </p:grpSpPr>
        <p:sp>
          <p:nvSpPr>
            <p:cNvPr id="103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8689" y="3696321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876615" y="2681286"/>
            <a:ext cx="405942" cy="413869"/>
            <a:chOff x="3876615" y="2681286"/>
            <a:chExt cx="405942" cy="413869"/>
          </a:xfrm>
        </p:grpSpPr>
        <p:sp>
          <p:nvSpPr>
            <p:cNvPr id="106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109" name="Rounded Rectangle 10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7632352" y="2681286"/>
            <a:ext cx="405942" cy="425157"/>
            <a:chOff x="7632352" y="2681286"/>
            <a:chExt cx="405942" cy="425157"/>
          </a:xfrm>
        </p:grpSpPr>
        <p:sp>
          <p:nvSpPr>
            <p:cNvPr id="11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1529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6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461E-6 4.47393E-7 L 1.2461E-6 4.47393E-7 C -0.00815 0.00031 -0.01631 4.47393E-7 -0.02429 0.00123 C -0.02516 0.00123 -0.02638 0.00216 -0.02638 0.0037 L -0.02429 0.00771 C -0.02048 0.0071 -0.01666 0.0071 -0.01284 0.00617 C -0.01145 0.00586 -0.00867 0.0037 -0.00867 0.0037 C -0.00399 -0.00185 -0.00156 0.00062 1.2461E-6 4.47393E-7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5613E-6 8.63931E-7 L -4.35613E-6 8.63931E-7 C 0.00573 0.00031 0.01163 -0.00031 0.01753 0.00123 C 0.0184 0.00154 0.01944 0.00401 0.01909 0.00586 C 0.01892 0.0074 0.01753 0.00678 0.01666 0.0074 C 0.01076 0.00524 0.01388 0.00648 0.00746 0.00277 L 0.00486 0.00123 C 0.00208 -0.00031 0.00069 8.63931E-7 -4.35613E-6 8.63931E-7 Z " pathEditMode="relative" ptsTypes="AAAAAAAA">
                                      <p:cBhvr>
                                        <p:cTn id="8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7994E-6 -5.12188E-6 L 3.77994E-6 -5.12188E-6 C -0.00538 0.0003 -0.01076 -0.00062 -0.01597 0.00123 C -0.01683 0.00154 -0.01562 0.00462 -0.0151 0.00586 C -0.0144 0.00709 -0.01336 0.00771 -0.01267 0.00894 C -0.00659 0.00771 -0.00521 0.00894 -0.00087 0.00586 C -0.00035 0.00524 -0.00017 0.00092 3.77994E-6 -5.12188E-6 Z " pathEditMode="relative" ptsTypes="AAAAAAA">
                                      <p:cBhvr>
                                        <p:cTn id="10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5713E-6 2.48997E-6 L 3.45713E-6 2.48997E-6 L 0.00989 -0.00617 L 0.01232 -0.00771 L 0.01492 -0.00895 C 0.0177 -0.00864 0.02065 -0.00926 0.02325 -0.00771 C 0.02412 -0.0071 0.02447 -0.00463 0.02412 -0.00309 C 0.0236 -0.00185 0.02238 -0.00185 0.02152 -0.00154 C 0.01579 -0.00123 0.00989 -0.00154 3.45713E-6 2.48997E-6 Z " pathEditMode="relative" ptsTypes="AAAAAAAAA">
                                      <p:cBhvr>
                                        <p:cTn id="12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9625E-6 9.58346E-6 L -6.79625E-6 9.58346E-6 C -0.00504 -0.00061 -0.01007 -0.00154 -0.01511 -0.00154 C -0.03732 -0.00154 -0.03749 -0.00246 -0.02934 0.00155 L -6.79625E-6 9.58346E-6 Z " pathEditMode="relative" ptsTypes="AAAAA">
                                      <p:cBhvr>
                                        <p:cTn id="1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461E-6 -1.69701E-6 L -1.2461E-6 -1.69701E-6 C 0.0033 -0.00216 0.00781 -0.0074 0.01163 -0.00308 C 0.01232 -0.00216 0.00989 -0.00185 0.00903 -0.00154 L -1.2461E-6 -1.69701E-6 Z " pathEditMode="relative" ptsTypes="AAAAA">
                                      <p:cBhvr>
                                        <p:cTn id="16" dur="5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5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402967" y="2624008"/>
            <a:ext cx="639811" cy="469973"/>
          </a:xfrm>
          <a:prstGeom prst="rect">
            <a:avLst/>
          </a:prstGeom>
          <a:noFill/>
        </p:spPr>
      </p:pic>
      <p:pic>
        <p:nvPicPr>
          <p:cNvPr id="106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12563" y="2624008"/>
            <a:ext cx="639811" cy="469973"/>
          </a:xfrm>
          <a:prstGeom prst="rect">
            <a:avLst/>
          </a:prstGeom>
          <a:noFill/>
        </p:spPr>
      </p:pic>
      <p:sp>
        <p:nvSpPr>
          <p:cNvPr id="104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48084" y="2624008"/>
            <a:ext cx="639811" cy="469973"/>
          </a:xfrm>
          <a:prstGeom prst="rect">
            <a:avLst/>
          </a:prstGeom>
          <a:noFill/>
        </p:spPr>
      </p:pic>
      <p:pic>
        <p:nvPicPr>
          <p:cNvPr id="10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09286" y="3695264"/>
            <a:ext cx="639811" cy="469973"/>
          </a:xfrm>
          <a:prstGeom prst="rect">
            <a:avLst/>
          </a:prstGeom>
          <a:noFill/>
        </p:spPr>
      </p:pic>
      <p:pic>
        <p:nvPicPr>
          <p:cNvPr id="109" name="Picture 2" descr="F:\AAA-LÀM ẢNH SLIDE\Bai5-HĐ-1b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05726" y="1475656"/>
            <a:ext cx="639811" cy="469973"/>
          </a:xfrm>
          <a:prstGeom prst="rect">
            <a:avLst/>
          </a:prstGeom>
          <a:noFill/>
        </p:spPr>
      </p:pic>
      <p:pic>
        <p:nvPicPr>
          <p:cNvPr id="125" name="Picture 6" descr="F:\AAA-LÀM ẢNH SLIDE\Bai5-HĐ-1b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0000" y="1029125"/>
            <a:ext cx="1609344" cy="1363035"/>
          </a:xfrm>
          <a:prstGeom prst="rect">
            <a:avLst/>
          </a:prstGeom>
          <a:noFill/>
        </p:spPr>
      </p:pic>
      <p:pic>
        <p:nvPicPr>
          <p:cNvPr id="126" name="Picture 2" descr="F:\AAA-LÀM ẢNH SLIDE\Bai5-HĐ-1b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4044" y="1749357"/>
            <a:ext cx="575666" cy="422855"/>
          </a:xfrm>
          <a:prstGeom prst="rect">
            <a:avLst/>
          </a:prstGeom>
          <a:noFill/>
        </p:spPr>
      </p:pic>
      <p:pic>
        <p:nvPicPr>
          <p:cNvPr id="12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49921" y="1365565"/>
            <a:ext cx="726341" cy="533533"/>
          </a:xfrm>
          <a:prstGeom prst="rect">
            <a:avLst/>
          </a:prstGeom>
          <a:noFill/>
        </p:spPr>
      </p:pic>
      <p:pic>
        <p:nvPicPr>
          <p:cNvPr id="12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956675" y="1365565"/>
            <a:ext cx="431934" cy="317277"/>
          </a:xfrm>
          <a:prstGeom prst="rect">
            <a:avLst/>
          </a:prstGeom>
          <a:noFill/>
        </p:spPr>
      </p:pic>
      <p:pic>
        <p:nvPicPr>
          <p:cNvPr id="136" name="Picture 6" descr="F:\AAA-LÀM ẢNH SLIDE\Bai5-HĐ-1b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470" y="3248733"/>
            <a:ext cx="1609344" cy="1363035"/>
          </a:xfrm>
          <a:prstGeom prst="rect">
            <a:avLst/>
          </a:prstGeom>
          <a:noFill/>
        </p:spPr>
      </p:pic>
      <p:pic>
        <p:nvPicPr>
          <p:cNvPr id="137" name="Picture 2" descr="F:\AAA-LÀM ẢNH SLIDE\Bai5-HĐ-1b(1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52673" y="3990758"/>
            <a:ext cx="521348" cy="382956"/>
          </a:xfrm>
          <a:prstGeom prst="rect">
            <a:avLst/>
          </a:prstGeom>
          <a:noFill/>
        </p:spPr>
      </p:pic>
      <p:pic>
        <p:nvPicPr>
          <p:cNvPr id="138" name="Picture 2" descr="F:\AAA-LÀM ẢNH SLIDE\Bai5-HĐ-1b(1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1196" y="3562261"/>
            <a:ext cx="461728" cy="339162"/>
          </a:xfrm>
          <a:prstGeom prst="rect">
            <a:avLst/>
          </a:prstGeom>
          <a:noFill/>
        </p:spPr>
      </p:pic>
      <p:pic>
        <p:nvPicPr>
          <p:cNvPr id="139" name="Picture 2" descr="F:\AAA-LÀM ẢNH SLIDE\Bai5-HĐ-1b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940058" y="3569106"/>
            <a:ext cx="575666" cy="422855"/>
          </a:xfrm>
          <a:prstGeom prst="rect">
            <a:avLst/>
          </a:prstGeom>
          <a:noFill/>
        </p:spPr>
      </p:pic>
      <p:pic>
        <p:nvPicPr>
          <p:cNvPr id="140" name="Picture 2" descr="F:\AAA-LÀM ẢNH SLIDE\Bai5-HĐ-1b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1090183" y="4079012"/>
            <a:ext cx="412693" cy="303144"/>
          </a:xfrm>
          <a:prstGeom prst="rect">
            <a:avLst/>
          </a:prstGeom>
          <a:noFill/>
        </p:spPr>
      </p:pic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  <a:endParaRPr lang="en-GB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281332" y="1491380"/>
            <a:ext cx="446022" cy="455311"/>
            <a:chOff x="281332" y="1491380"/>
            <a:chExt cx="446022" cy="455311"/>
          </a:xfrm>
        </p:grpSpPr>
        <p:sp>
          <p:nvSpPr>
            <p:cNvPr id="30" name="Rounded Rectangle 3"/>
            <p:cNvSpPr/>
            <p:nvPr/>
          </p:nvSpPr>
          <p:spPr>
            <a:xfrm>
              <a:off x="281332" y="1491380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65695" y="151278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75994" y="3710988"/>
            <a:ext cx="446022" cy="475473"/>
            <a:chOff x="1975994" y="3710988"/>
            <a:chExt cx="446022" cy="475473"/>
          </a:xfrm>
        </p:grpSpPr>
        <p:sp>
          <p:nvSpPr>
            <p:cNvPr id="54" name="Rounded Rectangle 3"/>
            <p:cNvSpPr/>
            <p:nvPr/>
          </p:nvSpPr>
          <p:spPr>
            <a:xfrm>
              <a:off x="1975994" y="3710988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1646" y="375255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97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47611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99" name="Rounded Rectangle 9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632352" y="2681286"/>
            <a:ext cx="405942" cy="427393"/>
            <a:chOff x="7632352" y="2681286"/>
            <a:chExt cx="405942" cy="427393"/>
          </a:xfrm>
        </p:grpSpPr>
        <p:sp>
          <p:nvSpPr>
            <p:cNvPr id="10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13765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81332" y="1491380"/>
            <a:ext cx="446022" cy="466600"/>
            <a:chOff x="281332" y="1491380"/>
            <a:chExt cx="446022" cy="466600"/>
          </a:xfrm>
          <a:solidFill>
            <a:srgbClr val="73C6E8"/>
          </a:solidFill>
        </p:grpSpPr>
        <p:sp>
          <p:nvSpPr>
            <p:cNvPr id="83" name="Rounded Rectangle 3"/>
            <p:cNvSpPr/>
            <p:nvPr/>
          </p:nvSpPr>
          <p:spPr>
            <a:xfrm>
              <a:off x="281332" y="1491380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2512" y="1524073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975994" y="3710988"/>
            <a:ext cx="446022" cy="472641"/>
            <a:chOff x="1975994" y="3710988"/>
            <a:chExt cx="446022" cy="472641"/>
          </a:xfrm>
          <a:solidFill>
            <a:srgbClr val="73C6E8"/>
          </a:solidFill>
        </p:grpSpPr>
        <p:sp>
          <p:nvSpPr>
            <p:cNvPr id="86" name="Rounded Rectangle 3"/>
            <p:cNvSpPr/>
            <p:nvPr/>
          </p:nvSpPr>
          <p:spPr>
            <a:xfrm>
              <a:off x="1975994" y="3710988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1787" y="3749722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89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58900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5585539" y="2675998"/>
            <a:ext cx="405942" cy="430446"/>
            <a:chOff x="5585539" y="2675998"/>
            <a:chExt cx="405942" cy="430446"/>
          </a:xfrm>
        </p:grpSpPr>
        <p:sp>
          <p:nvSpPr>
            <p:cNvPr id="92" name="Rounded Rectangle 91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7632352" y="2681286"/>
            <a:ext cx="405942" cy="422921"/>
            <a:chOff x="7632352" y="2681286"/>
            <a:chExt cx="405942" cy="422921"/>
          </a:xfrm>
        </p:grpSpPr>
        <p:sp>
          <p:nvSpPr>
            <p:cNvPr id="9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5928" y="2709293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7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5765E-6 7.26628E-6 L -1.95765E-6 7.26628E-6 C 0.00799 0.00032 0.01597 -0.00092 0.02395 0.00124 C 0.02517 0.00155 0.02239 0.00464 0.02152 0.00587 C 0.02066 0.0068 0.01979 0.0068 0.01892 0.00741 C 0.01684 0.0068 0.01458 0.00649 0.01233 0.00587 C 0.01059 0.00525 0.00903 0.00371 0.00729 0.00278 C 0.00469 0.00124 0.00122 0.00032 -1.95765E-6 7.26628E-6 Z " pathEditMode="relative" ptsTypes="AAAAAAAA">
                                      <p:cBhvr>
                                        <p:cTn id="6" dur="3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7602E-6 -6.57513E-6 L -1.07602E-6 -6.57513E-6 C -0.00451 0.0003 -0.00902 -0.00032 -0.01336 0.00123 C -0.0144 0.00184 -0.01596 0.00555 -0.0151 0.00586 C -0.0118 0.00709 -0.00833 0.00493 -0.00503 0.00431 C -0.00416 -0.00093 -0.00086 0.00061 -1.07602E-6 -6.57513E-6 Z " pathEditMode="relative" ptsTypes="AAAAAA">
                                      <p:cBhvr>
                                        <p:cTn id="8" dur="3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0305E-6 -1.45326E-6 L 5.20305E-6 -1.45326E-6 C 0.00469 0.00092 0.00955 -1.45326E-6 0.01407 0.00277 C 0.01528 0.00339 0.01545 0.00678 0.01493 0.00864 C 0.01441 0.01141 0.01268 0.01265 0.01164 0.01481 C 0.0099 0.01419 0.00817 0.0145 0.0066 0.01326 C 0.00556 0.01234 0.00469 0.01049 0.00417 0.00864 C 0.00365 0.0074 0.0007 0.00123 5.20305E-6 -1.45326E-6 Z " pathEditMode="relative" ptsTypes="AAAAAAAA">
                                      <p:cBhvr>
                                        <p:cTn id="10" dur="5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6973E-6 1.79883E-6 L -1.16973E-6 1.79883E-6 C 0.00243 -0.00092 0.00486 -0.00185 0.00746 -0.00308 C 0.00815 -0.00339 0.00902 -0.00432 0.00989 -0.00432 C 0.01284 -0.00432 0.01596 -0.00339 0.01909 -0.00308 C 0.01874 -0.00154 0.01909 0.00124 0.01822 0.00154 C 0.01058 0.0034 0.00989 0.00216 0.00572 -0.00154 L 0.00659 0.00154 " pathEditMode="relative" ptsTypes="AAAAAAAA">
                                      <p:cBhvr>
                                        <p:cTn id="12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4932E-6 6.91145E-7 L 5.94932E-6 6.91145E-7 C -0.00416 0.00062 -0.00832 -0.00031 -0.01249 0.00154 C -0.01335 0.00185 -0.0137 0.00463 -0.01335 0.00617 C -0.01283 0.0074 -0.01162 0.0071 -0.01075 0.00771 C -0.00745 0.0071 -0.00416 0.00679 -0.00086 0.00617 C 5.94932E-6 0.00586 0.00105 0.00555 0.00174 0.00463 C 0.00244 0.00339 0.00313 0.00185 0.00331 6.91145E-7 C 0.00365 -0.00185 0.00053 6.91145E-7 5.94932E-6 6.91145E-7 Z " pathEditMode="relative" ptsTypes="AAAAAAAAA">
                                      <p:cBhvr>
                                        <p:cTn id="14" dur="3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63624E-8 3.59766E-6 L -7.63624E-8 3.59766E-6 C 0.01441 -0.00895 0.00799 -0.00864 0.0191 -0.00617 C 0.01285 0.00123 0.00313 -0.00124 -7.63624E-8 3.59766E-6 Z " pathEditMode="relative" ptsTypes="AAAA">
                                      <p:cBhvr>
                                        <p:cTn id="18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783E-6 -3.45572E-7 L 1.45783E-6 -3.45572E-7 C -0.0026 0.00031 -0.00538 -0.00062 -0.00764 0.00123 C -0.00833 0.00185 -0.00764 0.00524 -0.00677 0.00555 C -0.00226 0.00771 -0.00122 0.00092 1.45783E-6 -3.45572E-7 Z " pathEditMode="relative" ptsTypes="AAAAA">
                                      <p:cBhvr>
                                        <p:cTn id="20" dur="3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079" y="214011"/>
            <a:ext cx="1670428" cy="835215"/>
          </a:xfrm>
          <a:prstGeom prst="rect">
            <a:avLst/>
          </a:prstGeom>
        </p:spPr>
      </p:pic>
      <p:sp>
        <p:nvSpPr>
          <p:cNvPr id="61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51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365876" y="2728112"/>
            <a:ext cx="766729" cy="331963"/>
          </a:xfrm>
          <a:prstGeom prst="rect">
            <a:avLst/>
          </a:prstGeom>
          <a:noFill/>
        </p:spPr>
      </p:pic>
      <p:pic>
        <p:nvPicPr>
          <p:cNvPr id="6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75473" y="2728112"/>
            <a:ext cx="766729" cy="331963"/>
          </a:xfrm>
          <a:prstGeom prst="rect">
            <a:avLst/>
          </a:prstGeom>
          <a:noFill/>
        </p:spPr>
      </p:pic>
      <p:sp>
        <p:nvSpPr>
          <p:cNvPr id="63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72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20047" y="2728112"/>
            <a:ext cx="766729" cy="331963"/>
          </a:xfrm>
          <a:prstGeom prst="rect">
            <a:avLst/>
          </a:prstGeom>
          <a:noFill/>
        </p:spPr>
      </p:pic>
      <p:pic>
        <p:nvPicPr>
          <p:cNvPr id="74" name="Picture 5" descr="F:\AAA-LÀM ẢNH SLIDE\Bai5-HĐ-1c(2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8004" y="3177766"/>
            <a:ext cx="1609344" cy="1508760"/>
          </a:xfrm>
          <a:prstGeom prst="rect">
            <a:avLst/>
          </a:prstGeom>
          <a:noFill/>
        </p:spPr>
      </p:pic>
      <p:pic>
        <p:nvPicPr>
          <p:cNvPr id="75" name="Picture 7" descr="F:\AAA-LÀM ẢNH SLIDE\Bai5-HĐ-1c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55" y="3545521"/>
            <a:ext cx="823715" cy="389781"/>
          </a:xfrm>
          <a:prstGeom prst="rect">
            <a:avLst/>
          </a:prstGeom>
          <a:noFill/>
        </p:spPr>
      </p:pic>
      <p:pic>
        <p:nvPicPr>
          <p:cNvPr id="76" name="Picture 6" descr="F:\AAA-LÀM ẢNH SLIDE\Bai5-HĐ-1c(3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47970" y="4144581"/>
            <a:ext cx="600924" cy="290370"/>
          </a:xfrm>
          <a:prstGeom prst="rect">
            <a:avLst/>
          </a:prstGeom>
          <a:noFill/>
        </p:spPr>
      </p:pic>
      <p:pic>
        <p:nvPicPr>
          <p:cNvPr id="77" name="Picture 7" descr="F:\AAA-LÀM ẢNH SLIDE\Bai5-HĐ-1c(1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1000182" y="3854842"/>
            <a:ext cx="698383" cy="330474"/>
          </a:xfrm>
          <a:prstGeom prst="rect">
            <a:avLst/>
          </a:prstGeom>
          <a:noFill/>
        </p:spPr>
      </p:pic>
      <p:pic>
        <p:nvPicPr>
          <p:cNvPr id="78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517461" y="3766165"/>
            <a:ext cx="766729" cy="331963"/>
          </a:xfrm>
          <a:prstGeom prst="rect">
            <a:avLst/>
          </a:prstGeom>
          <a:noFill/>
        </p:spPr>
      </p:pic>
      <p:pic>
        <p:nvPicPr>
          <p:cNvPr id="52" name="Picture 5" descr="F:\AAA-LÀM ẢNH SLIDE\Bai5-HĐ-1c(2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72070" y="959668"/>
            <a:ext cx="1604876" cy="1505594"/>
          </a:xfrm>
          <a:prstGeom prst="rect">
            <a:avLst/>
          </a:prstGeom>
          <a:noFill/>
        </p:spPr>
      </p:pic>
      <p:pic>
        <p:nvPicPr>
          <p:cNvPr id="56" name="Picture 6" descr="F:\AAA-LÀM ẢNH SLIDE\Bai5-HĐ-1c(3)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66635" y="1281408"/>
            <a:ext cx="623061" cy="249348"/>
          </a:xfrm>
          <a:prstGeom prst="rect">
            <a:avLst/>
          </a:prstGeom>
          <a:noFill/>
        </p:spPr>
      </p:pic>
      <p:pic>
        <p:nvPicPr>
          <p:cNvPr id="57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95278" y="1704696"/>
            <a:ext cx="630212" cy="298419"/>
          </a:xfrm>
          <a:prstGeom prst="rect">
            <a:avLst/>
          </a:prstGeom>
          <a:noFill/>
        </p:spPr>
      </p:pic>
      <p:pic>
        <p:nvPicPr>
          <p:cNvPr id="58" name="Picture 6" descr="F:\AAA-LÀM ẢNH SLIDE\Bai5-HĐ-1c(3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979386" flipH="1">
            <a:off x="2676394" y="1264888"/>
            <a:ext cx="549849" cy="265871"/>
          </a:xfrm>
          <a:prstGeom prst="rect">
            <a:avLst/>
          </a:prstGeom>
          <a:noFill/>
        </p:spPr>
      </p:pic>
      <p:pic>
        <p:nvPicPr>
          <p:cNvPr id="5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2613843" y="1603151"/>
            <a:ext cx="662474" cy="313695"/>
          </a:xfrm>
          <a:prstGeom prst="rect">
            <a:avLst/>
          </a:prstGeom>
          <a:noFill/>
        </p:spPr>
      </p:pic>
      <p:pic>
        <p:nvPicPr>
          <p:cNvPr id="60" name="Picture 7" descr="F:\AAA-LÀM ẢNH SLIDE\Bai5-HĐ-1c(1)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flipH="1">
            <a:off x="2447526" y="1997281"/>
            <a:ext cx="540741" cy="256052"/>
          </a:xfrm>
          <a:prstGeom prst="rect">
            <a:avLst/>
          </a:prstGeom>
          <a:noFill/>
        </p:spPr>
      </p:pic>
      <p:pic>
        <p:nvPicPr>
          <p:cNvPr id="79" name="Picture 7" descr="F:\AAA-LÀM ẢNH SLIDE\Bai5-HĐ-1c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5408" y="1546484"/>
            <a:ext cx="766729" cy="331963"/>
          </a:xfrm>
          <a:prstGeom prst="rect">
            <a:avLst/>
          </a:prstGeom>
          <a:noFill/>
        </p:spPr>
      </p:pic>
      <p:sp>
        <p:nvSpPr>
          <p:cNvPr id="80" name="Content Placeholder 2">
            <a:extLst>
              <a:ext uri="{FF2B5EF4-FFF2-40B4-BE49-F238E27FC236}">
                <a16:creationId xmlns:a16="http://schemas.microsoft.com/office/drawing/2014/main" xmlns="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61264" y="553970"/>
            <a:ext cx="718457" cy="431569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c)</a:t>
            </a:r>
            <a:endParaRPr lang="en-GB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1975994" y="3712884"/>
            <a:ext cx="446022" cy="459456"/>
            <a:chOff x="1975994" y="3712884"/>
            <a:chExt cx="446022" cy="459456"/>
          </a:xfrm>
        </p:grpSpPr>
        <p:sp>
          <p:nvSpPr>
            <p:cNvPr id="54" name="Rounded Rectangle 3"/>
            <p:cNvSpPr/>
            <p:nvPr/>
          </p:nvSpPr>
          <p:spPr>
            <a:xfrm>
              <a:off x="1975994" y="3712884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738433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3876615" y="2681286"/>
            <a:ext cx="405942" cy="413869"/>
            <a:chOff x="3876615" y="2681286"/>
            <a:chExt cx="405942" cy="413869"/>
          </a:xfrm>
        </p:grpSpPr>
        <p:sp>
          <p:nvSpPr>
            <p:cNvPr id="70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67" name="Rounded Rectangle 66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7632352" y="2681286"/>
            <a:ext cx="405942" cy="413868"/>
            <a:chOff x="7632352" y="2681286"/>
            <a:chExt cx="405942" cy="413868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024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281332" y="1493203"/>
            <a:ext cx="446022" cy="464918"/>
            <a:chOff x="281332" y="1493203"/>
            <a:chExt cx="446022" cy="464918"/>
          </a:xfrm>
        </p:grpSpPr>
        <p:sp>
          <p:nvSpPr>
            <p:cNvPr id="102" name="Rounded Rectangle 3"/>
            <p:cNvSpPr/>
            <p:nvPr/>
          </p:nvSpPr>
          <p:spPr>
            <a:xfrm>
              <a:off x="281332" y="1493203"/>
              <a:ext cx="446022" cy="44602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7125" y="1524214"/>
              <a:ext cx="259502" cy="433907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latin typeface="Lato"/>
                  <a:cs typeface="Lato" panose="020F0502020204030203" pitchFamily="34" charset="0"/>
                </a:rPr>
                <a:t>?</a:t>
              </a:r>
              <a:endParaRPr lang="en-GB" b="1" dirty="0"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281332" y="1493203"/>
            <a:ext cx="446022" cy="462541"/>
            <a:chOff x="281332" y="1493203"/>
            <a:chExt cx="446022" cy="462541"/>
          </a:xfrm>
          <a:solidFill>
            <a:srgbClr val="73C6E8"/>
          </a:solidFill>
        </p:grpSpPr>
        <p:sp>
          <p:nvSpPr>
            <p:cNvPr id="120" name="Rounded Rectangle 3"/>
            <p:cNvSpPr/>
            <p:nvPr/>
          </p:nvSpPr>
          <p:spPr>
            <a:xfrm>
              <a:off x="281332" y="1493203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74748" y="1521837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3876615" y="2681286"/>
            <a:ext cx="405942" cy="425158"/>
            <a:chOff x="3876615" y="2681286"/>
            <a:chExt cx="405942" cy="425158"/>
          </a:xfrm>
        </p:grpSpPr>
        <p:sp>
          <p:nvSpPr>
            <p:cNvPr id="126" name="Rounded Rectangle 3"/>
            <p:cNvSpPr/>
            <p:nvPr/>
          </p:nvSpPr>
          <p:spPr>
            <a:xfrm>
              <a:off x="3876615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61136" y="2711529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585539" y="2675998"/>
            <a:ext cx="405942" cy="419157"/>
            <a:chOff x="5585539" y="2675998"/>
            <a:chExt cx="405942" cy="419157"/>
          </a:xfrm>
        </p:grpSpPr>
        <p:sp>
          <p:nvSpPr>
            <p:cNvPr id="129" name="Rounded Rectangle 128"/>
            <p:cNvSpPr/>
            <p:nvPr/>
          </p:nvSpPr>
          <p:spPr>
            <a:xfrm>
              <a:off x="5585539" y="267599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6052" y="2700240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632352" y="2681286"/>
            <a:ext cx="405942" cy="422921"/>
            <a:chOff x="7632352" y="2681286"/>
            <a:chExt cx="405942" cy="422921"/>
          </a:xfrm>
        </p:grpSpPr>
        <p:sp>
          <p:nvSpPr>
            <p:cNvPr id="13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6875" y="2709293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8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1975994" y="3712884"/>
            <a:ext cx="446022" cy="468509"/>
            <a:chOff x="1975994" y="3712884"/>
            <a:chExt cx="446022" cy="468509"/>
          </a:xfrm>
          <a:solidFill>
            <a:srgbClr val="73C6E8"/>
          </a:solidFill>
        </p:grpSpPr>
        <p:sp>
          <p:nvSpPr>
            <p:cNvPr id="135" name="Rounded Rectangle 3"/>
            <p:cNvSpPr/>
            <p:nvPr/>
          </p:nvSpPr>
          <p:spPr>
            <a:xfrm>
              <a:off x="1975994" y="3712884"/>
              <a:ext cx="446022" cy="44602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9410" y="3747486"/>
              <a:ext cx="259502" cy="433907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2041E-6 7.43906E-6 L -5.22041E-6 7.43906E-6 C 0.00468 -0.00184 0.01092 -0.00586 0.01578 -0.00154 C 0.01665 -0.00061 0.01474 0.00155 0.01422 0.00309 C 0.00433 0.00124 0.00225 0.00031 -5.22041E-6 7.43906E-6 Z " pathEditMode="relative" ptsTypes="AAAAA">
                                      <p:cBhvr>
                                        <p:cTn id="6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087E-7 -3.84141E-6 L 2.29087E-7 -3.84141E-6 C -0.0026 0.00093 -0.00503 0.00155 -0.00764 0.00278 C -0.0085 0.00309 -0.0092 0.00371 -0.01007 0.00432 C -0.01111 0.00494 -0.01232 0.00525 -0.01336 0.00556 C -0.01423 0.00679 -0.01579 0.00679 -0.01579 0.00864 C -0.01579 0.0105 -0.0144 0.01173 -0.01336 0.01142 C -0.01145 0.01111 -0.00902 0.00463 -0.00764 0.00278 C -0.00677 0.00186 -0.0059 0.00186 -0.00503 0.00124 C -0.00416 0.00062 -0.00087 -3.84141E-6 2.29087E-7 -3.84141E-6 Z " pathEditMode="relative" ptsTypes="AAAAAAAAAA">
                                      <p:cBhvr>
                                        <p:cTn id="8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2687E-6 4.35977E-6 L 4.62687E-6 4.35977E-6 C 4.62687E-6 -0.00031 0.00625 -0.01018 0.0092 -0.01018 C 0.01215 -0.01018 0.01527 -0.00926 0.01839 -0.00895 C 0.01666 0.00555 0.00295 -0.00154 4.62687E-6 4.35977E-6 Z " pathEditMode="relative" ptsTypes="AAAAA">
                                      <p:cBhvr>
                                        <p:cTn id="10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968E-6 1.79883E-6 L -4.10968E-6 1.79883E-6 C -0.00764 0.00031 -0.0151 0.00062 -0.02273 0.00154 C -0.02881 0.00216 -0.02568 0.00308 -0.0236 0.00463 C -0.01822 0.00401 -0.01284 0.0037 -0.00764 0.00308 C -0.00642 0.00277 -0.00538 0.00216 -0.00434 0.00154 C -0.0033 0.00062 -0.00087 1.79883E-6 -4.10968E-6 1.79883E-6 Z " pathEditMode="relative" ptsTypes="AAAAAAA">
                                      <p:cBhvr>
                                        <p:cTn id="12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8622E-6 -5.81302E-6 L -3.68622E-6 -5.81302E-6 C -0.0052 -0.00093 -0.01423 -0.0034 -0.01926 -5.81302E-6 C -0.01996 0.00061 -0.01909 0.00339 -0.01839 0.00462 C -0.0177 0.00555 -0.01666 0.00555 -0.01596 0.00616 C -0.01336 0.00555 -0.01093 0.00555 -0.00833 0.00462 C 0.00035 0.00124 -0.00139 0.00061 -3.68622E-6 -5.81302E-6 Z " pathEditMode="relative" ptsTypes="AAAAAAA">
                                      <p:cBhvr>
                                        <p:cTn id="14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1649E-6 -5.12188E-6 L 2.51649E-6 -5.12188E-6 C 0.00208 -0.00186 0.00434 -0.00402 0.0066 -0.00587 C 0.0125 -0.01081 0.02013 -0.00649 0.02586 -0.00587 C 0.02603 -0.00433 0.02673 -0.00309 0.02673 -0.00155 C 0.02673 0.01326 0.00885 0.00153 0.00833 0.00153 C 0.0066 0.00123 0.00486 0.00061 0.0033 -5.12188E-6 C 0.00208 -0.00032 0.00104 -0.00093 2.51649E-6 -0.00155 C -0.0059 -0.0034 2.51649E-6 -0.00032 2.51649E-6 -5.12188E-6 Z " pathEditMode="relative" ptsTypes="AAAAAAAAA">
                                      <p:cBhvr>
                                        <p:cTn id="16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6973E-6 2.56094E-6 L 1.16973E-6 2.56094E-6 C -0.00903 0.00092 -0.01788 0.00123 -0.02673 0.00277 C -0.02847 0.00308 -0.03159 0.00555 -0.03159 0.00555 C -0.02638 0.00895 -0.02968 0.0074 -0.01996 0.00555 C -0.01788 0.00524 -0.01562 0.00493 -0.01337 0.00432 C -0.01198 0.0037 -0.01059 0.00339 -0.0092 0.00277 C -0.00833 0.00247 -0.00677 0.00123 -0.00677 0.00123 L 1.16973E-6 2.56094E-6 Z " pathEditMode="relative" ptsTypes="AAAAAAAAA">
                                      <p:cBhvr>
                                        <p:cTn id="18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605E-6 6.67695E-6 L 4.18605E-6 6.67695E-6 C 0.00208 -0.00154 0.00434 -0.00339 0.00659 -0.00462 C 0.00816 -0.00555 0.00989 -0.00555 0.01145 -0.00616 C 0.01284 -0.00647 0.01423 -0.00709 0.01562 -0.0074 L 0.02308 -0.00616 C 0.02412 -0.00493 0.02169 -0.00277 0.02065 -0.00154 C 0.01996 -0.00061 0.01892 -0.00061 0.01822 6.67695E-6 C 0.00573 -0.00184 0.00295 6.67695E-6 4.18605E-6 6.67695E-6 Z " pathEditMode="relative" ptsTypes="AAAAAAAAA">
                                      <p:cBhvr>
                                        <p:cTn id="20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/>
          <p:cNvGrpSpPr/>
          <p:nvPr/>
        </p:nvGrpSpPr>
        <p:grpSpPr>
          <a:xfrm>
            <a:off x="4422771" y="95603"/>
            <a:ext cx="3638887" cy="4955921"/>
            <a:chOff x="4422771" y="95603"/>
            <a:chExt cx="3638887" cy="4955921"/>
          </a:xfrm>
        </p:grpSpPr>
        <p:pic>
          <p:nvPicPr>
            <p:cNvPr id="65" name="Picture 2" descr="F:\AAA-PDF-SGK\B5-HD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22771" y="95603"/>
              <a:ext cx="3638887" cy="4928182"/>
            </a:xfrm>
            <a:prstGeom prst="rect">
              <a:avLst/>
            </a:prstGeom>
            <a:noFill/>
          </p:spPr>
        </p:pic>
        <p:sp>
          <p:nvSpPr>
            <p:cNvPr id="66" name="TextBox 65"/>
            <p:cNvSpPr txBox="1"/>
            <p:nvPr/>
          </p:nvSpPr>
          <p:spPr>
            <a:xfrm>
              <a:off x="4972050" y="108585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975860" y="287274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975860" y="4712970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204710" y="107654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7197090" y="285200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7185660" y="4703664"/>
              <a:ext cx="3097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latin typeface="Lato"/>
                </a:rPr>
                <a:t>?</a:t>
              </a:r>
              <a:endParaRPr lang="en-US" sz="1600" b="1" dirty="0">
                <a:latin typeface="Lato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95" y="74461"/>
            <a:ext cx="2060194" cy="92413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420574" y="1437358"/>
            <a:ext cx="392022" cy="3920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812596" y="1436829"/>
            <a:ext cx="542645" cy="392536"/>
          </a:xfrm>
          <a:prstGeom prst="rect">
            <a:avLst/>
          </a:prstGeom>
          <a:noFill/>
        </p:spPr>
        <p:txBody>
          <a:bodyPr wrap="none" lIns="68598" tIns="34299" rIns="68598" bIns="34299" rtlCol="0">
            <a:spAutoFit/>
          </a:bodyPr>
          <a:lstStyle/>
          <a:p>
            <a:r>
              <a:rPr lang="en-GB" sz="21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</p:spTree>
    <p:extLst>
      <p:ext uri="{BB962C8B-B14F-4D97-AF65-F5344CB8AC3E}">
        <p14:creationId xmlns:p14="http://schemas.microsoft.com/office/powerpoint/2010/main" val="40973172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42" y="68506"/>
            <a:ext cx="2060194" cy="92413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6E0F0E39-C8CD-4066-8185-6CC4CB24BCC8}"/>
              </a:ext>
            </a:extLst>
          </p:cNvPr>
          <p:cNvSpPr/>
          <p:nvPr/>
        </p:nvSpPr>
        <p:spPr>
          <a:xfrm>
            <a:off x="420574" y="1437358"/>
            <a:ext cx="392022" cy="39200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en-GB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0278288-F560-4A0A-A7BA-50F634890F89}"/>
              </a:ext>
            </a:extLst>
          </p:cNvPr>
          <p:cNvSpPr txBox="1"/>
          <p:nvPr/>
        </p:nvSpPr>
        <p:spPr>
          <a:xfrm>
            <a:off x="812596" y="1436829"/>
            <a:ext cx="542645" cy="392536"/>
          </a:xfrm>
          <a:prstGeom prst="rect">
            <a:avLst/>
          </a:prstGeom>
          <a:noFill/>
        </p:spPr>
        <p:txBody>
          <a:bodyPr wrap="none" lIns="68598" tIns="34299" rIns="68598" bIns="34299" rtlCol="0">
            <a:spAutoFit/>
          </a:bodyPr>
          <a:lstStyle/>
          <a:p>
            <a:r>
              <a:rPr lang="en-GB" sz="210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4CB1F43-352A-48B6-8034-7D960D8F9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189" y="647093"/>
            <a:ext cx="1514812" cy="145044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FC6D96C-0159-41F9-8A1A-5027E72F13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38" y="2586835"/>
            <a:ext cx="1600555" cy="1450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D51A820-FECF-4562-A630-669E12533B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6911"/>
          <a:stretch/>
        </p:blipFill>
        <p:spPr>
          <a:xfrm>
            <a:off x="1888056" y="2579689"/>
            <a:ext cx="1702603" cy="14647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D0651CF-9B34-458E-A47D-4D91E4ED87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9456"/>
          <a:stretch/>
        </p:blipFill>
        <p:spPr>
          <a:xfrm>
            <a:off x="5707987" y="2572544"/>
            <a:ext cx="1570177" cy="147902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1B6938B5-A401-46F9-9509-A45D0C70C1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16" t="976" r="195" b="-976"/>
          <a:stretch/>
        </p:blipFill>
        <p:spPr>
          <a:xfrm>
            <a:off x="3798022" y="2579689"/>
            <a:ext cx="1702603" cy="14647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555C1DF-19C4-42FF-9A56-FCAA8A8A3B0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820" t="-966" r="-1364" b="966"/>
          <a:stretch/>
        </p:blipFill>
        <p:spPr>
          <a:xfrm>
            <a:off x="7485526" y="2572544"/>
            <a:ext cx="1570177" cy="147902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DB3F720E-1FBA-40DD-B4A2-E0E272840629}"/>
              </a:ext>
            </a:extLst>
          </p:cNvPr>
          <p:cNvSpPr/>
          <p:nvPr/>
        </p:nvSpPr>
        <p:spPr>
          <a:xfrm>
            <a:off x="616585" y="3666699"/>
            <a:ext cx="583982" cy="306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C2C4792E-4B3F-4104-83DC-7D9556955376}"/>
              </a:ext>
            </a:extLst>
          </p:cNvPr>
          <p:cNvSpPr/>
          <p:nvPr/>
        </p:nvSpPr>
        <p:spPr>
          <a:xfrm>
            <a:off x="2411635" y="3659553"/>
            <a:ext cx="583982" cy="306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9C356923-A756-4620-A83D-154D5E725E78}"/>
              </a:ext>
            </a:extLst>
          </p:cNvPr>
          <p:cNvSpPr/>
          <p:nvPr/>
        </p:nvSpPr>
        <p:spPr>
          <a:xfrm>
            <a:off x="4449656" y="3623823"/>
            <a:ext cx="597964" cy="306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1D8D821C-CC37-419F-92D8-F0829807117F}"/>
              </a:ext>
            </a:extLst>
          </p:cNvPr>
          <p:cNvSpPr/>
          <p:nvPr/>
        </p:nvSpPr>
        <p:spPr>
          <a:xfrm>
            <a:off x="6194094" y="3650025"/>
            <a:ext cx="597964" cy="306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2B04BFCD-306E-4164-B28B-C39BED1AE48D}"/>
              </a:ext>
            </a:extLst>
          </p:cNvPr>
          <p:cNvSpPr/>
          <p:nvPr/>
        </p:nvSpPr>
        <p:spPr>
          <a:xfrm>
            <a:off x="7984982" y="3642283"/>
            <a:ext cx="597964" cy="30645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/>
            <a:r>
              <a:rPr lang="en-GB" b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34631842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3423788326_bb1b40e33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508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-115928" y="144631"/>
            <a:ext cx="9147176" cy="8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</a:t>
            </a:r>
            <a:r>
              <a:rPr lang="en-US" sz="2800" dirty="0" err="1">
                <a:latin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sáu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20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2023</a:t>
            </a:r>
            <a:br>
              <a:rPr lang="en-US" sz="2800" dirty="0">
                <a:latin typeface="Times New Roman" pitchFamily="18" charset="0"/>
              </a:rPr>
            </a:b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400" u="sng" dirty="0" err="1" smtClean="0">
                <a:latin typeface="Times New Roman" pitchFamily="18" charset="0"/>
              </a:rPr>
              <a:t>Toán</a:t>
            </a:r>
            <a:r>
              <a:rPr lang="en-US" sz="2400" u="sng" dirty="0" smtClean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</a:rPr>
            </a:br>
            <a:endParaRPr lang="en-US" sz="2800" dirty="0">
              <a:latin typeface="Times New Roman" pitchFamily="18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800850" y="990497"/>
            <a:ext cx="5254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en-US" sz="3200" dirty="0" smtClean="0">
                <a:latin typeface="Times New Roman" pitchFamily="18" charset="0"/>
                <a:ea typeface="UVnAvant-Narrow"/>
                <a:cs typeface="Times New Roman" pitchFamily="18" charset="0"/>
              </a:rPr>
              <a:t>Bài 5</a:t>
            </a:r>
            <a:r>
              <a:rPr lang="vi-VN" altLang="en-US" sz="3200" dirty="0" smtClean="0">
                <a:latin typeface="Times New Roman" pitchFamily="18" charset="0"/>
                <a:ea typeface="UVnAvant-Narrow"/>
                <a:cs typeface="Times New Roman" pitchFamily="18" charset="0"/>
              </a:rPr>
              <a:t>:</a:t>
            </a:r>
            <a:r>
              <a:rPr lang="en-US" altLang="en-US" sz="3200" dirty="0" smtClean="0"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Mấy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và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mấy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ea typeface="UVnAvant-Narrow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1508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r="12648"/>
          <a:stretch>
            <a:fillRect/>
          </a:stretch>
        </p:blipFill>
        <p:spPr bwMode="auto">
          <a:xfrm>
            <a:off x="0" y="0"/>
            <a:ext cx="9147175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59372" y="923020"/>
            <a:ext cx="5772567" cy="2221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vi-VN" sz="4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 học kết thúc!</a:t>
            </a:r>
          </a:p>
          <a:p>
            <a:pPr algn="ctr">
              <a:defRPr/>
            </a:pPr>
            <a:r>
              <a:rPr lang="en-US" sz="40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4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4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40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260429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Z1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0" y="0"/>
            <a:ext cx="9147175" cy="5145088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1476" y="428559"/>
            <a:ext cx="7870854" cy="214398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r>
              <a:rPr lang="en-US" sz="4800" dirty="0" smtClean="0">
                <a:latin typeface=".VnTimeH" pitchFamily="34" charset="0"/>
              </a:rPr>
              <a:t/>
            </a:r>
            <a:br>
              <a:rPr lang="en-US" sz="4800" dirty="0" smtClean="0">
                <a:latin typeface=".VnTimeH" pitchFamily="34" charset="0"/>
              </a:rPr>
            </a:br>
            <a:endParaRPr lang="en-US" sz="4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y2mate.com - thay_co_cho_em_mua_xuan_be_khanh_ngoc_OD77jfz5c6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628" y="3797853"/>
            <a:ext cx="1367313" cy="102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8069" y="1495906"/>
            <a:ext cx="7611035" cy="15795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4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65097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4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3423788326_bb1b40e33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508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-115928" y="144631"/>
            <a:ext cx="5557504" cy="108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600" b="1" dirty="0" smtClean="0">
                <a:latin typeface="Times New Roman" pitchFamily="18" charset="0"/>
              </a:rPr>
              <a:t>&gt;, &lt;, =?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346135" y="1313226"/>
            <a:ext cx="525486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4000" dirty="0"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4000" dirty="0" smtClean="0">
                <a:latin typeface="Times New Roman" pitchFamily="18" charset="0"/>
                <a:ea typeface="UVnAvant-Narrow"/>
                <a:cs typeface="Times New Roman" pitchFamily="18" charset="0"/>
              </a:rPr>
              <a:t>   5....5               3….5</a:t>
            </a:r>
          </a:p>
          <a:p>
            <a:pPr algn="ctr" eaLnBrk="1" hangingPunct="1"/>
            <a:r>
              <a:rPr lang="en-US" altLang="en-US" sz="4000" dirty="0" smtClean="0">
                <a:latin typeface="Times New Roman" pitchFamily="18" charset="0"/>
                <a:ea typeface="UVnAvant-Narrow"/>
                <a:cs typeface="Times New Roman" pitchFamily="18" charset="0"/>
              </a:rPr>
              <a:t>1….0              4….2</a:t>
            </a:r>
          </a:p>
          <a:p>
            <a:pPr algn="ctr" eaLnBrk="1" hangingPunct="1"/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ea typeface="UVnAvant-Narrow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85944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3423788326_bb1b40e33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5145088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-115928" y="144631"/>
            <a:ext cx="9147176" cy="8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        </a:t>
            </a:r>
            <a:r>
              <a:rPr lang="en-US" sz="2800" dirty="0" err="1">
                <a:latin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</a:rPr>
              <a:t>sáu</a:t>
            </a:r>
            <a:r>
              <a:rPr lang="en-US" sz="2800" dirty="0" smtClean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20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10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 2023</a:t>
            </a:r>
            <a:br>
              <a:rPr lang="en-US" sz="2800" dirty="0">
                <a:latin typeface="Times New Roman" pitchFamily="18" charset="0"/>
              </a:rPr>
            </a:br>
            <a:r>
              <a:rPr lang="en-US" sz="2800" dirty="0">
                <a:latin typeface="Times New Roman" pitchFamily="18" charset="0"/>
              </a:rPr>
              <a:t>  </a:t>
            </a:r>
            <a:r>
              <a:rPr lang="en-US" sz="2400" u="sng" dirty="0" err="1" smtClean="0">
                <a:latin typeface="Times New Roman" pitchFamily="18" charset="0"/>
              </a:rPr>
              <a:t>Toán</a:t>
            </a:r>
            <a:r>
              <a:rPr lang="en-US" sz="2400" u="sng" dirty="0" smtClean="0">
                <a:latin typeface="Times New Roman" pitchFamily="18" charset="0"/>
              </a:rPr>
              <a:t>:</a:t>
            </a:r>
            <a:r>
              <a:rPr lang="en-US" sz="2800" dirty="0">
                <a:latin typeface="Times New Roman" pitchFamily="18" charset="0"/>
              </a:rPr>
              <a:t/>
            </a:r>
            <a:br>
              <a:rPr lang="en-US" sz="2800" dirty="0">
                <a:latin typeface="Times New Roman" pitchFamily="18" charset="0"/>
              </a:rPr>
            </a:br>
            <a:endParaRPr lang="en-US" sz="2800" dirty="0">
              <a:latin typeface="Times New Roman" pitchFamily="18" charset="0"/>
            </a:endParaRPr>
          </a:p>
        </p:txBody>
      </p:sp>
      <p:sp>
        <p:nvSpPr>
          <p:cNvPr id="10244" name="TextBox 4"/>
          <p:cNvSpPr txBox="1">
            <a:spLocks noChangeArrowheads="1"/>
          </p:cNvSpPr>
          <p:nvPr/>
        </p:nvSpPr>
        <p:spPr bwMode="auto">
          <a:xfrm>
            <a:off x="1800850" y="990497"/>
            <a:ext cx="5254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en-US" sz="3200" dirty="0" smtClean="0">
                <a:latin typeface="Times New Roman" pitchFamily="18" charset="0"/>
                <a:ea typeface="UVnAvant-Narrow"/>
                <a:cs typeface="Times New Roman" pitchFamily="18" charset="0"/>
              </a:rPr>
              <a:t>Bài 5</a:t>
            </a:r>
            <a:r>
              <a:rPr lang="vi-VN" altLang="en-US" sz="3200" dirty="0" smtClean="0">
                <a:latin typeface="Times New Roman" pitchFamily="18" charset="0"/>
                <a:ea typeface="UVnAvant-Narrow"/>
                <a:cs typeface="Times New Roman" pitchFamily="18" charset="0"/>
              </a:rPr>
              <a:t>:</a:t>
            </a:r>
            <a:r>
              <a:rPr lang="en-US" altLang="en-US" sz="3200" dirty="0" smtClean="0"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Mấy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và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mấy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itchFamily="18" charset="0"/>
                <a:ea typeface="UVnAvant-Narrow"/>
                <a:cs typeface="Times New Roman" pitchFamily="18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itchFamily="18" charset="0"/>
              <a:ea typeface="UVnAvant-Narrow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10936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7" y="1804251"/>
            <a:ext cx="3305040" cy="1652520"/>
          </a:xfrm>
          <a:prstGeom prst="rect">
            <a:avLst/>
          </a:prstGeom>
        </p:spPr>
      </p:pic>
      <p:grpSp>
        <p:nvGrpSpPr>
          <p:cNvPr id="70" name="Group 69"/>
          <p:cNvGrpSpPr/>
          <p:nvPr/>
        </p:nvGrpSpPr>
        <p:grpSpPr>
          <a:xfrm>
            <a:off x="2618591" y="-924274"/>
            <a:ext cx="7315200" cy="10313554"/>
            <a:chOff x="2618591" y="-924274"/>
            <a:chExt cx="7315200" cy="10313554"/>
          </a:xfrm>
        </p:grpSpPr>
        <p:pic>
          <p:nvPicPr>
            <p:cNvPr id="61" name="Picture 3" descr="F:\AAA-PDF-SGK\B5-KP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8591" y="-924274"/>
              <a:ext cx="7315200" cy="10313554"/>
            </a:xfrm>
            <a:prstGeom prst="rect">
              <a:avLst/>
            </a:prstGeom>
            <a:noFill/>
          </p:spPr>
        </p:pic>
        <p:sp>
          <p:nvSpPr>
            <p:cNvPr id="64" name="TextBox 63"/>
            <p:cNvSpPr txBox="1"/>
            <p:nvPr/>
          </p:nvSpPr>
          <p:spPr>
            <a:xfrm>
              <a:off x="5141164" y="2873819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Lato"/>
                </a:rPr>
                <a:t>?</a:t>
              </a:r>
              <a:endParaRPr lang="en-US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162935" y="3296807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Lato"/>
                </a:rPr>
                <a:t>?</a:t>
              </a:r>
              <a:endParaRPr lang="en-US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6239066" y="3290586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Lato"/>
                </a:rPr>
                <a:t>?</a:t>
              </a:r>
              <a:endParaRPr lang="en-US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64486" y="3293696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Lato"/>
                </a:rPr>
                <a:t>?</a:t>
              </a:r>
              <a:endParaRPr lang="en-US" b="1" dirty="0">
                <a:solidFill>
                  <a:srgbClr val="FF0000"/>
                </a:solidFill>
                <a:latin typeface="Lato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464487" y="2864489"/>
              <a:ext cx="325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Lato"/>
                </a:rPr>
                <a:t>?</a:t>
              </a:r>
              <a:endParaRPr lang="en-US" b="1" dirty="0">
                <a:solidFill>
                  <a:srgbClr val="FF0000"/>
                </a:solidFill>
                <a:latin typeface="La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34" name="Picture 2" descr="F:\AAA-LÀM ẢNH SLIDE\Bai5-HĐ-1c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8304" y="1123559"/>
            <a:ext cx="1134205" cy="972896"/>
          </a:xfrm>
          <a:prstGeom prst="rect">
            <a:avLst/>
          </a:prstGeom>
          <a:noFill/>
        </p:spPr>
      </p:pic>
      <p:pic>
        <p:nvPicPr>
          <p:cNvPr id="35" name="Picture 4" descr="F:\AAA-LÀM ẢNH SLIDE\Bai5-K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6081" y="1563004"/>
            <a:ext cx="331571" cy="180042"/>
          </a:xfrm>
          <a:prstGeom prst="rect">
            <a:avLst/>
          </a:prstGeom>
          <a:noFill/>
        </p:spPr>
      </p:pic>
      <p:pic>
        <p:nvPicPr>
          <p:cNvPr id="36" name="Picture 4" descr="F:\AAA-LÀM ẢNH SLIDE\Bai5-K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49685" y="1471937"/>
            <a:ext cx="435250" cy="231447"/>
          </a:xfrm>
          <a:prstGeom prst="rect">
            <a:avLst/>
          </a:prstGeom>
          <a:noFill/>
        </p:spPr>
      </p:pic>
      <p:pic>
        <p:nvPicPr>
          <p:cNvPr id="37" name="Picture 4" descr="F:\AAA-LÀM ẢNH SLIDE\Bai5-KP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146329" y="1783507"/>
            <a:ext cx="359673" cy="138472"/>
          </a:xfrm>
          <a:prstGeom prst="rect">
            <a:avLst/>
          </a:prstGeom>
          <a:noFill/>
        </p:spPr>
      </p:pic>
      <p:pic>
        <p:nvPicPr>
          <p:cNvPr id="42" name="Picture 6" descr="F:\AAA-LÀM ẢNH SLIDE\Bai5-KP-(4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249" y="2951002"/>
            <a:ext cx="999022" cy="1422604"/>
          </a:xfrm>
          <a:prstGeom prst="rect">
            <a:avLst/>
          </a:prstGeom>
          <a:noFill/>
        </p:spPr>
      </p:pic>
      <p:pic>
        <p:nvPicPr>
          <p:cNvPr id="49" name="Picture 2" descr="F:\AAA-LÀM ẢNH SLIDE\Bai5-HĐ-1c(2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3735" y="3335347"/>
            <a:ext cx="1126748" cy="1038259"/>
          </a:xfrm>
          <a:prstGeom prst="rect">
            <a:avLst/>
          </a:prstGeom>
          <a:noFill/>
        </p:spPr>
      </p:pic>
      <p:pic>
        <p:nvPicPr>
          <p:cNvPr id="50" name="Picture 4" descr="F:\AAA-LÀM ẢNH SLIDE\Bai5-K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3752" y="3630721"/>
            <a:ext cx="497357" cy="224930"/>
          </a:xfrm>
          <a:prstGeom prst="rect">
            <a:avLst/>
          </a:prstGeom>
          <a:noFill/>
        </p:spPr>
      </p:pic>
      <p:pic>
        <p:nvPicPr>
          <p:cNvPr id="51" name="Picture 4" descr="F:\AAA-LÀM ẢNH SLIDE\Bai5-KP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2307273" y="3927016"/>
            <a:ext cx="432388" cy="246996"/>
          </a:xfrm>
          <a:prstGeom prst="rect">
            <a:avLst/>
          </a:prstGeom>
          <a:noFill/>
        </p:spPr>
      </p:pic>
      <p:pic>
        <p:nvPicPr>
          <p:cNvPr id="54" name="Picture 8" descr="F:\AAA-LÀM ẢNH SLIDE\Bai5-KP-(3)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2153" y="680037"/>
            <a:ext cx="1409204" cy="1412062"/>
          </a:xfrm>
          <a:prstGeom prst="rect">
            <a:avLst/>
          </a:prstGeom>
          <a:noFill/>
        </p:spPr>
      </p:pic>
      <p:pic>
        <p:nvPicPr>
          <p:cNvPr id="83" name="Picture 4" descr="F:\AAA-LÀM ẢNH SLIDE\Bai5-K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4379080" y="2700279"/>
            <a:ext cx="675483" cy="359197"/>
          </a:xfrm>
          <a:prstGeom prst="rect">
            <a:avLst/>
          </a:prstGeom>
          <a:noFill/>
        </p:spPr>
      </p:pic>
      <p:pic>
        <p:nvPicPr>
          <p:cNvPr id="96" name="Picture 4" descr="F:\AAA-LÀM ẢNH SLIDE\Bai5-K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6088004" y="2694943"/>
            <a:ext cx="675483" cy="359190"/>
          </a:xfrm>
          <a:prstGeom prst="rect">
            <a:avLst/>
          </a:prstGeom>
          <a:noFill/>
        </p:spPr>
      </p:pic>
      <p:sp>
        <p:nvSpPr>
          <p:cNvPr id="120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4932781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3" name="Picture 4" descr="F:\AAA-LÀM ẢNH SLIDE\Bai5-KP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flipH="1">
            <a:off x="8134817" y="2700243"/>
            <a:ext cx="675483" cy="359192"/>
          </a:xfrm>
          <a:prstGeom prst="rect">
            <a:avLst/>
          </a:prstGeom>
          <a:noFill/>
        </p:spPr>
      </p:pic>
      <p:sp>
        <p:nvSpPr>
          <p:cNvPr id="134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819574" y="2744107"/>
            <a:ext cx="878609" cy="298015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endParaRPr lang="en-GB" sz="16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" name="Group 125"/>
          <p:cNvGrpSpPr/>
          <p:nvPr/>
        </p:nvGrpSpPr>
        <p:grpSpPr>
          <a:xfrm>
            <a:off x="3876610" y="2681314"/>
            <a:ext cx="405942" cy="415728"/>
            <a:chOff x="3876610" y="2681314"/>
            <a:chExt cx="405942" cy="415728"/>
          </a:xfrm>
        </p:grpSpPr>
        <p:sp>
          <p:nvSpPr>
            <p:cNvPr id="81" name="Rounded Rectangle 3"/>
            <p:cNvSpPr/>
            <p:nvPr/>
          </p:nvSpPr>
          <p:spPr>
            <a:xfrm>
              <a:off x="3876610" y="2681314"/>
              <a:ext cx="405942" cy="40594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31737" y="2702128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" name="Group 126"/>
          <p:cNvGrpSpPr/>
          <p:nvPr/>
        </p:nvGrpSpPr>
        <p:grpSpPr>
          <a:xfrm>
            <a:off x="5585534" y="2675978"/>
            <a:ext cx="405942" cy="417291"/>
            <a:chOff x="5585534" y="2675978"/>
            <a:chExt cx="405942" cy="417291"/>
          </a:xfrm>
        </p:grpSpPr>
        <p:sp>
          <p:nvSpPr>
            <p:cNvPr id="94" name="Rounded Rectangle 93"/>
            <p:cNvSpPr/>
            <p:nvPr/>
          </p:nvSpPr>
          <p:spPr>
            <a:xfrm>
              <a:off x="5585534" y="2675978"/>
              <a:ext cx="405942" cy="405941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85100" y="2698354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b="1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" name="Group 127"/>
          <p:cNvGrpSpPr/>
          <p:nvPr/>
        </p:nvGrpSpPr>
        <p:grpSpPr>
          <a:xfrm>
            <a:off x="7632347" y="2681278"/>
            <a:ext cx="405942" cy="412707"/>
            <a:chOff x="7632347" y="2681278"/>
            <a:chExt cx="405942" cy="412707"/>
          </a:xfrm>
        </p:grpSpPr>
        <p:sp>
          <p:nvSpPr>
            <p:cNvPr id="131" name="Rounded Rectangle 3"/>
            <p:cNvSpPr/>
            <p:nvPr/>
          </p:nvSpPr>
          <p:spPr>
            <a:xfrm>
              <a:off x="7632347" y="2681278"/>
              <a:ext cx="405942" cy="40594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0034" y="2699071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" name="Group 89"/>
          <p:cNvGrpSpPr/>
          <p:nvPr/>
        </p:nvGrpSpPr>
        <p:grpSpPr>
          <a:xfrm>
            <a:off x="696172" y="2258085"/>
            <a:ext cx="1947437" cy="308206"/>
            <a:chOff x="696172" y="2258085"/>
            <a:chExt cx="1947437" cy="308206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xmlns="" id="{F4269837-D931-6745-9A0B-4FEA50F3027C}"/>
                </a:ext>
              </a:extLst>
            </p:cNvPr>
            <p:cNvSpPr txBox="1">
              <a:spLocks/>
            </p:cNvSpPr>
            <p:nvPr/>
          </p:nvSpPr>
          <p:spPr>
            <a:xfrm>
              <a:off x="696172" y="2281827"/>
              <a:ext cx="1380665" cy="25571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Mai </a:t>
              </a:r>
              <a:r>
                <a:rPr lang="en-GB" sz="1600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: </a:t>
              </a:r>
              <a:endParaRPr lang="en-GB" sz="16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61" name="Picture 4" descr="F:\AAA-LÀM ẢNH SLIDE\Bai5-KP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2064009" y="2258085"/>
              <a:ext cx="579600" cy="308206"/>
            </a:xfrm>
            <a:prstGeom prst="rect">
              <a:avLst/>
            </a:prstGeom>
            <a:noFill/>
          </p:spPr>
        </p:pic>
      </p:grpSp>
      <p:grpSp>
        <p:nvGrpSpPr>
          <p:cNvPr id="9" name="Group 123"/>
          <p:cNvGrpSpPr/>
          <p:nvPr/>
        </p:nvGrpSpPr>
        <p:grpSpPr>
          <a:xfrm>
            <a:off x="1632864" y="2241812"/>
            <a:ext cx="348319" cy="356293"/>
            <a:chOff x="1632864" y="2241812"/>
            <a:chExt cx="348319" cy="356293"/>
          </a:xfrm>
        </p:grpSpPr>
        <p:sp>
          <p:nvSpPr>
            <p:cNvPr id="45" name="Rounded Rectangle 44"/>
            <p:cNvSpPr/>
            <p:nvPr/>
          </p:nvSpPr>
          <p:spPr>
            <a:xfrm>
              <a:off x="1632864" y="2241812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60066" y="2259247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0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" name="Group 105"/>
          <p:cNvGrpSpPr/>
          <p:nvPr/>
        </p:nvGrpSpPr>
        <p:grpSpPr>
          <a:xfrm>
            <a:off x="694665" y="4528983"/>
            <a:ext cx="1947437" cy="308206"/>
            <a:chOff x="694665" y="4528983"/>
            <a:chExt cx="1947437" cy="308206"/>
          </a:xfrm>
        </p:grpSpPr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xmlns="" id="{F4269837-D931-6745-9A0B-4FEA50F3027C}"/>
                </a:ext>
              </a:extLst>
            </p:cNvPr>
            <p:cNvSpPr txBox="1">
              <a:spLocks/>
            </p:cNvSpPr>
            <p:nvPr/>
          </p:nvSpPr>
          <p:spPr>
            <a:xfrm>
              <a:off x="694665" y="4552725"/>
              <a:ext cx="1380665" cy="255712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Nam </a:t>
              </a:r>
              <a:r>
                <a:rPr lang="en-GB" sz="1600" b="1" dirty="0" err="1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có</a:t>
              </a:r>
              <a:r>
                <a:rPr lang="en-GB" sz="1600" b="1" dirty="0" smtClean="0">
                  <a:solidFill>
                    <a:schemeClr val="bg1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: </a:t>
              </a:r>
              <a:endParaRPr lang="en-GB" sz="1600" b="1" dirty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  <p:pic>
          <p:nvPicPr>
            <p:cNvPr id="71" name="Picture 4" descr="F:\AAA-LÀM ẢNH SLIDE\Bai5-KP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flipH="1">
              <a:off x="2062502" y="4528983"/>
              <a:ext cx="579600" cy="308206"/>
            </a:xfrm>
            <a:prstGeom prst="rect">
              <a:avLst/>
            </a:prstGeom>
            <a:noFill/>
          </p:spPr>
        </p:pic>
      </p:grpSp>
      <p:grpSp>
        <p:nvGrpSpPr>
          <p:cNvPr id="11" name="Group 124"/>
          <p:cNvGrpSpPr/>
          <p:nvPr/>
        </p:nvGrpSpPr>
        <p:grpSpPr>
          <a:xfrm>
            <a:off x="1631357" y="4512710"/>
            <a:ext cx="348319" cy="348321"/>
            <a:chOff x="1631357" y="4512710"/>
            <a:chExt cx="348319" cy="348321"/>
          </a:xfrm>
        </p:grpSpPr>
        <p:sp>
          <p:nvSpPr>
            <p:cNvPr id="46" name="Rounded Rectangle 45"/>
            <p:cNvSpPr/>
            <p:nvPr/>
          </p:nvSpPr>
          <p:spPr>
            <a:xfrm>
              <a:off x="1631357" y="4512710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58560" y="4521095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000" b="1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74"/>
          <p:cNvGrpSpPr/>
          <p:nvPr/>
        </p:nvGrpSpPr>
        <p:grpSpPr>
          <a:xfrm>
            <a:off x="1632865" y="2241812"/>
            <a:ext cx="348319" cy="354057"/>
            <a:chOff x="1632864" y="2241812"/>
            <a:chExt cx="348319" cy="354057"/>
          </a:xfrm>
          <a:noFill/>
        </p:grpSpPr>
        <p:sp>
          <p:nvSpPr>
            <p:cNvPr id="76" name="Rounded Rectangle 75"/>
            <p:cNvSpPr/>
            <p:nvPr/>
          </p:nvSpPr>
          <p:spPr>
            <a:xfrm>
              <a:off x="1632864" y="2241812"/>
              <a:ext cx="348319" cy="34832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69119" y="2257011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 smtClean="0">
                  <a:solidFill>
                    <a:schemeClr val="bg1">
                      <a:lumMod val="95000"/>
                    </a:schemeClr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000" dirty="0">
                <a:solidFill>
                  <a:schemeClr val="bg1">
                    <a:lumMod val="95000"/>
                  </a:schemeClr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3" name="Group 120"/>
          <p:cNvGrpSpPr/>
          <p:nvPr/>
        </p:nvGrpSpPr>
        <p:grpSpPr>
          <a:xfrm>
            <a:off x="1628271" y="4513160"/>
            <a:ext cx="359555" cy="348321"/>
            <a:chOff x="1631357" y="4512710"/>
            <a:chExt cx="348319" cy="348321"/>
          </a:xfrm>
          <a:solidFill>
            <a:schemeClr val="accent2"/>
          </a:solidFill>
        </p:grpSpPr>
        <p:sp>
          <p:nvSpPr>
            <p:cNvPr id="122" name="Rounded Rectangle 121"/>
            <p:cNvSpPr/>
            <p:nvPr/>
          </p:nvSpPr>
          <p:spPr>
            <a:xfrm>
              <a:off x="1631357" y="4512710"/>
              <a:ext cx="348319" cy="34832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667613" y="4518859"/>
              <a:ext cx="202657" cy="338858"/>
            </a:xfrm>
            <a:prstGeom prst="rect">
              <a:avLst/>
            </a:prstGeom>
            <a:no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0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20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876610" y="2681314"/>
            <a:ext cx="405942" cy="427017"/>
            <a:chOff x="3876610" y="2681314"/>
            <a:chExt cx="405942" cy="427017"/>
          </a:xfrm>
        </p:grpSpPr>
        <p:sp>
          <p:nvSpPr>
            <p:cNvPr id="64" name="Rounded Rectangle 3"/>
            <p:cNvSpPr/>
            <p:nvPr/>
          </p:nvSpPr>
          <p:spPr>
            <a:xfrm>
              <a:off x="3876610" y="2681314"/>
              <a:ext cx="405942" cy="405949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3943026" y="2713417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585534" y="2675978"/>
            <a:ext cx="405942" cy="417291"/>
            <a:chOff x="5585534" y="2675978"/>
            <a:chExt cx="405942" cy="417291"/>
          </a:xfrm>
        </p:grpSpPr>
        <p:sp>
          <p:nvSpPr>
            <p:cNvPr id="67" name="Rounded Rectangle 66"/>
            <p:cNvSpPr/>
            <p:nvPr/>
          </p:nvSpPr>
          <p:spPr>
            <a:xfrm>
              <a:off x="5585534" y="2675978"/>
              <a:ext cx="405942" cy="405941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673811" y="2698354"/>
              <a:ext cx="236183" cy="394915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7632347" y="2681278"/>
            <a:ext cx="405942" cy="423996"/>
            <a:chOff x="7632347" y="2681278"/>
            <a:chExt cx="405942" cy="423996"/>
          </a:xfrm>
        </p:grpSpPr>
        <p:sp>
          <p:nvSpPr>
            <p:cNvPr id="72" name="Rounded Rectangle 3"/>
            <p:cNvSpPr/>
            <p:nvPr/>
          </p:nvSpPr>
          <p:spPr>
            <a:xfrm>
              <a:off x="7632347" y="2681278"/>
              <a:ext cx="405942" cy="40594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20034" y="2710360"/>
              <a:ext cx="236183" cy="394914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4" descr="F:\AAA-LÀM ẢNH SLIDE\Bai5-HĐ-1c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6593" y="1166594"/>
            <a:ext cx="2597944" cy="2228458"/>
          </a:xfrm>
          <a:prstGeom prst="rect">
            <a:avLst/>
          </a:prstGeom>
          <a:noFill/>
        </p:spPr>
      </p:pic>
      <p:pic>
        <p:nvPicPr>
          <p:cNvPr id="56" name="Picture 3" descr="F:\AAA-LÀM ẢNH SLIDE\Bai5-KP2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5546" y="1720336"/>
            <a:ext cx="510052" cy="273721"/>
          </a:xfrm>
          <a:prstGeom prst="rect">
            <a:avLst/>
          </a:prstGeom>
          <a:noFill/>
        </p:spPr>
      </p:pic>
      <p:pic>
        <p:nvPicPr>
          <p:cNvPr id="57" name="Picture 3" descr="F:\AAA-LÀM ẢNH SLIDE\Bai5-KP2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80396" y="2670508"/>
            <a:ext cx="510052" cy="273721"/>
          </a:xfrm>
          <a:prstGeom prst="rect">
            <a:avLst/>
          </a:prstGeom>
          <a:noFill/>
        </p:spPr>
      </p:pic>
      <p:pic>
        <p:nvPicPr>
          <p:cNvPr id="58" name="Picture 2" descr="F:\AAA-LÀM ẢNH SLIDE\Bai5-KP2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4588" y="2225344"/>
            <a:ext cx="1361603" cy="624908"/>
          </a:xfrm>
          <a:prstGeom prst="rect">
            <a:avLst/>
          </a:prstGeom>
          <a:noFill/>
        </p:spPr>
      </p:pic>
      <p:pic>
        <p:nvPicPr>
          <p:cNvPr id="59" name="Picture 2" descr="F:\AAA-LÀM ẢNH SLIDE\Bai5-KP2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1832" y="1817178"/>
            <a:ext cx="619633" cy="284381"/>
          </a:xfrm>
          <a:prstGeom prst="rect">
            <a:avLst/>
          </a:prstGeom>
          <a:noFill/>
        </p:spPr>
      </p:pic>
      <p:pic>
        <p:nvPicPr>
          <p:cNvPr id="60" name="Picture 2" descr="F:\AAA-LÀM ẢNH SLIDE\Bai5-KP2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4488923" y="2043571"/>
            <a:ext cx="619633" cy="2843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72485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812E-7 -4.60352E-6 L -3.81812E-7 -4.60352E-6 C 0.00191 -0.00185 0.00348 -0.00432 0.00573 -0.00494 C 0.00799 -0.00586 0.01059 -0.00555 0.01285 -0.0037 C 0.01354 -0.00339 0.01285 -0.00031 0.01215 -4.60352E-6 C 0.00834 0.00124 0.00191 -4.60352E-6 -3.81812E-7 -4.60352E-6 Z " pathEditMode="relative" ptsTypes="AAAAAA">
                                      <p:cBhvr>
                                        <p:cTn id="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6123E-6 -1.28047E-6 L -5.66123E-6 -1.28047E-6 L 0.02568 0.00124 C 0.02655 0.00154 0.02585 0.00586 0.02499 0.00617 C 0.02117 0.00741 0.01735 0.00555 0.01353 0.00494 C 0.01249 0.00463 0.01145 0.00463 0.01058 0.0037 C 0.00902 0.00247 0.00468 -0.00216 0.00642 -0.00123 L 0.0085 -1.28047E-6 C 0.00867 0.00124 0.00867 0.00278 0.00919 0.0037 C 0.01075 0.00648 0.0144 0.00401 0.01561 0.0037 C 0.01631 0.00309 0.01874 -0.00031 0.01995 -1.28047E-6 C 0.02065 0.00031 0.02082 0.00154 0.02134 0.00247 L 0.017 0.00247 " pathEditMode="relative" ptsTypes="AAAAAAAAAAAAA">
                                      <p:cBhvr>
                                        <p:cTn id="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9236E-6 -6.99167E-6 L -1.99236E-6 -6.99167E-6 C 0.00261 -0.00093 0.00521 -0.00155 0.00781 -0.00278 C 0.00903 -0.0034 0.01007 -0.00463 0.01146 -0.00525 C 0.01701 -0.00803 0.01979 -0.00803 0.02569 -0.00895 C 0.03055 -0.01111 0.03263 -0.01266 0.03923 -0.00895 C 0.04027 -0.00864 0.03975 -0.00556 0.04009 -0.00402 C 0.03471 -0.00093 0.04009 -0.0034 0.02933 -0.00402 C 0.02239 -0.00432 0.01545 -0.00402 0.00851 -0.00402 L 0.00781 -6.99167E-6 L 0.00781 -0.00278 " pathEditMode="relative" ptsTypes="AAAAAAAAAAA">
                                      <p:cBhvr>
                                        <p:cTn id="1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8605E-6 3.42487E-6 L -4.18605E-6 3.42487E-6 C -0.00225 -0.00062 -0.00433 -0.00124 -0.00642 -0.00124 C -0.01943 -0.00124 -0.01718 -0.00185 -0.02429 0.00123 C -0.02464 0.00185 -0.02828 0.00524 -0.02776 0.0074 C -0.02742 0.00925 -0.02585 0.00925 -0.02499 0.01018 C -0.02134 0.00925 -0.01787 0.00864 -0.01423 0.0074 C -0.01145 0.00678 -0.0118 0.00617 -0.00937 0.00493 C -0.00746 0.00401 -0.00555 0.00247 -0.00364 0.00247 L -4.18605E-6 3.42487E-6 Z " pathEditMode="relative" ptsTypes="AAAAAAAAAA">
                                      <p:cBhvr>
                                        <p:cTn id="1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51E-8 -5.89324E-7 L 1.73551E-8 -5.89324E-7 C -0.00225 0.00062 -0.00451 0.00093 -0.00642 0.00247 C -0.00798 0.0034 -0.01023 0.00802 -0.01145 0.01018 C -0.01162 0.01142 -0.01249 0.01265 -0.01214 0.01389 C -0.01128 0.01666 -0.00867 0.0145 -0.00781 0.01389 L -0.00503 0.00617 C -0.00451 0.00494 -0.00399 0.0037 -0.00364 0.00247 L 1.73551E-8 -5.89324E-7 Z " pathEditMode="relative" ptsTypes="AAAAAAAAA">
                                      <p:cBhvr>
                                        <p:cTn id="1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55" name="Picture 4" descr="F:\AAA-LÀM ẢNH SLIDE\Bai5-HĐ-1c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8" y="1166594"/>
            <a:ext cx="2597944" cy="2228458"/>
          </a:xfrm>
          <a:prstGeom prst="rect">
            <a:avLst/>
          </a:prstGeom>
          <a:noFill/>
        </p:spPr>
      </p:pic>
      <p:pic>
        <p:nvPicPr>
          <p:cNvPr id="56" name="Picture 3" descr="F:\AAA-LÀM ẢNH SLIDE\Bai5-KP2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5681" y="1720336"/>
            <a:ext cx="510052" cy="273721"/>
          </a:xfrm>
          <a:prstGeom prst="rect">
            <a:avLst/>
          </a:prstGeom>
          <a:noFill/>
        </p:spPr>
      </p:pic>
      <p:pic>
        <p:nvPicPr>
          <p:cNvPr id="57" name="Picture 3" descr="F:\AAA-LÀM ẢNH SLIDE\Bai5-KP2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040531" y="2670508"/>
            <a:ext cx="510052" cy="273721"/>
          </a:xfrm>
          <a:prstGeom prst="rect">
            <a:avLst/>
          </a:prstGeom>
          <a:noFill/>
        </p:spPr>
      </p:pic>
      <p:pic>
        <p:nvPicPr>
          <p:cNvPr id="58" name="Picture 2" descr="F:\AAA-LÀM ẢNH SLIDE\Bai5-KP2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723" y="2225344"/>
            <a:ext cx="1361603" cy="624908"/>
          </a:xfrm>
          <a:prstGeom prst="rect">
            <a:avLst/>
          </a:prstGeom>
          <a:noFill/>
        </p:spPr>
      </p:pic>
      <p:pic>
        <p:nvPicPr>
          <p:cNvPr id="59" name="Picture 2" descr="F:\AAA-LÀM ẢNH SLIDE\Bai5-KP2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1967" y="1817178"/>
            <a:ext cx="619633" cy="284381"/>
          </a:xfrm>
          <a:prstGeom prst="rect">
            <a:avLst/>
          </a:prstGeom>
          <a:noFill/>
        </p:spPr>
      </p:pic>
      <p:pic>
        <p:nvPicPr>
          <p:cNvPr id="60" name="Picture 2" descr="F:\AAA-LÀM ẢNH SLIDE\Bai5-KP2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149058" y="2043571"/>
            <a:ext cx="619633" cy="284381"/>
          </a:xfrm>
          <a:prstGeom prst="rect">
            <a:avLst/>
          </a:prstGeom>
          <a:noFill/>
        </p:spPr>
      </p:pic>
      <p:grpSp>
        <p:nvGrpSpPr>
          <p:cNvPr id="3" name="Group 111"/>
          <p:cNvGrpSpPr/>
          <p:nvPr/>
        </p:nvGrpSpPr>
        <p:grpSpPr>
          <a:xfrm>
            <a:off x="890732" y="3725799"/>
            <a:ext cx="348319" cy="349101"/>
            <a:chOff x="1184246" y="3725799"/>
            <a:chExt cx="348319" cy="349101"/>
          </a:xfrm>
        </p:grpSpPr>
        <p:sp>
          <p:nvSpPr>
            <p:cNvPr id="75" name="Rounded Rectangle 3"/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9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47410" y="3375546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353691" y="3375546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47410" y="4009265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353691" y="4009265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" name="Group 112"/>
          <p:cNvGrpSpPr/>
          <p:nvPr/>
        </p:nvGrpSpPr>
        <p:grpSpPr>
          <a:xfrm>
            <a:off x="898284" y="4137843"/>
            <a:ext cx="348319" cy="352013"/>
            <a:chOff x="1191798" y="4137843"/>
            <a:chExt cx="348319" cy="352013"/>
          </a:xfrm>
        </p:grpSpPr>
        <p:sp>
          <p:nvSpPr>
            <p:cNvPr id="80" name="Rounded Rectangle 3"/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37843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6" name="Group 116"/>
          <p:cNvGrpSpPr/>
          <p:nvPr/>
        </p:nvGrpSpPr>
        <p:grpSpPr>
          <a:xfrm>
            <a:off x="4968997" y="3305984"/>
            <a:ext cx="523271" cy="523274"/>
            <a:chOff x="4968997" y="3305984"/>
            <a:chExt cx="523271" cy="523274"/>
          </a:xfrm>
        </p:grpSpPr>
        <p:sp>
          <p:nvSpPr>
            <p:cNvPr id="86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7" name="Group 117"/>
          <p:cNvGrpSpPr/>
          <p:nvPr/>
        </p:nvGrpSpPr>
        <p:grpSpPr>
          <a:xfrm>
            <a:off x="6334467" y="3306356"/>
            <a:ext cx="523271" cy="523273"/>
            <a:chOff x="6334467" y="3306356"/>
            <a:chExt cx="523271" cy="523273"/>
          </a:xfrm>
        </p:grpSpPr>
        <p:sp>
          <p:nvSpPr>
            <p:cNvPr id="88" name="Rounded Rectangle 87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50370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8" name="Group 118"/>
          <p:cNvGrpSpPr/>
          <p:nvPr/>
        </p:nvGrpSpPr>
        <p:grpSpPr>
          <a:xfrm>
            <a:off x="7347188" y="3305984"/>
            <a:ext cx="523271" cy="523274"/>
            <a:chOff x="7347188" y="3305984"/>
            <a:chExt cx="523271" cy="523274"/>
          </a:xfrm>
        </p:grpSpPr>
        <p:sp>
          <p:nvSpPr>
            <p:cNvPr id="91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9" name="Group 120"/>
          <p:cNvGrpSpPr/>
          <p:nvPr/>
        </p:nvGrpSpPr>
        <p:grpSpPr>
          <a:xfrm>
            <a:off x="4968997" y="3939703"/>
            <a:ext cx="523271" cy="523274"/>
            <a:chOff x="4968997" y="3939703"/>
            <a:chExt cx="523271" cy="523274"/>
          </a:xfrm>
        </p:grpSpPr>
        <p:sp>
          <p:nvSpPr>
            <p:cNvPr id="95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0" name="Group 123"/>
          <p:cNvGrpSpPr/>
          <p:nvPr/>
        </p:nvGrpSpPr>
        <p:grpSpPr>
          <a:xfrm>
            <a:off x="6334467" y="3940075"/>
            <a:ext cx="523271" cy="523273"/>
            <a:chOff x="6334467" y="3940075"/>
            <a:chExt cx="523271" cy="523273"/>
          </a:xfrm>
        </p:grpSpPr>
        <p:sp>
          <p:nvSpPr>
            <p:cNvPr id="98" name="Rounded Rectangle 97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" name="Group 124"/>
          <p:cNvGrpSpPr/>
          <p:nvPr/>
        </p:nvGrpSpPr>
        <p:grpSpPr>
          <a:xfrm>
            <a:off x="7347188" y="3939703"/>
            <a:ext cx="523271" cy="523274"/>
            <a:chOff x="7347188" y="3939703"/>
            <a:chExt cx="523271" cy="523274"/>
          </a:xfrm>
        </p:grpSpPr>
        <p:sp>
          <p:nvSpPr>
            <p:cNvPr id="101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" name="Group 111"/>
          <p:cNvGrpSpPr/>
          <p:nvPr/>
        </p:nvGrpSpPr>
        <p:grpSpPr>
          <a:xfrm>
            <a:off x="876529" y="3708869"/>
            <a:ext cx="368165" cy="387307"/>
            <a:chOff x="1184246" y="3725796"/>
            <a:chExt cx="348319" cy="349104"/>
          </a:xfrm>
          <a:solidFill>
            <a:srgbClr val="73C6E8"/>
          </a:solidFill>
        </p:grpSpPr>
        <p:sp>
          <p:nvSpPr>
            <p:cNvPr id="181" name="Rounded Rectangle 3"/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6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13" name="Group 112"/>
          <p:cNvGrpSpPr/>
          <p:nvPr/>
        </p:nvGrpSpPr>
        <p:grpSpPr>
          <a:xfrm>
            <a:off x="884081" y="4136104"/>
            <a:ext cx="368166" cy="368168"/>
            <a:chOff x="1191798" y="4141535"/>
            <a:chExt cx="348319" cy="348321"/>
          </a:xfrm>
          <a:solidFill>
            <a:srgbClr val="73C6E8"/>
          </a:solidFill>
        </p:grpSpPr>
        <p:sp>
          <p:nvSpPr>
            <p:cNvPr id="184" name="Rounded Rectangle 3"/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48523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2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4" name="Group 188"/>
          <p:cNvGrpSpPr/>
          <p:nvPr/>
        </p:nvGrpSpPr>
        <p:grpSpPr>
          <a:xfrm>
            <a:off x="6340110" y="3311999"/>
            <a:ext cx="523271" cy="523273"/>
            <a:chOff x="6334467" y="3306356"/>
            <a:chExt cx="523271" cy="523273"/>
          </a:xfrm>
        </p:grpSpPr>
        <p:sp>
          <p:nvSpPr>
            <p:cNvPr id="190" name="Rounded Rectangle 189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5" name="Group 191"/>
          <p:cNvGrpSpPr/>
          <p:nvPr/>
        </p:nvGrpSpPr>
        <p:grpSpPr>
          <a:xfrm>
            <a:off x="7352831" y="3311627"/>
            <a:ext cx="523271" cy="523274"/>
            <a:chOff x="7347188" y="3305984"/>
            <a:chExt cx="523271" cy="523274"/>
          </a:xfrm>
        </p:grpSpPr>
        <p:sp>
          <p:nvSpPr>
            <p:cNvPr id="193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16" name="Group 194"/>
          <p:cNvGrpSpPr/>
          <p:nvPr/>
        </p:nvGrpSpPr>
        <p:grpSpPr>
          <a:xfrm>
            <a:off x="4974640" y="3945346"/>
            <a:ext cx="523271" cy="523274"/>
            <a:chOff x="4968997" y="3939703"/>
            <a:chExt cx="523271" cy="523274"/>
          </a:xfrm>
        </p:grpSpPr>
        <p:sp>
          <p:nvSpPr>
            <p:cNvPr id="196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7" name="Group 197"/>
          <p:cNvGrpSpPr/>
          <p:nvPr/>
        </p:nvGrpSpPr>
        <p:grpSpPr>
          <a:xfrm>
            <a:off x="6340110" y="3945718"/>
            <a:ext cx="523271" cy="523273"/>
            <a:chOff x="6334467" y="3940075"/>
            <a:chExt cx="523271" cy="523273"/>
          </a:xfrm>
        </p:grpSpPr>
        <p:sp>
          <p:nvSpPr>
            <p:cNvPr id="199" name="Rounded Rectangle 198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3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" name="Group 200"/>
          <p:cNvGrpSpPr/>
          <p:nvPr/>
        </p:nvGrpSpPr>
        <p:grpSpPr>
          <a:xfrm>
            <a:off x="7352831" y="3945346"/>
            <a:ext cx="523271" cy="523274"/>
            <a:chOff x="7347188" y="3939703"/>
            <a:chExt cx="523271" cy="523274"/>
          </a:xfrm>
        </p:grpSpPr>
        <p:sp>
          <p:nvSpPr>
            <p:cNvPr id="202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2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" name="Group 206"/>
          <p:cNvGrpSpPr/>
          <p:nvPr/>
        </p:nvGrpSpPr>
        <p:grpSpPr>
          <a:xfrm>
            <a:off x="4974640" y="3311627"/>
            <a:ext cx="523271" cy="523274"/>
            <a:chOff x="4968997" y="3305984"/>
            <a:chExt cx="523271" cy="523274"/>
          </a:xfrm>
        </p:grpSpPr>
        <p:sp>
          <p:nvSpPr>
            <p:cNvPr id="208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67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-42142" y="3769012"/>
            <a:ext cx="138066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: </a:t>
            </a:r>
            <a:endParaRPr lang="en-GB" sz="16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8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241920" y="3769012"/>
            <a:ext cx="1953968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hồng</a:t>
            </a:r>
            <a:endParaRPr lang="en-GB" sz="16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249472" y="4183968"/>
            <a:ext cx="2018844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màu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vàng</a:t>
            </a:r>
            <a:endParaRPr lang="en-GB" sz="16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6217816" y="581990"/>
            <a:ext cx="2553128" cy="1062784"/>
            <a:chOff x="6594047" y="1955549"/>
            <a:chExt cx="2553128" cy="1062784"/>
          </a:xfrm>
        </p:grpSpPr>
        <p:sp>
          <p:nvSpPr>
            <p:cNvPr id="71" name="Oval Callout 70"/>
            <p:cNvSpPr/>
            <p:nvPr/>
          </p:nvSpPr>
          <p:spPr>
            <a:xfrm>
              <a:off x="6844422" y="2000815"/>
              <a:ext cx="1892173" cy="986828"/>
            </a:xfrm>
            <a:prstGeom prst="wedgeEllipseCallou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Cloud Callout 71"/>
            <p:cNvSpPr/>
            <p:nvPr/>
          </p:nvSpPr>
          <p:spPr>
            <a:xfrm>
              <a:off x="6594047" y="1955549"/>
              <a:ext cx="2553128" cy="1062784"/>
            </a:xfrm>
            <a:prstGeom prst="cloudCallou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5 con </a:t>
              </a:r>
              <a:r>
                <a:rPr lang="en-GB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endParaRPr lang="en-GB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GB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2 con </a:t>
              </a:r>
              <a:r>
                <a:rPr lang="en-GB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hồng</a:t>
              </a:r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3 con </a:t>
              </a:r>
              <a:r>
                <a:rPr lang="en-GB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màu</a:t>
              </a:r>
              <a:r>
                <a:rPr lang="en-GB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GB" sz="1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vàng</a:t>
              </a:r>
              <a:endParaRPr lang="en-GB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73" name="Picture 2" descr="F:\AAA-LÀM ẢNH SLIDE\Bai5-HĐ2(2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4710570" y="1170436"/>
            <a:ext cx="1483066" cy="1865029"/>
          </a:xfrm>
          <a:prstGeom prst="rect">
            <a:avLst/>
          </a:prstGeom>
          <a:noFill/>
        </p:spPr>
      </p:pic>
      <p:grpSp>
        <p:nvGrpSpPr>
          <p:cNvPr id="76" name="Group 56"/>
          <p:cNvGrpSpPr/>
          <p:nvPr/>
        </p:nvGrpSpPr>
        <p:grpSpPr>
          <a:xfrm>
            <a:off x="6622876" y="1994330"/>
            <a:ext cx="1201464" cy="1030589"/>
            <a:chOff x="4107115" y="3137418"/>
            <a:chExt cx="2372210" cy="2034829"/>
          </a:xfrm>
        </p:grpSpPr>
        <p:pic>
          <p:nvPicPr>
            <p:cNvPr id="77" name="Picture 4" descr="F:\AAA-LÀM ẢNH SLIDE\Bai5-HĐ-1c(2)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07115" y="3137418"/>
              <a:ext cx="2372210" cy="2034829"/>
            </a:xfrm>
            <a:prstGeom prst="rect">
              <a:avLst/>
            </a:prstGeom>
            <a:noFill/>
          </p:spPr>
        </p:pic>
        <p:pic>
          <p:nvPicPr>
            <p:cNvPr id="81" name="Picture 3" descr="F:\AAA-LÀM ẢNH SLIDE\Bai5-KP2(2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183629" y="3643046"/>
              <a:ext cx="465734" cy="249938"/>
            </a:xfrm>
            <a:prstGeom prst="rect">
              <a:avLst/>
            </a:prstGeom>
            <a:noFill/>
          </p:spPr>
        </p:pic>
        <p:pic>
          <p:nvPicPr>
            <p:cNvPr id="82" name="Picture 3" descr="F:\AAA-LÀM ẢNH SLIDE\Bai5-KP2(2)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5553302" y="4510658"/>
              <a:ext cx="465734" cy="249938"/>
            </a:xfrm>
            <a:prstGeom prst="rect">
              <a:avLst/>
            </a:prstGeom>
            <a:noFill/>
          </p:spPr>
        </p:pic>
        <p:pic>
          <p:nvPicPr>
            <p:cNvPr id="83" name="Picture 2" descr="F:\AAA-LÀM ẢNH SLIDE\Bai5-KP2(1)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342693" y="4104174"/>
              <a:ext cx="1243294" cy="570610"/>
            </a:xfrm>
            <a:prstGeom prst="rect">
              <a:avLst/>
            </a:prstGeom>
            <a:noFill/>
          </p:spPr>
        </p:pic>
        <p:pic>
          <p:nvPicPr>
            <p:cNvPr id="85" name="Picture 2" descr="F:\AAA-LÀM ẢNH SLIDE\Bai5-KP2(1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458881" y="3731473"/>
              <a:ext cx="565793" cy="259671"/>
            </a:xfrm>
            <a:prstGeom prst="rect">
              <a:avLst/>
            </a:prstGeom>
            <a:noFill/>
          </p:spPr>
        </p:pic>
        <p:pic>
          <p:nvPicPr>
            <p:cNvPr id="87" name="Picture 2" descr="F:\AAA-LÀM ẢNH SLIDE\Bai5-KP2(1)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flipH="1">
              <a:off x="5652399" y="3938195"/>
              <a:ext cx="565793" cy="25967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13582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1812E-7 -4.60352E-6 L -3.81812E-7 -4.60352E-6 C 0.00191 -0.00185 0.00348 -0.00432 0.00573 -0.00494 C 0.00799 -0.00586 0.01059 -0.00555 0.01285 -0.0037 C 0.01354 -0.00339 0.01285 -0.00031 0.01215 -4.60352E-6 C 0.00834 0.00124 0.00191 -4.60352E-6 -3.81812E-7 -4.60352E-6 Z " pathEditMode="relative" ptsTypes="AAAAAA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66123E-6 -1.28047E-6 L -5.66123E-6 -1.28047E-6 L 0.02568 0.00124 C 0.02655 0.00154 0.02585 0.00586 0.02499 0.00617 C 0.02117 0.00741 0.01735 0.00555 0.01353 0.00494 C 0.01249 0.00463 0.01145 0.00463 0.01058 0.0037 C 0.00902 0.00247 0.00468 -0.00216 0.00642 -0.00123 L 0.0085 -1.28047E-6 C 0.00867 0.00124 0.00867 0.00278 0.00919 0.0037 C 0.01075 0.00648 0.0144 0.00401 0.01561 0.0037 C 0.01631 0.00309 0.01874 -0.00031 0.01995 -1.28047E-6 C 0.02065 0.00031 0.02082 0.00154 0.02134 0.00247 L 0.017 0.00247 " pathEditMode="relative" ptsTypes="AAAAAAAAAAAAA">
                                      <p:cBhvr>
                                        <p:cTn id="1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9236E-6 -6.99167E-6 L -1.99236E-6 -6.99167E-6 C 0.00261 -0.00093 0.00521 -0.00155 0.00781 -0.00278 C 0.00903 -0.0034 0.01007 -0.00463 0.01146 -0.00525 C 0.01701 -0.00803 0.01979 -0.00803 0.02569 -0.00895 C 0.03055 -0.01111 0.03263 -0.01266 0.03923 -0.00895 C 0.04027 -0.00864 0.03975 -0.00556 0.04009 -0.00402 C 0.03471 -0.00093 0.04009 -0.0034 0.02933 -0.00402 C 0.02239 -0.00432 0.01545 -0.00402 0.00851 -0.00402 L 0.00781 -6.99167E-6 L 0.00781 -0.00278 " pathEditMode="relative" ptsTypes="AAAAAAAAAAA">
                                      <p:cBhvr>
                                        <p:cTn id="20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8605E-6 3.42487E-6 L -4.18605E-6 3.42487E-6 C -0.00225 -0.00062 -0.00433 -0.00124 -0.00642 -0.00124 C -0.01943 -0.00124 -0.01718 -0.00185 -0.02429 0.00123 C -0.02464 0.00185 -0.02828 0.00524 -0.02776 0.0074 C -0.02742 0.00925 -0.02585 0.00925 -0.02499 0.01018 C -0.02134 0.00925 -0.01787 0.00864 -0.01423 0.0074 C -0.01145 0.00678 -0.0118 0.00617 -0.00937 0.00493 C -0.00746 0.00401 -0.00555 0.00247 -0.00364 0.00247 L -4.18605E-6 3.42487E-6 Z " pathEditMode="relative" ptsTypes="AAAAAAAAAA">
                                      <p:cBhvr>
                                        <p:cTn id="22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551E-8 -5.89324E-7 L 1.73551E-8 -5.89324E-7 C -0.00225 0.00062 -0.00451 0.00093 -0.00642 0.00247 C -0.00798 0.0034 -0.01023 0.00802 -0.01145 0.01018 C -0.01162 0.01142 -0.01249 0.01265 -0.01214 0.01389 C -0.01128 0.01666 -0.00867 0.0145 -0.00781 0.01389 L -0.00503 0.00617 C -0.00451 0.00494 -0.00399 0.0037 -0.00364 0.00247 L 1.73551E-8 -5.89324E-7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02" y="299093"/>
            <a:ext cx="1523776" cy="761888"/>
          </a:xfrm>
          <a:prstGeom prst="rect">
            <a:avLst/>
          </a:prstGeom>
        </p:spPr>
      </p:pic>
      <p:pic>
        <p:nvPicPr>
          <p:cNvPr id="55" name="Picture 4" descr="F:\AAA-LÀM ẢNH SLIDE\Bai5-HĐ-1c(2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728" y="1166594"/>
            <a:ext cx="2597944" cy="2228458"/>
          </a:xfrm>
          <a:prstGeom prst="rect">
            <a:avLst/>
          </a:prstGeom>
          <a:noFill/>
        </p:spPr>
      </p:pic>
      <p:pic>
        <p:nvPicPr>
          <p:cNvPr id="56" name="Picture 3" descr="F:\AAA-LÀM ẢNH SLIDE\Bai5-KP2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5681" y="1720336"/>
            <a:ext cx="510052" cy="273721"/>
          </a:xfrm>
          <a:prstGeom prst="rect">
            <a:avLst/>
          </a:prstGeom>
          <a:noFill/>
        </p:spPr>
      </p:pic>
      <p:pic>
        <p:nvPicPr>
          <p:cNvPr id="57" name="Picture 3" descr="F:\AAA-LÀM ẢNH SLIDE\Bai5-KP2(2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040531" y="2670508"/>
            <a:ext cx="510052" cy="273721"/>
          </a:xfrm>
          <a:prstGeom prst="rect">
            <a:avLst/>
          </a:prstGeom>
          <a:noFill/>
        </p:spPr>
      </p:pic>
      <p:pic>
        <p:nvPicPr>
          <p:cNvPr id="58" name="Picture 2" descr="F:\AAA-LÀM ẢNH SLIDE\Bai5-KP2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723" y="2225344"/>
            <a:ext cx="1361603" cy="624908"/>
          </a:xfrm>
          <a:prstGeom prst="rect">
            <a:avLst/>
          </a:prstGeom>
          <a:noFill/>
        </p:spPr>
      </p:pic>
      <p:pic>
        <p:nvPicPr>
          <p:cNvPr id="59" name="Picture 2" descr="F:\AAA-LÀM ẢNH SLIDE\Bai5-KP2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1967" y="1817178"/>
            <a:ext cx="619633" cy="284381"/>
          </a:xfrm>
          <a:prstGeom prst="rect">
            <a:avLst/>
          </a:prstGeom>
          <a:noFill/>
        </p:spPr>
      </p:pic>
      <p:pic>
        <p:nvPicPr>
          <p:cNvPr id="60" name="Picture 2" descr="F:\AAA-LÀM ẢNH SLIDE\Bai5-KP2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149058" y="2043571"/>
            <a:ext cx="619633" cy="284381"/>
          </a:xfrm>
          <a:prstGeom prst="rect">
            <a:avLst/>
          </a:prstGeom>
          <a:noFill/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315" y="1131046"/>
            <a:ext cx="1707427" cy="1988150"/>
          </a:xfrm>
          <a:prstGeom prst="rect">
            <a:avLst/>
          </a:prstGeom>
        </p:spPr>
      </p:pic>
      <p:sp>
        <p:nvSpPr>
          <p:cNvPr id="66" name="Cloud Callout 65"/>
          <p:cNvSpPr/>
          <p:nvPr/>
        </p:nvSpPr>
        <p:spPr>
          <a:xfrm>
            <a:off x="6533016" y="575893"/>
            <a:ext cx="1559305" cy="1116831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con </a:t>
            </a:r>
            <a:r>
              <a:rPr lang="en-GB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GB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GB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con </a:t>
            </a:r>
            <a:r>
              <a:rPr lang="en-GB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GB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GB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con </a:t>
            </a:r>
            <a:r>
              <a:rPr lang="en-GB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GB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GB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247554" y="3769012"/>
            <a:ext cx="138066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Có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:</a:t>
            </a:r>
            <a:r>
              <a:rPr lang="en-GB" sz="1600" b="1" dirty="0" smtClean="0">
                <a:solidFill>
                  <a:schemeClr val="bg1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GB" sz="1600" b="1" dirty="0">
              <a:solidFill>
                <a:schemeClr val="bg1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1184246" y="3725799"/>
            <a:ext cx="348319" cy="349101"/>
            <a:chOff x="1184246" y="3725799"/>
            <a:chExt cx="348319" cy="349101"/>
          </a:xfrm>
        </p:grpSpPr>
        <p:sp>
          <p:nvSpPr>
            <p:cNvPr id="75" name="Rounded Rectangle 3"/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9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531616" y="3769012"/>
            <a:ext cx="138066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to</a:t>
            </a:r>
            <a:endParaRPr lang="en-GB" sz="16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4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1539168" y="4183968"/>
            <a:ext cx="1380665" cy="255712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Con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cá</a:t>
            </a:r>
            <a:r>
              <a:rPr lang="en-GB" sz="1600" b="1" dirty="0" smtClean="0"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600" b="1" dirty="0" err="1" smtClean="0">
                <a:latin typeface="Lato" panose="020F0502020204030203" pitchFamily="34" charset="0"/>
                <a:cs typeface="Lato" panose="020F0502020204030203" pitchFamily="34" charset="0"/>
              </a:rPr>
              <a:t>nhỏ</a:t>
            </a:r>
            <a:endParaRPr lang="en-GB" sz="1600" b="1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0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47410" y="3375546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3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353691" y="3375546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6547410" y="4009265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03" name="Content Placeholder 2">
            <a:extLst>
              <a:ext uri="{FF2B5EF4-FFF2-40B4-BE49-F238E27FC236}">
                <a16:creationId xmlns:a16="http://schemas.microsoft.com/office/drawing/2014/main" xmlns="" id="{F4269837-D931-6745-9A0B-4FEA50F3027C}"/>
              </a:ext>
            </a:extLst>
          </p:cNvPr>
          <p:cNvSpPr txBox="1">
            <a:spLocks/>
          </p:cNvSpPr>
          <p:nvPr/>
        </p:nvSpPr>
        <p:spPr>
          <a:xfrm>
            <a:off x="5353691" y="4009265"/>
            <a:ext cx="1132553" cy="384150"/>
          </a:xfrm>
          <a:prstGeom prst="rect">
            <a:avLst/>
          </a:prstGeom>
        </p:spPr>
        <p:txBody>
          <a:bodyPr vert="horz" lIns="68604" tIns="34302" rIns="68604" bIns="34302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err="1" smtClean="0">
                <a:solidFill>
                  <a:srgbClr val="40505E"/>
                </a:solidFill>
                <a:latin typeface="Lato" panose="020F0502020204030203" pitchFamily="34" charset="0"/>
                <a:cs typeface="Lato" panose="020F0502020204030203" pitchFamily="34" charset="0"/>
              </a:rPr>
              <a:t>gồm</a:t>
            </a:r>
            <a:endParaRPr lang="en-GB" sz="2000" b="1" dirty="0">
              <a:solidFill>
                <a:srgbClr val="40505E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113" name="Group 112"/>
          <p:cNvGrpSpPr/>
          <p:nvPr/>
        </p:nvGrpSpPr>
        <p:grpSpPr>
          <a:xfrm>
            <a:off x="1191798" y="4137843"/>
            <a:ext cx="348319" cy="352013"/>
            <a:chOff x="1191798" y="4137843"/>
            <a:chExt cx="348319" cy="352013"/>
          </a:xfrm>
        </p:grpSpPr>
        <p:sp>
          <p:nvSpPr>
            <p:cNvPr id="80" name="Rounded Rectangle 3"/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37843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2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968997" y="3305984"/>
            <a:ext cx="523271" cy="523274"/>
            <a:chOff x="4968997" y="3305984"/>
            <a:chExt cx="523271" cy="523274"/>
          </a:xfrm>
        </p:grpSpPr>
        <p:sp>
          <p:nvSpPr>
            <p:cNvPr id="86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6334467" y="3306356"/>
            <a:ext cx="523271" cy="523273"/>
            <a:chOff x="6334467" y="3306356"/>
            <a:chExt cx="523271" cy="523273"/>
          </a:xfrm>
        </p:grpSpPr>
        <p:sp>
          <p:nvSpPr>
            <p:cNvPr id="88" name="Rounded Rectangle 87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50370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7347188" y="3305984"/>
            <a:ext cx="523271" cy="523274"/>
            <a:chOff x="7347188" y="3305984"/>
            <a:chExt cx="523271" cy="523274"/>
          </a:xfrm>
        </p:grpSpPr>
        <p:sp>
          <p:nvSpPr>
            <p:cNvPr id="91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19701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968997" y="3939703"/>
            <a:ext cx="523271" cy="523274"/>
            <a:chOff x="4968997" y="3939703"/>
            <a:chExt cx="523271" cy="523274"/>
          </a:xfrm>
        </p:grpSpPr>
        <p:sp>
          <p:nvSpPr>
            <p:cNvPr id="95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334467" y="3940075"/>
            <a:ext cx="523271" cy="523273"/>
            <a:chOff x="6334467" y="3940075"/>
            <a:chExt cx="523271" cy="523273"/>
          </a:xfrm>
        </p:grpSpPr>
        <p:sp>
          <p:nvSpPr>
            <p:cNvPr id="98" name="Rounded Rectangle 97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347188" y="3939703"/>
            <a:ext cx="523271" cy="523274"/>
            <a:chOff x="7347188" y="3939703"/>
            <a:chExt cx="523271" cy="523274"/>
          </a:xfrm>
        </p:grpSpPr>
        <p:sp>
          <p:nvSpPr>
            <p:cNvPr id="101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rgbClr val="FF0000"/>
                  </a:solidFill>
                  <a:latin typeface="Lato"/>
                  <a:cs typeface="Lato" panose="020F0502020204030203" pitchFamily="34" charset="0"/>
                </a:rPr>
                <a:t>?</a:t>
              </a:r>
              <a:endParaRPr lang="en-GB" sz="3200" dirty="0">
                <a:solidFill>
                  <a:srgbClr val="FF0000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0" name="Group 111"/>
          <p:cNvGrpSpPr/>
          <p:nvPr/>
        </p:nvGrpSpPr>
        <p:grpSpPr>
          <a:xfrm>
            <a:off x="1170043" y="3708869"/>
            <a:ext cx="368165" cy="387307"/>
            <a:chOff x="1184246" y="3725796"/>
            <a:chExt cx="348319" cy="349104"/>
          </a:xfrm>
          <a:solidFill>
            <a:srgbClr val="73C6E8"/>
          </a:solidFill>
        </p:grpSpPr>
        <p:sp>
          <p:nvSpPr>
            <p:cNvPr id="181" name="Rounded Rectangle 3"/>
            <p:cNvSpPr/>
            <p:nvPr/>
          </p:nvSpPr>
          <p:spPr>
            <a:xfrm>
              <a:off x="1184246" y="3726579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54368" y="3725796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2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3" name="Group 112"/>
          <p:cNvGrpSpPr/>
          <p:nvPr/>
        </p:nvGrpSpPr>
        <p:grpSpPr>
          <a:xfrm>
            <a:off x="1177595" y="4136104"/>
            <a:ext cx="368166" cy="368168"/>
            <a:chOff x="1191798" y="4141535"/>
            <a:chExt cx="348319" cy="348321"/>
          </a:xfrm>
          <a:solidFill>
            <a:srgbClr val="73C6E8"/>
          </a:solidFill>
        </p:grpSpPr>
        <p:sp>
          <p:nvSpPr>
            <p:cNvPr id="184" name="Rounded Rectangle 3"/>
            <p:cNvSpPr/>
            <p:nvPr/>
          </p:nvSpPr>
          <p:spPr>
            <a:xfrm>
              <a:off x="1191798" y="4141535"/>
              <a:ext cx="348319" cy="34832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1260012" y="4148523"/>
              <a:ext cx="202657" cy="338858"/>
            </a:xfrm>
            <a:prstGeom prst="rect">
              <a:avLst/>
            </a:prstGeom>
            <a:grpFill/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2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6340110" y="3311999"/>
            <a:ext cx="523271" cy="523273"/>
            <a:chOff x="6334467" y="3306356"/>
            <a:chExt cx="523271" cy="523273"/>
          </a:xfrm>
        </p:grpSpPr>
        <p:sp>
          <p:nvSpPr>
            <p:cNvPr id="190" name="Rounded Rectangle 189"/>
            <p:cNvSpPr/>
            <p:nvPr/>
          </p:nvSpPr>
          <p:spPr>
            <a:xfrm>
              <a:off x="6334467" y="3306356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2" name="Group 191"/>
          <p:cNvGrpSpPr/>
          <p:nvPr/>
        </p:nvGrpSpPr>
        <p:grpSpPr>
          <a:xfrm>
            <a:off x="7352831" y="3311627"/>
            <a:ext cx="523271" cy="523274"/>
            <a:chOff x="7347188" y="3305984"/>
            <a:chExt cx="523271" cy="523274"/>
          </a:xfrm>
        </p:grpSpPr>
        <p:sp>
          <p:nvSpPr>
            <p:cNvPr id="193" name="Rounded Rectangle 3"/>
            <p:cNvSpPr/>
            <p:nvPr/>
          </p:nvSpPr>
          <p:spPr>
            <a:xfrm>
              <a:off x="7347188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200" b="1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4974640" y="3945346"/>
            <a:ext cx="523271" cy="523274"/>
            <a:chOff x="4968997" y="3939703"/>
            <a:chExt cx="523271" cy="523274"/>
          </a:xfrm>
        </p:grpSpPr>
        <p:sp>
          <p:nvSpPr>
            <p:cNvPr id="196" name="Rounded Rectangle 3"/>
            <p:cNvSpPr/>
            <p:nvPr/>
          </p:nvSpPr>
          <p:spPr>
            <a:xfrm>
              <a:off x="4968997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37747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6340110" y="3945718"/>
            <a:ext cx="523271" cy="523273"/>
            <a:chOff x="6334467" y="3940075"/>
            <a:chExt cx="523271" cy="523273"/>
          </a:xfrm>
        </p:grpSpPr>
        <p:sp>
          <p:nvSpPr>
            <p:cNvPr id="199" name="Rounded Rectangle 198"/>
            <p:cNvSpPr/>
            <p:nvPr/>
          </p:nvSpPr>
          <p:spPr>
            <a:xfrm>
              <a:off x="6334467" y="3940075"/>
              <a:ext cx="523271" cy="523273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6492413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4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01" name="Group 200"/>
          <p:cNvGrpSpPr/>
          <p:nvPr/>
        </p:nvGrpSpPr>
        <p:grpSpPr>
          <a:xfrm>
            <a:off x="7352831" y="3945346"/>
            <a:ext cx="523271" cy="523274"/>
            <a:chOff x="7347188" y="3939703"/>
            <a:chExt cx="523271" cy="523274"/>
          </a:xfrm>
        </p:grpSpPr>
        <p:sp>
          <p:nvSpPr>
            <p:cNvPr id="202" name="Rounded Rectangle 3"/>
            <p:cNvSpPr/>
            <p:nvPr/>
          </p:nvSpPr>
          <p:spPr>
            <a:xfrm>
              <a:off x="7347188" y="3939703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508412" y="3948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1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  <p:grpSp>
        <p:nvGrpSpPr>
          <p:cNvPr id="207" name="Group 206"/>
          <p:cNvGrpSpPr/>
          <p:nvPr/>
        </p:nvGrpSpPr>
        <p:grpSpPr>
          <a:xfrm>
            <a:off x="4974640" y="3311627"/>
            <a:ext cx="523271" cy="523274"/>
            <a:chOff x="4968997" y="3305984"/>
            <a:chExt cx="523271" cy="523274"/>
          </a:xfrm>
        </p:grpSpPr>
        <p:sp>
          <p:nvSpPr>
            <p:cNvPr id="208" name="Rounded Rectangle 3"/>
            <p:cNvSpPr/>
            <p:nvPr/>
          </p:nvSpPr>
          <p:spPr>
            <a:xfrm>
              <a:off x="4968997" y="3305984"/>
              <a:ext cx="523271" cy="52327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Content Placeholder 2">
              <a:extLst>
                <a:ext uri="{FF2B5EF4-FFF2-40B4-BE49-F238E27FC236}">
                  <a16:creationId xmlns:a16="http://schemas.microsoft.com/office/drawing/2014/main" xmlns="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5126458" y="3313754"/>
              <a:ext cx="202657" cy="338858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b="1" dirty="0" smtClean="0">
                  <a:solidFill>
                    <a:schemeClr val="bg1"/>
                  </a:solidFill>
                  <a:latin typeface="Lato"/>
                  <a:cs typeface="Lato" panose="020F0502020204030203" pitchFamily="34" charset="0"/>
                </a:rPr>
                <a:t>5</a:t>
              </a:r>
              <a:endParaRPr lang="en-GB" sz="3200" dirty="0">
                <a:solidFill>
                  <a:schemeClr val="bg1"/>
                </a:solidFill>
                <a:latin typeface="Lato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28894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1989E-6 1.03672E-6 L 6.71989E-6 1.03672E-6 C 0.00712 -0.00278 0.00955 -0.00432 0.01754 -0.00432 C 0.01979 -0.00432 0.02188 -0.0034 0.02413 -0.00309 C 0.02448 -0.00155 0.02587 0.00123 0.025 0.00154 C 0.02205 0.00277 0.01892 0.00092 0.0158 1.03672E-6 C 0.01094 -0.00124 0.0158 -0.00216 0.0099 -0.00309 C 0.00695 -0.0034 0.00157 -0.00031 6.71989E-6 1.03672E-6 Z " pathEditMode="relative" ptsTypes="AAAAAAAA">
                                      <p:cBhvr>
                                        <p:cTn id="16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522E-6 3.59766E-6 L 1.6522E-6 3.59766E-6 C 0.00243 -0.00062 0.00486 -0.00093 0.00746 -0.00155 C 0.01024 -0.00247 0.01579 -0.00432 0.01579 -0.00432 C 0.01874 -0.00402 0.02204 -0.00494 0.02482 -0.00309 C 0.02586 -0.00247 0.02325 -0.00093 0.02239 3.59766E-6 C 0.02134 0.00061 0.02013 0.00092 0.01909 0.00123 C 0.01388 0.00709 0.01701 0.00493 0.00659 0.00277 C 0.00538 0.00246 0.00104 0.0003 1.6522E-6 3.59766E-6 Z " pathEditMode="relative" ptsTypes="AAAAAAAAA">
                                      <p:cBhvr>
                                        <p:cTn id="18" dur="3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6921E-6 1.45326E-6 L -2.66921E-6 1.45326E-6 C -0.0026 -0.00093 -0.00503 -0.00278 -0.00746 -0.00278 C -0.0085 -0.00278 -0.0092 -0.00062 -0.01006 1.45326E-6 C -0.01683 0.00617 -0.00781 -0.00401 -0.01492 0.00432 C -0.01423 0.00555 -0.01353 0.0071 -0.01249 0.0074 C -0.00885 0.00833 -0.0092 0.00432 -0.00677 0.00154 C -0.00538 1.45326E-6 -0.00121 0.00031 -2.66921E-6 1.45326E-6 Z " pathEditMode="relative" ptsTypes="AAAAAAAA">
                                      <p:cBhvr>
                                        <p:cTn id="20" dur="3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2277E-6 -4.7763E-6 L 2.42277E-6 -4.7763E-6 C 0.01336 -0.00463 0.01336 -0.00586 0.03245 -0.00154 C 0.03332 -0.00123 0.03297 0.00155 0.03332 0.00309 C 0.03263 0.00432 0.03263 0.0071 0.03159 0.00741 C 0.02968 0.00802 0.02759 0.00679 0.02568 0.00586 C 0.0118 0.00031 0.03332 0.00494 0.01076 0.00155 C 0.00555 -0.00031 0.00173 0.00031 2.42277E-6 -4.7763E-6 Z " pathEditMode="relative" ptsTypes="AAAAAAAA">
                                      <p:cBhvr>
                                        <p:cTn id="22" dur="3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1812E-7 4.11601E-6 L 3.81812E-7 4.11601E-6 C -0.00347 0.00185 -0.00659 0.00493 -0.01006 0.00586 C -0.0118 0.00648 -0.01336 0.00648 -0.01509 0.0074 C -0.01683 0.00802 -0.01995 0.01049 -0.01995 0.01049 C -0.01926 0.0108 -0.01839 0.01203 -0.01752 0.01203 C -0.01371 0.01203 -0.01232 0.0108 -0.00919 0.00894 C -0.00815 0.0074 -0.00711 0.00555 -0.0059 0.00432 C -0.00138 -0.00031 -0.00104 0.00061 3.81812E-7 4.11601E-6 Z " pathEditMode="relative" ptsTypes="AAAAAAAAA">
                                      <p:cBhvr>
                                        <p:cTn id="2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8576</TotalTime>
  <Words>294</Words>
  <Application>Microsoft Office PowerPoint</Application>
  <PresentationFormat>Custom</PresentationFormat>
  <Paragraphs>173</Paragraphs>
  <Slides>18</Slides>
  <Notes>4</Notes>
  <HiddenSlides>1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.VnTimeH</vt:lpstr>
      <vt:lpstr>Calibri Light</vt:lpstr>
      <vt:lpstr>Times New Roman</vt:lpstr>
      <vt:lpstr>UVnAvant-Narrow</vt:lpstr>
      <vt:lpstr>Lato</vt:lpstr>
      <vt:lpstr>UTM Cookies</vt:lpstr>
      <vt:lpstr>Calibri</vt:lpstr>
      <vt:lpstr>Office Theme</vt:lpstr>
      <vt:lpstr>PowerPoint Presentation</vt:lpstr>
      <vt:lpstr>  KHỞI ĐỘNG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Windows User</dc:creator>
  <cp:lastModifiedBy>HS</cp:lastModifiedBy>
  <cp:revision>258</cp:revision>
  <dcterms:created xsi:type="dcterms:W3CDTF">2020-02-21T03:04:01Z</dcterms:created>
  <dcterms:modified xsi:type="dcterms:W3CDTF">2024-10-07T13:58:26Z</dcterms:modified>
</cp:coreProperties>
</file>