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6"/>
  </p:notesMasterIdLst>
  <p:sldIdLst>
    <p:sldId id="331" r:id="rId2"/>
    <p:sldId id="332" r:id="rId3"/>
    <p:sldId id="320" r:id="rId4"/>
    <p:sldId id="326" r:id="rId5"/>
    <p:sldId id="327" r:id="rId6"/>
    <p:sldId id="328" r:id="rId7"/>
    <p:sldId id="329" r:id="rId8"/>
    <p:sldId id="330" r:id="rId9"/>
    <p:sldId id="334" r:id="rId10"/>
    <p:sldId id="333" r:id="rId11"/>
    <p:sldId id="319" r:id="rId12"/>
    <p:sldId id="318" r:id="rId13"/>
    <p:sldId id="322" r:id="rId14"/>
    <p:sldId id="335" r:id="rId15"/>
  </p:sldIdLst>
  <p:sldSz cx="9147175" cy="5145088"/>
  <p:notesSz cx="6858000" cy="9144000"/>
  <p:embeddedFontLst>
    <p:embeddedFont>
      <p:font typeface=".VnTimeH" pitchFamily="34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alibri Light" pitchFamily="34" charset="0"/>
      <p:regular r:id="rId25"/>
      <p: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8599A8"/>
    <a:srgbClr val="40505E"/>
    <a:srgbClr val="73C6E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49" autoAdjust="0"/>
    <p:restoredTop sz="94660" autoAdjust="0"/>
  </p:normalViewPr>
  <p:slideViewPr>
    <p:cSldViewPr snapToGrid="0">
      <p:cViewPr>
        <p:scale>
          <a:sx n="106" d="100"/>
          <a:sy n="106" d="100"/>
        </p:scale>
        <p:origin x="-102" y="-66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FCD3D-2154-4F28-8F97-9B5CC22DA85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923B-EBE4-49A0-A08B-FE2CDCCB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7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0C2BCF85-A2C1-4C5A-A81A-18C698C529EB}" type="slidenum">
              <a:rPr lang="en-US" sz="1200">
                <a:latin typeface="Arial" pitchFamily="34" charset="0"/>
              </a:rPr>
              <a:pPr algn="r"/>
              <a:t>10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4CE1CE6F-B686-4D81-9EB0-5EE047976ACC}" type="slidenum">
              <a:rPr lang="en-US" sz="1200">
                <a:latin typeface="Arial" pitchFamily="34" charset="0"/>
              </a:rPr>
              <a:pPr algn="r"/>
              <a:t>10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A5D81F8-F913-4AB5-89EB-F531E65A6018}" type="slidenum">
              <a:rPr lang="en-US">
                <a:latin typeface="Arial" pitchFamily="34" charset="0"/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81\Music\y2mate.com%20-%20thay_co_cho_em_mua_xuan_be_khanh_ngoc_OD77jfz5c6A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12.png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3423788326_bb1b40e3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609813" y="1028535"/>
            <a:ext cx="388754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33585" y="393548"/>
            <a:ext cx="7851325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PHÒNG GIÁO DỤC - ĐÀO TẠO TUY PHƯỚC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     TRƯỜNG TIỂU HỌC SỐ 2 PHƯỚC THUẬN</a:t>
            </a:r>
          </a:p>
          <a:p>
            <a:endParaRPr lang="en-US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053" name="Picture 13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68" y="6036"/>
            <a:ext cx="762265" cy="56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1" y="2699300"/>
            <a:ext cx="762265" cy="55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5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82" y="1234967"/>
            <a:ext cx="762265" cy="56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16" y="641025"/>
            <a:ext cx="762265" cy="55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88" y="3887185"/>
            <a:ext cx="762265" cy="56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0" y="4058609"/>
            <a:ext cx="1143397" cy="84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9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7" y="171423"/>
            <a:ext cx="762265" cy="56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0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779" y="234197"/>
            <a:ext cx="762265" cy="56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1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01" y="2935913"/>
            <a:ext cx="1524529" cy="11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96" y="1818044"/>
            <a:ext cx="1905661" cy="139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4" descr="feuerwerk_13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36" y="572213"/>
            <a:ext cx="1435598" cy="148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5" descr="feuerwerk_13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40345">
            <a:off x="4277883" y="867570"/>
            <a:ext cx="1175813" cy="19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Rectangle 20"/>
          <p:cNvSpPr>
            <a:spLocks noChangeArrowheads="1"/>
          </p:cNvSpPr>
          <p:nvPr/>
        </p:nvSpPr>
        <p:spPr bwMode="auto">
          <a:xfrm>
            <a:off x="2286794" y="1989468"/>
            <a:ext cx="45735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Rectangle 570"/>
          <p:cNvSpPr>
            <a:spLocks noChangeArrowheads="1"/>
          </p:cNvSpPr>
          <p:nvPr/>
        </p:nvSpPr>
        <p:spPr bwMode="auto">
          <a:xfrm>
            <a:off x="1505472" y="3069912"/>
            <a:ext cx="57932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</p:txBody>
      </p:sp>
      <p:sp>
        <p:nvSpPr>
          <p:cNvPr id="2067" name="Rectangle 570"/>
          <p:cNvSpPr>
            <a:spLocks noChangeArrowheads="1"/>
          </p:cNvSpPr>
          <p:nvPr/>
        </p:nvSpPr>
        <p:spPr bwMode="auto">
          <a:xfrm>
            <a:off x="1181510" y="3666268"/>
            <a:ext cx="7432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WordArt 24"/>
          <p:cNvSpPr>
            <a:spLocks noChangeArrowheads="1" noChangeShapeType="1" noTextEdit="1"/>
          </p:cNvSpPr>
          <p:nvPr/>
        </p:nvSpPr>
        <p:spPr bwMode="auto">
          <a:xfrm>
            <a:off x="686038" y="1199958"/>
            <a:ext cx="7927552" cy="17154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 CÔ VỀ DỰ GIỜ, THĂM LỚP !</a:t>
            </a:r>
          </a:p>
        </p:txBody>
      </p:sp>
    </p:spTree>
    <p:extLst>
      <p:ext uri="{BB962C8B-B14F-4D97-AF65-F5344CB8AC3E}">
        <p14:creationId xmlns:p14="http://schemas.microsoft.com/office/powerpoint/2010/main" val="11879585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3423788326_bb1b40e3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-544702" y="36217"/>
            <a:ext cx="9147176" cy="80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</a:t>
            </a:r>
            <a:r>
              <a:rPr lang="en-US" sz="2800" dirty="0" err="1">
                <a:latin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sáu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02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12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2022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           </a:t>
            </a:r>
            <a:r>
              <a:rPr lang="en-US" sz="3200" u="sng" dirty="0" err="1">
                <a:latin typeface="Times New Roman" pitchFamily="18" charset="0"/>
              </a:rPr>
              <a:t>Toán</a:t>
            </a:r>
            <a:r>
              <a:rPr lang="en-US" sz="32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</a:rPr>
            </a:br>
            <a:endParaRPr lang="en-US" sz="2800" dirty="0">
              <a:latin typeface="Times New Roman" pitchFamily="18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546848" y="828813"/>
            <a:ext cx="83551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en-US" sz="2800" dirty="0">
                <a:latin typeface="Times New Roman" pitchFamily="18" charset="0"/>
                <a:ea typeface="UVnAvant-Narrow"/>
                <a:cs typeface="Times New Roman" pitchFamily="18" charset="0"/>
              </a:rPr>
              <a:t>Bài </a:t>
            </a:r>
            <a:r>
              <a:rPr lang="en-US" altLang="en-US" sz="28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12</a:t>
            </a:r>
            <a:r>
              <a:rPr lang="vi-VN" altLang="en-US" sz="28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:</a:t>
            </a:r>
            <a:r>
              <a:rPr lang="en-US" altLang="en-US" sz="28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Bảng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cộng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bảng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trừ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phạm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vi 10 (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Tiết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1)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ea typeface="UVnAvant-Narrow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792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552753"/>
            <a:ext cx="1670428" cy="835215"/>
          </a:xfrm>
          <a:prstGeom prst="rect">
            <a:avLst/>
          </a:prstGeom>
        </p:spPr>
      </p:pic>
      <p:pic>
        <p:nvPicPr>
          <p:cNvPr id="17" name="Picture 2" descr="F:\AAA-PDF-SGK\PNG\Bai12-KP2.png"/>
          <p:cNvPicPr>
            <a:picLocks noChangeAspect="1" noChangeArrowheads="1"/>
          </p:cNvPicPr>
          <p:nvPr/>
        </p:nvPicPr>
        <p:blipFill>
          <a:blip r:embed="rId4"/>
          <a:srcRect l="17175" t="78179" r="60113" b="8182"/>
          <a:stretch>
            <a:fillRect/>
          </a:stretch>
        </p:blipFill>
        <p:spPr bwMode="auto">
          <a:xfrm>
            <a:off x="180624" y="2137382"/>
            <a:ext cx="2714761" cy="2199880"/>
          </a:xfrm>
          <a:prstGeom prst="rect">
            <a:avLst/>
          </a:prstGeom>
          <a:noFill/>
        </p:spPr>
      </p:pic>
      <p:pic>
        <p:nvPicPr>
          <p:cNvPr id="18" name="Picture 2" descr="F:\AAA-PDF-SGK\PNG\Bai12-KP2.png"/>
          <p:cNvPicPr>
            <a:picLocks noChangeAspect="1" noChangeArrowheads="1"/>
          </p:cNvPicPr>
          <p:nvPr/>
        </p:nvPicPr>
        <p:blipFill>
          <a:blip r:embed="rId4"/>
          <a:srcRect l="39748" t="78179" r="52875" b="8182"/>
          <a:stretch>
            <a:fillRect/>
          </a:stretch>
        </p:blipFill>
        <p:spPr bwMode="auto">
          <a:xfrm>
            <a:off x="2878828" y="2137399"/>
            <a:ext cx="881942" cy="2199863"/>
          </a:xfrm>
          <a:prstGeom prst="rect">
            <a:avLst/>
          </a:prstGeom>
          <a:noFill/>
        </p:spPr>
      </p:pic>
      <p:pic>
        <p:nvPicPr>
          <p:cNvPr id="19" name="Picture 2" descr="F:\AAA-PDF-SGK\PNG\Bai12-KP2.png"/>
          <p:cNvPicPr>
            <a:picLocks noChangeAspect="1" noChangeArrowheads="1"/>
          </p:cNvPicPr>
          <p:nvPr/>
        </p:nvPicPr>
        <p:blipFill>
          <a:blip r:embed="rId4"/>
          <a:srcRect l="46986" t="78179" r="45759" b="8182"/>
          <a:stretch>
            <a:fillRect/>
          </a:stretch>
        </p:blipFill>
        <p:spPr bwMode="auto">
          <a:xfrm>
            <a:off x="3743899" y="2137399"/>
            <a:ext cx="867072" cy="2199863"/>
          </a:xfrm>
          <a:prstGeom prst="rect">
            <a:avLst/>
          </a:prstGeom>
          <a:noFill/>
        </p:spPr>
      </p:pic>
      <p:pic>
        <p:nvPicPr>
          <p:cNvPr id="20" name="Picture 2" descr="F:\AAA-PDF-SGK\PNG\Bai12-KP2.png"/>
          <p:cNvPicPr>
            <a:picLocks noChangeAspect="1" noChangeArrowheads="1"/>
          </p:cNvPicPr>
          <p:nvPr/>
        </p:nvPicPr>
        <p:blipFill>
          <a:blip r:embed="rId4"/>
          <a:srcRect l="53979" t="78179" r="38644" b="8182"/>
          <a:stretch>
            <a:fillRect/>
          </a:stretch>
        </p:blipFill>
        <p:spPr bwMode="auto">
          <a:xfrm>
            <a:off x="4579696" y="2137399"/>
            <a:ext cx="881657" cy="2199863"/>
          </a:xfrm>
          <a:prstGeom prst="rect">
            <a:avLst/>
          </a:prstGeom>
          <a:noFill/>
        </p:spPr>
      </p:pic>
      <p:pic>
        <p:nvPicPr>
          <p:cNvPr id="21" name="Picture 2" descr="F:\AAA-PDF-SGK\PNG\Bai12-KP2.png"/>
          <p:cNvPicPr>
            <a:picLocks noChangeAspect="1" noChangeArrowheads="1"/>
          </p:cNvPicPr>
          <p:nvPr/>
        </p:nvPicPr>
        <p:blipFill>
          <a:blip r:embed="rId4"/>
          <a:srcRect l="61094" t="78179" r="31528" b="8182"/>
          <a:stretch>
            <a:fillRect/>
          </a:stretch>
        </p:blipFill>
        <p:spPr bwMode="auto">
          <a:xfrm>
            <a:off x="5430317" y="2137399"/>
            <a:ext cx="881865" cy="2199863"/>
          </a:xfrm>
          <a:prstGeom prst="rect">
            <a:avLst/>
          </a:prstGeom>
          <a:noFill/>
        </p:spPr>
      </p:pic>
      <p:pic>
        <p:nvPicPr>
          <p:cNvPr id="22" name="Picture 2" descr="F:\AAA-PDF-SGK\PNG\Bai12-KP2.png"/>
          <p:cNvPicPr>
            <a:picLocks noChangeAspect="1" noChangeArrowheads="1"/>
          </p:cNvPicPr>
          <p:nvPr/>
        </p:nvPicPr>
        <p:blipFill>
          <a:blip r:embed="rId4"/>
          <a:srcRect l="68209" t="78179" r="24290" b="8182"/>
          <a:stretch>
            <a:fillRect/>
          </a:stretch>
        </p:blipFill>
        <p:spPr bwMode="auto">
          <a:xfrm>
            <a:off x="6280811" y="2137399"/>
            <a:ext cx="896348" cy="2199863"/>
          </a:xfrm>
          <a:prstGeom prst="rect">
            <a:avLst/>
          </a:prstGeom>
          <a:noFill/>
        </p:spPr>
      </p:pic>
      <p:pic>
        <p:nvPicPr>
          <p:cNvPr id="24" name="Picture 2" descr="F:\AAA-PDF-SGK\PNG\Bai12-KP2.png"/>
          <p:cNvPicPr>
            <a:picLocks noChangeAspect="1" noChangeArrowheads="1"/>
          </p:cNvPicPr>
          <p:nvPr/>
        </p:nvPicPr>
        <p:blipFill>
          <a:blip r:embed="rId4"/>
          <a:srcRect l="75448" t="78179" r="17175" b="8182"/>
          <a:stretch>
            <a:fillRect/>
          </a:stretch>
        </p:blipFill>
        <p:spPr bwMode="auto">
          <a:xfrm>
            <a:off x="7145807" y="2137399"/>
            <a:ext cx="881765" cy="2199863"/>
          </a:xfrm>
          <a:prstGeom prst="rect">
            <a:avLst/>
          </a:prstGeom>
          <a:noFill/>
        </p:spPr>
      </p:pic>
      <p:pic>
        <p:nvPicPr>
          <p:cNvPr id="25" name="Picture 2" descr="F:\AAA-PDF-SGK\PNG\Bai12-KP2.png"/>
          <p:cNvPicPr>
            <a:picLocks noChangeAspect="1" noChangeArrowheads="1"/>
          </p:cNvPicPr>
          <p:nvPr/>
        </p:nvPicPr>
        <p:blipFill>
          <a:blip r:embed="rId4"/>
          <a:srcRect l="82440" t="78179" r="9814" b="8182"/>
          <a:stretch>
            <a:fillRect/>
          </a:stretch>
        </p:blipFill>
        <p:spPr bwMode="auto">
          <a:xfrm>
            <a:off x="7981540" y="2137399"/>
            <a:ext cx="926021" cy="2199863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62234" y="3604641"/>
            <a:ext cx="606708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  <a:endParaRPr lang="en-US" sz="28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73740" y="3604641"/>
            <a:ext cx="606708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  <a:endParaRPr lang="en-US" sz="28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16002" y="3604641"/>
            <a:ext cx="606708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  <a:endParaRPr lang="en-US" sz="28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5695" y="3604641"/>
            <a:ext cx="606708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  <a:endParaRPr lang="en-US" sz="28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19388" y="3604641"/>
            <a:ext cx="606708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  <a:endParaRPr lang="en-US" sz="28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84225" y="3604641"/>
            <a:ext cx="606708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  <a:endParaRPr lang="en-US" sz="28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25247" y="3604641"/>
            <a:ext cx="606708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  <a:endParaRPr lang="en-US" sz="28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03257" y="3604641"/>
            <a:ext cx="606708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  <a:endParaRPr lang="en-US" sz="28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0624" y="1387968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99" y="4023442"/>
            <a:ext cx="1670428" cy="835215"/>
          </a:xfrm>
          <a:prstGeom prst="rect">
            <a:avLst/>
          </a:prstGeom>
        </p:spPr>
      </p:pic>
      <p:pic>
        <p:nvPicPr>
          <p:cNvPr id="5122" name="Picture 2" descr="F:\AAA-LÀM ẢNH SLIDE\Bai12-HĐ1-2.png"/>
          <p:cNvPicPr>
            <a:picLocks noChangeAspect="1" noChangeArrowheads="1"/>
          </p:cNvPicPr>
          <p:nvPr/>
        </p:nvPicPr>
        <p:blipFill>
          <a:blip r:embed="rId4"/>
          <a:srcRect l="1051" t="2059" r="1751" b="7548"/>
          <a:stretch>
            <a:fillRect/>
          </a:stretch>
        </p:blipFill>
        <p:spPr bwMode="auto">
          <a:xfrm>
            <a:off x="543923" y="1110734"/>
            <a:ext cx="8090937" cy="3840480"/>
          </a:xfrm>
          <a:prstGeom prst="rect">
            <a:avLst/>
          </a:prstGeom>
          <a:noFill/>
        </p:spPr>
      </p:pic>
      <p:grpSp>
        <p:nvGrpSpPr>
          <p:cNvPr id="40" name="Group 39"/>
          <p:cNvGrpSpPr/>
          <p:nvPr/>
        </p:nvGrpSpPr>
        <p:grpSpPr>
          <a:xfrm>
            <a:off x="3865654" y="2456379"/>
            <a:ext cx="268022" cy="307777"/>
            <a:chOff x="3865654" y="2371883"/>
            <a:chExt cx="268022" cy="307777"/>
          </a:xfrm>
        </p:grpSpPr>
        <p:sp>
          <p:nvSpPr>
            <p:cNvPr id="38" name="Rectangle 37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68670" y="2871333"/>
            <a:ext cx="268022" cy="307777"/>
            <a:chOff x="3865654" y="2371883"/>
            <a:chExt cx="268022" cy="307777"/>
          </a:xfrm>
        </p:grpSpPr>
        <p:sp>
          <p:nvSpPr>
            <p:cNvPr id="42" name="Rectangle 41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63138" y="3290829"/>
            <a:ext cx="268022" cy="307777"/>
            <a:chOff x="3847545" y="2371886"/>
            <a:chExt cx="268022" cy="307777"/>
          </a:xfrm>
        </p:grpSpPr>
        <p:sp>
          <p:nvSpPr>
            <p:cNvPr id="45" name="Rectangle 44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4754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83681" y="3293428"/>
            <a:ext cx="268022" cy="307777"/>
            <a:chOff x="3856601" y="2362830"/>
            <a:chExt cx="268022" cy="307777"/>
          </a:xfrm>
        </p:grpSpPr>
        <p:sp>
          <p:nvSpPr>
            <p:cNvPr id="48" name="Rectangle 47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77644" y="3706741"/>
            <a:ext cx="268022" cy="307777"/>
            <a:chOff x="3856601" y="2370242"/>
            <a:chExt cx="268022" cy="307777"/>
          </a:xfrm>
        </p:grpSpPr>
        <p:sp>
          <p:nvSpPr>
            <p:cNvPr id="51" name="Rectangle 50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56601" y="2370242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079781" y="4133273"/>
            <a:ext cx="268022" cy="307777"/>
            <a:chOff x="3865651" y="2380939"/>
            <a:chExt cx="268022" cy="307777"/>
          </a:xfrm>
        </p:grpSpPr>
        <p:sp>
          <p:nvSpPr>
            <p:cNvPr id="54" name="Rectangle 53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8</a:t>
              </a:r>
              <a:endParaRPr lang="en-US" sz="11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65651" y="2380939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650651" y="1620376"/>
            <a:ext cx="268022" cy="307777"/>
            <a:chOff x="3865654" y="2362830"/>
            <a:chExt cx="268022" cy="307777"/>
          </a:xfrm>
        </p:grpSpPr>
        <p:sp>
          <p:nvSpPr>
            <p:cNvPr id="57" name="Rectangle 56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65654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44614" y="2035330"/>
            <a:ext cx="268022" cy="307777"/>
            <a:chOff x="3856601" y="2362830"/>
            <a:chExt cx="268022" cy="307777"/>
          </a:xfrm>
        </p:grpSpPr>
        <p:sp>
          <p:nvSpPr>
            <p:cNvPr id="60" name="Rectangle 59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647104" y="2455451"/>
            <a:ext cx="268022" cy="307777"/>
            <a:chOff x="3850525" y="2371886"/>
            <a:chExt cx="268022" cy="307777"/>
          </a:xfrm>
        </p:grpSpPr>
        <p:sp>
          <p:nvSpPr>
            <p:cNvPr id="63" name="Rectangle 62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5052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419739" y="1625718"/>
            <a:ext cx="268022" cy="307777"/>
            <a:chOff x="3838492" y="2371886"/>
            <a:chExt cx="268022" cy="307777"/>
          </a:xfrm>
        </p:grpSpPr>
        <p:sp>
          <p:nvSpPr>
            <p:cNvPr id="72" name="Rectangle 71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38492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?</a:t>
              </a:r>
              <a:endParaRPr lang="en-US" sz="1400" b="1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859617" y="2862280"/>
            <a:ext cx="276038" cy="307777"/>
            <a:chOff x="3856601" y="2362830"/>
            <a:chExt cx="276038" cy="307777"/>
          </a:xfrm>
        </p:grpSpPr>
        <p:sp>
          <p:nvSpPr>
            <p:cNvPr id="98" name="Rectangle 97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9</a:t>
              </a:r>
              <a:endParaRPr lang="en-US" sz="1400" b="1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044600" y="4142326"/>
            <a:ext cx="328936" cy="261610"/>
            <a:chOff x="3821417" y="2389992"/>
            <a:chExt cx="328936" cy="261610"/>
          </a:xfrm>
        </p:grpSpPr>
        <p:sp>
          <p:nvSpPr>
            <p:cNvPr id="110" name="Rectangle 109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821417" y="2389992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10</a:t>
              </a:r>
              <a:endParaRPr lang="en-US" sz="1100" b="1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644614" y="2035330"/>
            <a:ext cx="276038" cy="307777"/>
            <a:chOff x="3856601" y="2362830"/>
            <a:chExt cx="276038" cy="307777"/>
          </a:xfrm>
        </p:grpSpPr>
        <p:sp>
          <p:nvSpPr>
            <p:cNvPr id="116" name="Rectangle 115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9</a:t>
              </a:r>
              <a:endParaRPr lang="en-US" sz="1400" b="1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398653" y="1643824"/>
            <a:ext cx="328936" cy="261610"/>
            <a:chOff x="3829439" y="2389992"/>
            <a:chExt cx="328936" cy="261610"/>
          </a:xfrm>
        </p:grpSpPr>
        <p:sp>
          <p:nvSpPr>
            <p:cNvPr id="122" name="Rectangle 121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829439" y="2389992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10</a:t>
              </a:r>
              <a:endParaRPr lang="en-US" sz="1100" b="1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828988" y="3308935"/>
            <a:ext cx="328936" cy="261610"/>
            <a:chOff x="3813395" y="2389992"/>
            <a:chExt cx="328936" cy="261610"/>
          </a:xfrm>
        </p:grpSpPr>
        <p:sp>
          <p:nvSpPr>
            <p:cNvPr id="125" name="Rectangle 124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813395" y="2389992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10</a:t>
              </a:r>
              <a:endParaRPr lang="en-US" sz="1100" b="1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5613985" y="2473557"/>
            <a:ext cx="328936" cy="261610"/>
            <a:chOff x="3817406" y="2389992"/>
            <a:chExt cx="328936" cy="261610"/>
          </a:xfrm>
        </p:grpSpPr>
        <p:sp>
          <p:nvSpPr>
            <p:cNvPr id="128" name="Rectangle 127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817406" y="2389992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10</a:t>
              </a:r>
              <a:endParaRPr lang="en-US" sz="1100" b="1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074628" y="3284375"/>
            <a:ext cx="276038" cy="307777"/>
            <a:chOff x="3856601" y="2362830"/>
            <a:chExt cx="276038" cy="307777"/>
          </a:xfrm>
        </p:grpSpPr>
        <p:sp>
          <p:nvSpPr>
            <p:cNvPr id="131" name="Rectangle 130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8</a:t>
              </a:r>
              <a:endParaRPr lang="en-US" sz="1400" b="1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077644" y="3699329"/>
            <a:ext cx="276038" cy="307777"/>
            <a:chOff x="3856601" y="2362830"/>
            <a:chExt cx="276038" cy="307777"/>
          </a:xfrm>
        </p:grpSpPr>
        <p:sp>
          <p:nvSpPr>
            <p:cNvPr id="134" name="Rectangle 133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9</a:t>
              </a:r>
              <a:endParaRPr lang="en-US" sz="1400" b="1" dirty="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856601" y="2447326"/>
            <a:ext cx="276038" cy="307777"/>
            <a:chOff x="3856601" y="2362830"/>
            <a:chExt cx="276038" cy="307777"/>
          </a:xfrm>
        </p:grpSpPr>
        <p:sp>
          <p:nvSpPr>
            <p:cNvPr id="137" name="Rectangle 136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8</a:t>
              </a:r>
              <a:endParaRPr lang="en-US" sz="1400" b="1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641598" y="1620376"/>
            <a:ext cx="276038" cy="307777"/>
            <a:chOff x="3856601" y="2362830"/>
            <a:chExt cx="276038" cy="307777"/>
          </a:xfrm>
        </p:grpSpPr>
        <p:sp>
          <p:nvSpPr>
            <p:cNvPr id="140" name="Rectangle 139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8</a:t>
              </a:r>
              <a:endParaRPr lang="en-US" sz="1400" b="1" dirty="0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543923" y="726929"/>
            <a:ext cx="2645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1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1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hoàn</a:t>
            </a:r>
            <a:r>
              <a:rPr lang="en-GB" sz="1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GB" sz="1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bảng</a:t>
            </a:r>
            <a:r>
              <a:rPr lang="en-GB" sz="1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cộng</a:t>
            </a:r>
            <a:r>
              <a:rPr lang="en-GB" sz="1400" b="1" dirty="0" smtClean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" y="594316"/>
            <a:ext cx="1670428" cy="835215"/>
          </a:xfrm>
          <a:prstGeom prst="rect">
            <a:avLst/>
          </a:prstGeom>
        </p:spPr>
      </p:pic>
      <p:sp>
        <p:nvSpPr>
          <p:cNvPr id="37" name="Freeform 36"/>
          <p:cNvSpPr/>
          <p:nvPr/>
        </p:nvSpPr>
        <p:spPr>
          <a:xfrm>
            <a:off x="3307644" y="1524000"/>
            <a:ext cx="1377245" cy="654755"/>
          </a:xfrm>
          <a:custGeom>
            <a:avLst/>
            <a:gdLst>
              <a:gd name="connsiteX0" fmla="*/ 0 w 1377245"/>
              <a:gd name="connsiteY0" fmla="*/ 0 h 654755"/>
              <a:gd name="connsiteX1" fmla="*/ 564445 w 1377245"/>
              <a:gd name="connsiteY1" fmla="*/ 90311 h 654755"/>
              <a:gd name="connsiteX2" fmla="*/ 1196622 w 1377245"/>
              <a:gd name="connsiteY2" fmla="*/ 372533 h 654755"/>
              <a:gd name="connsiteX3" fmla="*/ 1377245 w 1377245"/>
              <a:gd name="connsiteY3" fmla="*/ 654755 h 65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245" h="654755">
                <a:moveTo>
                  <a:pt x="0" y="0"/>
                </a:moveTo>
                <a:cubicBezTo>
                  <a:pt x="182504" y="14111"/>
                  <a:pt x="365008" y="28222"/>
                  <a:pt x="564445" y="90311"/>
                </a:cubicBezTo>
                <a:cubicBezTo>
                  <a:pt x="763882" y="152400"/>
                  <a:pt x="1061155" y="278459"/>
                  <a:pt x="1196622" y="372533"/>
                </a:cubicBezTo>
                <a:cubicBezTo>
                  <a:pt x="1332089" y="466607"/>
                  <a:pt x="1354667" y="560681"/>
                  <a:pt x="1377245" y="654755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842933" y="1973674"/>
            <a:ext cx="2607734" cy="972726"/>
          </a:xfrm>
          <a:custGeom>
            <a:avLst/>
            <a:gdLst>
              <a:gd name="connsiteX0" fmla="*/ 0 w 2607734"/>
              <a:gd name="connsiteY0" fmla="*/ 13170 h 972726"/>
              <a:gd name="connsiteX1" fmla="*/ 891823 w 2607734"/>
              <a:gd name="connsiteY1" fmla="*/ 114770 h 972726"/>
              <a:gd name="connsiteX2" fmla="*/ 1636889 w 2607734"/>
              <a:gd name="connsiteY2" fmla="*/ 701793 h 972726"/>
              <a:gd name="connsiteX3" fmla="*/ 2607734 w 2607734"/>
              <a:gd name="connsiteY3" fmla="*/ 972726 h 97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7734" h="972726">
                <a:moveTo>
                  <a:pt x="0" y="13170"/>
                </a:moveTo>
                <a:cubicBezTo>
                  <a:pt x="309504" y="6585"/>
                  <a:pt x="619008" y="0"/>
                  <a:pt x="891823" y="114770"/>
                </a:cubicBezTo>
                <a:cubicBezTo>
                  <a:pt x="1164638" y="229541"/>
                  <a:pt x="1350904" y="558800"/>
                  <a:pt x="1636889" y="701793"/>
                </a:cubicBezTo>
                <a:cubicBezTo>
                  <a:pt x="1922874" y="844786"/>
                  <a:pt x="2265304" y="908756"/>
                  <a:pt x="2607734" y="972726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463822" y="1580444"/>
            <a:ext cx="619007" cy="1286934"/>
          </a:xfrm>
          <a:custGeom>
            <a:avLst/>
            <a:gdLst>
              <a:gd name="connsiteX0" fmla="*/ 417689 w 619007"/>
              <a:gd name="connsiteY0" fmla="*/ 0 h 1286934"/>
              <a:gd name="connsiteX1" fmla="*/ 124178 w 619007"/>
              <a:gd name="connsiteY1" fmla="*/ 338667 h 1286934"/>
              <a:gd name="connsiteX2" fmla="*/ 598311 w 619007"/>
              <a:gd name="connsiteY2" fmla="*/ 1004712 h 1286934"/>
              <a:gd name="connsiteX3" fmla="*/ 0 w 619007"/>
              <a:gd name="connsiteY3" fmla="*/ 1286934 h 128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007" h="1286934">
                <a:moveTo>
                  <a:pt x="417689" y="0"/>
                </a:moveTo>
                <a:cubicBezTo>
                  <a:pt x="255881" y="85607"/>
                  <a:pt x="94074" y="171215"/>
                  <a:pt x="124178" y="338667"/>
                </a:cubicBezTo>
                <a:cubicBezTo>
                  <a:pt x="154282" y="506119"/>
                  <a:pt x="619007" y="846668"/>
                  <a:pt x="598311" y="1004712"/>
                </a:cubicBezTo>
                <a:cubicBezTo>
                  <a:pt x="577615" y="1162756"/>
                  <a:pt x="288807" y="1224845"/>
                  <a:pt x="0" y="1286934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373512" y="2901244"/>
            <a:ext cx="745066" cy="1490134"/>
          </a:xfrm>
          <a:custGeom>
            <a:avLst/>
            <a:gdLst>
              <a:gd name="connsiteX0" fmla="*/ 124177 w 745066"/>
              <a:gd name="connsiteY0" fmla="*/ 0 h 1490134"/>
              <a:gd name="connsiteX1" fmla="*/ 733777 w 745066"/>
              <a:gd name="connsiteY1" fmla="*/ 214489 h 1490134"/>
              <a:gd name="connsiteX2" fmla="*/ 56444 w 745066"/>
              <a:gd name="connsiteY2" fmla="*/ 914400 h 1490134"/>
              <a:gd name="connsiteX3" fmla="*/ 395110 w 745066"/>
              <a:gd name="connsiteY3" fmla="*/ 1490134 h 14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066" h="1490134">
                <a:moveTo>
                  <a:pt x="124177" y="0"/>
                </a:moveTo>
                <a:cubicBezTo>
                  <a:pt x="434621" y="31044"/>
                  <a:pt x="745066" y="62089"/>
                  <a:pt x="733777" y="214489"/>
                </a:cubicBezTo>
                <a:cubicBezTo>
                  <a:pt x="722488" y="366889"/>
                  <a:pt x="112888" y="701793"/>
                  <a:pt x="56444" y="914400"/>
                </a:cubicBezTo>
                <a:cubicBezTo>
                  <a:pt x="0" y="1127007"/>
                  <a:pt x="180621" y="1469438"/>
                  <a:pt x="395110" y="1490134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183466" y="2777067"/>
            <a:ext cx="799630" cy="1569155"/>
          </a:xfrm>
          <a:custGeom>
            <a:avLst/>
            <a:gdLst>
              <a:gd name="connsiteX0" fmla="*/ 214490 w 799630"/>
              <a:gd name="connsiteY0" fmla="*/ 1569155 h 1569155"/>
              <a:gd name="connsiteX1" fmla="*/ 767645 w 799630"/>
              <a:gd name="connsiteY1" fmla="*/ 1332089 h 1569155"/>
              <a:gd name="connsiteX2" fmla="*/ 22578 w 799630"/>
              <a:gd name="connsiteY2" fmla="*/ 519289 h 1569155"/>
              <a:gd name="connsiteX3" fmla="*/ 632178 w 799630"/>
              <a:gd name="connsiteY3" fmla="*/ 11289 h 156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9630" h="1569155">
                <a:moveTo>
                  <a:pt x="214490" y="1569155"/>
                </a:moveTo>
                <a:cubicBezTo>
                  <a:pt x="507060" y="1538111"/>
                  <a:pt x="799630" y="1507067"/>
                  <a:pt x="767645" y="1332089"/>
                </a:cubicBezTo>
                <a:cubicBezTo>
                  <a:pt x="735660" y="1157111"/>
                  <a:pt x="45156" y="739422"/>
                  <a:pt x="22578" y="519289"/>
                </a:cubicBezTo>
                <a:cubicBezTo>
                  <a:pt x="0" y="299156"/>
                  <a:pt x="511763" y="0"/>
                  <a:pt x="632178" y="11289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975556" y="2839155"/>
            <a:ext cx="2731911" cy="1125127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465688" y="1802166"/>
            <a:ext cx="2327442" cy="2018513"/>
            <a:chOff x="3465688" y="1802166"/>
            <a:chExt cx="2327442" cy="2018513"/>
          </a:xfrm>
        </p:grpSpPr>
        <p:sp>
          <p:nvSpPr>
            <p:cNvPr id="45" name="Rectangle 44"/>
            <p:cNvSpPr/>
            <p:nvPr/>
          </p:nvSpPr>
          <p:spPr>
            <a:xfrm>
              <a:off x="4447822" y="2540000"/>
              <a:ext cx="406400" cy="4289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2" descr="F:\AAA-LÀM ẢNH SLIDE\Bai12-HĐ1-3(7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5688" y="1802166"/>
              <a:ext cx="2327442" cy="2018513"/>
            </a:xfrm>
            <a:prstGeom prst="rect">
              <a:avLst/>
            </a:prstGeom>
            <a:noFill/>
          </p:spPr>
        </p:pic>
      </p:grpSp>
      <p:grpSp>
        <p:nvGrpSpPr>
          <p:cNvPr id="64" name="Group 63"/>
          <p:cNvGrpSpPr/>
          <p:nvPr/>
        </p:nvGrpSpPr>
        <p:grpSpPr>
          <a:xfrm>
            <a:off x="2299934" y="737659"/>
            <a:ext cx="1179430" cy="1167649"/>
            <a:chOff x="2299934" y="737659"/>
            <a:chExt cx="1179430" cy="1167649"/>
          </a:xfrm>
        </p:grpSpPr>
        <p:sp>
          <p:nvSpPr>
            <p:cNvPr id="48" name="Rectangle 47"/>
            <p:cNvSpPr/>
            <p:nvPr/>
          </p:nvSpPr>
          <p:spPr>
            <a:xfrm>
              <a:off x="2731911" y="1343378"/>
              <a:ext cx="225778" cy="1806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3" descr="F:\AAA-LÀM ẢNH SLIDE\Bai12-HĐ1-3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99934" y="737659"/>
              <a:ext cx="1179430" cy="1167649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>
            <a:off x="5776558" y="806979"/>
            <a:ext cx="1141467" cy="1166338"/>
            <a:chOff x="5776558" y="806979"/>
            <a:chExt cx="1141467" cy="1166338"/>
          </a:xfrm>
        </p:grpSpPr>
        <p:sp>
          <p:nvSpPr>
            <p:cNvPr id="49" name="Rectangle 48"/>
            <p:cNvSpPr/>
            <p:nvPr/>
          </p:nvSpPr>
          <p:spPr>
            <a:xfrm>
              <a:off x="6220178" y="1467556"/>
              <a:ext cx="282222" cy="191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4" descr="F:\AAA-LÀM ẢNH SLIDE\Bai12-HĐ1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76558" y="806979"/>
              <a:ext cx="1141467" cy="1166338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7120291" y="2205214"/>
            <a:ext cx="1179430" cy="1167649"/>
            <a:chOff x="7120291" y="2205214"/>
            <a:chExt cx="1179430" cy="1167649"/>
          </a:xfrm>
        </p:grpSpPr>
        <p:sp>
          <p:nvSpPr>
            <p:cNvPr id="50" name="Rectangle 49"/>
            <p:cNvSpPr/>
            <p:nvPr/>
          </p:nvSpPr>
          <p:spPr>
            <a:xfrm>
              <a:off x="7642578" y="2731911"/>
              <a:ext cx="158044" cy="3386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" descr="F:\AAA-LÀM ẢNH SLIDE\Bai12-HĐ1-3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20291" y="2205214"/>
              <a:ext cx="1179430" cy="1167649"/>
            </a:xfrm>
            <a:prstGeom prst="rect">
              <a:avLst/>
            </a:prstGeom>
            <a:noFill/>
          </p:spPr>
        </p:pic>
      </p:grpSp>
      <p:grpSp>
        <p:nvGrpSpPr>
          <p:cNvPr id="67" name="Group 66"/>
          <p:cNvGrpSpPr/>
          <p:nvPr/>
        </p:nvGrpSpPr>
        <p:grpSpPr>
          <a:xfrm>
            <a:off x="5637915" y="3736974"/>
            <a:ext cx="1146704" cy="969987"/>
            <a:chOff x="5637915" y="3736974"/>
            <a:chExt cx="1146704" cy="969987"/>
          </a:xfrm>
        </p:grpSpPr>
        <p:sp>
          <p:nvSpPr>
            <p:cNvPr id="52" name="Rectangle 51"/>
            <p:cNvSpPr/>
            <p:nvPr/>
          </p:nvSpPr>
          <p:spPr>
            <a:xfrm>
              <a:off x="6005689" y="4210756"/>
              <a:ext cx="349955" cy="2144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6" descr="F:\AAA-LÀM ẢNH SLIDE\Bai12-HĐ1-3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37915" y="3736974"/>
              <a:ext cx="1146704" cy="969987"/>
            </a:xfrm>
            <a:prstGeom prst="rect">
              <a:avLst/>
            </a:prstGeom>
            <a:noFill/>
          </p:spPr>
        </p:pic>
      </p:grpSp>
      <p:grpSp>
        <p:nvGrpSpPr>
          <p:cNvPr id="66" name="Group 65"/>
          <p:cNvGrpSpPr/>
          <p:nvPr/>
        </p:nvGrpSpPr>
        <p:grpSpPr>
          <a:xfrm>
            <a:off x="2424113" y="3672768"/>
            <a:ext cx="1179430" cy="1167649"/>
            <a:chOff x="2424113" y="3672768"/>
            <a:chExt cx="1179430" cy="1167649"/>
          </a:xfrm>
        </p:grpSpPr>
        <p:sp>
          <p:nvSpPr>
            <p:cNvPr id="54" name="Rectangle 53"/>
            <p:cNvSpPr/>
            <p:nvPr/>
          </p:nvSpPr>
          <p:spPr>
            <a:xfrm>
              <a:off x="2777067" y="4323644"/>
              <a:ext cx="496711" cy="1806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7" descr="F:\AAA-LÀM ẢNH SLIDE\Bai12-HĐ1-3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24113" y="3672768"/>
              <a:ext cx="1179430" cy="1167649"/>
            </a:xfrm>
            <a:prstGeom prst="rect">
              <a:avLst/>
            </a:prstGeom>
            <a:noFill/>
          </p:spPr>
        </p:pic>
      </p:grpSp>
      <p:grpSp>
        <p:nvGrpSpPr>
          <p:cNvPr id="65" name="Group 64"/>
          <p:cNvGrpSpPr/>
          <p:nvPr/>
        </p:nvGrpSpPr>
        <p:grpSpPr>
          <a:xfrm>
            <a:off x="977193" y="2182636"/>
            <a:ext cx="1144087" cy="1167649"/>
            <a:chOff x="977193" y="2182636"/>
            <a:chExt cx="1144087" cy="1167649"/>
          </a:xfrm>
        </p:grpSpPr>
        <p:sp>
          <p:nvSpPr>
            <p:cNvPr id="55" name="Rectangle 54"/>
            <p:cNvSpPr/>
            <p:nvPr/>
          </p:nvSpPr>
          <p:spPr>
            <a:xfrm>
              <a:off x="1456267" y="2777067"/>
              <a:ext cx="349955" cy="237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8" descr="F:\AAA-LÀM ẢNH SLIDE\Bai12-HĐ1-3(6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77193" y="2182636"/>
              <a:ext cx="1144087" cy="1167649"/>
            </a:xfrm>
            <a:prstGeom prst="rect">
              <a:avLst/>
            </a:prstGeom>
            <a:noFill/>
          </p:spPr>
        </p:pic>
      </p:grpSp>
      <p:sp>
        <p:nvSpPr>
          <p:cNvPr id="33" name="Rectangle 32"/>
          <p:cNvSpPr/>
          <p:nvPr/>
        </p:nvSpPr>
        <p:spPr>
          <a:xfrm>
            <a:off x="3896587" y="255762"/>
            <a:ext cx="3134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Tìm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cánh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hoa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cho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mỗi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chú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ong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r="12648"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59373" y="923510"/>
            <a:ext cx="5772567" cy="2221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mạnh khỏe, hạnh phúc!</a:t>
            </a:r>
            <a:endParaRPr lang="en-US" sz="4000" b="1" i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219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1476" y="428559"/>
            <a:ext cx="7870854" cy="214398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r>
              <a:rPr lang="en-US" sz="4800" dirty="0" smtClean="0">
                <a:latin typeface=".VnTimeH" pitchFamily="34" charset="0"/>
              </a:rPr>
              <a:t/>
            </a:r>
            <a:br>
              <a:rPr lang="en-US" sz="4800" dirty="0" smtClean="0">
                <a:latin typeface=".VnTimeH" pitchFamily="34" charset="0"/>
              </a:rPr>
            </a:br>
            <a:endParaRPr lang="en-US" sz="4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y2mate.com - thay_co_cho_em_mua_xuan_be_khanh_ngoc_OD77jfz5c6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28" y="3797853"/>
            <a:ext cx="1367313" cy="102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8069" y="1495906"/>
            <a:ext cx="7611035" cy="1579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4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7138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" y="3406140"/>
            <a:ext cx="1436036" cy="1436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86" y="1600775"/>
            <a:ext cx="853897" cy="774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7952" y="1600775"/>
            <a:ext cx="847477" cy="77484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9598" y="1600775"/>
            <a:ext cx="847477" cy="7748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244" y="1600775"/>
            <a:ext cx="847477" cy="77484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890" y="1600775"/>
            <a:ext cx="847477" cy="7748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536" y="1600775"/>
            <a:ext cx="847477" cy="77484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6183" y="1600775"/>
            <a:ext cx="847477" cy="7748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75633" y="1404917"/>
            <a:ext cx="983929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942771" y="1404917"/>
            <a:ext cx="6373052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665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+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5633" y="1404917"/>
            <a:ext cx="744019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Home 33">
            <a:hlinkClick r:id="rId7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3" grpId="0" animBg="1"/>
      <p:bldP spid="26" grpId="0" animBg="1"/>
      <p:bldP spid="31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" y="3406140"/>
            <a:ext cx="1436036" cy="1436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86" y="1600775"/>
            <a:ext cx="853897" cy="77484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9598" y="1600775"/>
            <a:ext cx="847477" cy="7748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244" y="1600775"/>
            <a:ext cx="847477" cy="77484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890" y="1600775"/>
            <a:ext cx="847477" cy="7748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536" y="1600775"/>
            <a:ext cx="847477" cy="77484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6183" y="1600775"/>
            <a:ext cx="847477" cy="7748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75633" y="1404917"/>
            <a:ext cx="2064977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004863" y="1404917"/>
            <a:ext cx="531096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2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5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665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+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5633" y="1404917"/>
            <a:ext cx="744019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Home 33">
            <a:hlinkClick r:id="rId7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952" y="1600775"/>
            <a:ext cx="853897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573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3" grpId="0" animBg="1"/>
      <p:bldP spid="26" grpId="0" animBg="1"/>
      <p:bldP spid="31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52" y="1600775"/>
            <a:ext cx="853897" cy="7748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269" y="1603383"/>
            <a:ext cx="853897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" y="3406140"/>
            <a:ext cx="1436036" cy="1436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86" y="1600775"/>
            <a:ext cx="853897" cy="7748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244" y="1600775"/>
            <a:ext cx="847477" cy="77484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890" y="1600775"/>
            <a:ext cx="847477" cy="7748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536" y="1600775"/>
            <a:ext cx="847477" cy="77484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6183" y="1600775"/>
            <a:ext cx="847477" cy="7748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75633" y="1404917"/>
            <a:ext cx="3131506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099301" y="1404917"/>
            <a:ext cx="4216521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3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4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665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+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5633" y="1404917"/>
            <a:ext cx="744019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Home 33">
            <a:hlinkClick r:id="rId7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5640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3" grpId="0" animBg="1"/>
      <p:bldP spid="26" grpId="0" animBg="1"/>
      <p:bldP spid="3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52" y="1600775"/>
            <a:ext cx="853897" cy="7748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269" y="1603383"/>
            <a:ext cx="853897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" y="3406140"/>
            <a:ext cx="1436036" cy="1436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86" y="1600775"/>
            <a:ext cx="853897" cy="77484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890" y="1600775"/>
            <a:ext cx="847477" cy="7748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536" y="1600775"/>
            <a:ext cx="847477" cy="77484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6183" y="1600775"/>
            <a:ext cx="847477" cy="7748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75632" y="1404917"/>
            <a:ext cx="4189593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157388" y="1404917"/>
            <a:ext cx="3158434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665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+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5633" y="1404917"/>
            <a:ext cx="744019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Home 33">
            <a:hlinkClick r:id="rId7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779" y="1600775"/>
            <a:ext cx="853897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712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3" grpId="0" animBg="1"/>
      <p:bldP spid="26" grpId="0" animBg="1"/>
      <p:bldP spid="31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52" y="1600775"/>
            <a:ext cx="853897" cy="7748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269" y="1603383"/>
            <a:ext cx="853897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" y="3406140"/>
            <a:ext cx="1436036" cy="1436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86" y="1600775"/>
            <a:ext cx="853897" cy="7748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536" y="1600775"/>
            <a:ext cx="847477" cy="77484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6183" y="1600775"/>
            <a:ext cx="847477" cy="7748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75633" y="1404917"/>
            <a:ext cx="525198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219775" y="1404917"/>
            <a:ext cx="2096047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665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+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5633" y="1404917"/>
            <a:ext cx="744019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Home 33">
            <a:hlinkClick r:id="rId7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152" y="1598167"/>
            <a:ext cx="853897" cy="7748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469" y="1600775"/>
            <a:ext cx="853897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125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3" grpId="0" animBg="1"/>
      <p:bldP spid="26" grpId="0" animBg="1"/>
      <p:bldP spid="31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52" y="1600775"/>
            <a:ext cx="853897" cy="7748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269" y="1603383"/>
            <a:ext cx="853897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" y="3406140"/>
            <a:ext cx="1436036" cy="1436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86" y="1600775"/>
            <a:ext cx="853897" cy="77484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6183" y="1600775"/>
            <a:ext cx="847477" cy="7748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75632" y="1404917"/>
            <a:ext cx="6350171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297320" y="1404917"/>
            <a:ext cx="1018501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6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ato" panose="020F0502020204030203" pitchFamily="34" charset="0"/>
              </a:rPr>
              <a:t>1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665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+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  <a:endParaRPr lang="en-US" sz="4000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5633" y="1404917"/>
            <a:ext cx="744019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Home 33">
            <a:hlinkClick r:id="rId7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401" y="1600775"/>
            <a:ext cx="853897" cy="7748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718" y="1603383"/>
            <a:ext cx="853897" cy="7748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335" y="1600775"/>
            <a:ext cx="853897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744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3" grpId="0" animBg="1"/>
      <p:bldP spid="26" grpId="0" animBg="1"/>
      <p:bldP spid="31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pic>
        <p:nvPicPr>
          <p:cNvPr id="1026" name="Picture 2" descr="F:\AAA-PDF-SGK\PNG\Bai12-KP1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89" t="32194" r="17175" b="63546"/>
          <a:stretch/>
        </p:blipFill>
        <p:spPr bwMode="auto">
          <a:xfrm>
            <a:off x="4088345" y="1005840"/>
            <a:ext cx="4530549" cy="466344"/>
          </a:xfrm>
          <a:prstGeom prst="rect">
            <a:avLst/>
          </a:prstGeom>
          <a:noFill/>
        </p:spPr>
      </p:pic>
      <p:pic>
        <p:nvPicPr>
          <p:cNvPr id="4" name="Picture 2" descr="F:\AAA-PDF-SGK\PNG\Bai12-KP1.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89" t="38039" r="17175" b="57785"/>
          <a:stretch/>
        </p:blipFill>
        <p:spPr bwMode="auto">
          <a:xfrm>
            <a:off x="4088345" y="1645920"/>
            <a:ext cx="4530549" cy="457200"/>
          </a:xfrm>
          <a:prstGeom prst="rect">
            <a:avLst/>
          </a:prstGeom>
          <a:noFill/>
        </p:spPr>
      </p:pic>
      <p:pic>
        <p:nvPicPr>
          <p:cNvPr id="5" name="Picture 2" descr="F:\AAA-PDF-SGK\PNG\Bai12-KP1.pn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89" t="43050" r="17175" b="52355"/>
          <a:stretch/>
        </p:blipFill>
        <p:spPr bwMode="auto">
          <a:xfrm>
            <a:off x="4088345" y="2194560"/>
            <a:ext cx="4530549" cy="502920"/>
          </a:xfrm>
          <a:prstGeom prst="rect">
            <a:avLst/>
          </a:prstGeom>
          <a:noFill/>
        </p:spPr>
      </p:pic>
      <p:pic>
        <p:nvPicPr>
          <p:cNvPr id="6" name="Picture 2" descr="F:\AAA-PDF-SGK\PNG\Bai12-KP1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89" t="49065" r="17175" b="46592"/>
          <a:stretch/>
        </p:blipFill>
        <p:spPr bwMode="auto">
          <a:xfrm>
            <a:off x="4088345" y="2852928"/>
            <a:ext cx="4530549" cy="475488"/>
          </a:xfrm>
          <a:prstGeom prst="rect">
            <a:avLst/>
          </a:prstGeom>
          <a:noFill/>
        </p:spPr>
      </p:pic>
      <p:pic>
        <p:nvPicPr>
          <p:cNvPr id="7" name="Picture 2" descr="F:\AAA-PDF-SGK\PNG\Bai12-KP1.pn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89" t="54740" r="17175" b="41085"/>
          <a:stretch/>
        </p:blipFill>
        <p:spPr bwMode="auto">
          <a:xfrm>
            <a:off x="4088345" y="3474720"/>
            <a:ext cx="4530549" cy="457200"/>
          </a:xfrm>
          <a:prstGeom prst="rect">
            <a:avLst/>
          </a:prstGeom>
          <a:noFill/>
        </p:spPr>
      </p:pic>
      <p:pic>
        <p:nvPicPr>
          <p:cNvPr id="8" name="Picture 2" descr="F:\AAA-PDF-SGK\PNG\Bai12-KP1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89" t="60251" r="17175" b="35574"/>
          <a:stretch/>
        </p:blipFill>
        <p:spPr bwMode="auto">
          <a:xfrm>
            <a:off x="4088345" y="4078224"/>
            <a:ext cx="4530549" cy="457200"/>
          </a:xfrm>
          <a:prstGeom prst="rect">
            <a:avLst/>
          </a:prstGeom>
          <a:noFill/>
        </p:spPr>
      </p:pic>
      <p:pic>
        <p:nvPicPr>
          <p:cNvPr id="9" name="Picture 2" descr="F:\AAA-PDF-SGK\PNG\Bai12-KP1.png"/>
          <p:cNvPicPr>
            <a:picLocks noChangeAspect="1" noChangeArrowheads="1"/>
          </p:cNvPicPr>
          <p:nvPr/>
        </p:nvPicPr>
        <p:blipFill rotWithShape="1">
          <a:blip r:embed="rId4" cstate="print"/>
          <a:srcRect l="26989" t="28179" r="17175" b="68480"/>
          <a:stretch/>
        </p:blipFill>
        <p:spPr bwMode="auto">
          <a:xfrm>
            <a:off x="4088345" y="566347"/>
            <a:ext cx="4530549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32412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9113</TotalTime>
  <Words>202</Words>
  <Application>Microsoft Office PowerPoint</Application>
  <PresentationFormat>Custom</PresentationFormat>
  <Paragraphs>113</Paragraphs>
  <Slides>14</Slides>
  <Notes>2</Notes>
  <HiddenSlides>7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Lato Black</vt:lpstr>
      <vt:lpstr>UVnAvant-Narrow</vt:lpstr>
      <vt:lpstr>.VnTimeH</vt:lpstr>
      <vt:lpstr>Lato</vt:lpstr>
      <vt:lpstr>Calibri</vt:lpstr>
      <vt:lpstr>Calibri Light</vt:lpstr>
      <vt:lpstr>Times New Roman</vt:lpstr>
      <vt:lpstr>Lato Heavy</vt:lpstr>
      <vt:lpstr>Office Theme</vt:lpstr>
      <vt:lpstr>PowerPoint Presentation</vt:lpstr>
      <vt:lpstr>KHỞI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HS</cp:lastModifiedBy>
  <cp:revision>296</cp:revision>
  <dcterms:created xsi:type="dcterms:W3CDTF">2020-02-21T03:04:01Z</dcterms:created>
  <dcterms:modified xsi:type="dcterms:W3CDTF">2022-11-30T13:33:00Z</dcterms:modified>
</cp:coreProperties>
</file>