
<file path=[Content_Types].xml><?xml version="1.0" encoding="utf-8"?>
<Types xmlns="http://schemas.openxmlformats.org/package/2006/content-types">
  <Default Extension="emf" ContentType="image/x-emf"/>
  <Default Extension="fntdata" ContentType="application/x-fontdata"/>
  <Default Extension="gif" ContentType="image/gif"/>
  <Default Extension="jfif" ContentType="image/jpeg"/>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Lst>
  <p:notesMasterIdLst>
    <p:notesMasterId r:id="rId21"/>
  </p:notesMasterIdLst>
  <p:sldIdLst>
    <p:sldId id="287" r:id="rId3"/>
    <p:sldId id="288" r:id="rId4"/>
    <p:sldId id="306" r:id="rId5"/>
    <p:sldId id="307" r:id="rId6"/>
    <p:sldId id="308" r:id="rId7"/>
    <p:sldId id="309" r:id="rId8"/>
    <p:sldId id="310" r:id="rId9"/>
    <p:sldId id="311" r:id="rId10"/>
    <p:sldId id="312" r:id="rId11"/>
    <p:sldId id="313" r:id="rId12"/>
    <p:sldId id="300" r:id="rId13"/>
    <p:sldId id="270" r:id="rId14"/>
    <p:sldId id="315" r:id="rId15"/>
    <p:sldId id="261" r:id="rId16"/>
    <p:sldId id="282" r:id="rId17"/>
    <p:sldId id="281" r:id="rId18"/>
    <p:sldId id="284" r:id="rId19"/>
    <p:sldId id="316"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Franklin Gothic Book" panose="020B0503020102020204" pitchFamily="34" charset="0"/>
      <p:regular r:id="rId26"/>
      <p:italic r:id="rId27"/>
    </p:embeddedFont>
    <p:embeddedFont>
      <p:font typeface="Franklin Gothic Medium" panose="020B0603020102020204" pitchFamily="34" charset="0"/>
      <p:regular r:id="rId28"/>
      <p: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462727C-7D43-4EB4-A6E7-983327922AB2}">
  <a:tblStyle styleId="{1462727C-7D43-4EB4-A6E7-983327922A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7" d="100"/>
          <a:sy n="57" d="100"/>
        </p:scale>
        <p:origin x="342"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37119931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imes New Roman" pitchFamily="18" charset="0"/>
        <a:ea typeface="Times New Roman" pitchFamily="18" charset="0"/>
        <a:cs typeface="Times New Roman"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Times New Roman"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Times New Roman" pitchFamily="18" charset="0"/>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err="1"/>
              <a:t>Nhấn</a:t>
            </a:r>
            <a:r>
              <a:rPr lang="en-US" dirty="0"/>
              <a:t> </a:t>
            </a:r>
            <a:r>
              <a:rPr lang="en-US" dirty="0" err="1"/>
              <a:t>vào</a:t>
            </a:r>
            <a:r>
              <a:rPr lang="en-US" dirty="0"/>
              <a:t> </a:t>
            </a:r>
            <a:r>
              <a:rPr lang="en-US" dirty="0" err="1"/>
              <a:t>câu</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sẽ</a:t>
            </a:r>
            <a:r>
              <a:rPr lang="en-US" dirty="0"/>
              <a:t> </a:t>
            </a:r>
            <a:r>
              <a:rPr lang="en-US" dirty="0" err="1"/>
              <a:t>hiện</a:t>
            </a:r>
            <a:r>
              <a:rPr lang="en-US" dirty="0"/>
              <a:t> </a:t>
            </a:r>
            <a:r>
              <a:rPr lang="en-US" dirty="0" err="1"/>
              <a:t>lên</a:t>
            </a:r>
            <a:r>
              <a:rPr lang="en-US" dirty="0"/>
              <a:t> video.</a:t>
            </a:r>
          </a:p>
          <a:p>
            <a:pPr marL="171450" indent="-171450">
              <a:buFontTx/>
              <a:buChar char="-"/>
            </a:pPr>
            <a:r>
              <a:rPr lang="en-US" dirty="0" err="1"/>
              <a:t>Nhấn</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sai</a:t>
            </a:r>
            <a:r>
              <a:rPr lang="en-US" dirty="0"/>
              <a:t> </a:t>
            </a:r>
            <a:r>
              <a:rPr lang="en-US" dirty="0" err="1"/>
              <a:t>sẽ</a:t>
            </a:r>
            <a:r>
              <a:rPr lang="en-US" dirty="0"/>
              <a:t> </a:t>
            </a:r>
            <a:r>
              <a:rPr lang="en-US" dirty="0" err="1"/>
              <a:t>không</a:t>
            </a:r>
            <a:r>
              <a:rPr lang="en-US" dirty="0"/>
              <a:t> </a:t>
            </a:r>
            <a:r>
              <a:rPr lang="en-US" dirty="0" err="1"/>
              <a:t>hiện</a:t>
            </a:r>
            <a:r>
              <a:rPr lang="en-US" dirty="0"/>
              <a:t> </a:t>
            </a:r>
            <a:r>
              <a:rPr lang="en-US" dirty="0" err="1"/>
              <a:t>lên</a:t>
            </a:r>
            <a:r>
              <a:rPr lang="en-US" dirty="0"/>
              <a: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3176384E-8BE3-45E5-BB12-B7714E331EB5}" type="slidenum">
              <a:rPr lang="en-US" smtClean="0">
                <a:solidFill>
                  <a:prstClr val="black"/>
                </a:solidFill>
                <a:latin typeface="Calibri" panose="020F0502020204030204"/>
              </a: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73204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9E59324A-3CEA-4854-AD43-9F1464096ED6}" type="slidenum">
              <a:rPr lang="en-US" smtClean="0">
                <a:latin typeface="Times New Roman" pitchFamily="18" charset="0"/>
                <a:cs typeface="Times New Roman" pitchFamily="18" charset="0"/>
              </a:rPr>
              <a:t>11</a:t>
            </a:fld>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20129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199f37503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2199f37503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199f37503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g2199f37503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6991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704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3021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238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012622"/>
      </p:ext>
    </p:extLst>
  </p:cSld>
  <p:clrMapOvr>
    <a:masterClrMapping/>
  </p:clrMapOvr>
  <p:transition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2" y="3971925"/>
            <a:ext cx="7143750" cy="63150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8" name="Freeform 7"/>
          <p:cNvSpPr/>
          <p:nvPr/>
        </p:nvSpPr>
        <p:spPr>
          <a:xfrm>
            <a:off x="-4759" y="-1387"/>
            <a:ext cx="18292760" cy="102883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ctrTitle"/>
          </p:nvPr>
        </p:nvSpPr>
        <p:spPr>
          <a:xfrm rot="19140000">
            <a:off x="1634226" y="2595604"/>
            <a:ext cx="11297246" cy="1806459"/>
          </a:xfrm>
        </p:spPr>
        <p:txBody>
          <a:bodyPr bIns="13709"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rot="19140000">
            <a:off x="2424555" y="3706397"/>
            <a:ext cx="13022262" cy="493889"/>
          </a:xfrm>
        </p:spPr>
        <p:txBody>
          <a:bodyPr tIns="13709">
            <a:normAutofit/>
          </a:bodyPr>
          <a:lstStyle>
            <a:lvl1pPr marL="0" indent="0" algn="l">
              <a:buNone/>
              <a:defRPr kumimoji="0" lang="en-US" sz="2100" b="0" i="0" u="none" strike="noStrike" kern="1200" cap="all" spc="600" normalizeH="0" baseline="0" noProof="0" dirty="0" smtClean="0">
                <a:ln>
                  <a:noFill/>
                </a:ln>
                <a:solidFill>
                  <a:schemeClr val="tx1"/>
                </a:solidFill>
                <a:effectLst/>
                <a:uLnTx/>
                <a:uFillTx/>
                <a:latin typeface="+mn-lt"/>
                <a:ea typeface="+mj-ea"/>
                <a:cs typeface="Tunga" pitchFamily="2"/>
              </a:defRPr>
            </a:lvl1pPr>
            <a:lvl2pPr marL="685455" indent="0" algn="ctr">
              <a:buNone/>
              <a:defRPr>
                <a:solidFill>
                  <a:schemeClr val="tx1">
                    <a:tint val="75000"/>
                  </a:schemeClr>
                </a:solidFill>
              </a:defRPr>
            </a:lvl2pPr>
            <a:lvl3pPr marL="1370918" indent="0" algn="ctr">
              <a:buNone/>
              <a:defRPr>
                <a:solidFill>
                  <a:schemeClr val="tx1">
                    <a:tint val="75000"/>
                  </a:schemeClr>
                </a:solidFill>
              </a:defRPr>
            </a:lvl3pPr>
            <a:lvl4pPr marL="2056373" indent="0" algn="ctr">
              <a:buNone/>
              <a:defRPr>
                <a:solidFill>
                  <a:schemeClr val="tx1">
                    <a:tint val="75000"/>
                  </a:schemeClr>
                </a:solidFill>
              </a:defRPr>
            </a:lvl4pPr>
            <a:lvl5pPr marL="2741831" indent="0" algn="ctr">
              <a:buNone/>
              <a:defRPr>
                <a:solidFill>
                  <a:schemeClr val="tx1">
                    <a:tint val="75000"/>
                  </a:schemeClr>
                </a:solidFill>
              </a:defRPr>
            </a:lvl5pPr>
            <a:lvl6pPr marL="3427289" indent="0" algn="ctr">
              <a:buNone/>
              <a:defRPr>
                <a:solidFill>
                  <a:schemeClr val="tx1">
                    <a:tint val="75000"/>
                  </a:schemeClr>
                </a:solidFill>
              </a:defRPr>
            </a:lvl6pPr>
            <a:lvl7pPr marL="4112745" indent="0" algn="ctr">
              <a:buNone/>
              <a:defRPr>
                <a:solidFill>
                  <a:schemeClr val="tx1">
                    <a:tint val="75000"/>
                  </a:schemeClr>
                </a:solidFill>
              </a:defRPr>
            </a:lvl7pPr>
            <a:lvl8pPr marL="4798200" indent="0" algn="ctr">
              <a:buNone/>
              <a:defRPr>
                <a:solidFill>
                  <a:schemeClr val="tx1">
                    <a:tint val="75000"/>
                  </a:schemeClr>
                </a:solidFill>
              </a:defRPr>
            </a:lvl8pPr>
            <a:lvl9pPr marL="5483655" indent="0" algn="ctr">
              <a:buNone/>
              <a:defRPr>
                <a:solidFill>
                  <a:schemeClr val="tx1">
                    <a:tint val="75000"/>
                  </a:schemeClr>
                </a:solidFill>
              </a:defRPr>
            </a:lvl9pPr>
          </a:lstStyle>
          <a:p>
            <a:pPr marL="0" marR="0" lvl="0" indent="0" algn="l" defTabSz="1370918"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Times New Roman" pitchFamily="18" charset="0"/>
              </a:defRPr>
            </a:lvl1pPr>
          </a:lstStyle>
          <a:p>
            <a:fld id="{7D0065BE-0657-4A47-90AD-C21C55E16B19}" type="datetime4">
              <a:rPr lang="en-US" smtClean="0"/>
              <a:pPr/>
              <a:t>October 24, 2025</a:t>
            </a:fld>
            <a:endParaRPr lang="en-US" dirty="0"/>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307263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10/24/2025</a:t>
            </a:fld>
            <a:endParaRPr lang="en-US" dirty="0"/>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56584379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4759" y="-1387"/>
            <a:ext cx="18292760" cy="102883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7" name="Right Triangle 6"/>
          <p:cNvSpPr/>
          <p:nvPr/>
        </p:nvSpPr>
        <p:spPr>
          <a:xfrm>
            <a:off x="2" y="3971925"/>
            <a:ext cx="7143750" cy="63150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title"/>
          </p:nvPr>
        </p:nvSpPr>
        <p:spPr>
          <a:xfrm rot="19140000">
            <a:off x="1638798" y="2590115"/>
            <a:ext cx="11301984" cy="1811264"/>
          </a:xfrm>
        </p:spPr>
        <p:txBody>
          <a:bodyPr bIns="13709" anchor="b"/>
          <a:lstStyle>
            <a:lvl1pPr algn="l">
              <a:defRPr kumimoji="0" lang="en-US" sz="48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1370918"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2432304" y="3702456"/>
            <a:ext cx="13021056" cy="493776"/>
          </a:xfrm>
        </p:spPr>
        <p:txBody>
          <a:bodyPr anchor="t">
            <a:normAutofit/>
          </a:bodyPr>
          <a:lstStyle>
            <a:lvl1pPr marL="0" indent="0">
              <a:buNone/>
              <a:defRPr kumimoji="0" lang="en-US" sz="2100" b="0" i="0" u="none" strike="noStrike" kern="1200" cap="all" spc="600" normalizeH="0" baseline="0" noProof="0" dirty="0" smtClean="0">
                <a:ln>
                  <a:noFill/>
                </a:ln>
                <a:solidFill>
                  <a:schemeClr val="tx1"/>
                </a:solidFill>
                <a:effectLst/>
                <a:uLnTx/>
                <a:uFillTx/>
                <a:latin typeface="+mn-lt"/>
                <a:ea typeface="+mj-ea"/>
                <a:cs typeface="Tunga" pitchFamily="2"/>
              </a:defRPr>
            </a:lvl1pPr>
            <a:lvl2pPr marL="685455" indent="0">
              <a:buNone/>
              <a:defRPr sz="2700">
                <a:solidFill>
                  <a:schemeClr val="tx1">
                    <a:tint val="75000"/>
                  </a:schemeClr>
                </a:solidFill>
              </a:defRPr>
            </a:lvl2pPr>
            <a:lvl3pPr marL="1370918" indent="0">
              <a:buNone/>
              <a:defRPr sz="2400">
                <a:solidFill>
                  <a:schemeClr val="tx1">
                    <a:tint val="75000"/>
                  </a:schemeClr>
                </a:solidFill>
              </a:defRPr>
            </a:lvl3pPr>
            <a:lvl4pPr marL="2056373" indent="0">
              <a:buNone/>
              <a:defRPr sz="2100">
                <a:solidFill>
                  <a:schemeClr val="tx1">
                    <a:tint val="75000"/>
                  </a:schemeClr>
                </a:solidFill>
              </a:defRPr>
            </a:lvl4pPr>
            <a:lvl5pPr marL="2741831" indent="0">
              <a:buNone/>
              <a:defRPr sz="2100">
                <a:solidFill>
                  <a:schemeClr val="tx1">
                    <a:tint val="75000"/>
                  </a:schemeClr>
                </a:solidFill>
              </a:defRPr>
            </a:lvl5pPr>
            <a:lvl6pPr marL="3427289" indent="0">
              <a:buNone/>
              <a:defRPr sz="2100">
                <a:solidFill>
                  <a:schemeClr val="tx1">
                    <a:tint val="75000"/>
                  </a:schemeClr>
                </a:solidFill>
              </a:defRPr>
            </a:lvl6pPr>
            <a:lvl7pPr marL="4112745" indent="0">
              <a:buNone/>
              <a:defRPr sz="2100">
                <a:solidFill>
                  <a:schemeClr val="tx1">
                    <a:tint val="75000"/>
                  </a:schemeClr>
                </a:solidFill>
              </a:defRPr>
            </a:lvl7pPr>
            <a:lvl8pPr marL="4798200" indent="0">
              <a:buNone/>
              <a:defRPr sz="2100">
                <a:solidFill>
                  <a:schemeClr val="tx1">
                    <a:tint val="75000"/>
                  </a:schemeClr>
                </a:solidFill>
              </a:defRPr>
            </a:lvl8pPr>
            <a:lvl9pPr marL="5483655" indent="0">
              <a:buNone/>
              <a:defRPr sz="2100">
                <a:solidFill>
                  <a:schemeClr val="tx1">
                    <a:tint val="75000"/>
                  </a:schemeClr>
                </a:solidFill>
              </a:defRPr>
            </a:lvl9pPr>
          </a:lstStyle>
          <a:p>
            <a:pPr marL="0" marR="0" lvl="0" indent="0" algn="l" defTabSz="1370918"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10/24/2025</a:t>
            </a:fld>
            <a:endParaRPr lang="en-US" dirty="0"/>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20473002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45920" y="1645920"/>
            <a:ext cx="6400800" cy="556869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400032" y="1645920"/>
            <a:ext cx="6400800" cy="556869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10/24/2025</a:t>
            </a:fld>
            <a:endParaRPr lang="en-US" dirty="0"/>
          </a:p>
        </p:txBody>
      </p:sp>
      <p:sp>
        <p:nvSpPr>
          <p:cNvPr id="6" name="Footer Placeholder 5"/>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62711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0" y="1645920"/>
            <a:ext cx="6400800" cy="822960"/>
          </a:xfrm>
        </p:spPr>
        <p:txBody>
          <a:bodyPr anchor="b">
            <a:normAutofit/>
          </a:bodyPr>
          <a:lstStyle>
            <a:lvl1pPr marL="0" indent="0">
              <a:buNone/>
              <a:defRPr lang="en-US" sz="2100" b="0" kern="1200" cap="all" spc="600" baseline="0" dirty="0" smtClean="0">
                <a:solidFill>
                  <a:schemeClr val="tx1"/>
                </a:solidFill>
                <a:latin typeface="+mn-lt"/>
                <a:ea typeface="+mj-ea"/>
                <a:cs typeface="Tunga" pitchFamily="2"/>
              </a:defRPr>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marL="0" lvl="0" indent="0" algn="l" defTabSz="1370918"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638300" y="2552772"/>
            <a:ext cx="6400800" cy="466344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400032" y="1645920"/>
            <a:ext cx="6400800" cy="822960"/>
          </a:xfrm>
        </p:spPr>
        <p:txBody>
          <a:bodyPr anchor="b">
            <a:normAutofit/>
          </a:bodyPr>
          <a:lstStyle>
            <a:lvl1pPr marL="0" indent="0">
              <a:buNone/>
              <a:defRPr lang="en-US" sz="2100" b="0" kern="1200" cap="all" spc="600" baseline="0" dirty="0" smtClean="0">
                <a:solidFill>
                  <a:schemeClr val="tx1"/>
                </a:solidFill>
                <a:latin typeface="+mn-lt"/>
                <a:ea typeface="+mj-ea"/>
                <a:cs typeface="Tunga" pitchFamily="2"/>
              </a:defRPr>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marL="0" lvl="0" indent="0" algn="l" defTabSz="1370918"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9400032" y="2552772"/>
            <a:ext cx="6400800" cy="4663440"/>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10/24/2025</a:t>
            </a:fld>
            <a:endParaRPr lang="en-US" dirty="0"/>
          </a:p>
        </p:txBody>
      </p:sp>
      <p:sp>
        <p:nvSpPr>
          <p:cNvPr id="8" name="Footer Placeholder 7"/>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63390581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10/24/2025</a:t>
            </a:fld>
            <a:endParaRPr lang="en-US" dirty="0"/>
          </a:p>
        </p:txBody>
      </p:sp>
      <p:sp>
        <p:nvSpPr>
          <p:cNvPr id="4" name="Footer Placeholder 3"/>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58017611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10/24/2025</a:t>
            </a:fld>
            <a:endParaRPr lang="en-US" dirty="0"/>
          </a:p>
        </p:txBody>
      </p:sp>
      <p:sp>
        <p:nvSpPr>
          <p:cNvPr id="3" name="Footer Placeholder 2"/>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4" name="Slide Number Placeholder 3"/>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311402487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2" y="3971925"/>
            <a:ext cx="7143750" cy="63150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18" name="Right Triangle 17"/>
          <p:cNvSpPr/>
          <p:nvPr/>
        </p:nvSpPr>
        <p:spPr>
          <a:xfrm rot="5400000">
            <a:off x="2581278" y="-2581275"/>
            <a:ext cx="10287000" cy="15449556"/>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title"/>
          </p:nvPr>
        </p:nvSpPr>
        <p:spPr>
          <a:xfrm rot="19140000">
            <a:off x="1569860" y="2364164"/>
            <a:ext cx="10424160" cy="1634141"/>
          </a:xfrm>
        </p:spPr>
        <p:txBody>
          <a:bodyPr bIns="0" anchor="b"/>
          <a:lstStyle>
            <a:lvl1pPr algn="l">
              <a:defRPr kumimoji="0" lang="en-US" sz="42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1370918"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9499114" y="3928378"/>
            <a:ext cx="7615559" cy="4987031"/>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2595916" y="3380079"/>
            <a:ext cx="11589521" cy="934971"/>
          </a:xfrm>
        </p:spPr>
        <p:txBody>
          <a:bodyPr>
            <a:normAutofit/>
          </a:bodyPr>
          <a:lstStyle>
            <a:lvl1pPr marL="0" indent="0">
              <a:buNone/>
              <a:defRPr lang="en-US" sz="2100" b="1" kern="1200" dirty="0" smtClean="0">
                <a:solidFill>
                  <a:srgbClr val="FFFFFF"/>
                </a:solidFill>
                <a:latin typeface="+mn-lt"/>
                <a:ea typeface="+mn-ea"/>
                <a:cs typeface="+mn-cs"/>
              </a:defRPr>
            </a:lvl1pPr>
            <a:lvl2pPr marL="685455" indent="0">
              <a:buNone/>
              <a:defRPr sz="1800"/>
            </a:lvl2pPr>
            <a:lvl3pPr marL="1370918" indent="0">
              <a:buNone/>
              <a:defRPr sz="1500"/>
            </a:lvl3pPr>
            <a:lvl4pPr marL="2056373" indent="0">
              <a:buNone/>
              <a:defRPr sz="1400"/>
            </a:lvl4pPr>
            <a:lvl5pPr marL="2741831" indent="0">
              <a:buNone/>
              <a:defRPr sz="1400"/>
            </a:lvl5pPr>
            <a:lvl6pPr marL="3427289" indent="0">
              <a:buNone/>
              <a:defRPr sz="1400"/>
            </a:lvl6pPr>
            <a:lvl7pPr marL="4112745" indent="0">
              <a:buNone/>
              <a:defRPr sz="1400"/>
            </a:lvl7pPr>
            <a:lvl8pPr marL="4798200" indent="0">
              <a:buNone/>
              <a:defRPr sz="1400"/>
            </a:lvl8pPr>
            <a:lvl9pPr marL="5483655" indent="0">
              <a:buNone/>
              <a:defRPr sz="1400"/>
            </a:lvl9pPr>
          </a:lstStyle>
          <a:p>
            <a:pPr marL="0" marR="0" lvl="0" indent="0" algn="l" defTabSz="1370918" rtl="0" eaLnBrk="1" fontAlgn="auto" latinLnBrk="0" hangingPunct="1">
              <a:lnSpc>
                <a:spcPct val="100000"/>
              </a:lnSpc>
              <a:spcBef>
                <a:spcPts val="45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10/24/2025</a:t>
            </a:fld>
            <a:endParaRPr lang="en-US" dirty="0"/>
          </a:p>
        </p:txBody>
      </p:sp>
      <p:sp>
        <p:nvSpPr>
          <p:cNvPr id="6" name="Footer Placeholder 5"/>
          <p:cNvSpPr>
            <a:spLocks noGrp="1"/>
          </p:cNvSpPr>
          <p:nvPr>
            <p:ph type="ftr" sz="quarter" idx="11"/>
          </p:nvPr>
        </p:nvSpPr>
        <p:spPr/>
        <p:txBody>
          <a:bodyPr/>
          <a:lstStyle>
            <a:lvl1pPr>
              <a:defRPr>
                <a:solidFill>
                  <a:schemeClr val="tx2"/>
                </a:solidFill>
                <a:latin typeface="Times New Roman" pitchFamily="18" charset="0"/>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latin typeface="Times New Roman" pitchFamily="18" charset="0"/>
              </a:defRPr>
            </a:lvl1pPr>
          </a:lstStyle>
          <a:p>
            <a:fld id="{2A44D49D-BA11-4B6B-A289-DD4E08DBC43C}"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76113248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057652" y="0"/>
            <a:ext cx="14230350" cy="10287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274185" anchor="ctr"/>
          <a:lstStyle>
            <a:lvl1pPr algn="r">
              <a:defRPr/>
            </a:lvl1pPr>
          </a:lstStyle>
          <a:p>
            <a:r>
              <a:rPr lang="en-US"/>
              <a:t>Click icon to add picture</a:t>
            </a:r>
            <a:endParaRPr lang="en-US" dirty="0"/>
          </a:p>
        </p:txBody>
      </p:sp>
      <p:sp>
        <p:nvSpPr>
          <p:cNvPr id="9" name="Right Triangle 8"/>
          <p:cNvSpPr/>
          <p:nvPr/>
        </p:nvSpPr>
        <p:spPr>
          <a:xfrm>
            <a:off x="2" y="3971925"/>
            <a:ext cx="7143750" cy="631507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10" name="Freeform 9"/>
          <p:cNvSpPr/>
          <p:nvPr/>
        </p:nvSpPr>
        <p:spPr>
          <a:xfrm>
            <a:off x="2" y="7572375"/>
            <a:ext cx="7143750" cy="271462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1"/>
          <p:cNvSpPr>
            <a:spLocks noGrp="1"/>
          </p:cNvSpPr>
          <p:nvPr>
            <p:ph type="title"/>
          </p:nvPr>
        </p:nvSpPr>
        <p:spPr>
          <a:xfrm rot="19140000">
            <a:off x="1342394" y="2576252"/>
            <a:ext cx="10972800" cy="1301166"/>
          </a:xfrm>
        </p:spPr>
        <p:txBody>
          <a:bodyPr anchor="b"/>
          <a:lstStyle>
            <a:lvl1pPr algn="l">
              <a:defRPr sz="42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2286967" y="3270794"/>
            <a:ext cx="12193091" cy="1110996"/>
          </a:xfrm>
        </p:spPr>
        <p:txBody>
          <a:bodyPr/>
          <a:lstStyle>
            <a:lvl1pPr marL="0" indent="0">
              <a:buNone/>
              <a:defRPr sz="2100">
                <a:solidFill>
                  <a:schemeClr val="tx2"/>
                </a:solidFill>
              </a:defRPr>
            </a:lvl1pPr>
            <a:lvl2pPr marL="685455" indent="0">
              <a:buNone/>
              <a:defRPr sz="1800"/>
            </a:lvl2pPr>
            <a:lvl3pPr marL="1370918" indent="0">
              <a:buNone/>
              <a:defRPr sz="1500"/>
            </a:lvl3pPr>
            <a:lvl4pPr marL="2056373" indent="0">
              <a:buNone/>
              <a:defRPr sz="1400"/>
            </a:lvl4pPr>
            <a:lvl5pPr marL="2741831" indent="0">
              <a:buNone/>
              <a:defRPr sz="1400"/>
            </a:lvl5pPr>
            <a:lvl6pPr marL="3427289" indent="0">
              <a:buNone/>
              <a:defRPr sz="1400"/>
            </a:lvl6pPr>
            <a:lvl7pPr marL="4112745" indent="0">
              <a:buNone/>
              <a:defRPr sz="1400"/>
            </a:lvl7pPr>
            <a:lvl8pPr marL="4798200" indent="0">
              <a:buNone/>
              <a:defRPr sz="1400"/>
            </a:lvl8pPr>
            <a:lvl9pPr marL="5483655"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10/24/2025</a:t>
            </a:fld>
            <a:endParaRPr lang="en-US" dirty="0"/>
          </a:p>
        </p:txBody>
      </p:sp>
      <p:sp>
        <p:nvSpPr>
          <p:cNvPr id="6" name="Footer Placeholder 5"/>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7413893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10/24/2025</a:t>
            </a:fld>
            <a:endParaRPr lang="en-US" dirty="0"/>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151661400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0"/>
            <a:ext cx="4114800" cy="70175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14400" y="411960"/>
            <a:ext cx="12039600" cy="70175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pitchFamily="18" charset="0"/>
              </a:defRPr>
            </a:lvl1pPr>
          </a:lstStyle>
          <a:p>
            <a:fld id="{18F7CF5C-41AF-4A3C-9201-FDAD9BB4C539}" type="datetimeFigureOut">
              <a:rPr lang="en-US" smtClean="0"/>
              <a:pPr/>
              <a:t>10/24/2025</a:t>
            </a:fld>
            <a:endParaRPr lang="en-US" dirty="0"/>
          </a:p>
        </p:txBody>
      </p:sp>
      <p:sp>
        <p:nvSpPr>
          <p:cNvPr id="5" name="Footer Placeholder 4"/>
          <p:cNvSpPr>
            <a:spLocks noGrp="1"/>
          </p:cNvSpPr>
          <p:nvPr>
            <p:ph type="ftr" sz="quarter" idx="11"/>
          </p:nvPr>
        </p:nvSpPr>
        <p:spPr/>
        <p:txBody>
          <a:bodyPr/>
          <a:lstStyle>
            <a:lvl1pPr>
              <a:defRPr>
                <a:latin typeface="Times New Roman"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fld id="{2A44D49D-BA11-4B6B-A289-DD4E08DBC43C}" type="slidenum">
              <a:rPr lang="en-US" smtClean="0"/>
              <a:pPr/>
              <a:t>‹#›</a:t>
            </a:fld>
            <a:endParaRPr lang="en-US" dirty="0"/>
          </a:p>
        </p:txBody>
      </p:sp>
    </p:spTree>
    <p:extLst>
      <p:ext uri="{BB962C8B-B14F-4D97-AF65-F5344CB8AC3E}">
        <p14:creationId xmlns:p14="http://schemas.microsoft.com/office/powerpoint/2010/main" val="9505137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4763" y="7575950"/>
            <a:ext cx="7148514" cy="2711052"/>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8" name="Freeform 7"/>
          <p:cNvSpPr/>
          <p:nvPr/>
        </p:nvSpPr>
        <p:spPr>
          <a:xfrm>
            <a:off x="-4759" y="7576948"/>
            <a:ext cx="18292760" cy="271006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093" tIns="68549" rIns="137093" bIns="68549" rtlCol="0" anchor="ctr"/>
          <a:lstStyle/>
          <a:p>
            <a:pPr algn="ctr" defTabSz="1370918">
              <a:buClrTx/>
              <a:buFontTx/>
              <a:buNone/>
            </a:pPr>
            <a:endParaRPr lang="en-US" sz="2700" kern="1200">
              <a:solidFill>
                <a:srgbClr val="FFFFFF"/>
              </a:solidFill>
            </a:endParaRPr>
          </a:p>
        </p:txBody>
      </p:sp>
      <p:sp>
        <p:nvSpPr>
          <p:cNvPr id="2" name="Title Placeholder 1"/>
          <p:cNvSpPr>
            <a:spLocks noGrp="1"/>
          </p:cNvSpPr>
          <p:nvPr>
            <p:ph type="title"/>
          </p:nvPr>
        </p:nvSpPr>
        <p:spPr>
          <a:xfrm>
            <a:off x="1645920" y="548640"/>
            <a:ext cx="15041880" cy="822960"/>
          </a:xfrm>
          <a:prstGeom prst="rect">
            <a:avLst/>
          </a:prstGeom>
        </p:spPr>
        <p:txBody>
          <a:bodyPr vert="horz" lIns="137093" tIns="68549" rIns="137093" bIns="68549"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645920" y="1650952"/>
            <a:ext cx="15041880" cy="5369774"/>
          </a:xfrm>
          <a:prstGeom prst="rect">
            <a:avLst/>
          </a:prstGeom>
        </p:spPr>
        <p:txBody>
          <a:bodyPr vert="horz" lIns="137093" tIns="68549" rIns="137093" bIns="685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402336" y="8805672"/>
            <a:ext cx="4352544" cy="301752"/>
          </a:xfrm>
          <a:prstGeom prst="rect">
            <a:avLst/>
          </a:prstGeom>
        </p:spPr>
        <p:txBody>
          <a:bodyPr vert="horz" lIns="137093" tIns="68549" rIns="137093" bIns="68549" rtlCol="0" anchor="ctr"/>
          <a:lstStyle>
            <a:lvl1pPr algn="l">
              <a:defRPr sz="1800">
                <a:solidFill>
                  <a:srgbClr val="FFFFFF"/>
                </a:solidFill>
                <a:cs typeface="Times New Roman" pitchFamily="18" charset="0"/>
              </a:defRPr>
            </a:lvl1pPr>
          </a:lstStyle>
          <a:p>
            <a:pPr defTabSz="1370918">
              <a:buClrTx/>
              <a:buFontTx/>
              <a:buNone/>
            </a:pPr>
            <a:fld id="{62B1B13E-D5AF-485E-81A1-82A140076526}" type="datetime4">
              <a:rPr lang="en-US" kern="1200" smtClean="0">
                <a:latin typeface="Franklin Gothic Book"/>
                <a:ea typeface="+mn-ea"/>
              </a:rPr>
              <a:pPr defTabSz="1370918">
                <a:buClrTx/>
                <a:buFontTx/>
                <a:buNone/>
              </a:pPr>
              <a:t>October 24, 2025</a:t>
            </a:fld>
            <a:endParaRPr lang="en-US" kern="1200" dirty="0">
              <a:latin typeface="Franklin Gothic Book"/>
              <a:ea typeface="+mn-ea"/>
            </a:endParaRPr>
          </a:p>
        </p:txBody>
      </p:sp>
      <p:sp>
        <p:nvSpPr>
          <p:cNvPr id="5" name="Footer Placeholder 4"/>
          <p:cNvSpPr>
            <a:spLocks noGrp="1"/>
          </p:cNvSpPr>
          <p:nvPr>
            <p:ph type="ftr" sz="quarter" idx="3"/>
          </p:nvPr>
        </p:nvSpPr>
        <p:spPr>
          <a:xfrm>
            <a:off x="7035029" y="9427683"/>
            <a:ext cx="9448800" cy="411480"/>
          </a:xfrm>
          <a:prstGeom prst="rect">
            <a:avLst/>
          </a:prstGeom>
        </p:spPr>
        <p:txBody>
          <a:bodyPr vert="horz" lIns="137093" tIns="68549" rIns="137093" bIns="68549" rtlCol="0" anchor="ctr"/>
          <a:lstStyle>
            <a:lvl1pPr algn="r">
              <a:defRPr sz="1500" cap="all" spc="300" baseline="0">
                <a:solidFill>
                  <a:srgbClr val="FFFFFF"/>
                </a:solidFill>
                <a:cs typeface="Times New Roman" pitchFamily="18" charset="0"/>
              </a:defRPr>
            </a:lvl1pPr>
          </a:lstStyle>
          <a:p>
            <a:pPr defTabSz="1370918">
              <a:buClrTx/>
              <a:buFontTx/>
              <a:buNone/>
            </a:pPr>
            <a:endParaRPr lang="en-US" kern="1200" dirty="0">
              <a:latin typeface="Franklin Gothic Book"/>
              <a:ea typeface="+mn-ea"/>
            </a:endParaRPr>
          </a:p>
        </p:txBody>
      </p:sp>
      <p:sp>
        <p:nvSpPr>
          <p:cNvPr id="6" name="Slide Number Placeholder 5"/>
          <p:cNvSpPr>
            <a:spLocks noGrp="1"/>
          </p:cNvSpPr>
          <p:nvPr>
            <p:ph type="sldNum" sz="quarter" idx="4"/>
          </p:nvPr>
        </p:nvSpPr>
        <p:spPr>
          <a:xfrm>
            <a:off x="16802076" y="9256233"/>
            <a:ext cx="1005840" cy="754380"/>
          </a:xfrm>
          <a:prstGeom prst="ellipse">
            <a:avLst/>
          </a:prstGeom>
          <a:ln w="19050">
            <a:solidFill>
              <a:srgbClr val="FFFFFF"/>
            </a:solidFill>
          </a:ln>
        </p:spPr>
        <p:txBody>
          <a:bodyPr vert="horz" lIns="13709" tIns="13709" rIns="13709" bIns="13709" rtlCol="0" anchor="ctr">
            <a:normAutofit/>
          </a:bodyPr>
          <a:lstStyle>
            <a:lvl1pPr algn="ctr">
              <a:defRPr sz="2600">
                <a:solidFill>
                  <a:srgbClr val="FFFFFF"/>
                </a:solidFill>
                <a:cs typeface="Times New Roman" pitchFamily="18" charset="0"/>
              </a:defRPr>
            </a:lvl1pPr>
          </a:lstStyle>
          <a:p>
            <a:pPr defTabSz="1370918">
              <a:buClrTx/>
              <a:buFontTx/>
              <a:buNone/>
            </a:pPr>
            <a:fld id="{2754ED01-E2A0-4C1E-8E21-014B99041579}" type="slidenum">
              <a:rPr lang="en-US" kern="1200" smtClean="0">
                <a:latin typeface="Franklin Gothic Book"/>
                <a:ea typeface="+mn-ea"/>
              </a:rPr>
              <a:pPr defTabSz="1370918">
                <a:buClrTx/>
                <a:buFontTx/>
                <a:buNone/>
              </a:pPr>
              <a:t>‹#›</a:t>
            </a:fld>
            <a:endParaRPr lang="en-US" kern="1200" dirty="0">
              <a:latin typeface="Franklin Gothic Book"/>
              <a:ea typeface="+mn-ea"/>
            </a:endParaRPr>
          </a:p>
        </p:txBody>
      </p:sp>
      <p:sp>
        <p:nvSpPr>
          <p:cNvPr id="9" name="9Slide.vn - 2019">
            <a:extLst>
              <a:ext uri="{FF2B5EF4-FFF2-40B4-BE49-F238E27FC236}">
                <a16:creationId xmlns:a16="http://schemas.microsoft.com/office/drawing/2014/main" id="{399E7EED-F11E-4905-A7B6-1C2254D99321}"/>
              </a:ext>
            </a:extLst>
          </p:cNvPr>
          <p:cNvSpPr txBox="1"/>
          <p:nvPr userDrawn="1"/>
        </p:nvSpPr>
        <p:spPr>
          <a:xfrm>
            <a:off x="0" y="-2406997"/>
            <a:ext cx="18288000" cy="692498"/>
          </a:xfrm>
          <a:prstGeom prst="rect">
            <a:avLst/>
          </a:prstGeom>
          <a:noFill/>
        </p:spPr>
        <p:txBody>
          <a:bodyPr vert="horz" lIns="137093" tIns="68549" rIns="137093" bIns="68549" rtlCol="0">
            <a:spAutoFit/>
          </a:bodyPr>
          <a:lstStyle/>
          <a:p>
            <a:pPr algn="ctr" defTabSz="1370918">
              <a:buClrTx/>
              <a:buFontTx/>
              <a:buNone/>
            </a:pPr>
            <a:r>
              <a:rPr lang="en-US" sz="3600" kern="1200" dirty="0">
                <a:solidFill>
                  <a:srgbClr val="CFCFCF"/>
                </a:solidFill>
                <a:latin typeface="Franklin Gothic Book"/>
                <a:ea typeface="+mn-ea"/>
                <a:cs typeface="Times New Roman" pitchFamily="18" charset="0"/>
              </a:rPr>
              <a:t>www.9slide.vn</a:t>
            </a:r>
          </a:p>
        </p:txBody>
      </p:sp>
    </p:spTree>
    <p:extLst>
      <p:ext uri="{BB962C8B-B14F-4D97-AF65-F5344CB8AC3E}">
        <p14:creationId xmlns:p14="http://schemas.microsoft.com/office/powerpoint/2010/main" val="37602618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txStyles>
    <p:titleStyle>
      <a:lvl1pPr algn="l" defTabSz="1370918" rtl="0" eaLnBrk="1" latinLnBrk="0" hangingPunct="1">
        <a:spcBef>
          <a:spcPct val="0"/>
        </a:spcBef>
        <a:buNone/>
        <a:defRPr sz="4200" kern="1200" cap="all" baseline="0">
          <a:solidFill>
            <a:schemeClr val="tx1"/>
          </a:solidFill>
          <a:latin typeface="+mj-lt"/>
          <a:ea typeface="+mj-ea"/>
          <a:cs typeface="+mj-cs"/>
        </a:defRPr>
      </a:lvl1pPr>
    </p:titleStyle>
    <p:bodyStyle>
      <a:lvl1pPr marL="514095" indent="-514095" algn="l" defTabSz="1370918" rtl="0" eaLnBrk="1" latinLnBrk="0" hangingPunct="1">
        <a:spcBef>
          <a:spcPts val="1200"/>
        </a:spcBef>
        <a:buFont typeface="Arial" pitchFamily="34" charset="0"/>
        <a:buNone/>
        <a:defRPr sz="2400" b="1" kern="1200">
          <a:solidFill>
            <a:schemeClr val="tx1"/>
          </a:solidFill>
          <a:latin typeface="+mn-lt"/>
          <a:ea typeface="+mn-ea"/>
          <a:cs typeface="+mn-cs"/>
        </a:defRPr>
      </a:lvl1pPr>
      <a:lvl2pPr marL="260477" indent="-260477"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2pPr>
      <a:lvl3pPr marL="603204" indent="-246768"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3pPr>
      <a:lvl4pPr marL="945932" indent="-246768"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4pPr>
      <a:lvl5pPr marL="1288659" indent="-260477" algn="l" defTabSz="1370918" rtl="0" eaLnBrk="1" latinLnBrk="0" hangingPunct="1">
        <a:spcBef>
          <a:spcPts val="450"/>
        </a:spcBef>
        <a:buClr>
          <a:schemeClr val="accent2"/>
        </a:buClr>
        <a:buFont typeface="Wingdings" pitchFamily="2" charset="2"/>
        <a:buChar char="§"/>
        <a:defRPr sz="2400" kern="1200">
          <a:solidFill>
            <a:schemeClr val="tx1"/>
          </a:solidFill>
          <a:latin typeface="+mn-lt"/>
          <a:ea typeface="+mn-ea"/>
          <a:cs typeface="+mn-cs"/>
        </a:defRPr>
      </a:lvl5pPr>
      <a:lvl6pPr marL="1645095" indent="-260477"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6pPr>
      <a:lvl7pPr marL="2028956" indent="-246768"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7pPr>
      <a:lvl8pPr marL="2371683" indent="-246768"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8pPr>
      <a:lvl9pPr marL="2686994" indent="-246768" algn="l" defTabSz="1370918" rtl="0" eaLnBrk="1" latinLnBrk="0" hangingPunct="1">
        <a:spcBef>
          <a:spcPts val="450"/>
        </a:spcBef>
        <a:buClr>
          <a:schemeClr val="accent2"/>
        </a:buClr>
        <a:buFont typeface="Wingdings" pitchFamily="2" charset="2"/>
        <a:buChar char="§"/>
        <a:defRPr sz="21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microsoft.com/office/2007/relationships/media" Target="../media/media1.mp4"/><Relationship Id="rId7" Type="http://schemas.microsoft.com/office/2007/relationships/hdphoto" Target="../media/hdphoto1.wdp"/><Relationship Id="rId12" Type="http://schemas.openxmlformats.org/officeDocument/2006/relationships/image" Target="../media/image8.jfif"/><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11.xml"/><Relationship Id="rId9" Type="http://schemas.openxmlformats.org/officeDocument/2006/relationships/image" Target="../media/image6.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21.png"/><Relationship Id="rId18" Type="http://schemas.openxmlformats.org/officeDocument/2006/relationships/image" Target="../media/image25.emf"/><Relationship Id="rId3" Type="http://schemas.microsoft.com/office/2007/relationships/media" Target="../media/media4.mp4"/><Relationship Id="rId7" Type="http://schemas.openxmlformats.org/officeDocument/2006/relationships/slideLayout" Target="../slideLayouts/slideLayout18.xml"/><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audio" Target="../media/media3.mp3"/><Relationship Id="rId16" Type="http://schemas.openxmlformats.org/officeDocument/2006/relationships/image" Target="../media/image15.png"/><Relationship Id="rId20" Type="http://schemas.openxmlformats.org/officeDocument/2006/relationships/image" Target="../media/image27.sv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19.svg"/><Relationship Id="rId5" Type="http://schemas.microsoft.com/office/2007/relationships/media" Target="../media/media5.mp3"/><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6.png"/><Relationship Id="rId4" Type="http://schemas.openxmlformats.org/officeDocument/2006/relationships/video" Target="../media/media4.mp4"/><Relationship Id="rId9" Type="http://schemas.openxmlformats.org/officeDocument/2006/relationships/image" Target="../media/image11.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video" Target="NULL" TargetMode="External"/><Relationship Id="rId7" Type="http://schemas.openxmlformats.org/officeDocument/2006/relationships/slideLayout" Target="../slideLayouts/slideLayout18.xml"/><Relationship Id="rId12" Type="http://schemas.openxmlformats.org/officeDocument/2006/relationships/image" Target="../media/image21.png"/><Relationship Id="rId17" Type="http://schemas.openxmlformats.org/officeDocument/2006/relationships/image" Target="../media/image29.png"/><Relationship Id="rId2" Type="http://schemas.openxmlformats.org/officeDocument/2006/relationships/audio" Target="../media/media3.mp3"/><Relationship Id="rId16" Type="http://schemas.openxmlformats.org/officeDocument/2006/relationships/image" Target="../media/image28.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0.png"/><Relationship Id="rId5" Type="http://schemas.microsoft.com/office/2007/relationships/media" Target="../media/media5.mp3"/><Relationship Id="rId15" Type="http://schemas.openxmlformats.org/officeDocument/2006/relationships/image" Target="../media/image15.png"/><Relationship Id="rId10" Type="http://schemas.openxmlformats.org/officeDocument/2006/relationships/image" Target="../media/image19.svg"/><Relationship Id="rId19" Type="http://schemas.openxmlformats.org/officeDocument/2006/relationships/image" Target="../media/image27.svg"/><Relationship Id="rId4" Type="http://schemas.microsoft.com/office/2007/relationships/media" Target="../media/media6.mp4"/><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png"/><Relationship Id="rId18" Type="http://schemas.openxmlformats.org/officeDocument/2006/relationships/image" Target="../media/image26.png"/><Relationship Id="rId3" Type="http://schemas.microsoft.com/office/2007/relationships/media" Target="../media/media7.mp4"/><Relationship Id="rId7" Type="http://schemas.openxmlformats.org/officeDocument/2006/relationships/slideLayout" Target="../slideLayouts/slideLayout18.xml"/><Relationship Id="rId12" Type="http://schemas.openxmlformats.org/officeDocument/2006/relationships/image" Target="../media/image30.png"/><Relationship Id="rId17" Type="http://schemas.openxmlformats.org/officeDocument/2006/relationships/image" Target="../media/image33.png"/><Relationship Id="rId2" Type="http://schemas.openxmlformats.org/officeDocument/2006/relationships/audio" Target="../media/media3.mp3"/><Relationship Id="rId16" Type="http://schemas.openxmlformats.org/officeDocument/2006/relationships/image" Target="../media/image32.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0.png"/><Relationship Id="rId5" Type="http://schemas.microsoft.com/office/2007/relationships/media" Target="../media/media5.mp3"/><Relationship Id="rId15" Type="http://schemas.openxmlformats.org/officeDocument/2006/relationships/image" Target="../media/image15.png"/><Relationship Id="rId10" Type="http://schemas.openxmlformats.org/officeDocument/2006/relationships/image" Target="../media/image19.svg"/><Relationship Id="rId19" Type="http://schemas.openxmlformats.org/officeDocument/2006/relationships/image" Target="../media/image27.svg"/><Relationship Id="rId4" Type="http://schemas.openxmlformats.org/officeDocument/2006/relationships/video" Target="../media/media7.mp4"/><Relationship Id="rId9" Type="http://schemas.openxmlformats.org/officeDocument/2006/relationships/image" Target="../media/image18.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png"/><Relationship Id="rId18" Type="http://schemas.openxmlformats.org/officeDocument/2006/relationships/image" Target="../media/image26.png"/><Relationship Id="rId3" Type="http://schemas.microsoft.com/office/2007/relationships/media" Target="../media/media7.mp4"/><Relationship Id="rId7" Type="http://schemas.openxmlformats.org/officeDocument/2006/relationships/slideLayout" Target="../slideLayouts/slideLayout18.xml"/><Relationship Id="rId12" Type="http://schemas.openxmlformats.org/officeDocument/2006/relationships/image" Target="../media/image21.png"/><Relationship Id="rId17" Type="http://schemas.openxmlformats.org/officeDocument/2006/relationships/image" Target="../media/image33.png"/><Relationship Id="rId2" Type="http://schemas.openxmlformats.org/officeDocument/2006/relationships/audio" Target="../media/media3.mp3"/><Relationship Id="rId16" Type="http://schemas.openxmlformats.org/officeDocument/2006/relationships/image" Target="../media/image32.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0.png"/><Relationship Id="rId5" Type="http://schemas.microsoft.com/office/2007/relationships/media" Target="../media/media5.mp3"/><Relationship Id="rId15" Type="http://schemas.openxmlformats.org/officeDocument/2006/relationships/image" Target="../media/image15.png"/><Relationship Id="rId10" Type="http://schemas.openxmlformats.org/officeDocument/2006/relationships/image" Target="../media/image19.svg"/><Relationship Id="rId19" Type="http://schemas.openxmlformats.org/officeDocument/2006/relationships/image" Target="../media/image27.svg"/><Relationship Id="rId4" Type="http://schemas.openxmlformats.org/officeDocument/2006/relationships/video" Target="../media/media7.mp4"/><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png"/><Relationship Id="rId18" Type="http://schemas.openxmlformats.org/officeDocument/2006/relationships/image" Target="../media/image26.png"/><Relationship Id="rId3" Type="http://schemas.microsoft.com/office/2007/relationships/media" Target="../media/media7.mp4"/><Relationship Id="rId7" Type="http://schemas.openxmlformats.org/officeDocument/2006/relationships/slideLayout" Target="../slideLayouts/slideLayout18.xml"/><Relationship Id="rId12" Type="http://schemas.openxmlformats.org/officeDocument/2006/relationships/image" Target="../media/image30.png"/><Relationship Id="rId17" Type="http://schemas.openxmlformats.org/officeDocument/2006/relationships/image" Target="../media/image33.png"/><Relationship Id="rId2" Type="http://schemas.openxmlformats.org/officeDocument/2006/relationships/audio" Target="../media/media3.mp3"/><Relationship Id="rId16" Type="http://schemas.openxmlformats.org/officeDocument/2006/relationships/image" Target="../media/image32.png"/><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0.png"/><Relationship Id="rId5" Type="http://schemas.microsoft.com/office/2007/relationships/media" Target="../media/media5.mp3"/><Relationship Id="rId15" Type="http://schemas.openxmlformats.org/officeDocument/2006/relationships/image" Target="../media/image15.png"/><Relationship Id="rId10" Type="http://schemas.openxmlformats.org/officeDocument/2006/relationships/image" Target="../media/image19.svg"/><Relationship Id="rId19" Type="http://schemas.openxmlformats.org/officeDocument/2006/relationships/image" Target="../media/image27.svg"/><Relationship Id="rId4" Type="http://schemas.openxmlformats.org/officeDocument/2006/relationships/video" Target="../media/media7.mp4"/><Relationship Id="rId9" Type="http://schemas.openxmlformats.org/officeDocument/2006/relationships/image" Target="../media/image18.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8" y="-30957"/>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4000503" y="601041"/>
            <a:ext cx="11758422" cy="784830"/>
          </a:xfrm>
          <a:prstGeom prst="rect">
            <a:avLst/>
          </a:prstGeom>
          <a:noFill/>
        </p:spPr>
        <p:txBody>
          <a:bodyPr wrap="square" lIns="137079" tIns="68543" rIns="137079" bIns="68543" rtlCol="0">
            <a:spAutoFit/>
          </a:bodyPr>
          <a:lstStyle/>
          <a:p>
            <a:pPr algn="ctr">
              <a:defRPr/>
            </a:pPr>
            <a:r>
              <a:rPr lang="en-US" sz="4200" dirty="0">
                <a:solidFill>
                  <a:srgbClr val="0000CC"/>
                </a:solidFill>
                <a:latin typeface="Times New Roman" panose="02020603050405020304" pitchFamily="18" charset="0"/>
                <a:ea typeface="#9Slide02 Noi dung rat dai" panose="02000000000000000000" pitchFamily="2" charset="0"/>
                <a:cs typeface="Times New Roman" panose="02020603050405020304" pitchFamily="18" charset="0"/>
              </a:rPr>
              <a:t>UBND XÃ TUY PHƯỚC ĐÔNG</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5600700" y="1257303"/>
            <a:ext cx="9258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200" b="1" dirty="0">
                <a:solidFill>
                  <a:srgbClr val="0000CC"/>
                </a:solidFill>
                <a:latin typeface="Times New Roman" panose="02020603050405020304" pitchFamily="18" charset="0"/>
                <a:cs typeface="Times New Roman" panose="02020603050405020304" pitchFamily="18" charset="0"/>
              </a:rPr>
              <a:t>TRƯỜNG TH SỐ 2 PHƯỚC THẮNG</a:t>
            </a:r>
          </a:p>
        </p:txBody>
      </p:sp>
      <p:sp>
        <p:nvSpPr>
          <p:cNvPr id="7" name="Rectangle 6">
            <a:extLst>
              <a:ext uri="{FF2B5EF4-FFF2-40B4-BE49-F238E27FC236}">
                <a16:creationId xmlns:a16="http://schemas.microsoft.com/office/drawing/2014/main" id="{34325E99-8D03-402E-8158-E4682241AF5E}"/>
              </a:ext>
            </a:extLst>
          </p:cNvPr>
          <p:cNvSpPr/>
          <p:nvPr/>
        </p:nvSpPr>
        <p:spPr>
          <a:xfrm>
            <a:off x="457200" y="3780468"/>
            <a:ext cx="17830800" cy="2169825"/>
          </a:xfrm>
          <a:prstGeom prst="rect">
            <a:avLst/>
          </a:prstGeom>
          <a:noFill/>
        </p:spPr>
        <p:txBody>
          <a:bodyPr wrap="square" lIns="137079" tIns="68543" rIns="137079" bIns="68543">
            <a:spAutoFit/>
          </a:bodyPr>
          <a:lstStyle/>
          <a:p>
            <a:pPr algn="ctr">
              <a:defRPr/>
            </a:pP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TIN HỌC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2304731" y="7009083"/>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i="1" dirty="0" err="1">
                <a:solidFill>
                  <a:srgbClr val="1D1D1D"/>
                </a:solidFill>
                <a:latin typeface="Times New Roman" panose="02020603050405020304" pitchFamily="18" charset="0"/>
                <a:cs typeface="Times New Roman" panose="02020603050405020304" pitchFamily="18" charset="0"/>
              </a:rPr>
              <a:t>Giáo</a:t>
            </a:r>
            <a:r>
              <a:rPr lang="en-US" altLang="en-US" sz="6000" b="1" i="1" dirty="0">
                <a:solidFill>
                  <a:srgbClr val="1D1D1D"/>
                </a:solidFill>
                <a:latin typeface="Times New Roman" panose="02020603050405020304" pitchFamily="18" charset="0"/>
                <a:cs typeface="Times New Roman" panose="02020603050405020304" pitchFamily="18" charset="0"/>
              </a:rPr>
              <a:t> </a:t>
            </a:r>
            <a:r>
              <a:rPr lang="en-US" altLang="en-US" sz="6000" b="1" i="1" dirty="0" err="1">
                <a:solidFill>
                  <a:srgbClr val="1D1D1D"/>
                </a:solidFill>
                <a:latin typeface="Times New Roman" panose="02020603050405020304" pitchFamily="18" charset="0"/>
                <a:cs typeface="Times New Roman" panose="02020603050405020304" pitchFamily="18" charset="0"/>
              </a:rPr>
              <a:t>viên</a:t>
            </a:r>
            <a:r>
              <a:rPr lang="en-US" altLang="en-US" sz="6000" b="1" i="1" dirty="0">
                <a:solidFill>
                  <a:srgbClr val="1D1D1D"/>
                </a:solidFill>
                <a:latin typeface="Times New Roman" panose="02020603050405020304" pitchFamily="18" charset="0"/>
                <a:cs typeface="Times New Roman" panose="02020603050405020304" pitchFamily="18" charset="0"/>
              </a:rPr>
              <a:t>: VÕ HOÀNG THỨ</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2514603" y="8176749"/>
            <a:ext cx="1413574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eaLnBrk="1" hangingPunct="1">
              <a:spcBef>
                <a:spcPct val="0"/>
              </a:spcBef>
              <a:buClrTx/>
              <a:buSzTx/>
              <a:buFontTx/>
              <a:buNone/>
            </a:pPr>
            <a:r>
              <a:rPr lang="en-US" altLang="en-US" sz="6000" b="1" dirty="0" err="1">
                <a:solidFill>
                  <a:srgbClr val="1D1D1D"/>
                </a:solidFill>
                <a:latin typeface="Times New Roman" panose="02020603050405020304" pitchFamily="18" charset="0"/>
                <a:cs typeface="Times New Roman" panose="02020603050405020304" pitchFamily="18" charset="0"/>
              </a:rPr>
              <a:t>Năm</a:t>
            </a:r>
            <a:r>
              <a:rPr lang="en-US" altLang="en-US" sz="6000" b="1" dirty="0">
                <a:solidFill>
                  <a:srgbClr val="1D1D1D"/>
                </a:solidFill>
                <a:latin typeface="Times New Roman" panose="02020603050405020304" pitchFamily="18" charset="0"/>
                <a:cs typeface="Times New Roman" panose="02020603050405020304" pitchFamily="18" charset="0"/>
              </a:rPr>
              <a:t> </a:t>
            </a:r>
            <a:r>
              <a:rPr lang="en-US" altLang="en-US" sz="6000" b="1" dirty="0" err="1">
                <a:solidFill>
                  <a:srgbClr val="1D1D1D"/>
                </a:solidFill>
                <a:latin typeface="Times New Roman" panose="02020603050405020304" pitchFamily="18" charset="0"/>
                <a:cs typeface="Times New Roman" panose="02020603050405020304" pitchFamily="18" charset="0"/>
              </a:rPr>
              <a:t>học</a:t>
            </a:r>
            <a:r>
              <a:rPr lang="en-US" altLang="en-US" sz="6000" b="1" dirty="0">
                <a:solidFill>
                  <a:srgbClr val="1D1D1D"/>
                </a:solidFill>
                <a:latin typeface="Times New Roman" panose="02020603050405020304" pitchFamily="18" charset="0"/>
                <a:cs typeface="Times New Roman" panose="02020603050405020304" pitchFamily="18" charset="0"/>
              </a:rPr>
              <a:t>: 2025 - 2026</a:t>
            </a:r>
            <a:endParaRPr lang="en-US" altLang="en-US" sz="7200" b="1" i="1" dirty="0">
              <a:solidFill>
                <a:srgbClr val="1D1D1D"/>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8300294" y="2032463"/>
            <a:ext cx="331470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31682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4114800" y="473378"/>
            <a:ext cx="12001500" cy="784830"/>
          </a:xfrm>
          <a:prstGeom prst="rect">
            <a:avLst/>
          </a:prstGeom>
          <a:noFill/>
        </p:spPr>
        <p:txBody>
          <a:bodyPr wrap="square" lIns="137079" tIns="68543" rIns="137079" bIns="68543" rtlCol="0">
            <a:spAutoFit/>
          </a:bodyPr>
          <a:lstStyle/>
          <a:p>
            <a:pPr algn="ctr">
              <a:defRPr/>
            </a:pPr>
            <a:r>
              <a:rPr lang="vi-VN" sz="4200" b="1" dirty="0">
                <a:latin typeface="Times New Roman" pitchFamily="18" charset="0"/>
                <a:ea typeface="#9Slide02 Noi dung rat dai" panose="02000000000000000000" pitchFamily="2" charset="0"/>
                <a:cs typeface="Times New Roman" panose="02020603050405020304" pitchFamily="18" charset="0"/>
              </a:rPr>
              <a:t>Thứ</a:t>
            </a:r>
            <a:r>
              <a:rPr lang="en-US" sz="4200" b="1" dirty="0">
                <a:latin typeface="+mj-lt"/>
                <a:ea typeface="#9Slide02 Noi dung rat dai" panose="02000000000000000000" pitchFamily="2" charset="0"/>
                <a:cs typeface="Times New Roman" panose="02020603050405020304" pitchFamily="18" charset="0"/>
              </a:rPr>
              <a:t>         </a:t>
            </a:r>
            <a:r>
              <a:rPr lang="vi-VN" sz="4200" b="1" dirty="0">
                <a:latin typeface="Times New Roman" pitchFamily="18" charset="0"/>
                <a:ea typeface="#9Slide02 Noi dung rat dai" panose="02000000000000000000" pitchFamily="2" charset="0"/>
                <a:cs typeface="Times New Roman" panose="02020603050405020304" pitchFamily="18" charset="0"/>
              </a:rPr>
              <a:t>ngày </a:t>
            </a:r>
            <a:r>
              <a:rPr lang="en-US" sz="4200" b="1" dirty="0">
                <a:latin typeface="+mj-lt"/>
                <a:ea typeface="#9Slide02 Noi dung rat dai" panose="02000000000000000000" pitchFamily="2" charset="0"/>
                <a:cs typeface="Times New Roman" panose="02020603050405020304" pitchFamily="18" charset="0"/>
              </a:rPr>
              <a:t>   </a:t>
            </a:r>
            <a:r>
              <a:rPr lang="vi-VN" sz="4200" b="1" dirty="0">
                <a:latin typeface="Times New Roman" pitchFamily="18" charset="0"/>
                <a:ea typeface="#9Slide02 Noi dung rat dai" panose="02000000000000000000" pitchFamily="2" charset="0"/>
                <a:cs typeface="Times New Roman" panose="02020603050405020304" pitchFamily="18" charset="0"/>
              </a:rPr>
              <a:t>tháng </a:t>
            </a:r>
            <a:r>
              <a:rPr lang="en-US" sz="4200" b="1" dirty="0">
                <a:latin typeface="+mj-lt"/>
                <a:ea typeface="#9Slide02 Noi dung rat dai" panose="02000000000000000000" pitchFamily="2" charset="0"/>
                <a:cs typeface="Times New Roman" panose="02020603050405020304" pitchFamily="18" charset="0"/>
              </a:rPr>
              <a:t>   </a:t>
            </a:r>
            <a:r>
              <a:rPr lang="vi-VN" sz="4200" b="1" dirty="0">
                <a:latin typeface="Times New Roman" pitchFamily="18" charset="0"/>
                <a:ea typeface="#9Slide02 Noi dung rat dai" panose="02000000000000000000" pitchFamily="2" charset="0"/>
                <a:cs typeface="Times New Roman" panose="02020603050405020304" pitchFamily="18" charset="0"/>
              </a:rPr>
              <a:t>năm</a:t>
            </a:r>
            <a:r>
              <a:rPr lang="en-US" sz="4200" b="1" dirty="0">
                <a:latin typeface="+mj-lt"/>
                <a:ea typeface="#9Slide02 Noi dung rat dai" panose="02000000000000000000" pitchFamily="2" charset="0"/>
                <a:cs typeface="Times New Roman" panose="02020603050405020304" pitchFamily="18" charset="0"/>
              </a:rPr>
              <a:t> </a:t>
            </a:r>
            <a:r>
              <a:rPr lang="en-US" sz="42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5372100" y="1258208"/>
            <a:ext cx="9258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200" b="1" u="sng" dirty="0">
                <a:latin typeface="Times New Roman" panose="02020603050405020304" pitchFamily="18" charset="0"/>
                <a:cs typeface="Times New Roman" panose="02020603050405020304" pitchFamily="18" charset="0"/>
              </a:rPr>
              <a:t>Tin </a:t>
            </a:r>
            <a:r>
              <a:rPr lang="vi-VN" altLang="en-US" sz="4200" b="1" u="sng" dirty="0">
                <a:latin typeface="Times New Roman" panose="02020603050405020304" pitchFamily="18" charset="0"/>
                <a:cs typeface="Times New Roman" panose="02020603050405020304" pitchFamily="18" charset="0"/>
              </a:rPr>
              <a:t>h</a:t>
            </a:r>
            <a:r>
              <a:rPr lang="en-US" altLang="en-US" sz="4200" b="1" u="sng" dirty="0" err="1">
                <a:latin typeface="Times New Roman" panose="02020603050405020304" pitchFamily="18" charset="0"/>
                <a:cs typeface="Times New Roman" panose="02020603050405020304" pitchFamily="18" charset="0"/>
              </a:rPr>
              <a:t>ọc</a:t>
            </a:r>
            <a:r>
              <a:rPr lang="en-US" altLang="en-US" sz="4200" b="1" dirty="0">
                <a:latin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34325E99-8D03-402E-8158-E4682241AF5E}"/>
              </a:ext>
            </a:extLst>
          </p:cNvPr>
          <p:cNvSpPr/>
          <p:nvPr/>
        </p:nvSpPr>
        <p:spPr>
          <a:xfrm>
            <a:off x="1885950" y="3366452"/>
            <a:ext cx="16103470" cy="2290104"/>
          </a:xfrm>
          <a:prstGeom prst="rect">
            <a:avLst/>
          </a:prstGeom>
          <a:noFill/>
        </p:spPr>
        <p:txBody>
          <a:bodyPr wrap="square" lIns="137079" tIns="68543" rIns="137079" bIns="68543">
            <a:spAutoFit/>
          </a:bodyPr>
          <a:lstStyle/>
          <a:p>
            <a:pPr lvl="0" algn="ctr">
              <a:lnSpc>
                <a:spcPct val="122007"/>
              </a:lnSpc>
            </a:pPr>
            <a:r>
              <a:rPr lang="vi-VN" sz="6000" b="1" dirty="0">
                <a:solidFill>
                  <a:srgbClr val="FF0000"/>
                </a:solidFill>
                <a:latin typeface="Times New Roman" pitchFamily="18" charset="0"/>
                <a:cs typeface="Times New Roman" pitchFamily="18" charset="0"/>
                <a:sym typeface="Paytone One"/>
              </a:rPr>
              <a:t>CHỦ ĐỀ 4. ĐẠO ĐỨC, PHÁP LUẬT VÀ VĂN HÓA TRONG MÔI TRƯỜNG SỐ</a:t>
            </a:r>
            <a:endParaRPr lang="vi-VN" sz="6000" b="1" dirty="0">
              <a:solidFill>
                <a:srgbClr val="FF0000"/>
              </a:solidFill>
              <a:latin typeface="Times New Roman" pitchFamily="18" charset="0"/>
              <a:cs typeface="Times New Roman"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085849" y="5611115"/>
            <a:ext cx="16604991" cy="2335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a:lnSpc>
                <a:spcPct val="119003"/>
              </a:lnSpc>
            </a:pPr>
            <a:r>
              <a:rPr lang="vi-VN" sz="6000" b="1" dirty="0">
                <a:solidFill>
                  <a:srgbClr val="0000CC"/>
                </a:solidFill>
                <a:latin typeface="Times New Roman" pitchFamily="18" charset="0"/>
                <a:cs typeface="Times New Roman" pitchFamily="18" charset="0"/>
                <a:sym typeface="Paytone One"/>
              </a:rPr>
              <a:t>BÀI 5: BẢN QUYỀN NỘI DUNG THÔNG TIN</a:t>
            </a:r>
            <a:endParaRPr lang="vi-VN" sz="6000" b="1" dirty="0">
              <a:solidFill>
                <a:srgbClr val="0000CC"/>
              </a:solidFill>
              <a:latin typeface="Times New Roman" pitchFamily="18" charset="0"/>
              <a:cs typeface="Times New Roman" pitchFamily="18" charset="0"/>
            </a:endParaRPr>
          </a:p>
          <a:p>
            <a:pPr lvl="0" algn="ctr">
              <a:lnSpc>
                <a:spcPct val="119003"/>
              </a:lnSpc>
            </a:pPr>
            <a:r>
              <a:rPr lang="en-US" sz="6000" b="1" dirty="0">
                <a:solidFill>
                  <a:srgbClr val="0000CC"/>
                </a:solidFill>
                <a:latin typeface="+mj-lt"/>
                <a:cs typeface="Times New Roman" pitchFamily="18" charset="0"/>
              </a:rPr>
              <a:t> </a:t>
            </a:r>
            <a:r>
              <a:rPr lang="en-US" sz="6000" b="1" dirty="0">
                <a:solidFill>
                  <a:srgbClr val="0000CC"/>
                </a:solidFill>
                <a:latin typeface="Times New Roman" pitchFamily="18" charset="0"/>
                <a:cs typeface="Times New Roman" pitchFamily="18" charset="0"/>
              </a:rPr>
              <a:t>(TIẾT 2)</a:t>
            </a:r>
            <a:endParaRPr lang="vi-VN" sz="6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201734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5D7FE581-5D6B-AFFA-52EC-D7ADD99B5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7883" y="-57149"/>
            <a:ext cx="18288000" cy="1031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a:grpSpLocks/>
          </p:cNvGrpSpPr>
          <p:nvPr/>
        </p:nvGrpSpPr>
        <p:grpSpPr bwMode="auto">
          <a:xfrm>
            <a:off x="-5493546" y="-26194"/>
            <a:ext cx="10891841" cy="10287002"/>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cs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cs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a:p>
          </p:txBody>
        </p:sp>
      </p:grpSp>
      <p:sp>
        <p:nvSpPr>
          <p:cNvPr id="18" name="TextBox 17"/>
          <p:cNvSpPr txBox="1">
            <a:spLocks noChangeArrowheads="1"/>
          </p:cNvSpPr>
          <p:nvPr/>
        </p:nvSpPr>
        <p:spPr bwMode="auto">
          <a:xfrm>
            <a:off x="-731043" y="4980551"/>
            <a:ext cx="587454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66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sz="6600"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62" name="Group 61"/>
          <p:cNvGrpSpPr/>
          <p:nvPr/>
        </p:nvGrpSpPr>
        <p:grpSpPr>
          <a:xfrm>
            <a:off x="4343402" y="3657616"/>
            <a:ext cx="13830300" cy="2046350"/>
            <a:chOff x="2904687" y="2243621"/>
            <a:chExt cx="8580963" cy="908655"/>
          </a:xfrm>
        </p:grpSpPr>
        <p:sp>
          <p:nvSpPr>
            <p:cNvPr id="19" name="Oval 18"/>
            <p:cNvSpPr/>
            <p:nvPr/>
          </p:nvSpPr>
          <p:spPr>
            <a:xfrm>
              <a:off x="2904687" y="2374232"/>
              <a:ext cx="687734" cy="610448"/>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8" name="Chevron 47"/>
            <p:cNvSpPr/>
            <p:nvPr/>
          </p:nvSpPr>
          <p:spPr>
            <a:xfrm>
              <a:off x="3542942" y="2392199"/>
              <a:ext cx="299719" cy="61044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utoShape 47"/>
            <p:cNvSpPr>
              <a:spLocks noChangeArrowheads="1"/>
            </p:cNvSpPr>
            <p:nvPr/>
          </p:nvSpPr>
          <p:spPr bwMode="gray">
            <a:xfrm>
              <a:off x="3810056" y="2243621"/>
              <a:ext cx="7675594" cy="908655"/>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6600" b="1"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3891532" y="6172206"/>
            <a:ext cx="13499621" cy="2046350"/>
            <a:chOff x="3021825" y="2309513"/>
            <a:chExt cx="7755655" cy="716493"/>
          </a:xfrm>
        </p:grpSpPr>
        <p:sp>
          <p:nvSpPr>
            <p:cNvPr id="64" name="Oval 63"/>
            <p:cNvSpPr/>
            <p:nvPr/>
          </p:nvSpPr>
          <p:spPr>
            <a:xfrm>
              <a:off x="3021825" y="2346715"/>
              <a:ext cx="687734" cy="520504"/>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5" name="Chevron 64"/>
            <p:cNvSpPr/>
            <p:nvPr/>
          </p:nvSpPr>
          <p:spPr>
            <a:xfrm>
              <a:off x="3709558" y="2392199"/>
              <a:ext cx="294590" cy="45789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AutoShape 47"/>
            <p:cNvSpPr>
              <a:spLocks noChangeArrowheads="1"/>
            </p:cNvSpPr>
            <p:nvPr/>
          </p:nvSpPr>
          <p:spPr bwMode="gray">
            <a:xfrm>
              <a:off x="3983208" y="2309513"/>
              <a:ext cx="6794272" cy="71649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4200" b="1" dirty="0">
                <a:solidFill>
                  <a:schemeClr val="tx1"/>
                </a:solidFill>
                <a:latin typeface="Times New Roman" panose="02020603050405020304" pitchFamily="18" charset="0"/>
                <a:cs typeface="Times New Roman" panose="02020603050405020304" pitchFamily="18" charset="0"/>
              </a:endParaRPr>
            </a:p>
          </p:txBody>
        </p:sp>
      </p:gr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5486401" y="1654954"/>
            <a:ext cx="13799125" cy="174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079" tIns="68543" rIns="137079" bIns="68543">
            <a:spAutoFit/>
          </a:bodyPr>
          <a:lstStyle/>
          <a:p>
            <a:pPr algn="ctr">
              <a:lnSpc>
                <a:spcPct val="119003"/>
              </a:lnSpc>
            </a:pPr>
            <a:r>
              <a:rPr lang="vi-VN" sz="4400" b="1" dirty="0">
                <a:solidFill>
                  <a:srgbClr val="0000CC"/>
                </a:solidFill>
                <a:latin typeface="Times New Roman" pitchFamily="18" charset="0"/>
                <a:cs typeface="Times New Roman" pitchFamily="18" charset="0"/>
                <a:sym typeface="Paytone One"/>
              </a:rPr>
              <a:t>BÀI 5: BẢN QUYỀN NỘI DUNG THÔNG TIN</a:t>
            </a:r>
            <a:endParaRPr lang="vi-VN" sz="4400" b="1" dirty="0">
              <a:solidFill>
                <a:srgbClr val="0000CC"/>
              </a:solidFill>
              <a:latin typeface="Times New Roman" pitchFamily="18" charset="0"/>
              <a:cs typeface="Times New Roman" pitchFamily="18" charset="0"/>
            </a:endParaRPr>
          </a:p>
          <a:p>
            <a:pPr lvl="0" algn="ctr">
              <a:lnSpc>
                <a:spcPct val="119003"/>
              </a:lnSpc>
            </a:pPr>
            <a:r>
              <a:rPr lang="en-US" sz="4400" b="1" dirty="0">
                <a:solidFill>
                  <a:srgbClr val="0000CC"/>
                </a:solidFill>
                <a:latin typeface="+mj-lt"/>
                <a:cs typeface="Times New Roman" pitchFamily="18" charset="0"/>
              </a:rPr>
              <a:t> </a:t>
            </a:r>
            <a:r>
              <a:rPr lang="en-US" sz="4400" b="1" dirty="0">
                <a:solidFill>
                  <a:srgbClr val="0000CC"/>
                </a:solidFill>
                <a:latin typeface="Times New Roman" pitchFamily="18" charset="0"/>
                <a:cs typeface="Times New Roman" pitchFamily="18" charset="0"/>
              </a:rPr>
              <a:t>(</a:t>
            </a:r>
            <a:r>
              <a:rPr lang="en-US" sz="4400" b="1" dirty="0" err="1">
                <a:solidFill>
                  <a:srgbClr val="0000CC"/>
                </a:solidFill>
                <a:latin typeface="Times New Roman" pitchFamily="18" charset="0"/>
                <a:cs typeface="Times New Roman" pitchFamily="18" charset="0"/>
              </a:rPr>
              <a:t>TIẾT</a:t>
            </a:r>
            <a:r>
              <a:rPr lang="en-US" sz="4400" b="1" dirty="0">
                <a:solidFill>
                  <a:srgbClr val="0000CC"/>
                </a:solidFill>
                <a:latin typeface="Times New Roman" pitchFamily="18" charset="0"/>
                <a:cs typeface="Times New Roman" pitchFamily="18" charset="0"/>
              </a:rPr>
              <a:t> 2)</a:t>
            </a:r>
            <a:endParaRPr lang="vi-VN" sz="4400" b="1" dirty="0">
              <a:solidFill>
                <a:srgbClr val="0000CC"/>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4914900" y="114300"/>
            <a:ext cx="12001500" cy="784830"/>
          </a:xfrm>
          <a:prstGeom prst="rect">
            <a:avLst/>
          </a:prstGeom>
          <a:noFill/>
        </p:spPr>
        <p:txBody>
          <a:bodyPr wrap="square" lIns="137079" tIns="68543" rIns="137079" bIns="68543" rtlCol="0">
            <a:spAutoFit/>
          </a:bodyPr>
          <a:lstStyle/>
          <a:p>
            <a:pPr algn="ctr">
              <a:defRPr/>
            </a:pPr>
            <a:r>
              <a:rPr lang="vi-VN" sz="4200" dirty="0">
                <a:latin typeface="Times New Roman" pitchFamily="18" charset="0"/>
                <a:ea typeface="#9Slide02 Noi dung rat dai" panose="02000000000000000000" pitchFamily="2" charset="0"/>
                <a:cs typeface="Times New Roman" panose="02020603050405020304" pitchFamily="18" charset="0"/>
              </a:rPr>
              <a:t>Thứ</a:t>
            </a:r>
            <a:r>
              <a:rPr lang="en-US" sz="4200" dirty="0">
                <a:latin typeface="+mj-lt"/>
                <a:ea typeface="#9Slide02 Noi dung rat dai" panose="02000000000000000000" pitchFamily="2" charset="0"/>
                <a:cs typeface="Times New Roman" panose="02020603050405020304" pitchFamily="18" charset="0"/>
              </a:rPr>
              <a:t>         </a:t>
            </a:r>
            <a:r>
              <a:rPr lang="vi-VN" sz="4200" dirty="0">
                <a:latin typeface="Times New Roman" pitchFamily="18" charset="0"/>
                <a:ea typeface="#9Slide02 Noi dung rat dai" panose="02000000000000000000" pitchFamily="2" charset="0"/>
                <a:cs typeface="Times New Roman" panose="02020603050405020304" pitchFamily="18" charset="0"/>
              </a:rPr>
              <a:t>ngày </a:t>
            </a:r>
            <a:r>
              <a:rPr lang="en-US" sz="4200" dirty="0">
                <a:latin typeface="+mj-lt"/>
                <a:ea typeface="#9Slide02 Noi dung rat dai" panose="02000000000000000000" pitchFamily="2" charset="0"/>
                <a:cs typeface="Times New Roman" panose="02020603050405020304" pitchFamily="18" charset="0"/>
              </a:rPr>
              <a:t>   </a:t>
            </a:r>
            <a:r>
              <a:rPr lang="vi-VN" sz="4200" dirty="0">
                <a:latin typeface="Times New Roman" pitchFamily="18" charset="0"/>
                <a:ea typeface="#9Slide02 Noi dung rat dai" panose="02000000000000000000" pitchFamily="2" charset="0"/>
                <a:cs typeface="Times New Roman" panose="02020603050405020304" pitchFamily="18" charset="0"/>
              </a:rPr>
              <a:t>tháng </a:t>
            </a:r>
            <a:r>
              <a:rPr lang="en-US" sz="4200" dirty="0">
                <a:latin typeface="+mj-lt"/>
                <a:ea typeface="#9Slide02 Noi dung rat dai" panose="02000000000000000000" pitchFamily="2" charset="0"/>
                <a:cs typeface="Times New Roman" panose="02020603050405020304" pitchFamily="18" charset="0"/>
              </a:rPr>
              <a:t>   </a:t>
            </a:r>
            <a:r>
              <a:rPr lang="vi-VN" sz="4200" dirty="0">
                <a:latin typeface="Times New Roman" pitchFamily="18" charset="0"/>
                <a:ea typeface="#9Slide02 Noi dung rat dai" panose="02000000000000000000" pitchFamily="2" charset="0"/>
                <a:cs typeface="Times New Roman" panose="02020603050405020304" pitchFamily="18" charset="0"/>
              </a:rPr>
              <a:t>năm</a:t>
            </a:r>
            <a:r>
              <a:rPr lang="en-US" sz="4200" dirty="0">
                <a:latin typeface="+mj-lt"/>
                <a:ea typeface="#9Slide02 Noi dung rat dai" panose="02000000000000000000" pitchFamily="2" charset="0"/>
                <a:cs typeface="Times New Roman" panose="02020603050405020304" pitchFamily="18" charset="0"/>
              </a:rPr>
              <a:t> </a:t>
            </a:r>
            <a:r>
              <a:rPr lang="en-US" sz="4200"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6057900" y="815370"/>
            <a:ext cx="9258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079" tIns="68543" rIns="137079" bIns="68543">
            <a:spAutoFit/>
          </a:bodyPr>
          <a:lstStyle/>
          <a:p>
            <a:pPr algn="ctr" eaLnBrk="1" hangingPunct="1">
              <a:spcBef>
                <a:spcPct val="0"/>
              </a:spcBef>
              <a:buClrTx/>
              <a:buSzTx/>
              <a:buFontTx/>
              <a:buNone/>
            </a:pPr>
            <a:r>
              <a:rPr lang="en-US" altLang="en-US" sz="4200" u="sng" dirty="0">
                <a:latin typeface="Times New Roman" panose="02020603050405020304" pitchFamily="18" charset="0"/>
                <a:cs typeface="Times New Roman" panose="02020603050405020304" pitchFamily="18" charset="0"/>
              </a:rPr>
              <a:t>Tin </a:t>
            </a:r>
            <a:r>
              <a:rPr lang="vi-VN" altLang="en-US" sz="4200" u="sng" dirty="0">
                <a:latin typeface="Times New Roman" panose="02020603050405020304" pitchFamily="18" charset="0"/>
                <a:cs typeface="Times New Roman" panose="02020603050405020304" pitchFamily="18" charset="0"/>
              </a:rPr>
              <a:t>h</a:t>
            </a:r>
            <a:r>
              <a:rPr lang="en-US" altLang="en-US" sz="4200" u="sng" dirty="0" err="1">
                <a:latin typeface="Times New Roman" panose="02020603050405020304" pitchFamily="18" charset="0"/>
                <a:cs typeface="Times New Roman" panose="02020603050405020304" pitchFamily="18" charset="0"/>
              </a:rPr>
              <a:t>ọc</a:t>
            </a:r>
            <a:r>
              <a:rPr lang="en-US" altLang="en-US" sz="4200" u="sng"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55B8DA7B-D710-41B0-E62A-166F60A110B2}"/>
              </a:ext>
            </a:extLst>
          </p:cNvPr>
          <p:cNvSpPr txBox="1"/>
          <p:nvPr/>
        </p:nvSpPr>
        <p:spPr>
          <a:xfrm>
            <a:off x="6379374" y="4000516"/>
            <a:ext cx="11337128" cy="1431161"/>
          </a:xfrm>
          <a:prstGeom prst="rect">
            <a:avLst/>
          </a:prstGeom>
          <a:noFill/>
        </p:spPr>
        <p:txBody>
          <a:bodyPr wrap="square" lIns="137079" tIns="68543" rIns="137079" bIns="68543" rtlCol="0">
            <a:spAutoFit/>
          </a:bodyPr>
          <a:lstStyle/>
          <a:p>
            <a:pPr algn="just"/>
            <a:r>
              <a:rPr lang="vi-VN" sz="4200" dirty="0">
                <a:latin typeface="Times New Roman" pitchFamily="18" charset="0"/>
                <a:cs typeface="Times New Roman" pitchFamily="18" charset="0"/>
              </a:rPr>
              <a:t>Định dạng được kiểu chữ, màu chữ, cỡ chữ cho văn bản trên trang chiếu.</a:t>
            </a:r>
            <a:endParaRPr lang="en-US" sz="4200" dirty="0">
              <a:latin typeface="+mj-lt"/>
              <a:cs typeface="Times New Roman" pitchFamily="18" charset="0"/>
            </a:endParaRPr>
          </a:p>
        </p:txBody>
      </p:sp>
      <p:sp>
        <p:nvSpPr>
          <p:cNvPr id="6" name="TextBox 5">
            <a:extLst>
              <a:ext uri="{FF2B5EF4-FFF2-40B4-BE49-F238E27FC236}">
                <a16:creationId xmlns:a16="http://schemas.microsoft.com/office/drawing/2014/main" id="{F526696F-291A-60CA-3B52-E70E4C8276E5}"/>
              </a:ext>
            </a:extLst>
          </p:cNvPr>
          <p:cNvSpPr txBox="1"/>
          <p:nvPr/>
        </p:nvSpPr>
        <p:spPr>
          <a:xfrm>
            <a:off x="6450173" y="6479809"/>
            <a:ext cx="10448520" cy="1431161"/>
          </a:xfrm>
          <a:prstGeom prst="rect">
            <a:avLst/>
          </a:prstGeom>
          <a:noFill/>
        </p:spPr>
        <p:txBody>
          <a:bodyPr wrap="square" lIns="137079" tIns="68543" rIns="137079" bIns="68543" rtlCol="0">
            <a:spAutoFit/>
          </a:bodyPr>
          <a:lstStyle/>
          <a:p>
            <a:pPr algn="just"/>
            <a:r>
              <a:rPr lang="vi-VN" sz="4200" dirty="0">
                <a:latin typeface="Times New Roman" pitchFamily="18" charset="0"/>
                <a:cs typeface="Times New Roman" pitchFamily="18" charset="0"/>
              </a:rPr>
              <a:t>Tạo được tệp trình chiếu có sử dụng công cụ gạch đầu dòng.</a:t>
            </a:r>
            <a:endParaRPr lang="en-US" sz="4200" dirty="0">
              <a:latin typeface="+mj-lt"/>
              <a:cs typeface="Times New Roman" pitchFamily="18" charset="0"/>
            </a:endParaRPr>
          </a:p>
        </p:txBody>
      </p:sp>
    </p:spTree>
    <p:extLst>
      <p:ext uri="{BB962C8B-B14F-4D97-AF65-F5344CB8AC3E}">
        <p14:creationId xmlns:p14="http://schemas.microsoft.com/office/powerpoint/2010/main" val="593803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anim calcmode="lin" valueType="num">
                                      <p:cBhvr>
                                        <p:cTn id="22" dur="1000" fill="hold"/>
                                        <p:tgtEl>
                                          <p:spTgt spid="62"/>
                                        </p:tgtEl>
                                        <p:attrNameLst>
                                          <p:attrName>ppt_x</p:attrName>
                                        </p:attrNameLst>
                                      </p:cBhvr>
                                      <p:tavLst>
                                        <p:tav tm="0">
                                          <p:val>
                                            <p:strVal val="#ppt_x"/>
                                          </p:val>
                                        </p:tav>
                                        <p:tav tm="100000">
                                          <p:val>
                                            <p:strVal val="#ppt_x"/>
                                          </p:val>
                                        </p:tav>
                                      </p:tavLst>
                                    </p:anim>
                                    <p:anim calcmode="lin" valueType="num">
                                      <p:cBhvr>
                                        <p:cTn id="23" dur="1000" fill="hold"/>
                                        <p:tgtEl>
                                          <p:spTgt spid="6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1000"/>
                                        <p:tgtEl>
                                          <p:spTgt spid="63"/>
                                        </p:tgtEl>
                                      </p:cBhvr>
                                    </p:animEffect>
                                    <p:anim calcmode="lin" valueType="num">
                                      <p:cBhvr>
                                        <p:cTn id="35" dur="1000" fill="hold"/>
                                        <p:tgtEl>
                                          <p:spTgt spid="63"/>
                                        </p:tgtEl>
                                        <p:attrNameLst>
                                          <p:attrName>ppt_x</p:attrName>
                                        </p:attrNameLst>
                                      </p:cBhvr>
                                      <p:tavLst>
                                        <p:tav tm="0">
                                          <p:val>
                                            <p:strVal val="#ppt_x"/>
                                          </p:val>
                                        </p:tav>
                                        <p:tav tm="100000">
                                          <p:val>
                                            <p:strVal val="#ppt_x"/>
                                          </p:val>
                                        </p:tav>
                                      </p:tavLst>
                                    </p:anim>
                                    <p:anim calcmode="lin" valueType="num">
                                      <p:cBhvr>
                                        <p:cTn id="36" dur="1000" fill="hold"/>
                                        <p:tgtEl>
                                          <p:spTgt spid="63"/>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84" name="Google Shape;484;p27"/>
          <p:cNvPicPr preferRelativeResize="0"/>
          <p:nvPr/>
        </p:nvPicPr>
        <p:blipFill rotWithShape="1">
          <a:blip r:embed="rId3">
            <a:alphaModFix/>
          </a:blip>
          <a:srcRect/>
          <a:stretch/>
        </p:blipFill>
        <p:spPr>
          <a:xfrm>
            <a:off x="15776224" y="46109"/>
            <a:ext cx="2186254" cy="1251325"/>
          </a:xfrm>
          <a:prstGeom prst="rect">
            <a:avLst/>
          </a:prstGeom>
          <a:noFill/>
          <a:ln>
            <a:noFill/>
          </a:ln>
        </p:spPr>
      </p:pic>
      <p:pic>
        <p:nvPicPr>
          <p:cNvPr id="485" name="Google Shape;485;p27"/>
          <p:cNvPicPr preferRelativeResize="0"/>
          <p:nvPr/>
        </p:nvPicPr>
        <p:blipFill rotWithShape="1">
          <a:blip r:embed="rId4">
            <a:alphaModFix/>
          </a:blip>
          <a:srcRect/>
          <a:stretch/>
        </p:blipFill>
        <p:spPr>
          <a:xfrm rot="-1391531">
            <a:off x="326109" y="1162100"/>
            <a:ext cx="2983720" cy="2405398"/>
          </a:xfrm>
          <a:prstGeom prst="rect">
            <a:avLst/>
          </a:prstGeom>
          <a:noFill/>
          <a:ln>
            <a:noFill/>
          </a:ln>
        </p:spPr>
      </p:pic>
      <p:sp>
        <p:nvSpPr>
          <p:cNvPr id="41" name="Google Shape;335;p21">
            <a:extLst>
              <a:ext uri="{FF2B5EF4-FFF2-40B4-BE49-F238E27FC236}">
                <a16:creationId xmlns:a16="http://schemas.microsoft.com/office/drawing/2014/main" id="{02D0E938-C64D-46EB-8CC9-9F1CDCC3AE72}"/>
              </a:ext>
            </a:extLst>
          </p:cNvPr>
          <p:cNvSpPr txBox="1"/>
          <p:nvPr/>
        </p:nvSpPr>
        <p:spPr>
          <a:xfrm>
            <a:off x="3471091" y="593461"/>
            <a:ext cx="12305133" cy="2276905"/>
          </a:xfrm>
          <a:prstGeom prst="rect">
            <a:avLst/>
          </a:prstGeom>
          <a:noFill/>
          <a:ln>
            <a:noFill/>
          </a:ln>
        </p:spPr>
        <p:txBody>
          <a:bodyPr spcFirstLastPara="1" wrap="square" lIns="0" tIns="0" rIns="0" bIns="0" anchor="t" anchorCtr="0">
            <a:spAutoFit/>
          </a:bodyPr>
          <a:lstStyle/>
          <a:p>
            <a:pPr marL="0" marR="0" lvl="0" indent="0" algn="ctr" rtl="0">
              <a:lnSpc>
                <a:spcPct val="137006"/>
              </a:lnSpc>
              <a:spcBef>
                <a:spcPts val="0"/>
              </a:spcBef>
              <a:spcAft>
                <a:spcPts val="0"/>
              </a:spcAft>
              <a:buNone/>
            </a:pPr>
            <a:r>
              <a:rPr lang="en-US" sz="5400" b="1" dirty="0">
                <a:solidFill>
                  <a:srgbClr val="0000CC"/>
                </a:solidFill>
                <a:latin typeface="Times New Roman" panose="02020603050405020304" pitchFamily="18" charset="0"/>
                <a:cs typeface="Times New Roman" panose="02020603050405020304" pitchFamily="18" charset="0"/>
                <a:sym typeface="Paytone One"/>
              </a:rPr>
              <a:t>3</a:t>
            </a:r>
            <a:r>
              <a:rPr lang="vi-VN" sz="5400" b="1" dirty="0">
                <a:solidFill>
                  <a:srgbClr val="0000CC"/>
                </a:solidFill>
                <a:latin typeface="Times New Roman" panose="02020603050405020304" pitchFamily="18" charset="0"/>
                <a:cs typeface="Times New Roman" panose="02020603050405020304" pitchFamily="18" charset="0"/>
                <a:sym typeface="Paytone One"/>
              </a:rPr>
              <a:t>. TÔN TRỌNG TÍNH RIÊNG TƯ VÀ BẢN QUYỀN NỘI DUNG THÔNG TIN	</a:t>
            </a:r>
            <a:endParaRPr lang="en-US" sz="5400" b="1" dirty="0">
              <a:solidFill>
                <a:srgbClr val="0000CC"/>
              </a:solidFill>
              <a:latin typeface="Times New Roman" pitchFamily="18" charset="0"/>
              <a:cs typeface="Times New Roman" pitchFamily="18" charset="0"/>
            </a:endParaRPr>
          </a:p>
        </p:txBody>
      </p:sp>
      <p:grpSp>
        <p:nvGrpSpPr>
          <p:cNvPr id="49" name="Group 48">
            <a:extLst>
              <a:ext uri="{FF2B5EF4-FFF2-40B4-BE49-F238E27FC236}">
                <a16:creationId xmlns:a16="http://schemas.microsoft.com/office/drawing/2014/main" id="{AE7BA485-7E9E-4E19-A175-DC3BF01B8626}"/>
              </a:ext>
            </a:extLst>
          </p:cNvPr>
          <p:cNvGrpSpPr/>
          <p:nvPr/>
        </p:nvGrpSpPr>
        <p:grpSpPr>
          <a:xfrm>
            <a:off x="997734" y="4711767"/>
            <a:ext cx="16635536" cy="5050346"/>
            <a:chOff x="487611" y="132261"/>
            <a:chExt cx="5267072" cy="1005338"/>
          </a:xfrm>
        </p:grpSpPr>
        <p:sp>
          <p:nvSpPr>
            <p:cNvPr id="50" name="Shape 97894">
              <a:extLst>
                <a:ext uri="{FF2B5EF4-FFF2-40B4-BE49-F238E27FC236}">
                  <a16:creationId xmlns:a16="http://schemas.microsoft.com/office/drawing/2014/main" id="{95C798DB-67CB-46F8-8F79-F9BA31A0427E}"/>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1" name="Shape 1030">
              <a:extLst>
                <a:ext uri="{FF2B5EF4-FFF2-40B4-BE49-F238E27FC236}">
                  <a16:creationId xmlns:a16="http://schemas.microsoft.com/office/drawing/2014/main" id="{9A8A1496-D2EC-4607-A594-764FF720AF4B}"/>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2" name="Shape 1031">
              <a:extLst>
                <a:ext uri="{FF2B5EF4-FFF2-40B4-BE49-F238E27FC236}">
                  <a16:creationId xmlns:a16="http://schemas.microsoft.com/office/drawing/2014/main" id="{316E5AEE-EDCC-492B-B3AF-A0450A3BF41F}"/>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3" name="Shape 1032">
              <a:extLst>
                <a:ext uri="{FF2B5EF4-FFF2-40B4-BE49-F238E27FC236}">
                  <a16:creationId xmlns:a16="http://schemas.microsoft.com/office/drawing/2014/main" id="{3DCA0175-AE8D-4042-BA4C-1F4C61CC6F4D}"/>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4" name="Shape 1033">
              <a:extLst>
                <a:ext uri="{FF2B5EF4-FFF2-40B4-BE49-F238E27FC236}">
                  <a16:creationId xmlns:a16="http://schemas.microsoft.com/office/drawing/2014/main" id="{5F241EE4-1973-4A6F-8A8F-99BFB69B8098}"/>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5" name="Shape 1034">
              <a:extLst>
                <a:ext uri="{FF2B5EF4-FFF2-40B4-BE49-F238E27FC236}">
                  <a16:creationId xmlns:a16="http://schemas.microsoft.com/office/drawing/2014/main" id="{91400957-E122-4BDD-A50C-94939AB3C261}"/>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6" name="Shape 1035">
              <a:extLst>
                <a:ext uri="{FF2B5EF4-FFF2-40B4-BE49-F238E27FC236}">
                  <a16:creationId xmlns:a16="http://schemas.microsoft.com/office/drawing/2014/main" id="{C98CF4B7-CF1B-4A1D-89E2-F28539FF4F2F}"/>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7" name="Shape 1036">
              <a:extLst>
                <a:ext uri="{FF2B5EF4-FFF2-40B4-BE49-F238E27FC236}">
                  <a16:creationId xmlns:a16="http://schemas.microsoft.com/office/drawing/2014/main" id="{9365EF8C-5D7B-40B5-83A7-042DBE24F329}"/>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8" name="Shape 1037">
              <a:extLst>
                <a:ext uri="{FF2B5EF4-FFF2-40B4-BE49-F238E27FC236}">
                  <a16:creationId xmlns:a16="http://schemas.microsoft.com/office/drawing/2014/main" id="{F55F6CFE-C4E0-4AEF-A6ED-1605DBEDE73E}"/>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9" name="Shape 1038">
              <a:extLst>
                <a:ext uri="{FF2B5EF4-FFF2-40B4-BE49-F238E27FC236}">
                  <a16:creationId xmlns:a16="http://schemas.microsoft.com/office/drawing/2014/main" id="{C38A45FD-E467-4816-8730-3D371DFD5D50}"/>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0" name="Shape 1039">
              <a:extLst>
                <a:ext uri="{FF2B5EF4-FFF2-40B4-BE49-F238E27FC236}">
                  <a16:creationId xmlns:a16="http://schemas.microsoft.com/office/drawing/2014/main" id="{7ED60ED2-EF17-4BE9-874E-871502737270}"/>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1" name="Shape 1040">
              <a:extLst>
                <a:ext uri="{FF2B5EF4-FFF2-40B4-BE49-F238E27FC236}">
                  <a16:creationId xmlns:a16="http://schemas.microsoft.com/office/drawing/2014/main" id="{FA99128A-1E3F-4307-A173-49A8971A43C8}"/>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2" name="Shape 1041">
              <a:extLst>
                <a:ext uri="{FF2B5EF4-FFF2-40B4-BE49-F238E27FC236}">
                  <a16:creationId xmlns:a16="http://schemas.microsoft.com/office/drawing/2014/main" id="{6149A0BF-935E-470A-B24F-09195D3085AE}"/>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3" name="Shape 1042">
              <a:extLst>
                <a:ext uri="{FF2B5EF4-FFF2-40B4-BE49-F238E27FC236}">
                  <a16:creationId xmlns:a16="http://schemas.microsoft.com/office/drawing/2014/main" id="{464AC802-A2FF-4901-AB15-E42CC5668AA9}"/>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4" name="Shape 1043">
              <a:extLst>
                <a:ext uri="{FF2B5EF4-FFF2-40B4-BE49-F238E27FC236}">
                  <a16:creationId xmlns:a16="http://schemas.microsoft.com/office/drawing/2014/main" id="{E3F44589-974B-41FF-9E37-8CBC34B87CCC}"/>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5" name="Shape 1044">
              <a:extLst>
                <a:ext uri="{FF2B5EF4-FFF2-40B4-BE49-F238E27FC236}">
                  <a16:creationId xmlns:a16="http://schemas.microsoft.com/office/drawing/2014/main" id="{19F14482-3918-48AC-B215-0D0472EAEE77}"/>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6" name="Shape 1045">
              <a:extLst>
                <a:ext uri="{FF2B5EF4-FFF2-40B4-BE49-F238E27FC236}">
                  <a16:creationId xmlns:a16="http://schemas.microsoft.com/office/drawing/2014/main" id="{18D95CF7-844B-4029-8EFC-814512C0B21A}"/>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7" name="Shape 1046">
              <a:extLst>
                <a:ext uri="{FF2B5EF4-FFF2-40B4-BE49-F238E27FC236}">
                  <a16:creationId xmlns:a16="http://schemas.microsoft.com/office/drawing/2014/main" id="{0010BE6B-8D3A-4171-A1F4-7CB69C6033F3}"/>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grpSp>
      <p:sp>
        <p:nvSpPr>
          <p:cNvPr id="47" name="TextBox 46">
            <a:extLst>
              <a:ext uri="{FF2B5EF4-FFF2-40B4-BE49-F238E27FC236}">
                <a16:creationId xmlns:a16="http://schemas.microsoft.com/office/drawing/2014/main" id="{CD50FE8B-C06A-48D3-BBE0-07F9843514DD}"/>
              </a:ext>
            </a:extLst>
          </p:cNvPr>
          <p:cNvSpPr txBox="1"/>
          <p:nvPr/>
        </p:nvSpPr>
        <p:spPr>
          <a:xfrm>
            <a:off x="1370866" y="5649990"/>
            <a:ext cx="15849809" cy="3170099"/>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1. </a:t>
            </a:r>
            <a:r>
              <a:rPr lang="vi-VN" sz="4000" dirty="0">
                <a:latin typeface="Times New Roman" panose="02020603050405020304" pitchFamily="18" charset="0"/>
                <a:cs typeface="Times New Roman" panose="02020603050405020304" pitchFamily="18" charset="0"/>
              </a:rPr>
              <a:t>An vô </a:t>
            </a:r>
            <a:r>
              <a:rPr lang="vi-VN" sz="4000" dirty="0" err="1">
                <a:latin typeface="Times New Roman" panose="02020603050405020304" pitchFamily="18" charset="0"/>
                <a:cs typeface="Times New Roman" panose="02020603050405020304" pitchFamily="18" charset="0"/>
              </a:rPr>
              <a:t>tình</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để</a:t>
            </a:r>
            <a:r>
              <a:rPr lang="vi-VN" sz="4000" dirty="0">
                <a:latin typeface="Times New Roman" panose="02020603050405020304" pitchFamily="18" charset="0"/>
                <a:cs typeface="Times New Roman" panose="02020603050405020304" pitchFamily="18" charset="0"/>
              </a:rPr>
              <a:t> quên </a:t>
            </a:r>
            <a:r>
              <a:rPr lang="vi-VN" sz="4000" dirty="0" err="1">
                <a:latin typeface="Times New Roman" panose="02020603050405020304" pitchFamily="18" charset="0"/>
                <a:cs typeface="Times New Roman" panose="02020603050405020304" pitchFamily="18" charset="0"/>
              </a:rPr>
              <a:t>nhật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kí</a:t>
            </a:r>
            <a:r>
              <a:rPr lang="vi-VN" sz="4000" dirty="0">
                <a:latin typeface="Times New Roman" panose="02020603050405020304" pitchFamily="18" charset="0"/>
                <a:cs typeface="Times New Roman" panose="02020603050405020304" pitchFamily="18" charset="0"/>
              </a:rPr>
              <a:t> trong ngăn </a:t>
            </a:r>
            <a:r>
              <a:rPr lang="vi-VN" sz="4000" dirty="0" err="1">
                <a:latin typeface="Times New Roman" panose="02020603050405020304" pitchFamily="18" charset="0"/>
                <a:cs typeface="Times New Roman" panose="02020603050405020304" pitchFamily="18" charset="0"/>
              </a:rPr>
              <a:t>bàn</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Bình</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thấy</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được</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liền</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đọc</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lén</a:t>
            </a:r>
            <a:r>
              <a:rPr lang="vi-VN" sz="4000" dirty="0">
                <a:latin typeface="Times New Roman" panose="02020603050405020304" pitchFamily="18" charset="0"/>
                <a:cs typeface="Times New Roman" panose="02020603050405020304" pitchFamily="18" charset="0"/>
              </a:rPr>
              <a:t>, sau </a:t>
            </a:r>
            <a:r>
              <a:rPr lang="vi-VN" sz="4000" dirty="0" err="1">
                <a:latin typeface="Times New Roman" panose="02020603050405020304" pitchFamily="18" charset="0"/>
                <a:cs typeface="Times New Roman" panose="02020603050405020304" pitchFamily="18" charset="0"/>
              </a:rPr>
              <a:t>đó</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kể</a:t>
            </a:r>
            <a:r>
              <a:rPr lang="vi-VN" sz="4000" dirty="0">
                <a:latin typeface="Times New Roman" panose="02020603050405020304" pitchFamily="18" charset="0"/>
                <a:cs typeface="Times New Roman" panose="02020603050405020304" pitchFamily="18" charset="0"/>
              </a:rPr>
              <a:t> cho </a:t>
            </a:r>
            <a:r>
              <a:rPr lang="vi-VN" sz="4000" dirty="0" err="1">
                <a:latin typeface="Times New Roman" panose="02020603050405020304" pitchFamily="18" charset="0"/>
                <a:cs typeface="Times New Roman" panose="02020603050405020304" pitchFamily="18" charset="0"/>
              </a:rPr>
              <a:t>một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số</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bạn</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về</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những</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điều</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đọc</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được</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từ</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nhật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kí</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của</a:t>
            </a:r>
            <a:r>
              <a:rPr lang="vi-VN" sz="4000" dirty="0">
                <a:latin typeface="Times New Roman" panose="02020603050405020304" pitchFamily="18" charset="0"/>
                <a:cs typeface="Times New Roman" panose="02020603050405020304" pitchFamily="18" charset="0"/>
              </a:rPr>
              <a:t> An.</a:t>
            </a:r>
          </a:p>
          <a:p>
            <a:pPr algn="just"/>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2. Minh </a:t>
            </a:r>
            <a:r>
              <a:rPr lang="vi-VN" sz="4000" dirty="0" err="1">
                <a:latin typeface="Times New Roman" panose="02020603050405020304" pitchFamily="18" charset="0"/>
                <a:cs typeface="Times New Roman" panose="02020603050405020304" pitchFamily="18" charset="0"/>
              </a:rPr>
              <a:t>vẽ</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một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bức</a:t>
            </a:r>
            <a:r>
              <a:rPr lang="vi-VN" sz="4000" dirty="0">
                <a:latin typeface="Times New Roman" panose="02020603050405020304" pitchFamily="18" charset="0"/>
                <a:cs typeface="Times New Roman" panose="02020603050405020304" pitchFamily="18" charset="0"/>
              </a:rPr>
              <a:t> tranh phong </a:t>
            </a:r>
            <a:r>
              <a:rPr lang="vi-VN" sz="4000" dirty="0" err="1">
                <a:latin typeface="Times New Roman" panose="02020603050405020304" pitchFamily="18" charset="0"/>
                <a:cs typeface="Times New Roman" panose="02020603050405020304" pitchFamily="18" charset="0"/>
              </a:rPr>
              <a:t>cảnh</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rất</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đẹp</a:t>
            </a:r>
            <a:r>
              <a:rPr lang="vi-VN" sz="4000" dirty="0">
                <a:latin typeface="Times New Roman" panose="02020603050405020304" pitchFamily="18" charset="0"/>
                <a:cs typeface="Times New Roman" panose="02020603050405020304" pitchFamily="18" charset="0"/>
              </a:rPr>
              <a:t> trên </a:t>
            </a:r>
            <a:r>
              <a:rPr lang="vi-VN" sz="4000" dirty="0" err="1">
                <a:latin typeface="Times New Roman" panose="02020603050405020304" pitchFamily="18" charset="0"/>
                <a:cs typeface="Times New Roman" panose="02020603050405020304" pitchFamily="18" charset="0"/>
              </a:rPr>
              <a:t>máy</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tính</a:t>
            </a:r>
            <a:r>
              <a:rPr lang="vi-VN" sz="4000" dirty="0">
                <a:latin typeface="Times New Roman" panose="02020603050405020304" pitchFamily="18" charset="0"/>
                <a:cs typeface="Times New Roman" panose="02020603050405020304" pitchFamily="18" charset="0"/>
              </a:rPr>
              <a:t>. Hoa </a:t>
            </a:r>
            <a:r>
              <a:rPr lang="vi-VN" sz="4000" dirty="0" err="1">
                <a:latin typeface="Times New Roman" panose="02020603050405020304" pitchFamily="18" charset="0"/>
                <a:cs typeface="Times New Roman" panose="02020603050405020304" pitchFamily="18" charset="0"/>
              </a:rPr>
              <a:t>đã</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lấy</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bức</a:t>
            </a:r>
            <a:r>
              <a:rPr lang="vi-VN" sz="4000" dirty="0">
                <a:latin typeface="Times New Roman" panose="02020603050405020304" pitchFamily="18" charset="0"/>
                <a:cs typeface="Times New Roman" panose="02020603050405020304" pitchFamily="18" charset="0"/>
              </a:rPr>
              <a:t> tranh </a:t>
            </a:r>
            <a:r>
              <a:rPr lang="vi-VN" sz="4000" dirty="0" err="1">
                <a:latin typeface="Times New Roman" panose="02020603050405020304" pitchFamily="18" charset="0"/>
                <a:cs typeface="Times New Roman" panose="02020603050405020304" pitchFamily="18" charset="0"/>
              </a:rPr>
              <a:t>đó</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sử</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dụng</a:t>
            </a:r>
            <a:r>
              <a:rPr lang="vi-VN" sz="4000" dirty="0">
                <a:latin typeface="Times New Roman" panose="02020603050405020304" pitchFamily="18" charset="0"/>
                <a:cs typeface="Times New Roman" panose="02020603050405020304" pitchFamily="18" charset="0"/>
              </a:rPr>
              <a:t> </a:t>
            </a:r>
            <a:r>
              <a:rPr lang="vi-VN" sz="4000" dirty="0" err="1">
                <a:latin typeface="Times New Roman" panose="02020603050405020304" pitchFamily="18" charset="0"/>
                <a:cs typeface="Times New Roman" panose="02020603050405020304" pitchFamily="18" charset="0"/>
              </a:rPr>
              <a:t>mà</a:t>
            </a:r>
            <a:r>
              <a:rPr lang="vi-VN" sz="4000" dirty="0">
                <a:latin typeface="Times New Roman" panose="02020603050405020304" pitchFamily="18" charset="0"/>
                <a:cs typeface="Times New Roman" panose="02020603050405020304" pitchFamily="18" charset="0"/>
              </a:rPr>
              <a:t> không </a:t>
            </a:r>
            <a:r>
              <a:rPr lang="vi-VN" sz="4000" dirty="0" err="1">
                <a:latin typeface="Times New Roman" panose="02020603050405020304" pitchFamily="18" charset="0"/>
                <a:cs typeface="Times New Roman" panose="02020603050405020304" pitchFamily="18" charset="0"/>
              </a:rPr>
              <a:t>hỏi</a:t>
            </a:r>
            <a:r>
              <a:rPr lang="vi-VN" sz="4000" dirty="0">
                <a:latin typeface="Times New Roman" panose="02020603050405020304" pitchFamily="18" charset="0"/>
                <a:cs typeface="Times New Roman" panose="02020603050405020304" pitchFamily="18" charset="0"/>
              </a:rPr>
              <a:t> ý </a:t>
            </a:r>
            <a:r>
              <a:rPr lang="vi-VN" sz="4000" dirty="0" err="1">
                <a:latin typeface="Times New Roman" panose="02020603050405020304" pitchFamily="18" charset="0"/>
                <a:cs typeface="Times New Roman" panose="02020603050405020304" pitchFamily="18" charset="0"/>
              </a:rPr>
              <a:t>kiến</a:t>
            </a:r>
            <a:r>
              <a:rPr lang="vi-VN" sz="4000" dirty="0">
                <a:latin typeface="Times New Roman" panose="02020603050405020304" pitchFamily="18" charset="0"/>
                <a:cs typeface="Times New Roman" panose="02020603050405020304" pitchFamily="18" charset="0"/>
              </a:rPr>
              <a:t> Minh.</a:t>
            </a:r>
            <a:endParaRPr lang="en-US" sz="40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70C65837-C0AC-4999-9D3E-94680D34F635}"/>
              </a:ext>
            </a:extLst>
          </p:cNvPr>
          <p:cNvSpPr txBox="1"/>
          <p:nvPr/>
        </p:nvSpPr>
        <p:spPr>
          <a:xfrm>
            <a:off x="1243104" y="3897051"/>
            <a:ext cx="4040991" cy="769441"/>
          </a:xfrm>
          <a:prstGeom prst="rect">
            <a:avLst/>
          </a:prstGeom>
          <a:noFill/>
        </p:spPr>
        <p:txBody>
          <a:bodyPr wrap="square">
            <a:spAutoFit/>
          </a:bodyPr>
          <a:lstStyle/>
          <a:p>
            <a:r>
              <a:rPr lang="en-US" sz="4400" b="1" dirty="0" err="1">
                <a:solidFill>
                  <a:srgbClr val="FF0000"/>
                </a:solidFill>
                <a:latin typeface="Times New Roman" panose="02020603050405020304" pitchFamily="18" charset="0"/>
                <a:cs typeface="Times New Roman" panose="02020603050405020304" pitchFamily="18" charset="0"/>
              </a:rPr>
              <a:t>Hoạt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động</a:t>
            </a:r>
            <a:r>
              <a:rPr lang="en-US" sz="4400" b="1" dirty="0">
                <a:solidFill>
                  <a:srgbClr val="FF0000"/>
                </a:solidFill>
                <a:latin typeface="Times New Roman" panose="02020603050405020304" pitchFamily="18" charset="0"/>
                <a:cs typeface="Times New Roman" panose="02020603050405020304" pitchFamily="18" charset="0"/>
              </a:rPr>
              <a:t> 2: </a:t>
            </a:r>
          </a:p>
        </p:txBody>
      </p:sp>
      <p:sp>
        <p:nvSpPr>
          <p:cNvPr id="39" name="TextBox 38">
            <a:extLst>
              <a:ext uri="{FF2B5EF4-FFF2-40B4-BE49-F238E27FC236}">
                <a16:creationId xmlns:a16="http://schemas.microsoft.com/office/drawing/2014/main" id="{7E5867BE-A10C-4AC3-84B9-E11F5C96A396}"/>
              </a:ext>
            </a:extLst>
          </p:cNvPr>
          <p:cNvSpPr txBox="1"/>
          <p:nvPr/>
        </p:nvSpPr>
        <p:spPr>
          <a:xfrm>
            <a:off x="4824761" y="3524307"/>
            <a:ext cx="12176592" cy="707886"/>
          </a:xfrm>
          <a:prstGeom prst="rect">
            <a:avLst/>
          </a:prstGeom>
          <a:noFill/>
        </p:spPr>
        <p:txBody>
          <a:bodyPr wrap="square">
            <a:spAutoFit/>
          </a:bodyPr>
          <a:lstStyle/>
          <a:p>
            <a:r>
              <a:rPr lang="vi-VN" sz="4000" b="1" dirty="0">
                <a:solidFill>
                  <a:srgbClr val="0000CC"/>
                </a:solidFill>
                <a:latin typeface="Times New Roman" panose="02020603050405020304" pitchFamily="18" charset="0"/>
                <a:cs typeface="Times New Roman" panose="02020603050405020304" pitchFamily="18" charset="0"/>
              </a:rPr>
              <a:t>Em </a:t>
            </a:r>
            <a:r>
              <a:rPr lang="vi-VN" sz="4000" b="1" dirty="0" err="1">
                <a:solidFill>
                  <a:srgbClr val="0000CC"/>
                </a:solidFill>
                <a:latin typeface="Times New Roman" panose="02020603050405020304" pitchFamily="18" charset="0"/>
                <a:cs typeface="Times New Roman" panose="02020603050405020304" pitchFamily="18" charset="0"/>
              </a:rPr>
              <a:t>cần</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làm</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gì</a:t>
            </a:r>
            <a:r>
              <a:rPr lang="vi-VN" sz="4000" b="1" dirty="0">
                <a:solidFill>
                  <a:srgbClr val="0000CC"/>
                </a:solidFill>
                <a:latin typeface="Times New Roman" panose="02020603050405020304" pitchFamily="18" charset="0"/>
                <a:cs typeface="Times New Roman" panose="02020603050405020304" pitchFamily="18" charset="0"/>
              </a:rPr>
              <a:t> khi </a:t>
            </a:r>
            <a:r>
              <a:rPr lang="vi-VN" sz="4000" b="1" dirty="0" err="1">
                <a:solidFill>
                  <a:srgbClr val="0000CC"/>
                </a:solidFill>
                <a:latin typeface="Times New Roman" panose="02020603050405020304" pitchFamily="18" charset="0"/>
                <a:cs typeface="Times New Roman" panose="02020603050405020304" pitchFamily="18" charset="0"/>
              </a:rPr>
              <a:t>chứng</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kiến</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những</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tình</a:t>
            </a:r>
            <a:r>
              <a:rPr lang="vi-VN" sz="4000" b="1" dirty="0">
                <a:solidFill>
                  <a:srgbClr val="0000CC"/>
                </a:solidFill>
                <a:latin typeface="Times New Roman" panose="02020603050405020304" pitchFamily="18" charset="0"/>
                <a:cs typeface="Times New Roman" panose="02020603050405020304" pitchFamily="18" charset="0"/>
              </a:rPr>
              <a:t> </a:t>
            </a:r>
            <a:r>
              <a:rPr lang="vi-VN" sz="4000" b="1" dirty="0" err="1">
                <a:solidFill>
                  <a:srgbClr val="0000CC"/>
                </a:solidFill>
                <a:latin typeface="Times New Roman" panose="02020603050405020304" pitchFamily="18" charset="0"/>
                <a:cs typeface="Times New Roman" panose="02020603050405020304" pitchFamily="18" charset="0"/>
              </a:rPr>
              <a:t>huống</a:t>
            </a:r>
            <a:r>
              <a:rPr lang="vi-VN" sz="4000" b="1" dirty="0">
                <a:solidFill>
                  <a:srgbClr val="0000CC"/>
                </a:solidFill>
                <a:latin typeface="Times New Roman" panose="02020603050405020304" pitchFamily="18" charset="0"/>
                <a:cs typeface="Times New Roman" panose="02020603050405020304" pitchFamily="18" charset="0"/>
              </a:rPr>
              <a:t> sau?</a:t>
            </a:r>
            <a:endParaRPr lang="en-US" sz="40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84" name="Google Shape;484;p27"/>
          <p:cNvPicPr preferRelativeResize="0"/>
          <p:nvPr/>
        </p:nvPicPr>
        <p:blipFill rotWithShape="1">
          <a:blip r:embed="rId3">
            <a:alphaModFix/>
          </a:blip>
          <a:srcRect/>
          <a:stretch/>
        </p:blipFill>
        <p:spPr>
          <a:xfrm>
            <a:off x="16871326" y="0"/>
            <a:ext cx="1416674" cy="1695890"/>
          </a:xfrm>
          <a:prstGeom prst="rect">
            <a:avLst/>
          </a:prstGeom>
          <a:noFill/>
          <a:ln>
            <a:noFill/>
          </a:ln>
        </p:spPr>
      </p:pic>
      <p:grpSp>
        <p:nvGrpSpPr>
          <p:cNvPr id="49" name="Group 48">
            <a:extLst>
              <a:ext uri="{FF2B5EF4-FFF2-40B4-BE49-F238E27FC236}">
                <a16:creationId xmlns:a16="http://schemas.microsoft.com/office/drawing/2014/main" id="{AE7BA485-7E9E-4E19-A175-DC3BF01B8626}"/>
              </a:ext>
            </a:extLst>
          </p:cNvPr>
          <p:cNvGrpSpPr/>
          <p:nvPr/>
        </p:nvGrpSpPr>
        <p:grpSpPr>
          <a:xfrm>
            <a:off x="461971" y="274832"/>
            <a:ext cx="16635536" cy="4390694"/>
            <a:chOff x="487611" y="132261"/>
            <a:chExt cx="5267072" cy="1005338"/>
          </a:xfrm>
        </p:grpSpPr>
        <p:sp>
          <p:nvSpPr>
            <p:cNvPr id="50" name="Shape 97894">
              <a:extLst>
                <a:ext uri="{FF2B5EF4-FFF2-40B4-BE49-F238E27FC236}">
                  <a16:creationId xmlns:a16="http://schemas.microsoft.com/office/drawing/2014/main" id="{95C798DB-67CB-46F8-8F79-F9BA31A0427E}"/>
                </a:ext>
              </a:extLst>
            </p:cNvPr>
            <p:cNvSpPr/>
            <p:nvPr/>
          </p:nvSpPr>
          <p:spPr>
            <a:xfrm>
              <a:off x="605093" y="207959"/>
              <a:ext cx="5149590" cy="929640"/>
            </a:xfrm>
            <a:custGeom>
              <a:avLst/>
              <a:gdLst/>
              <a:ahLst/>
              <a:cxnLst/>
              <a:rect l="0" t="0" r="0" b="0"/>
              <a:pathLst>
                <a:path w="5149590" h="929640">
                  <a:moveTo>
                    <a:pt x="0" y="0"/>
                  </a:moveTo>
                  <a:lnTo>
                    <a:pt x="5149590" y="0"/>
                  </a:lnTo>
                  <a:lnTo>
                    <a:pt x="5149590" y="929640"/>
                  </a:lnTo>
                  <a:lnTo>
                    <a:pt x="0" y="929640"/>
                  </a:lnTo>
                  <a:lnTo>
                    <a:pt x="0" y="0"/>
                  </a:lnTo>
                </a:path>
              </a:pathLst>
            </a:custGeom>
            <a:ln w="0" cap="flat">
              <a:miter lim="127000"/>
            </a:ln>
          </p:spPr>
          <p:style>
            <a:lnRef idx="0">
              <a:srgbClr val="000000">
                <a:alpha val="0"/>
              </a:srgbClr>
            </a:lnRef>
            <a:fillRef idx="1">
              <a:srgbClr val="000000">
                <a:alpha val="18823"/>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1" name="Shape 1030">
              <a:extLst>
                <a:ext uri="{FF2B5EF4-FFF2-40B4-BE49-F238E27FC236}">
                  <a16:creationId xmlns:a16="http://schemas.microsoft.com/office/drawing/2014/main" id="{9A8A1496-D2EC-4607-A594-764FF720AF4B}"/>
                </a:ext>
              </a:extLst>
            </p:cNvPr>
            <p:cNvSpPr/>
            <p:nvPr/>
          </p:nvSpPr>
          <p:spPr>
            <a:xfrm>
              <a:off x="487611" y="154841"/>
              <a:ext cx="5122596" cy="902995"/>
            </a:xfrm>
            <a:custGeom>
              <a:avLst/>
              <a:gdLst/>
              <a:ahLst/>
              <a:cxnLst/>
              <a:rect l="0" t="0" r="0" b="0"/>
              <a:pathLst>
                <a:path w="5122596" h="902995">
                  <a:moveTo>
                    <a:pt x="108001" y="0"/>
                  </a:moveTo>
                  <a:lnTo>
                    <a:pt x="5014595" y="0"/>
                  </a:lnTo>
                  <a:cubicBezTo>
                    <a:pt x="5122596" y="0"/>
                    <a:pt x="5122596" y="108001"/>
                    <a:pt x="5122596" y="108001"/>
                  </a:cubicBezTo>
                  <a:lnTo>
                    <a:pt x="5122596" y="794995"/>
                  </a:lnTo>
                  <a:cubicBezTo>
                    <a:pt x="5122596" y="902995"/>
                    <a:pt x="5014595" y="902995"/>
                    <a:pt x="5014595" y="902995"/>
                  </a:cubicBezTo>
                  <a:lnTo>
                    <a:pt x="108001" y="902995"/>
                  </a:lnTo>
                  <a:cubicBezTo>
                    <a:pt x="0" y="902995"/>
                    <a:pt x="0" y="794995"/>
                    <a:pt x="0" y="794995"/>
                  </a:cubicBezTo>
                  <a:lnTo>
                    <a:pt x="0" y="108001"/>
                  </a:lnTo>
                  <a:cubicBezTo>
                    <a:pt x="0" y="0"/>
                    <a:pt x="108001" y="0"/>
                    <a:pt x="108001" y="0"/>
                  </a:cubicBezTo>
                  <a:close/>
                </a:path>
              </a:pathLst>
            </a:custGeom>
            <a:ln w="0" cap="flat">
              <a:miter lim="127000"/>
            </a:ln>
          </p:spPr>
          <p:style>
            <a:lnRef idx="0">
              <a:srgbClr val="000000">
                <a:alpha val="0"/>
              </a:srgbClr>
            </a:lnRef>
            <a:fillRef idx="1">
              <a:srgbClr val="E1F3FC"/>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2" name="Shape 1031">
              <a:extLst>
                <a:ext uri="{FF2B5EF4-FFF2-40B4-BE49-F238E27FC236}">
                  <a16:creationId xmlns:a16="http://schemas.microsoft.com/office/drawing/2014/main" id="{316E5AEE-EDCC-492B-B3AF-A0450A3BF41F}"/>
                </a:ext>
              </a:extLst>
            </p:cNvPr>
            <p:cNvSpPr/>
            <p:nvPr/>
          </p:nvSpPr>
          <p:spPr>
            <a:xfrm>
              <a:off x="532224" y="146231"/>
              <a:ext cx="50254" cy="65672"/>
            </a:xfrm>
            <a:custGeom>
              <a:avLst/>
              <a:gdLst/>
              <a:ahLst/>
              <a:cxnLst/>
              <a:rect l="0" t="0" r="0" b="0"/>
              <a:pathLst>
                <a:path w="50254" h="65672">
                  <a:moveTo>
                    <a:pt x="50254" y="0"/>
                  </a:moveTo>
                  <a:cubicBezTo>
                    <a:pt x="28778" y="10986"/>
                    <a:pt x="7493" y="30607"/>
                    <a:pt x="0" y="65672"/>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3" name="Shape 1032">
              <a:extLst>
                <a:ext uri="{FF2B5EF4-FFF2-40B4-BE49-F238E27FC236}">
                  <a16:creationId xmlns:a16="http://schemas.microsoft.com/office/drawing/2014/main" id="{3DCA0175-AE8D-4042-BA4C-1F4C61CC6F4D}"/>
                </a:ext>
              </a:extLst>
            </p:cNvPr>
            <p:cNvSpPr/>
            <p:nvPr/>
          </p:nvSpPr>
          <p:spPr>
            <a:xfrm>
              <a:off x="529399" y="289334"/>
              <a:ext cx="0" cy="613385"/>
            </a:xfrm>
            <a:custGeom>
              <a:avLst/>
              <a:gdLst/>
              <a:ahLst/>
              <a:cxnLst/>
              <a:rect l="0" t="0" r="0" b="0"/>
              <a:pathLst>
                <a:path h="613385">
                  <a:moveTo>
                    <a:pt x="0" y="0"/>
                  </a:moveTo>
                  <a:lnTo>
                    <a:pt x="0" y="613385"/>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4" name="Shape 1033">
              <a:extLst>
                <a:ext uri="{FF2B5EF4-FFF2-40B4-BE49-F238E27FC236}">
                  <a16:creationId xmlns:a16="http://schemas.microsoft.com/office/drawing/2014/main" id="{5F241EE4-1973-4A6F-8A8F-99BFB69B8098}"/>
                </a:ext>
              </a:extLst>
            </p:cNvPr>
            <p:cNvSpPr/>
            <p:nvPr/>
          </p:nvSpPr>
          <p:spPr>
            <a:xfrm>
              <a:off x="543366" y="982179"/>
              <a:ext cx="65672" cy="50254"/>
            </a:xfrm>
            <a:custGeom>
              <a:avLst/>
              <a:gdLst/>
              <a:ahLst/>
              <a:cxnLst/>
              <a:rect l="0" t="0" r="0" b="0"/>
              <a:pathLst>
                <a:path w="65672" h="50254">
                  <a:moveTo>
                    <a:pt x="0" y="0"/>
                  </a:moveTo>
                  <a:cubicBezTo>
                    <a:pt x="10985" y="21476"/>
                    <a:pt x="30607" y="42761"/>
                    <a:pt x="65672" y="50254"/>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5" name="Shape 1034">
              <a:extLst>
                <a:ext uri="{FF2B5EF4-FFF2-40B4-BE49-F238E27FC236}">
                  <a16:creationId xmlns:a16="http://schemas.microsoft.com/office/drawing/2014/main" id="{91400957-E122-4BDD-A50C-94939AB3C261}"/>
                </a:ext>
              </a:extLst>
            </p:cNvPr>
            <p:cNvSpPr/>
            <p:nvPr/>
          </p:nvSpPr>
          <p:spPr>
            <a:xfrm>
              <a:off x="687983" y="1035255"/>
              <a:ext cx="4830725" cy="0"/>
            </a:xfrm>
            <a:custGeom>
              <a:avLst/>
              <a:gdLst/>
              <a:ahLst/>
              <a:cxnLst/>
              <a:rect l="0" t="0" r="0" b="0"/>
              <a:pathLst>
                <a:path w="4830725">
                  <a:moveTo>
                    <a:pt x="0" y="0"/>
                  </a:moveTo>
                  <a:lnTo>
                    <a:pt x="4830725"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6" name="Shape 1035">
              <a:extLst>
                <a:ext uri="{FF2B5EF4-FFF2-40B4-BE49-F238E27FC236}">
                  <a16:creationId xmlns:a16="http://schemas.microsoft.com/office/drawing/2014/main" id="{C98CF4B7-CF1B-4A1D-89E2-F28539FF4F2F}"/>
                </a:ext>
              </a:extLst>
            </p:cNvPr>
            <p:cNvSpPr/>
            <p:nvPr/>
          </p:nvSpPr>
          <p:spPr>
            <a:xfrm>
              <a:off x="5598922" y="955619"/>
              <a:ext cx="50254" cy="65672"/>
            </a:xfrm>
            <a:custGeom>
              <a:avLst/>
              <a:gdLst/>
              <a:ahLst/>
              <a:cxnLst/>
              <a:rect l="0" t="0" r="0" b="0"/>
              <a:pathLst>
                <a:path w="50254" h="65672">
                  <a:moveTo>
                    <a:pt x="0" y="65672"/>
                  </a:moveTo>
                  <a:cubicBezTo>
                    <a:pt x="21476" y="54686"/>
                    <a:pt x="42761" y="35065"/>
                    <a:pt x="50254"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7" name="Shape 1036">
              <a:extLst>
                <a:ext uri="{FF2B5EF4-FFF2-40B4-BE49-F238E27FC236}">
                  <a16:creationId xmlns:a16="http://schemas.microsoft.com/office/drawing/2014/main" id="{9365EF8C-5D7B-40B5-83A7-042DBE24F329}"/>
                </a:ext>
              </a:extLst>
            </p:cNvPr>
            <p:cNvSpPr/>
            <p:nvPr/>
          </p:nvSpPr>
          <p:spPr>
            <a:xfrm>
              <a:off x="5652001" y="264800"/>
              <a:ext cx="0" cy="613385"/>
            </a:xfrm>
            <a:custGeom>
              <a:avLst/>
              <a:gdLst/>
              <a:ahLst/>
              <a:cxnLst/>
              <a:rect l="0" t="0" r="0" b="0"/>
              <a:pathLst>
                <a:path h="613385">
                  <a:moveTo>
                    <a:pt x="0" y="613385"/>
                  </a:moveTo>
                  <a:lnTo>
                    <a:pt x="0" y="0"/>
                  </a:lnTo>
                </a:path>
              </a:pathLst>
            </a:custGeom>
            <a:ln w="25400" cap="rnd">
              <a:custDash>
                <a:ds d="1" sp="3864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8" name="Shape 1037">
              <a:extLst>
                <a:ext uri="{FF2B5EF4-FFF2-40B4-BE49-F238E27FC236}">
                  <a16:creationId xmlns:a16="http://schemas.microsoft.com/office/drawing/2014/main" id="{F55F6CFE-C4E0-4AEF-A6ED-1605DBEDE73E}"/>
                </a:ext>
              </a:extLst>
            </p:cNvPr>
            <p:cNvSpPr/>
            <p:nvPr/>
          </p:nvSpPr>
          <p:spPr>
            <a:xfrm>
              <a:off x="5572363" y="135088"/>
              <a:ext cx="65672" cy="50254"/>
            </a:xfrm>
            <a:custGeom>
              <a:avLst/>
              <a:gdLst/>
              <a:ahLst/>
              <a:cxnLst/>
              <a:rect l="0" t="0" r="0" b="0"/>
              <a:pathLst>
                <a:path w="65672" h="50254">
                  <a:moveTo>
                    <a:pt x="65672" y="50254"/>
                  </a:moveTo>
                  <a:cubicBezTo>
                    <a:pt x="54686" y="28778"/>
                    <a:pt x="35065" y="7493"/>
                    <a:pt x="0" y="0"/>
                  </a:cubicBezTo>
                </a:path>
              </a:pathLst>
            </a:custGeom>
            <a:ln w="25400" cap="rnd">
              <a:custDash>
                <a:ds d="1" sp="4497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59" name="Shape 1038">
              <a:extLst>
                <a:ext uri="{FF2B5EF4-FFF2-40B4-BE49-F238E27FC236}">
                  <a16:creationId xmlns:a16="http://schemas.microsoft.com/office/drawing/2014/main" id="{C38A45FD-E467-4816-8730-3D371DFD5D50}"/>
                </a:ext>
              </a:extLst>
            </p:cNvPr>
            <p:cNvSpPr/>
            <p:nvPr/>
          </p:nvSpPr>
          <p:spPr>
            <a:xfrm>
              <a:off x="662692" y="132262"/>
              <a:ext cx="4830725" cy="0"/>
            </a:xfrm>
            <a:custGeom>
              <a:avLst/>
              <a:gdLst/>
              <a:ahLst/>
              <a:cxnLst/>
              <a:rect l="0" t="0" r="0" b="0"/>
              <a:pathLst>
                <a:path w="4830725">
                  <a:moveTo>
                    <a:pt x="4830725" y="0"/>
                  </a:moveTo>
                  <a:lnTo>
                    <a:pt x="0" y="0"/>
                  </a:lnTo>
                </a:path>
              </a:pathLst>
            </a:custGeom>
            <a:ln w="25400" cap="rnd">
              <a:custDash>
                <a:ds d="1" sp="398300"/>
              </a:custDash>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0" name="Shape 1039">
              <a:extLst>
                <a:ext uri="{FF2B5EF4-FFF2-40B4-BE49-F238E27FC236}">
                  <a16:creationId xmlns:a16="http://schemas.microsoft.com/office/drawing/2014/main" id="{7ED60ED2-EF17-4BE9-874E-871502737270}"/>
                </a:ext>
              </a:extLst>
            </p:cNvPr>
            <p:cNvSpPr/>
            <p:nvPr/>
          </p:nvSpPr>
          <p:spPr>
            <a:xfrm>
              <a:off x="529399"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1" name="Shape 1040">
              <a:extLst>
                <a:ext uri="{FF2B5EF4-FFF2-40B4-BE49-F238E27FC236}">
                  <a16:creationId xmlns:a16="http://schemas.microsoft.com/office/drawing/2014/main" id="{FA99128A-1E3F-4307-A173-49A8971A43C8}"/>
                </a:ext>
              </a:extLst>
            </p:cNvPr>
            <p:cNvSpPr/>
            <p:nvPr/>
          </p:nvSpPr>
          <p:spPr>
            <a:xfrm>
              <a:off x="529399"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2" name="Shape 1041">
              <a:extLst>
                <a:ext uri="{FF2B5EF4-FFF2-40B4-BE49-F238E27FC236}">
                  <a16:creationId xmlns:a16="http://schemas.microsoft.com/office/drawing/2014/main" id="{6149A0BF-935E-470A-B24F-09195D3085AE}"/>
                </a:ext>
              </a:extLst>
            </p:cNvPr>
            <p:cNvSpPr/>
            <p:nvPr/>
          </p:nvSpPr>
          <p:spPr>
            <a:xfrm>
              <a:off x="637400"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3" name="Shape 1042">
              <a:extLst>
                <a:ext uri="{FF2B5EF4-FFF2-40B4-BE49-F238E27FC236}">
                  <a16:creationId xmlns:a16="http://schemas.microsoft.com/office/drawing/2014/main" id="{464AC802-A2FF-4901-AB15-E42CC5668AA9}"/>
                </a:ext>
              </a:extLst>
            </p:cNvPr>
            <p:cNvSpPr/>
            <p:nvPr/>
          </p:nvSpPr>
          <p:spPr>
            <a:xfrm>
              <a:off x="5543995" y="1035257"/>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4" name="Shape 1043">
              <a:extLst>
                <a:ext uri="{FF2B5EF4-FFF2-40B4-BE49-F238E27FC236}">
                  <a16:creationId xmlns:a16="http://schemas.microsoft.com/office/drawing/2014/main" id="{E3F44589-974B-41FF-9E37-8CBC34B87CCC}"/>
                </a:ext>
              </a:extLst>
            </p:cNvPr>
            <p:cNvSpPr/>
            <p:nvPr/>
          </p:nvSpPr>
          <p:spPr>
            <a:xfrm>
              <a:off x="5651996" y="927256"/>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5" name="Shape 1044">
              <a:extLst>
                <a:ext uri="{FF2B5EF4-FFF2-40B4-BE49-F238E27FC236}">
                  <a16:creationId xmlns:a16="http://schemas.microsoft.com/office/drawing/2014/main" id="{19F14482-3918-48AC-B215-0D0472EAEE77}"/>
                </a:ext>
              </a:extLst>
            </p:cNvPr>
            <p:cNvSpPr/>
            <p:nvPr/>
          </p:nvSpPr>
          <p:spPr>
            <a:xfrm>
              <a:off x="5651996" y="240262"/>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6" name="Shape 1045">
              <a:extLst>
                <a:ext uri="{FF2B5EF4-FFF2-40B4-BE49-F238E27FC236}">
                  <a16:creationId xmlns:a16="http://schemas.microsoft.com/office/drawing/2014/main" id="{18D95CF7-844B-4029-8EFC-814512C0B21A}"/>
                </a:ext>
              </a:extLst>
            </p:cNvPr>
            <p:cNvSpPr/>
            <p:nvPr/>
          </p:nvSpPr>
          <p:spPr>
            <a:xfrm>
              <a:off x="5543995"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sp>
          <p:nvSpPr>
            <p:cNvPr id="67" name="Shape 1046">
              <a:extLst>
                <a:ext uri="{FF2B5EF4-FFF2-40B4-BE49-F238E27FC236}">
                  <a16:creationId xmlns:a16="http://schemas.microsoft.com/office/drawing/2014/main" id="{0010BE6B-8D3A-4171-A1F4-7CB69C6033F3}"/>
                </a:ext>
              </a:extLst>
            </p:cNvPr>
            <p:cNvSpPr/>
            <p:nvPr/>
          </p:nvSpPr>
          <p:spPr>
            <a:xfrm>
              <a:off x="637400" y="132261"/>
              <a:ext cx="0" cy="0"/>
            </a:xfrm>
            <a:custGeom>
              <a:avLst/>
              <a:gdLst/>
              <a:ahLst/>
              <a:cxnLst/>
              <a:rect l="0" t="0" r="0" b="0"/>
              <a:pathLst>
                <a:path>
                  <a:moveTo>
                    <a:pt x="0" y="0"/>
                  </a:moveTo>
                  <a:lnTo>
                    <a:pt x="0" y="0"/>
                  </a:lnTo>
                </a:path>
              </a:pathLst>
            </a:custGeom>
            <a:ln w="25400" cap="rnd">
              <a:round/>
            </a:ln>
          </p:spPr>
          <p:style>
            <a:lnRef idx="1">
              <a:srgbClr val="00ADEF"/>
            </a:lnRef>
            <a:fillRef idx="0">
              <a:srgbClr val="000000">
                <a:alpha val="0"/>
              </a:srgbClr>
            </a:fillRef>
            <a:effectRef idx="0">
              <a:scrgbClr r="0" g="0" b="0"/>
            </a:effectRef>
            <a:fontRef idx="none"/>
          </p:style>
          <p:txBody>
            <a:bodyPr/>
            <a:lstStyle/>
            <a:p>
              <a:endParaRPr lang="en-US" sz="1800" dirty="0">
                <a:latin typeface="Times New Roman" pitchFamily="18" charset="0"/>
                <a:cs typeface="Times New Roman" pitchFamily="18" charset="0"/>
              </a:endParaRPr>
            </a:p>
          </p:txBody>
        </p:sp>
      </p:grpSp>
      <p:sp>
        <p:nvSpPr>
          <p:cNvPr id="47" name="TextBox 46">
            <a:extLst>
              <a:ext uri="{FF2B5EF4-FFF2-40B4-BE49-F238E27FC236}">
                <a16:creationId xmlns:a16="http://schemas.microsoft.com/office/drawing/2014/main" id="{CD50FE8B-C06A-48D3-BBE0-07F9843514DD}"/>
              </a:ext>
            </a:extLst>
          </p:cNvPr>
          <p:cNvSpPr txBox="1"/>
          <p:nvPr/>
        </p:nvSpPr>
        <p:spPr>
          <a:xfrm>
            <a:off x="850482" y="1219755"/>
            <a:ext cx="14986797" cy="2862322"/>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1</a:t>
            </a:r>
            <a:r>
              <a:rPr lang="vi-VN" sz="3600" dirty="0">
                <a:latin typeface="Times New Roman" panose="02020603050405020304" pitchFamily="18" charset="0"/>
                <a:cs typeface="Times New Roman" panose="02020603050405020304" pitchFamily="18" charset="0"/>
              </a:rPr>
              <a:t>. An vô </a:t>
            </a:r>
            <a:r>
              <a:rPr lang="vi-VN" sz="3600" dirty="0" err="1">
                <a:latin typeface="Times New Roman" panose="02020603050405020304" pitchFamily="18" charset="0"/>
                <a:cs typeface="Times New Roman" panose="02020603050405020304" pitchFamily="18" charset="0"/>
              </a:rPr>
              <a:t>tình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để</a:t>
            </a:r>
            <a:r>
              <a:rPr lang="vi-VN" sz="3600" dirty="0">
                <a:latin typeface="Times New Roman" panose="02020603050405020304" pitchFamily="18" charset="0"/>
                <a:cs typeface="Times New Roman" panose="02020603050405020304" pitchFamily="18" charset="0"/>
              </a:rPr>
              <a:t> quên </a:t>
            </a:r>
            <a:r>
              <a:rPr lang="vi-VN" sz="3600" dirty="0" err="1">
                <a:latin typeface="Times New Roman" panose="02020603050405020304" pitchFamily="18" charset="0"/>
                <a:cs typeface="Times New Roman" panose="02020603050405020304" pitchFamily="18" charset="0"/>
              </a:rPr>
              <a:t>nhật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kí</a:t>
            </a:r>
            <a:r>
              <a:rPr lang="vi-VN" sz="3600" dirty="0">
                <a:latin typeface="Times New Roman" panose="02020603050405020304" pitchFamily="18" charset="0"/>
                <a:cs typeface="Times New Roman" panose="02020603050405020304" pitchFamily="18" charset="0"/>
              </a:rPr>
              <a:t> trong ngăn </a:t>
            </a:r>
            <a:r>
              <a:rPr lang="vi-VN" sz="3600" dirty="0" err="1">
                <a:latin typeface="Times New Roman" panose="02020603050405020304" pitchFamily="18" charset="0"/>
                <a:cs typeface="Times New Roman" panose="02020603050405020304" pitchFamily="18" charset="0"/>
              </a:rPr>
              <a:t>bàn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Bình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thấy</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được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liền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đọc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lén</a:t>
            </a:r>
            <a:r>
              <a:rPr lang="vi-VN" sz="3600" dirty="0">
                <a:latin typeface="Times New Roman" panose="02020603050405020304" pitchFamily="18" charset="0"/>
                <a:cs typeface="Times New Roman" panose="02020603050405020304" pitchFamily="18" charset="0"/>
              </a:rPr>
              <a:t>, sau </a:t>
            </a:r>
            <a:r>
              <a:rPr lang="vi-VN" sz="3600" dirty="0" err="1">
                <a:latin typeface="Times New Roman" panose="02020603050405020304" pitchFamily="18" charset="0"/>
                <a:cs typeface="Times New Roman" panose="02020603050405020304" pitchFamily="18" charset="0"/>
              </a:rPr>
              <a:t>đó</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kể</a:t>
            </a:r>
            <a:r>
              <a:rPr lang="vi-VN" sz="3600" dirty="0">
                <a:latin typeface="Times New Roman" panose="02020603050405020304" pitchFamily="18" charset="0"/>
                <a:cs typeface="Times New Roman" panose="02020603050405020304" pitchFamily="18" charset="0"/>
              </a:rPr>
              <a:t> cho </a:t>
            </a:r>
            <a:r>
              <a:rPr lang="vi-VN" sz="3600" dirty="0" err="1">
                <a:latin typeface="Times New Roman" panose="02020603050405020304" pitchFamily="18" charset="0"/>
                <a:cs typeface="Times New Roman" panose="02020603050405020304" pitchFamily="18" charset="0"/>
              </a:rPr>
              <a:t>một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số</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bạn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về</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những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điều</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đọc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được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nhật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kí</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An.</a:t>
            </a:r>
          </a:p>
          <a:p>
            <a:pPr algn="just"/>
            <a:endParaRPr lang="vi-VN"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2. Minh </a:t>
            </a:r>
            <a:r>
              <a:rPr lang="vi-VN" sz="3600" dirty="0" err="1">
                <a:latin typeface="Times New Roman" panose="02020603050405020304" pitchFamily="18" charset="0"/>
                <a:cs typeface="Times New Roman" panose="02020603050405020304" pitchFamily="18" charset="0"/>
              </a:rPr>
              <a:t>vẽ</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một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bức</a:t>
            </a:r>
            <a:r>
              <a:rPr lang="vi-VN" sz="3600" dirty="0">
                <a:latin typeface="Times New Roman" panose="02020603050405020304" pitchFamily="18" charset="0"/>
                <a:cs typeface="Times New Roman" panose="02020603050405020304" pitchFamily="18" charset="0"/>
              </a:rPr>
              <a:t> tranh phong </a:t>
            </a:r>
            <a:r>
              <a:rPr lang="vi-VN" sz="3600" dirty="0" err="1">
                <a:latin typeface="Times New Roman" panose="02020603050405020304" pitchFamily="18" charset="0"/>
                <a:cs typeface="Times New Roman" panose="02020603050405020304" pitchFamily="18" charset="0"/>
              </a:rPr>
              <a:t>cảnh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rất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đẹp</a:t>
            </a:r>
            <a:r>
              <a:rPr lang="vi-VN" sz="3600" dirty="0">
                <a:latin typeface="Times New Roman" panose="02020603050405020304" pitchFamily="18" charset="0"/>
                <a:cs typeface="Times New Roman" panose="02020603050405020304" pitchFamily="18" charset="0"/>
              </a:rPr>
              <a:t> trên </a:t>
            </a:r>
            <a:r>
              <a:rPr lang="vi-VN" sz="3600" dirty="0" err="1">
                <a:latin typeface="Times New Roman" panose="02020603050405020304" pitchFamily="18" charset="0"/>
                <a:cs typeface="Times New Roman" panose="02020603050405020304" pitchFamily="18" charset="0"/>
              </a:rPr>
              <a:t>máy</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tính</a:t>
            </a:r>
            <a:r>
              <a:rPr lang="vi-VN" sz="3600" dirty="0">
                <a:latin typeface="Times New Roman" panose="02020603050405020304" pitchFamily="18" charset="0"/>
                <a:cs typeface="Times New Roman" panose="02020603050405020304" pitchFamily="18" charset="0"/>
              </a:rPr>
              <a:t>. Hoa </a:t>
            </a:r>
            <a:r>
              <a:rPr lang="vi-VN" sz="3600" dirty="0" err="1">
                <a:latin typeface="Times New Roman" panose="02020603050405020304" pitchFamily="18" charset="0"/>
                <a:cs typeface="Times New Roman" panose="02020603050405020304" pitchFamily="18" charset="0"/>
              </a:rPr>
              <a:t>đã</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lấy</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bức</a:t>
            </a:r>
            <a:r>
              <a:rPr lang="vi-VN" sz="3600" dirty="0">
                <a:latin typeface="Times New Roman" panose="02020603050405020304" pitchFamily="18" charset="0"/>
                <a:cs typeface="Times New Roman" panose="02020603050405020304" pitchFamily="18" charset="0"/>
              </a:rPr>
              <a:t> tranh </a:t>
            </a:r>
            <a:r>
              <a:rPr lang="vi-VN" sz="3600" dirty="0" err="1">
                <a:latin typeface="Times New Roman" panose="02020603050405020304" pitchFamily="18" charset="0"/>
                <a:cs typeface="Times New Roman" panose="02020603050405020304" pitchFamily="18" charset="0"/>
              </a:rPr>
              <a:t>đó</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sử</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dụng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mà</a:t>
            </a:r>
            <a:r>
              <a:rPr lang="vi-VN" sz="3600" dirty="0">
                <a:latin typeface="Times New Roman" panose="02020603050405020304" pitchFamily="18" charset="0"/>
                <a:cs typeface="Times New Roman" panose="02020603050405020304" pitchFamily="18" charset="0"/>
              </a:rPr>
              <a:t> không </a:t>
            </a:r>
            <a:r>
              <a:rPr lang="vi-VN" sz="3600" dirty="0" err="1">
                <a:latin typeface="Times New Roman" panose="02020603050405020304" pitchFamily="18" charset="0"/>
                <a:cs typeface="Times New Roman" panose="02020603050405020304" pitchFamily="18" charset="0"/>
              </a:rPr>
              <a:t>hỏi</a:t>
            </a:r>
            <a:r>
              <a:rPr lang="vi-VN" sz="3600" dirty="0">
                <a:latin typeface="Times New Roman" panose="02020603050405020304" pitchFamily="18" charset="0"/>
                <a:cs typeface="Times New Roman" panose="02020603050405020304" pitchFamily="18" charset="0"/>
              </a:rPr>
              <a:t> ý </a:t>
            </a:r>
            <a:r>
              <a:rPr lang="vi-VN" sz="3600" dirty="0" err="1">
                <a:latin typeface="Times New Roman" panose="02020603050405020304" pitchFamily="18" charset="0"/>
                <a:cs typeface="Times New Roman" panose="02020603050405020304" pitchFamily="18" charset="0"/>
              </a:rPr>
              <a:t>kiến</a:t>
            </a:r>
            <a:r>
              <a:rPr lang="vi-VN" sz="3600" dirty="0">
                <a:latin typeface="Times New Roman" panose="02020603050405020304" pitchFamily="18" charset="0"/>
                <a:cs typeface="Times New Roman" panose="02020603050405020304" pitchFamily="18" charset="0"/>
              </a:rPr>
              <a:t> Minh.</a:t>
            </a:r>
            <a:endParaRPr lang="en-US" sz="36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70C65837-C0AC-4999-9D3E-94680D34F635}"/>
              </a:ext>
            </a:extLst>
          </p:cNvPr>
          <p:cNvSpPr txBox="1"/>
          <p:nvPr/>
        </p:nvSpPr>
        <p:spPr>
          <a:xfrm>
            <a:off x="986584" y="525810"/>
            <a:ext cx="4040991"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cs typeface="Times New Roman" panose="02020603050405020304" pitchFamily="18" charset="0"/>
              </a:rPr>
              <a:t>Hoạt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2: </a:t>
            </a:r>
          </a:p>
        </p:txBody>
      </p:sp>
      <p:sp>
        <p:nvSpPr>
          <p:cNvPr id="39" name="TextBox 38">
            <a:extLst>
              <a:ext uri="{FF2B5EF4-FFF2-40B4-BE49-F238E27FC236}">
                <a16:creationId xmlns:a16="http://schemas.microsoft.com/office/drawing/2014/main" id="{7E5867BE-A10C-4AC3-84B9-E11F5C96A396}"/>
              </a:ext>
            </a:extLst>
          </p:cNvPr>
          <p:cNvSpPr txBox="1"/>
          <p:nvPr/>
        </p:nvSpPr>
        <p:spPr>
          <a:xfrm>
            <a:off x="4310599" y="506657"/>
            <a:ext cx="11073011" cy="646331"/>
          </a:xfrm>
          <a:prstGeom prst="rect">
            <a:avLst/>
          </a:prstGeom>
          <a:noFill/>
        </p:spPr>
        <p:txBody>
          <a:bodyPr wrap="square">
            <a:spAutoFit/>
          </a:bodyPr>
          <a:lstStyle/>
          <a:p>
            <a:r>
              <a:rPr lang="vi-VN" sz="3600" b="1" dirty="0">
                <a:solidFill>
                  <a:srgbClr val="FF0000"/>
                </a:solidFill>
                <a:latin typeface="Times New Roman" panose="02020603050405020304" pitchFamily="18" charset="0"/>
                <a:cs typeface="Times New Roman" panose="02020603050405020304" pitchFamily="18" charset="0"/>
              </a:rPr>
              <a:t>Em </a:t>
            </a:r>
            <a:r>
              <a:rPr lang="vi-VN" sz="3600" b="1" dirty="0" err="1">
                <a:solidFill>
                  <a:srgbClr val="FF0000"/>
                </a:solidFill>
                <a:latin typeface="Times New Roman" panose="02020603050405020304" pitchFamily="18" charset="0"/>
                <a:cs typeface="Times New Roman" panose="02020603050405020304" pitchFamily="18" charset="0"/>
              </a:rPr>
              <a:t>cần</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làm</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gì</a:t>
            </a:r>
            <a:r>
              <a:rPr lang="vi-VN" sz="3600" b="1" dirty="0">
                <a:solidFill>
                  <a:srgbClr val="FF0000"/>
                </a:solidFill>
                <a:latin typeface="Times New Roman" panose="02020603050405020304" pitchFamily="18" charset="0"/>
                <a:cs typeface="Times New Roman" panose="02020603050405020304" pitchFamily="18" charset="0"/>
              </a:rPr>
              <a:t> khi </a:t>
            </a:r>
            <a:r>
              <a:rPr lang="vi-VN" sz="3600" b="1" dirty="0" err="1">
                <a:solidFill>
                  <a:srgbClr val="FF0000"/>
                </a:solidFill>
                <a:latin typeface="Times New Roman" panose="02020603050405020304" pitchFamily="18" charset="0"/>
                <a:cs typeface="Times New Roman" panose="02020603050405020304" pitchFamily="18" charset="0"/>
              </a:rPr>
              <a:t>chứng</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kiến</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những</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tình</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err="1">
                <a:solidFill>
                  <a:srgbClr val="FF0000"/>
                </a:solidFill>
                <a:latin typeface="Times New Roman" panose="02020603050405020304" pitchFamily="18" charset="0"/>
                <a:cs typeface="Times New Roman" panose="02020603050405020304" pitchFamily="18" charset="0"/>
              </a:rPr>
              <a:t>huống</a:t>
            </a:r>
            <a:r>
              <a:rPr lang="vi-VN" sz="3600" b="1" dirty="0">
                <a:solidFill>
                  <a:srgbClr val="FF0000"/>
                </a:solidFill>
                <a:latin typeface="Times New Roman" panose="02020603050405020304" pitchFamily="18" charset="0"/>
                <a:cs typeface="Times New Roman" panose="02020603050405020304" pitchFamily="18" charset="0"/>
              </a:rPr>
              <a:t> sau?</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D50FE8B-C06A-48D3-BBE0-07F9843514DD}"/>
              </a:ext>
            </a:extLst>
          </p:cNvPr>
          <p:cNvSpPr txBox="1"/>
          <p:nvPr/>
        </p:nvSpPr>
        <p:spPr>
          <a:xfrm>
            <a:off x="986584" y="5153712"/>
            <a:ext cx="16380373" cy="4832092"/>
          </a:xfrm>
          <a:prstGeom prst="rect">
            <a:avLst/>
          </a:prstGeom>
          <a:noFill/>
        </p:spPr>
        <p:txBody>
          <a:bodyPr wrap="square">
            <a:spAutoFit/>
          </a:bodyPr>
          <a:lstStyle/>
          <a:p>
            <a:pPr algn="just"/>
            <a:r>
              <a:rPr lang="vi-VN" sz="3600" i="1" dirty="0">
                <a:latin typeface="+mj-lt"/>
              </a:rPr>
              <a:t>1</a:t>
            </a:r>
            <a:r>
              <a:rPr lang="vi-VN" sz="4400" i="1" dirty="0">
                <a:latin typeface="+mj-lt"/>
              </a:rPr>
              <a:t>.    </a:t>
            </a:r>
            <a:r>
              <a:rPr lang="en-US" sz="4400" i="1" dirty="0">
                <a:latin typeface="Times New Roman" pitchFamily="18" charset="0"/>
                <a:cs typeface="Times New Roman" pitchFamily="18" charset="0"/>
              </a:rPr>
              <a:t>Ở</a:t>
            </a:r>
            <a:r>
              <a:rPr lang="vi-VN" sz="4400" i="1" dirty="0">
                <a:latin typeface="+mj-lt"/>
              </a:rPr>
              <a:t> tình huống thứ nhất, Bình đã đọc nhật kí của An và kể lại cho các bạn khác, đây là hành vi vi phạm tính riêng tư. Em sẽ khuyên Bình không nên hành động như thế</a:t>
            </a:r>
          </a:p>
          <a:p>
            <a:pPr algn="just"/>
            <a:r>
              <a:rPr lang="vi-VN" sz="4400" i="1" dirty="0">
                <a:latin typeface="+mj-lt"/>
              </a:rPr>
              <a:t>2.    Ở tình huống thứ hai, Hoa lấy hình ảnh của Minh mà chưa hỏi ý kiến là việc làm sai. Hoa cần được Minh cho phép sử dụng bức tranh đó. Khi đã được Minh cho phép sử dụng Hoa cần ghi rõ Minh là tác giả của bức tranh.</a:t>
            </a:r>
          </a:p>
        </p:txBody>
      </p:sp>
    </p:spTree>
    <p:extLst>
      <p:ext uri="{BB962C8B-B14F-4D97-AF65-F5344CB8AC3E}">
        <p14:creationId xmlns:p14="http://schemas.microsoft.com/office/powerpoint/2010/main" val="61772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18"/>
          <p:cNvGrpSpPr/>
          <p:nvPr/>
        </p:nvGrpSpPr>
        <p:grpSpPr>
          <a:xfrm>
            <a:off x="371565" y="265452"/>
            <a:ext cx="17544871" cy="9647599"/>
            <a:chOff x="0" y="-28575"/>
            <a:chExt cx="4620871" cy="2540931"/>
          </a:xfrm>
        </p:grpSpPr>
        <p:sp>
          <p:nvSpPr>
            <p:cNvPr id="208" name="Google Shape;208;p18"/>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209" name="Google Shape;209;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0" name="Google Shape;210;p18"/>
          <p:cNvGrpSpPr/>
          <p:nvPr/>
        </p:nvGrpSpPr>
        <p:grpSpPr>
          <a:xfrm>
            <a:off x="435576" y="327080"/>
            <a:ext cx="17416848" cy="9524344"/>
            <a:chOff x="0" y="-28575"/>
            <a:chExt cx="4587153" cy="2508469"/>
          </a:xfrm>
        </p:grpSpPr>
        <p:sp>
          <p:nvSpPr>
            <p:cNvPr id="211" name="Google Shape;211;p18"/>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212" name="Google Shape;212;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13" name="Google Shape;213;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14" name="Google Shape;214;p18"/>
          <p:cNvGrpSpPr/>
          <p:nvPr/>
        </p:nvGrpSpPr>
        <p:grpSpPr>
          <a:xfrm>
            <a:off x="772772" y="574709"/>
            <a:ext cx="16570959" cy="9011743"/>
            <a:chOff x="0" y="-28575"/>
            <a:chExt cx="5388147" cy="2540931"/>
          </a:xfrm>
        </p:grpSpPr>
        <p:sp>
          <p:nvSpPr>
            <p:cNvPr id="215" name="Google Shape;215;p18"/>
            <p:cNvSpPr/>
            <p:nvPr/>
          </p:nvSpPr>
          <p:spPr>
            <a:xfrm>
              <a:off x="0" y="0"/>
              <a:ext cx="5388147" cy="2512356"/>
            </a:xfrm>
            <a:custGeom>
              <a:avLst/>
              <a:gdLst/>
              <a:ahLst/>
              <a:cxnLst/>
              <a:rect l="l" t="t" r="r" b="b"/>
              <a:pathLst>
                <a:path w="5388147" h="2512356" extrusionOk="0">
                  <a:moveTo>
                    <a:pt x="0" y="0"/>
                  </a:moveTo>
                  <a:lnTo>
                    <a:pt x="5388147" y="0"/>
                  </a:lnTo>
                  <a:lnTo>
                    <a:pt x="5388147" y="2512356"/>
                  </a:lnTo>
                  <a:lnTo>
                    <a:pt x="0" y="2512356"/>
                  </a:lnTo>
                  <a:close/>
                </a:path>
              </a:pathLst>
            </a:custGeom>
            <a:solidFill>
              <a:srgbClr val="000000"/>
            </a:solidFill>
            <a:ln>
              <a:noFill/>
            </a:ln>
          </p:spPr>
        </p:sp>
        <p:sp>
          <p:nvSpPr>
            <p:cNvPr id="216" name="Google Shape;216;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7" name="Google Shape;217;p18"/>
          <p:cNvGrpSpPr/>
          <p:nvPr/>
        </p:nvGrpSpPr>
        <p:grpSpPr>
          <a:xfrm>
            <a:off x="860195" y="574709"/>
            <a:ext cx="16355293" cy="8784021"/>
            <a:chOff x="0" y="-28575"/>
            <a:chExt cx="5318022" cy="2476723"/>
          </a:xfrm>
        </p:grpSpPr>
        <p:sp>
          <p:nvSpPr>
            <p:cNvPr id="218" name="Google Shape;218;p18"/>
            <p:cNvSpPr/>
            <p:nvPr/>
          </p:nvSpPr>
          <p:spPr>
            <a:xfrm>
              <a:off x="0" y="0"/>
              <a:ext cx="5318022" cy="2448148"/>
            </a:xfrm>
            <a:custGeom>
              <a:avLst/>
              <a:gdLst/>
              <a:ahLst/>
              <a:cxnLst/>
              <a:rect l="l" t="t" r="r" b="b"/>
              <a:pathLst>
                <a:path w="5318022" h="2448148" extrusionOk="0">
                  <a:moveTo>
                    <a:pt x="0" y="0"/>
                  </a:moveTo>
                  <a:lnTo>
                    <a:pt x="5318022" y="0"/>
                  </a:lnTo>
                  <a:lnTo>
                    <a:pt x="5318022" y="2448148"/>
                  </a:lnTo>
                  <a:lnTo>
                    <a:pt x="0" y="2448148"/>
                  </a:lnTo>
                  <a:close/>
                </a:path>
              </a:pathLst>
            </a:custGeom>
            <a:solidFill>
              <a:srgbClr val="A5C680"/>
            </a:solidFill>
            <a:ln>
              <a:noFill/>
            </a:ln>
          </p:spPr>
        </p:sp>
        <p:sp>
          <p:nvSpPr>
            <p:cNvPr id="219" name="Google Shape;219;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25" name="Google Shape;225;p18"/>
          <p:cNvPicPr preferRelativeResize="0"/>
          <p:nvPr/>
        </p:nvPicPr>
        <p:blipFill rotWithShape="1">
          <a:blip r:embed="rId4">
            <a:alphaModFix/>
          </a:blip>
          <a:srcRect l="31917" t="32569" r="31914" b="32573"/>
          <a:stretch/>
        </p:blipFill>
        <p:spPr>
          <a:xfrm>
            <a:off x="15574670" y="7762451"/>
            <a:ext cx="3709502" cy="2010976"/>
          </a:xfrm>
          <a:prstGeom prst="rect">
            <a:avLst/>
          </a:prstGeom>
          <a:noFill/>
          <a:ln>
            <a:noFill/>
          </a:ln>
        </p:spPr>
      </p:pic>
      <p:pic>
        <p:nvPicPr>
          <p:cNvPr id="21" name="Picture 20">
            <a:extLst>
              <a:ext uri="{FF2B5EF4-FFF2-40B4-BE49-F238E27FC236}">
                <a16:creationId xmlns:a16="http://schemas.microsoft.com/office/drawing/2014/main" id="{DA9B332C-D129-4A7D-9A19-DD95C1125464}"/>
              </a:ext>
            </a:extLst>
          </p:cNvPr>
          <p:cNvPicPr/>
          <p:nvPr/>
        </p:nvPicPr>
        <p:blipFill>
          <a:blip r:embed="rId5"/>
          <a:stretch>
            <a:fillRect/>
          </a:stretch>
        </p:blipFill>
        <p:spPr>
          <a:xfrm>
            <a:off x="1185730" y="1075908"/>
            <a:ext cx="1370434" cy="1104522"/>
          </a:xfrm>
          <a:prstGeom prst="rect">
            <a:avLst/>
          </a:prstGeom>
        </p:spPr>
      </p:pic>
      <p:sp>
        <p:nvSpPr>
          <p:cNvPr id="22" name="Google Shape;202;p17">
            <a:extLst>
              <a:ext uri="{FF2B5EF4-FFF2-40B4-BE49-F238E27FC236}">
                <a16:creationId xmlns:a16="http://schemas.microsoft.com/office/drawing/2014/main" id="{4E5257E9-7F65-4F6F-8707-ECD998B3C510}"/>
              </a:ext>
            </a:extLst>
          </p:cNvPr>
          <p:cNvSpPr txBox="1"/>
          <p:nvPr/>
        </p:nvSpPr>
        <p:spPr>
          <a:xfrm>
            <a:off x="2705073" y="1354531"/>
            <a:ext cx="14232109" cy="1843966"/>
          </a:xfrm>
          <a:prstGeom prst="rect">
            <a:avLst/>
          </a:prstGeom>
          <a:solidFill>
            <a:schemeClr val="accent6">
              <a:lumMod val="20000"/>
              <a:lumOff val="80000"/>
            </a:schemeClr>
          </a:solidFill>
          <a:ln>
            <a:noFill/>
          </a:ln>
        </p:spPr>
        <p:txBody>
          <a:bodyPr spcFirstLastPara="1" wrap="square" lIns="0" tIns="0" rIns="0" bIns="0" anchor="t" anchorCtr="0">
            <a:spAutoFit/>
          </a:bodyPr>
          <a:lstStyle/>
          <a:p>
            <a:pPr marL="194945" marR="3810" indent="-2540" algn="just">
              <a:lnSpc>
                <a:spcPct val="104000"/>
              </a:lnSpc>
              <a:spcAft>
                <a:spcPts val="905"/>
              </a:spcAft>
            </a:pPr>
            <a:r>
              <a:rPr lang="vi-VN" sz="3600" dirty="0">
                <a:latin typeface="Times New Roman" panose="02020603050405020304" pitchFamily="18" charset="0"/>
                <a:ea typeface="Arial" panose="020B0604020202020204" pitchFamily="34" charset="0"/>
                <a:cs typeface="Times New Roman" panose="02020603050405020304" pitchFamily="18" charset="0"/>
              </a:rPr>
              <a:t>Thông tin trong </a:t>
            </a:r>
            <a:r>
              <a:rPr lang="vi-VN" sz="3600" dirty="0" err="1">
                <a:latin typeface="Times New Roman" panose="02020603050405020304" pitchFamily="18" charset="0"/>
                <a:ea typeface="Arial" panose="020B0604020202020204" pitchFamily="34" charset="0"/>
                <a:cs typeface="Times New Roman" panose="02020603050405020304" pitchFamily="18" charset="0"/>
              </a:rPr>
              <a:t>cuốn</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nhật</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kí</a:t>
            </a:r>
            <a:r>
              <a:rPr lang="vi-VN" sz="3600" dirty="0">
                <a:latin typeface="Times New Roman" panose="02020603050405020304" pitchFamily="18" charset="0"/>
                <a:ea typeface="Arial" panose="020B0604020202020204" pitchFamily="34" charset="0"/>
                <a:cs typeface="Times New Roman" panose="02020603050405020304" pitchFamily="18" charset="0"/>
              </a:rPr>
              <a:t> hay </a:t>
            </a:r>
            <a:r>
              <a:rPr lang="vi-VN" sz="3600" dirty="0" err="1">
                <a:latin typeface="Times New Roman" panose="02020603050405020304" pitchFamily="18" charset="0"/>
                <a:ea typeface="Arial" panose="020B0604020202020204" pitchFamily="34" charset="0"/>
                <a:cs typeface="Times New Roman" panose="02020603050405020304" pitchFamily="18" charset="0"/>
              </a:rPr>
              <a:t>họ</a:t>
            </a:r>
            <a:r>
              <a:rPr lang="vi-VN" sz="3600" dirty="0">
                <a:latin typeface="Times New Roman" panose="02020603050405020304" pitchFamily="18" charset="0"/>
                <a:ea typeface="Arial" panose="020B0604020202020204" pitchFamily="34" charset="0"/>
                <a:cs typeface="Times New Roman" panose="02020603050405020304" pitchFamily="18" charset="0"/>
              </a:rPr>
              <a:t> tên, </a:t>
            </a:r>
            <a:r>
              <a:rPr lang="vi-VN" sz="3600" dirty="0" err="1">
                <a:latin typeface="Times New Roman" panose="02020603050405020304" pitchFamily="18" charset="0"/>
                <a:ea typeface="Arial" panose="020B0604020202020204" pitchFamily="34" charset="0"/>
                <a:cs typeface="Times New Roman" panose="02020603050405020304" pitchFamily="18" charset="0"/>
              </a:rPr>
              <a:t>ngày</a:t>
            </a:r>
            <a:r>
              <a:rPr lang="vi-VN" sz="3600" dirty="0">
                <a:latin typeface="Times New Roman" panose="02020603050405020304" pitchFamily="18" charset="0"/>
                <a:ea typeface="Arial" panose="020B0604020202020204" pitchFamily="34" charset="0"/>
                <a:cs typeface="Times New Roman" panose="02020603050405020304" pitchFamily="18" charset="0"/>
              </a:rPr>
              <a:t> sinh, </a:t>
            </a:r>
            <a:r>
              <a:rPr lang="vi-VN" sz="3600" dirty="0" err="1">
                <a:latin typeface="Times New Roman" panose="02020603050405020304" pitchFamily="18" charset="0"/>
                <a:ea typeface="Arial" panose="020B0604020202020204" pitchFamily="34" charset="0"/>
                <a:cs typeface="Times New Roman" panose="02020603050405020304" pitchFamily="18" charset="0"/>
              </a:rPr>
              <a:t>địa</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chỉ</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là</a:t>
            </a:r>
            <a:r>
              <a:rPr lang="vi-VN" sz="3600" dirty="0">
                <a:latin typeface="Times New Roman" panose="02020603050405020304" pitchFamily="18" charset="0"/>
                <a:ea typeface="Arial" panose="020B0604020202020204" pitchFamily="34" charset="0"/>
                <a:cs typeface="Times New Roman" panose="02020603050405020304" pitchFamily="18" charset="0"/>
              </a:rPr>
              <a:t> thông tin </a:t>
            </a:r>
            <a:r>
              <a:rPr lang="vi-VN" sz="3600" dirty="0" err="1">
                <a:latin typeface="Times New Roman" panose="02020603050405020304" pitchFamily="18" charset="0"/>
                <a:ea typeface="Arial" panose="020B0604020202020204" pitchFamily="34" charset="0"/>
                <a:cs typeface="Times New Roman" panose="02020603050405020304" pitchFamily="18" charset="0"/>
              </a:rPr>
              <a:t>cá</a:t>
            </a:r>
            <a:r>
              <a:rPr lang="vi-VN" sz="3600" dirty="0">
                <a:latin typeface="Times New Roman" panose="02020603050405020304" pitchFamily="18" charset="0"/>
                <a:ea typeface="Arial" panose="020B0604020202020204" pitchFamily="34" charset="0"/>
                <a:cs typeface="Times New Roman" panose="02020603050405020304" pitchFamily="18" charset="0"/>
              </a:rPr>
              <a:t> nhân, mang </a:t>
            </a:r>
            <a:r>
              <a:rPr lang="vi-VN" sz="3600" dirty="0" err="1">
                <a:latin typeface="Times New Roman" panose="02020603050405020304" pitchFamily="18" charset="0"/>
                <a:ea typeface="Arial" panose="020B0604020202020204" pitchFamily="34" charset="0"/>
                <a:cs typeface="Times New Roman" panose="02020603050405020304" pitchFamily="18" charset="0"/>
              </a:rPr>
              <a:t>tính</a:t>
            </a:r>
            <a:r>
              <a:rPr lang="vi-VN" sz="3600" dirty="0">
                <a:latin typeface="Times New Roman" panose="02020603050405020304" pitchFamily="18" charset="0"/>
                <a:ea typeface="Arial" panose="020B0604020202020204" pitchFamily="34" charset="0"/>
                <a:cs typeface="Times New Roman" panose="02020603050405020304" pitchFamily="18" charset="0"/>
              </a:rPr>
              <a:t> riêng tư </a:t>
            </a:r>
            <a:r>
              <a:rPr lang="vi-VN" sz="3600" dirty="0" err="1">
                <a:latin typeface="Times New Roman" panose="02020603050405020304" pitchFamily="18" charset="0"/>
                <a:ea typeface="Arial" panose="020B0604020202020204" pitchFamily="34" charset="0"/>
                <a:cs typeface="Times New Roman" panose="02020603050405020304" pitchFamily="18" charset="0"/>
              </a:rPr>
              <a:t>của</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mỗi</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người</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chỉ</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người</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đó</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mới</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có</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quyền</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quyết</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định</a:t>
            </a:r>
            <a:r>
              <a:rPr lang="vi-VN" sz="3600" dirty="0">
                <a:latin typeface="Times New Roman" panose="02020603050405020304" pitchFamily="18" charset="0"/>
                <a:ea typeface="Arial" panose="020B0604020202020204" pitchFamily="34" charset="0"/>
                <a:cs typeface="Times New Roman" panose="02020603050405020304" pitchFamily="18" charset="0"/>
              </a:rPr>
              <a:t> cho </a:t>
            </a:r>
            <a:r>
              <a:rPr lang="vi-VN" sz="3600" dirty="0" err="1">
                <a:latin typeface="Times New Roman" panose="02020603050405020304" pitchFamily="18" charset="0"/>
                <a:ea typeface="Arial" panose="020B0604020202020204" pitchFamily="34" charset="0"/>
                <a:cs typeface="Times New Roman" panose="02020603050405020304" pitchFamily="18" charset="0"/>
              </a:rPr>
              <a:t>người</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khác</a:t>
            </a:r>
            <a:r>
              <a:rPr lang="vi-VN" sz="3600" dirty="0">
                <a:latin typeface="Times New Roman" panose="02020603050405020304" pitchFamily="18" charset="0"/>
                <a:ea typeface="Arial" panose="020B0604020202020204" pitchFamily="34" charset="0"/>
                <a:cs typeface="Times New Roman" panose="02020603050405020304" pitchFamily="18" charset="0"/>
              </a:rPr>
              <a:t> </a:t>
            </a:r>
            <a:r>
              <a:rPr lang="vi-VN" sz="3600" dirty="0" err="1">
                <a:latin typeface="Times New Roman" panose="02020603050405020304" pitchFamily="18" charset="0"/>
                <a:ea typeface="Arial" panose="020B0604020202020204" pitchFamily="34" charset="0"/>
                <a:cs typeface="Times New Roman" panose="02020603050405020304" pitchFamily="18" charset="0"/>
              </a:rPr>
              <a:t>biết</a:t>
            </a:r>
            <a:r>
              <a:rPr lang="vi-VN" sz="3600" dirty="0">
                <a:latin typeface="Times New Roman" panose="02020603050405020304" pitchFamily="18" charset="0"/>
                <a:ea typeface="Arial" panose="020B0604020202020204" pitchFamily="34" charset="0"/>
                <a:cs typeface="Times New Roman" panose="02020603050405020304" pitchFamily="18" charset="0"/>
              </a:rPr>
              <a:t> hay không</a:t>
            </a:r>
            <a:endParaRPr lang="vi-VN"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57" name="Google Shape;202;p17">
            <a:extLst>
              <a:ext uri="{FF2B5EF4-FFF2-40B4-BE49-F238E27FC236}">
                <a16:creationId xmlns:a16="http://schemas.microsoft.com/office/drawing/2014/main" id="{F7D24991-79EB-440E-8B24-37E32525131E}"/>
              </a:ext>
            </a:extLst>
          </p:cNvPr>
          <p:cNvSpPr txBox="1"/>
          <p:nvPr/>
        </p:nvSpPr>
        <p:spPr>
          <a:xfrm>
            <a:off x="2556164" y="3362828"/>
            <a:ext cx="14065402" cy="2791470"/>
          </a:xfrm>
          <a:prstGeom prst="rect">
            <a:avLst/>
          </a:prstGeom>
          <a:noFill/>
          <a:ln>
            <a:noFill/>
          </a:ln>
        </p:spPr>
        <p:txBody>
          <a:bodyPr spcFirstLastPara="1" wrap="square" lIns="0" tIns="0" rIns="0" bIns="0" anchor="t" anchorCtr="0">
            <a:spAutoFit/>
          </a:bodyPr>
          <a:lstStyle/>
          <a:p>
            <a:pPr marL="194945" marR="3810" indent="-2540" algn="just">
              <a:lnSpc>
                <a:spcPct val="104000"/>
              </a:lnSpc>
              <a:spcAft>
                <a:spcPts val="905"/>
              </a:spcAft>
            </a:pPr>
            <a:r>
              <a:rPr lang="vi-VN" sz="3200" dirty="0" err="1">
                <a:latin typeface="Times New Roman" panose="02020603050405020304" pitchFamily="18" charset="0"/>
                <a:ea typeface="Arial" panose="020B0604020202020204" pitchFamily="34" charset="0"/>
                <a:cs typeface="Times New Roman" panose="02020603050405020304" pitchFamily="18" charset="0"/>
              </a:rPr>
              <a:t>Hoạt</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động</a:t>
            </a:r>
            <a:r>
              <a:rPr lang="vi-VN" sz="3200" dirty="0">
                <a:latin typeface="Times New Roman" panose="02020603050405020304" pitchFamily="18" charset="0"/>
                <a:ea typeface="Arial" panose="020B0604020202020204" pitchFamily="34" charset="0"/>
                <a:cs typeface="Times New Roman" panose="02020603050405020304" pitchFamily="18" charset="0"/>
              </a:rPr>
              <a:t> 2 </a:t>
            </a:r>
            <a:r>
              <a:rPr lang="vi-VN" sz="3200" dirty="0" err="1">
                <a:latin typeface="Times New Roman" panose="02020603050405020304" pitchFamily="18" charset="0"/>
                <a:ea typeface="Arial" panose="020B0604020202020204" pitchFamily="34" charset="0"/>
                <a:cs typeface="Times New Roman" panose="02020603050405020304" pitchFamily="18" charset="0"/>
              </a:rPr>
              <a:t>thể</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hiện</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rằng</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việc</a:t>
            </a:r>
            <a:r>
              <a:rPr lang="vi-VN" sz="3200" dirty="0">
                <a:latin typeface="Times New Roman" panose="02020603050405020304" pitchFamily="18" charset="0"/>
                <a:ea typeface="Arial" panose="020B0604020202020204" pitchFamily="34" charset="0"/>
                <a:cs typeface="Times New Roman" panose="02020603050405020304" pitchFamily="18" charset="0"/>
              </a:rPr>
              <a:t> xâm </a:t>
            </a:r>
            <a:r>
              <a:rPr lang="vi-VN" sz="3200" dirty="0" err="1">
                <a:latin typeface="Times New Roman" panose="02020603050405020304" pitchFamily="18" charset="0"/>
                <a:ea typeface="Arial" panose="020B0604020202020204" pitchFamily="34" charset="0"/>
                <a:cs typeface="Times New Roman" panose="02020603050405020304" pitchFamily="18" charset="0"/>
              </a:rPr>
              <a:t>phạm</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tính</a:t>
            </a:r>
            <a:r>
              <a:rPr lang="vi-VN" sz="3200" dirty="0">
                <a:latin typeface="Times New Roman" panose="02020603050405020304" pitchFamily="18" charset="0"/>
                <a:ea typeface="Arial" panose="020B0604020202020204" pitchFamily="34" charset="0"/>
                <a:cs typeface="Times New Roman" panose="02020603050405020304" pitchFamily="18" charset="0"/>
              </a:rPr>
              <a:t> riêng tư, như </a:t>
            </a:r>
            <a:r>
              <a:rPr lang="vi-VN" sz="3200" dirty="0" err="1">
                <a:latin typeface="Times New Roman" panose="02020603050405020304" pitchFamily="18" charset="0"/>
                <a:ea typeface="Arial" panose="020B0604020202020204" pitchFamily="34" charset="0"/>
                <a:cs typeface="Times New Roman" panose="02020603050405020304" pitchFamily="18" charset="0"/>
              </a:rPr>
              <a:t>đọc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nhật</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kí</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của</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người</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khác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là</a:t>
            </a:r>
            <a:r>
              <a:rPr lang="vi-VN" sz="3200" dirty="0">
                <a:latin typeface="Times New Roman" panose="02020603050405020304" pitchFamily="18" charset="0"/>
                <a:ea typeface="Arial" panose="020B0604020202020204" pitchFamily="34" charset="0"/>
                <a:cs typeface="Times New Roman" panose="02020603050405020304" pitchFamily="18" charset="0"/>
              </a:rPr>
              <a:t> không tôn </a:t>
            </a:r>
            <a:r>
              <a:rPr lang="vi-VN" sz="3200" dirty="0" err="1">
                <a:latin typeface="Times New Roman" panose="02020603050405020304" pitchFamily="18" charset="0"/>
                <a:ea typeface="Arial" panose="020B0604020202020204" pitchFamily="34" charset="0"/>
                <a:cs typeface="Times New Roman" panose="02020603050405020304" pitchFamily="18" charset="0"/>
              </a:rPr>
              <a:t>trọng</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và</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việc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lấy</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một</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tác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phẩm</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nghệ</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thuật</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mà</a:t>
            </a:r>
            <a:r>
              <a:rPr lang="vi-VN" sz="3200" dirty="0">
                <a:latin typeface="Times New Roman" panose="02020603050405020304" pitchFamily="18" charset="0"/>
                <a:ea typeface="Arial" panose="020B0604020202020204" pitchFamily="34" charset="0"/>
                <a:cs typeface="Times New Roman" panose="02020603050405020304" pitchFamily="18" charset="0"/>
              </a:rPr>
              <a:t> không </a:t>
            </a:r>
            <a:r>
              <a:rPr lang="vi-VN" sz="3200" dirty="0" err="1">
                <a:latin typeface="Times New Roman" panose="02020603050405020304" pitchFamily="18" charset="0"/>
                <a:ea typeface="Arial" panose="020B0604020202020204" pitchFamily="34" charset="0"/>
                <a:cs typeface="Times New Roman" panose="02020603050405020304" pitchFamily="18" charset="0"/>
              </a:rPr>
              <a:t>có</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sự</a:t>
            </a:r>
            <a:r>
              <a:rPr lang="vi-VN" sz="3200" dirty="0">
                <a:latin typeface="Times New Roman" panose="02020603050405020304" pitchFamily="18" charset="0"/>
                <a:ea typeface="Arial" panose="020B0604020202020204" pitchFamily="34" charset="0"/>
                <a:cs typeface="Times New Roman" panose="02020603050405020304" pitchFamily="18" charset="0"/>
              </a:rPr>
              <a:t> cho </a:t>
            </a:r>
            <a:r>
              <a:rPr lang="vi-VN" sz="3200" dirty="0" err="1">
                <a:latin typeface="Times New Roman" panose="02020603050405020304" pitchFamily="18" charset="0"/>
                <a:ea typeface="Arial" panose="020B0604020202020204" pitchFamily="34" charset="0"/>
                <a:cs typeface="Times New Roman" panose="02020603050405020304" pitchFamily="18" charset="0"/>
              </a:rPr>
              <a:t>phép</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là</a:t>
            </a:r>
            <a:r>
              <a:rPr lang="vi-VN" sz="3200" dirty="0">
                <a:latin typeface="Times New Roman" panose="02020603050405020304" pitchFamily="18" charset="0"/>
                <a:ea typeface="Arial" panose="020B0604020202020204" pitchFamily="34" charset="0"/>
                <a:cs typeface="Times New Roman" panose="02020603050405020304" pitchFamily="18" charset="0"/>
              </a:rPr>
              <a:t> vi </a:t>
            </a:r>
            <a:r>
              <a:rPr lang="vi-VN" sz="3200" dirty="0" err="1">
                <a:latin typeface="Times New Roman" panose="02020603050405020304" pitchFamily="18" charset="0"/>
                <a:ea typeface="Arial" panose="020B0604020202020204" pitchFamily="34" charset="0"/>
                <a:cs typeface="Times New Roman" panose="02020603050405020304" pitchFamily="18" charset="0"/>
              </a:rPr>
              <a:t>phạm</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bản</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quyền</a:t>
            </a:r>
            <a:r>
              <a:rPr lang="vi-VN" sz="3200" dirty="0">
                <a:latin typeface="Times New Roman" panose="02020603050405020304" pitchFamily="18" charset="0"/>
                <a:ea typeface="Arial" panose="020B0604020202020204" pitchFamily="34" charset="0"/>
                <a:cs typeface="Times New Roman" panose="02020603050405020304" pitchFamily="18" charset="0"/>
              </a:rPr>
              <a:t>, nhưng </a:t>
            </a:r>
            <a:r>
              <a:rPr lang="vi-VN" sz="3200" dirty="0" err="1">
                <a:latin typeface="Times New Roman" panose="02020603050405020304" pitchFamily="18" charset="0"/>
                <a:ea typeface="Arial" panose="020B0604020202020204" pitchFamily="34" charset="0"/>
                <a:cs typeface="Times New Roman" panose="02020603050405020304" pitchFamily="18" charset="0"/>
              </a:rPr>
              <a:t>nếu</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có</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sự</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đồng</a:t>
            </a:r>
            <a:r>
              <a:rPr lang="vi-VN" sz="3200" dirty="0">
                <a:latin typeface="Times New Roman" panose="02020603050405020304" pitchFamily="18" charset="0"/>
                <a:ea typeface="Arial" panose="020B0604020202020204" pitchFamily="34" charset="0"/>
                <a:cs typeface="Times New Roman" panose="02020603050405020304" pitchFamily="18" charset="0"/>
              </a:rPr>
              <a:t> ý, </a:t>
            </a:r>
            <a:r>
              <a:rPr lang="vi-VN" sz="3200" dirty="0" err="1">
                <a:latin typeface="Times New Roman" panose="02020603050405020304" pitchFamily="18" charset="0"/>
                <a:ea typeface="Arial" panose="020B0604020202020204" pitchFamily="34" charset="0"/>
                <a:cs typeface="Times New Roman" panose="02020603050405020304" pitchFamily="18" charset="0"/>
              </a:rPr>
              <a:t>cần</a:t>
            </a:r>
            <a:r>
              <a:rPr lang="vi-VN" sz="3200" dirty="0">
                <a:latin typeface="Times New Roman" panose="02020603050405020304" pitchFamily="18" charset="0"/>
                <a:ea typeface="Arial" panose="020B0604020202020204" pitchFamily="34" charset="0"/>
                <a:cs typeface="Times New Roman" panose="02020603050405020304" pitchFamily="18" charset="0"/>
              </a:rPr>
              <a:t> ghi </a:t>
            </a:r>
            <a:r>
              <a:rPr lang="vi-VN" sz="3200" dirty="0" err="1">
                <a:latin typeface="Times New Roman" panose="02020603050405020304" pitchFamily="18" charset="0"/>
                <a:ea typeface="Arial" panose="020B0604020202020204" pitchFamily="34" charset="0"/>
                <a:cs typeface="Times New Roman" panose="02020603050405020304" pitchFamily="18" charset="0"/>
              </a:rPr>
              <a:t>rõ</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nguồn</a:t>
            </a:r>
            <a:r>
              <a:rPr lang="vi-VN" sz="3200" dirty="0">
                <a:latin typeface="Times New Roman" panose="02020603050405020304" pitchFamily="18" charset="0"/>
                <a:ea typeface="Arial" panose="020B0604020202020204" pitchFamily="34" charset="0"/>
                <a:cs typeface="Times New Roman" panose="02020603050405020304" pitchFamily="18" charset="0"/>
              </a:rPr>
              <a:t>. </a:t>
            </a:r>
          </a:p>
          <a:p>
            <a:pPr marL="194945" marR="3810" indent="-2540" algn="just">
              <a:lnSpc>
                <a:spcPct val="104000"/>
              </a:lnSpc>
              <a:spcAft>
                <a:spcPts val="905"/>
              </a:spcAft>
            </a:pPr>
            <a:r>
              <a:rPr lang="vi-VN" sz="3200" dirty="0">
                <a:latin typeface="Times New Roman" panose="02020603050405020304" pitchFamily="18" charset="0"/>
                <a:ea typeface="Arial" panose="020B0604020202020204" pitchFamily="34" charset="0"/>
                <a:cs typeface="Times New Roman" panose="02020603050405020304" pitchFamily="18" charset="0"/>
              </a:rPr>
              <a:t>Trong </a:t>
            </a:r>
            <a:r>
              <a:rPr lang="vi-VN" sz="3200" dirty="0" err="1">
                <a:latin typeface="Times New Roman" panose="02020603050405020304" pitchFamily="18" charset="0"/>
                <a:ea typeface="Arial" panose="020B0604020202020204" pitchFamily="34" charset="0"/>
                <a:cs typeface="Times New Roman" panose="02020603050405020304" pitchFamily="18" charset="0"/>
              </a:rPr>
              <a:t>thực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tế</a:t>
            </a:r>
            <a:r>
              <a:rPr lang="vi-VN" sz="3200" dirty="0">
                <a:latin typeface="Times New Roman" panose="02020603050405020304" pitchFamily="18" charset="0"/>
                <a:ea typeface="Arial" panose="020B0604020202020204" pitchFamily="34" charset="0"/>
                <a:cs typeface="Times New Roman" panose="02020603050405020304" pitchFamily="18" charset="0"/>
              </a:rPr>
              <a:t>, khi </a:t>
            </a:r>
            <a:r>
              <a:rPr lang="vi-VN" sz="3200" dirty="0" err="1">
                <a:latin typeface="Times New Roman" panose="02020603050405020304" pitchFamily="18" charset="0"/>
                <a:ea typeface="Arial" panose="020B0604020202020204" pitchFamily="34" charset="0"/>
                <a:cs typeface="Times New Roman" panose="02020603050405020304" pitchFamily="18" charset="0"/>
              </a:rPr>
              <a:t>gặp</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hành</a:t>
            </a:r>
            <a:r>
              <a:rPr lang="vi-VN" sz="3200" dirty="0">
                <a:latin typeface="Times New Roman" panose="02020603050405020304" pitchFamily="18" charset="0"/>
                <a:ea typeface="Arial" panose="020B0604020202020204" pitchFamily="34" charset="0"/>
                <a:cs typeface="Times New Roman" panose="02020603050405020304" pitchFamily="18" charset="0"/>
              </a:rPr>
              <a:t> vi sai </a:t>
            </a:r>
            <a:r>
              <a:rPr lang="vi-VN" sz="3200" dirty="0" err="1">
                <a:latin typeface="Times New Roman" panose="02020603050405020304" pitchFamily="18" charset="0"/>
                <a:ea typeface="Arial" panose="020B0604020202020204" pitchFamily="34" charset="0"/>
                <a:cs typeface="Times New Roman" panose="02020603050405020304" pitchFamily="18" charset="0"/>
              </a:rPr>
              <a:t>trái</a:t>
            </a:r>
            <a:r>
              <a:rPr lang="vi-VN" sz="3200" dirty="0">
                <a:latin typeface="Times New Roman" panose="02020603050405020304" pitchFamily="18" charset="0"/>
                <a:ea typeface="Arial" panose="020B0604020202020204" pitchFamily="34" charset="0"/>
                <a:cs typeface="Times New Roman" panose="02020603050405020304" pitchFamily="18" charset="0"/>
              </a:rPr>
              <a:t>, em </a:t>
            </a:r>
            <a:r>
              <a:rPr lang="vi-VN" sz="3200" dirty="0" err="1">
                <a:latin typeface="Times New Roman" panose="02020603050405020304" pitchFamily="18" charset="0"/>
                <a:ea typeface="Arial" panose="020B0604020202020204" pitchFamily="34" charset="0"/>
                <a:cs typeface="Times New Roman" panose="02020603050405020304" pitchFamily="18" charset="0"/>
              </a:rPr>
              <a:t>cần</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thể</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hiện</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thái</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độ</a:t>
            </a:r>
            <a:r>
              <a:rPr lang="vi-VN" sz="3200" dirty="0">
                <a:latin typeface="Times New Roman" panose="02020603050405020304" pitchFamily="18" charset="0"/>
                <a:ea typeface="Arial" panose="020B0604020202020204" pitchFamily="34" charset="0"/>
                <a:cs typeface="Times New Roman" panose="02020603050405020304" pitchFamily="18" charset="0"/>
              </a:rPr>
              <a:t> không </a:t>
            </a:r>
            <a:r>
              <a:rPr lang="vi-VN" sz="3200" dirty="0" err="1">
                <a:latin typeface="Times New Roman" panose="02020603050405020304" pitchFamily="18" charset="0"/>
                <a:ea typeface="Arial" panose="020B0604020202020204" pitchFamily="34" charset="0"/>
                <a:cs typeface="Times New Roman" panose="02020603050405020304" pitchFamily="18" charset="0"/>
              </a:rPr>
              <a:t>đồng</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tình</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và</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góp</a:t>
            </a:r>
            <a:r>
              <a:rPr lang="vi-VN" sz="3200" dirty="0">
                <a:latin typeface="Times New Roman" panose="02020603050405020304" pitchFamily="18" charset="0"/>
                <a:ea typeface="Arial" panose="020B0604020202020204" pitchFamily="34" charset="0"/>
                <a:cs typeface="Times New Roman" panose="02020603050405020304" pitchFamily="18" charset="0"/>
              </a:rPr>
              <a:t> ý </a:t>
            </a:r>
            <a:r>
              <a:rPr lang="vi-VN" sz="3200" dirty="0" err="1">
                <a:latin typeface="Times New Roman" panose="02020603050405020304" pitchFamily="18" charset="0"/>
                <a:ea typeface="Arial" panose="020B0604020202020204" pitchFamily="34" charset="0"/>
                <a:cs typeface="Times New Roman" panose="02020603050405020304" pitchFamily="18" charset="0"/>
              </a:rPr>
              <a:t>để</a:t>
            </a:r>
            <a:r>
              <a:rPr lang="vi-VN" sz="3200" dirty="0">
                <a:latin typeface="Times New Roman" panose="02020603050405020304" pitchFamily="18" charset="0"/>
                <a:ea typeface="Arial" panose="020B0604020202020204" pitchFamily="34" charset="0"/>
                <a:cs typeface="Times New Roman" panose="02020603050405020304" pitchFamily="18" charset="0"/>
              </a:rPr>
              <a:t> ngăn </a:t>
            </a:r>
            <a:r>
              <a:rPr lang="vi-VN" sz="3200" dirty="0" err="1">
                <a:latin typeface="Times New Roman" panose="02020603050405020304" pitchFamily="18" charset="0"/>
                <a:ea typeface="Arial" panose="020B0604020202020204" pitchFamily="34" charset="0"/>
                <a:cs typeface="Times New Roman" panose="02020603050405020304" pitchFamily="18" charset="0"/>
              </a:rPr>
              <a:t>chặn</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những</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tình</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huống</a:t>
            </a:r>
            <a:r>
              <a:rPr lang="vi-VN" sz="3200" dirty="0">
                <a:latin typeface="Times New Roman" panose="02020603050405020304" pitchFamily="18" charset="0"/>
                <a:ea typeface="Arial" panose="020B0604020202020204" pitchFamily="34" charset="0"/>
                <a:cs typeface="Times New Roman" panose="02020603050405020304" pitchFamily="18" charset="0"/>
              </a:rPr>
              <a:t> tương </a:t>
            </a:r>
            <a:r>
              <a:rPr lang="vi-VN" sz="3200" dirty="0" err="1">
                <a:latin typeface="Times New Roman" panose="02020603050405020304" pitchFamily="18" charset="0"/>
                <a:ea typeface="Arial" panose="020B0604020202020204" pitchFamily="34" charset="0"/>
                <a:cs typeface="Times New Roman" panose="02020603050405020304" pitchFamily="18" charset="0"/>
              </a:rPr>
              <a:t>tự</a:t>
            </a:r>
            <a:r>
              <a:rPr lang="vi-VN" sz="3200" dirty="0">
                <a:latin typeface="Times New Roman" panose="02020603050405020304" pitchFamily="18" charset="0"/>
                <a:ea typeface="Arial" panose="020B0604020202020204" pitchFamily="34" charset="0"/>
                <a:cs typeface="Times New Roman" panose="02020603050405020304" pitchFamily="18" charset="0"/>
              </a:rPr>
              <a:t> trong </a:t>
            </a:r>
            <a:r>
              <a:rPr lang="vi-VN" sz="3200" dirty="0" err="1">
                <a:latin typeface="Times New Roman" panose="02020603050405020304" pitchFamily="18" charset="0"/>
                <a:ea typeface="Arial" panose="020B0604020202020204" pitchFamily="34" charset="0"/>
                <a:cs typeface="Times New Roman" panose="02020603050405020304" pitchFamily="18" charset="0"/>
              </a:rPr>
              <a:t>học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tập</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và</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cuộc</a:t>
            </a:r>
            <a:r>
              <a:rPr lang="vi-VN" sz="3200" dirty="0">
                <a:latin typeface="Times New Roman" panose="02020603050405020304" pitchFamily="18" charset="0"/>
                <a:ea typeface="Arial" panose="020B0604020202020204" pitchFamily="34" charset="0"/>
                <a:cs typeface="Times New Roman" panose="02020603050405020304" pitchFamily="18" charset="0"/>
              </a:rPr>
              <a:t> </a:t>
            </a:r>
            <a:r>
              <a:rPr lang="vi-VN" sz="3200" dirty="0" err="1">
                <a:latin typeface="Times New Roman" panose="02020603050405020304" pitchFamily="18" charset="0"/>
                <a:ea typeface="Arial" panose="020B0604020202020204" pitchFamily="34" charset="0"/>
                <a:cs typeface="Times New Roman" panose="02020603050405020304" pitchFamily="18" charset="0"/>
              </a:rPr>
              <a:t>sống</a:t>
            </a:r>
            <a:r>
              <a:rPr lang="vi-VN" sz="3200" dirty="0">
                <a:latin typeface="Times New Roman" panose="02020603050405020304" pitchFamily="18" charset="0"/>
                <a:ea typeface="Arial" panose="020B0604020202020204" pitchFamily="34" charset="0"/>
                <a:cs typeface="Times New Roman" panose="02020603050405020304" pitchFamily="18" charset="0"/>
              </a:rPr>
              <a:t>.</a:t>
            </a:r>
            <a:endParaRPr lang="vi-VN" sz="3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58" name="Google Shape;192;p17">
            <a:extLst>
              <a:ext uri="{FF2B5EF4-FFF2-40B4-BE49-F238E27FC236}">
                <a16:creationId xmlns:a16="http://schemas.microsoft.com/office/drawing/2014/main" id="{F7B994D2-862A-4C7A-8BDC-0041171B312B}"/>
              </a:ext>
            </a:extLst>
          </p:cNvPr>
          <p:cNvSpPr/>
          <p:nvPr/>
        </p:nvSpPr>
        <p:spPr>
          <a:xfrm>
            <a:off x="2239022" y="6243214"/>
            <a:ext cx="13809956" cy="3236499"/>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F5F5"/>
          </a:solidFill>
          <a:ln>
            <a:noFill/>
          </a:ln>
        </p:spPr>
      </p:sp>
      <p:grpSp>
        <p:nvGrpSpPr>
          <p:cNvPr id="59" name="Group 58">
            <a:extLst>
              <a:ext uri="{FF2B5EF4-FFF2-40B4-BE49-F238E27FC236}">
                <a16:creationId xmlns:a16="http://schemas.microsoft.com/office/drawing/2014/main" id="{B3BED170-7192-41B7-97F5-E90C21919C54}"/>
              </a:ext>
            </a:extLst>
          </p:cNvPr>
          <p:cNvGrpSpPr/>
          <p:nvPr/>
        </p:nvGrpSpPr>
        <p:grpSpPr>
          <a:xfrm>
            <a:off x="5754908" y="6399922"/>
            <a:ext cx="8143972" cy="3153463"/>
            <a:chOff x="0" y="0"/>
            <a:chExt cx="5941675" cy="2100710"/>
          </a:xfrm>
        </p:grpSpPr>
        <p:sp>
          <p:nvSpPr>
            <p:cNvPr id="60" name="Shape 2470">
              <a:extLst>
                <a:ext uri="{FF2B5EF4-FFF2-40B4-BE49-F238E27FC236}">
                  <a16:creationId xmlns:a16="http://schemas.microsoft.com/office/drawing/2014/main" id="{434DB4D3-E0FF-47DB-84A5-0E1A958DEE0D}"/>
                </a:ext>
              </a:extLst>
            </p:cNvPr>
            <p:cNvSpPr/>
            <p:nvPr/>
          </p:nvSpPr>
          <p:spPr>
            <a:xfrm>
              <a:off x="0" y="0"/>
              <a:ext cx="1431823" cy="562877"/>
            </a:xfrm>
            <a:custGeom>
              <a:avLst/>
              <a:gdLst/>
              <a:ahLst/>
              <a:cxnLst/>
              <a:rect l="0" t="0" r="0" b="0"/>
              <a:pathLst>
                <a:path w="1431823" h="562877">
                  <a:moveTo>
                    <a:pt x="0" y="0"/>
                  </a:moveTo>
                  <a:lnTo>
                    <a:pt x="0" y="418795"/>
                  </a:lnTo>
                  <a:cubicBezTo>
                    <a:pt x="0" y="418795"/>
                    <a:pt x="0" y="562877"/>
                    <a:pt x="144082" y="562877"/>
                  </a:cubicBezTo>
                  <a:lnTo>
                    <a:pt x="1287742" y="562877"/>
                  </a:lnTo>
                  <a:cubicBezTo>
                    <a:pt x="1287742" y="562877"/>
                    <a:pt x="1431823" y="562877"/>
                    <a:pt x="1431823" y="418795"/>
                  </a:cubicBezTo>
                  <a:lnTo>
                    <a:pt x="1431823" y="144069"/>
                  </a:lnTo>
                  <a:cubicBezTo>
                    <a:pt x="1431823" y="144069"/>
                    <a:pt x="1431823" y="0"/>
                    <a:pt x="1287742" y="0"/>
                  </a:cubicBezTo>
                  <a:lnTo>
                    <a:pt x="0" y="0"/>
                  </a:lnTo>
                  <a:close/>
                </a:path>
              </a:pathLst>
            </a:custGeom>
            <a:ln w="25413" cap="flat">
              <a:miter lim="100000"/>
            </a:ln>
          </p:spPr>
          <p:style>
            <a:lnRef idx="1">
              <a:srgbClr val="00AD71"/>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61" name="Shape 2471">
              <a:extLst>
                <a:ext uri="{FF2B5EF4-FFF2-40B4-BE49-F238E27FC236}">
                  <a16:creationId xmlns:a16="http://schemas.microsoft.com/office/drawing/2014/main" id="{661D9D47-6990-428A-8540-2F10406599F1}"/>
                </a:ext>
              </a:extLst>
            </p:cNvPr>
            <p:cNvSpPr/>
            <p:nvPr/>
          </p:nvSpPr>
          <p:spPr>
            <a:xfrm>
              <a:off x="4140260" y="14102"/>
              <a:ext cx="1421956" cy="579476"/>
            </a:xfrm>
            <a:custGeom>
              <a:avLst/>
              <a:gdLst/>
              <a:ahLst/>
              <a:cxnLst/>
              <a:rect l="0" t="0" r="0" b="0"/>
              <a:pathLst>
                <a:path w="1421956" h="579476">
                  <a:moveTo>
                    <a:pt x="0" y="0"/>
                  </a:moveTo>
                  <a:lnTo>
                    <a:pt x="0" y="435420"/>
                  </a:lnTo>
                  <a:cubicBezTo>
                    <a:pt x="0" y="435420"/>
                    <a:pt x="0" y="579476"/>
                    <a:pt x="144082" y="579476"/>
                  </a:cubicBezTo>
                  <a:lnTo>
                    <a:pt x="1277887" y="579476"/>
                  </a:lnTo>
                  <a:cubicBezTo>
                    <a:pt x="1277887" y="579476"/>
                    <a:pt x="1421956" y="579476"/>
                    <a:pt x="1421956" y="435420"/>
                  </a:cubicBezTo>
                  <a:lnTo>
                    <a:pt x="1421956" y="144082"/>
                  </a:lnTo>
                  <a:cubicBezTo>
                    <a:pt x="1421956" y="144082"/>
                    <a:pt x="1421956" y="0"/>
                    <a:pt x="1277887" y="0"/>
                  </a:cubicBezTo>
                  <a:lnTo>
                    <a:pt x="0" y="0"/>
                  </a:lnTo>
                  <a:close/>
                </a:path>
              </a:pathLst>
            </a:custGeom>
            <a:ln w="25413" cap="flat">
              <a:miter lim="100000"/>
            </a:ln>
          </p:spPr>
          <p:style>
            <a:lnRef idx="1">
              <a:srgbClr val="F5821F"/>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62" name="Shape 2472">
              <a:extLst>
                <a:ext uri="{FF2B5EF4-FFF2-40B4-BE49-F238E27FC236}">
                  <a16:creationId xmlns:a16="http://schemas.microsoft.com/office/drawing/2014/main" id="{791CC6EE-01A5-4B2A-A035-FEAF7E48F518}"/>
                </a:ext>
              </a:extLst>
            </p:cNvPr>
            <p:cNvSpPr/>
            <p:nvPr/>
          </p:nvSpPr>
          <p:spPr>
            <a:xfrm>
              <a:off x="1730490" y="1110732"/>
              <a:ext cx="2409770" cy="989978"/>
            </a:xfrm>
            <a:custGeom>
              <a:avLst/>
              <a:gdLst/>
              <a:ahLst/>
              <a:cxnLst/>
              <a:rect l="0" t="0" r="0" b="0"/>
              <a:pathLst>
                <a:path w="1584274" h="989978">
                  <a:moveTo>
                    <a:pt x="792137" y="989978"/>
                  </a:moveTo>
                  <a:cubicBezTo>
                    <a:pt x="1229627" y="989978"/>
                    <a:pt x="1584274" y="768388"/>
                    <a:pt x="1584274" y="494982"/>
                  </a:cubicBezTo>
                  <a:cubicBezTo>
                    <a:pt x="1584274" y="221615"/>
                    <a:pt x="1229627" y="0"/>
                    <a:pt x="792137" y="0"/>
                  </a:cubicBezTo>
                  <a:cubicBezTo>
                    <a:pt x="354648" y="0"/>
                    <a:pt x="0" y="221615"/>
                    <a:pt x="0" y="494982"/>
                  </a:cubicBezTo>
                  <a:cubicBezTo>
                    <a:pt x="0" y="768388"/>
                    <a:pt x="354648" y="989978"/>
                    <a:pt x="792137" y="989978"/>
                  </a:cubicBezTo>
                  <a:close/>
                </a:path>
              </a:pathLst>
            </a:custGeom>
            <a:ln w="38113" cap="flat">
              <a:miter lim="100000"/>
            </a:ln>
          </p:spPr>
          <p:style>
            <a:lnRef idx="1">
              <a:srgbClr val="C48EBF"/>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63" name="Rectangle 62">
              <a:extLst>
                <a:ext uri="{FF2B5EF4-FFF2-40B4-BE49-F238E27FC236}">
                  <a16:creationId xmlns:a16="http://schemas.microsoft.com/office/drawing/2014/main" id="{83A3DFEA-BF87-40A7-AAE3-0D155EC5A2A2}"/>
                </a:ext>
              </a:extLst>
            </p:cNvPr>
            <p:cNvSpPr/>
            <p:nvPr/>
          </p:nvSpPr>
          <p:spPr>
            <a:xfrm>
              <a:off x="2515387" y="1239907"/>
              <a:ext cx="1002602"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800" b="1" dirty="0" err="1">
                  <a:solidFill>
                    <a:srgbClr val="010101"/>
                  </a:solidFill>
                  <a:effectLst/>
                  <a:latin typeface="Times New Roman" pitchFamily="18" charset="0"/>
                  <a:ea typeface="Arial" panose="020B0604020202020204" pitchFamily="34" charset="0"/>
                  <a:cs typeface="Times New Roman" pitchFamily="18" charset="0"/>
                </a:rPr>
                <a:t>Tôn</a:t>
              </a:r>
              <a:r>
                <a:rPr lang="en-US" sz="1800" b="1" dirty="0">
                  <a:solidFill>
                    <a:srgbClr val="010101"/>
                  </a:solidFill>
                  <a:effectLst/>
                  <a:latin typeface="Times New Roman" pitchFamily="18" charset="0"/>
                  <a:ea typeface="Arial" panose="020B0604020202020204" pitchFamily="34" charset="0"/>
                  <a:cs typeface="Times New Roman" pitchFamily="18" charset="0"/>
                </a:rPr>
                <a:t> </a:t>
              </a:r>
              <a:r>
                <a:rPr lang="en-US" sz="1800" b="1" dirty="0" err="1">
                  <a:solidFill>
                    <a:srgbClr val="010101"/>
                  </a:solidFill>
                  <a:effectLst/>
                  <a:latin typeface="Times New Roman" pitchFamily="18" charset="0"/>
                  <a:ea typeface="Arial" panose="020B0604020202020204" pitchFamily="34" charset="0"/>
                  <a:cs typeface="Times New Roman" pitchFamily="18" charset="0"/>
                </a:rPr>
                <a:t>trọng</a:t>
              </a:r>
              <a:r>
                <a:rPr lang="en-US" sz="1800" b="1" dirty="0">
                  <a:solidFill>
                    <a:srgbClr val="010101"/>
                  </a:solidFill>
                  <a:effectLst/>
                  <a:latin typeface="Times New Roman" pitchFamily="18" charset="0"/>
                  <a:ea typeface="Arial" panose="020B0604020202020204" pitchFamily="34" charset="0"/>
                  <a:cs typeface="Times New Roman" pitchFamily="18" charset="0"/>
                </a:rPr>
                <a:t> </a:t>
              </a:r>
              <a:endParaRPr lang="en-US" sz="18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64" name="Rectangle 63">
              <a:extLst>
                <a:ext uri="{FF2B5EF4-FFF2-40B4-BE49-F238E27FC236}">
                  <a16:creationId xmlns:a16="http://schemas.microsoft.com/office/drawing/2014/main" id="{72D64571-0C49-4A98-901D-2998A7A9348B}"/>
                </a:ext>
              </a:extLst>
            </p:cNvPr>
            <p:cNvSpPr/>
            <p:nvPr/>
          </p:nvSpPr>
          <p:spPr>
            <a:xfrm>
              <a:off x="2489772" y="1422877"/>
              <a:ext cx="1070537"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800" b="1" dirty="0" err="1">
                  <a:solidFill>
                    <a:srgbClr val="010101"/>
                  </a:solidFill>
                  <a:effectLst/>
                  <a:latin typeface="Times New Roman" pitchFamily="18" charset="0"/>
                  <a:ea typeface="Arial" panose="020B0604020202020204" pitchFamily="34" charset="0"/>
                  <a:cs typeface="Times New Roman" pitchFamily="18" charset="0"/>
                </a:rPr>
                <a:t>bản</a:t>
              </a:r>
              <a:r>
                <a:rPr lang="en-US" sz="1800" b="1" dirty="0">
                  <a:solidFill>
                    <a:srgbClr val="010101"/>
                  </a:solidFill>
                  <a:effectLst/>
                  <a:latin typeface="Times New Roman" pitchFamily="18" charset="0"/>
                  <a:ea typeface="Arial" panose="020B0604020202020204" pitchFamily="34" charset="0"/>
                  <a:cs typeface="Times New Roman" pitchFamily="18" charset="0"/>
                </a:rPr>
                <a:t> </a:t>
              </a:r>
              <a:r>
                <a:rPr lang="en-US" sz="1800" b="1" dirty="0" err="1">
                  <a:solidFill>
                    <a:srgbClr val="010101"/>
                  </a:solidFill>
                  <a:effectLst/>
                  <a:latin typeface="Times New Roman" pitchFamily="18" charset="0"/>
                  <a:ea typeface="Arial" panose="020B0604020202020204" pitchFamily="34" charset="0"/>
                  <a:cs typeface="Times New Roman" pitchFamily="18" charset="0"/>
                </a:rPr>
                <a:t>quyền</a:t>
              </a:r>
              <a:r>
                <a:rPr lang="en-US" sz="1800" b="1" dirty="0">
                  <a:solidFill>
                    <a:srgbClr val="010101"/>
                  </a:solidFill>
                  <a:effectLst/>
                  <a:latin typeface="Times New Roman" pitchFamily="18" charset="0"/>
                  <a:ea typeface="Arial" panose="020B0604020202020204" pitchFamily="34" charset="0"/>
                  <a:cs typeface="Times New Roman" pitchFamily="18" charset="0"/>
                </a:rPr>
                <a:t> </a:t>
              </a:r>
              <a:endParaRPr lang="en-US" sz="18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65" name="Rectangle 64">
              <a:extLst>
                <a:ext uri="{FF2B5EF4-FFF2-40B4-BE49-F238E27FC236}">
                  <a16:creationId xmlns:a16="http://schemas.microsoft.com/office/drawing/2014/main" id="{A419D4C4-89E0-4366-BD12-2FAA6CC0BBC9}"/>
                </a:ext>
              </a:extLst>
            </p:cNvPr>
            <p:cNvSpPr/>
            <p:nvPr/>
          </p:nvSpPr>
          <p:spPr>
            <a:xfrm>
              <a:off x="2223245" y="1605847"/>
              <a:ext cx="1779477" cy="190611"/>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800" b="1" dirty="0" err="1">
                  <a:solidFill>
                    <a:srgbClr val="010101"/>
                  </a:solidFill>
                  <a:effectLst/>
                  <a:latin typeface="Times New Roman" pitchFamily="18" charset="0"/>
                  <a:ea typeface="Arial" panose="020B0604020202020204" pitchFamily="34" charset="0"/>
                  <a:cs typeface="Times New Roman" pitchFamily="18" charset="0"/>
                </a:rPr>
                <a:t>nội</a:t>
              </a:r>
              <a:r>
                <a:rPr lang="en-US" sz="1800" b="1" dirty="0">
                  <a:solidFill>
                    <a:srgbClr val="010101"/>
                  </a:solidFill>
                  <a:effectLst/>
                  <a:latin typeface="Times New Roman" pitchFamily="18" charset="0"/>
                  <a:ea typeface="Arial" panose="020B0604020202020204" pitchFamily="34" charset="0"/>
                  <a:cs typeface="Times New Roman" pitchFamily="18" charset="0"/>
                </a:rPr>
                <a:t> dung </a:t>
              </a:r>
              <a:r>
                <a:rPr lang="en-US" sz="1800" b="1" dirty="0" err="1">
                  <a:solidFill>
                    <a:srgbClr val="010101"/>
                  </a:solidFill>
                  <a:effectLst/>
                  <a:latin typeface="Times New Roman" pitchFamily="18" charset="0"/>
                  <a:ea typeface="Arial" panose="020B0604020202020204" pitchFamily="34" charset="0"/>
                  <a:cs typeface="Times New Roman" pitchFamily="18" charset="0"/>
                </a:rPr>
                <a:t>thông</a:t>
              </a:r>
              <a:r>
                <a:rPr lang="en-US" sz="1800" b="1" dirty="0">
                  <a:solidFill>
                    <a:srgbClr val="010101"/>
                  </a:solidFill>
                  <a:effectLst/>
                  <a:latin typeface="Times New Roman" pitchFamily="18" charset="0"/>
                  <a:ea typeface="Arial" panose="020B0604020202020204" pitchFamily="34" charset="0"/>
                  <a:cs typeface="Times New Roman" pitchFamily="18" charset="0"/>
                </a:rPr>
                <a:t> tin</a:t>
              </a:r>
              <a:endParaRPr lang="en-US" sz="18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66" name="Shape 2476">
              <a:extLst>
                <a:ext uri="{FF2B5EF4-FFF2-40B4-BE49-F238E27FC236}">
                  <a16:creationId xmlns:a16="http://schemas.microsoft.com/office/drawing/2014/main" id="{90F9C58C-6B3F-4646-97D2-86FC5AF40EC6}"/>
                </a:ext>
              </a:extLst>
            </p:cNvPr>
            <p:cNvSpPr/>
            <p:nvPr/>
          </p:nvSpPr>
          <p:spPr>
            <a:xfrm>
              <a:off x="2462220" y="1828787"/>
              <a:ext cx="114783" cy="114770"/>
            </a:xfrm>
            <a:custGeom>
              <a:avLst/>
              <a:gdLst/>
              <a:ahLst/>
              <a:cxnLst/>
              <a:rect l="0" t="0" r="0" b="0"/>
              <a:pathLst>
                <a:path w="114783" h="114770">
                  <a:moveTo>
                    <a:pt x="57391" y="0"/>
                  </a:moveTo>
                  <a:cubicBezTo>
                    <a:pt x="89078" y="0"/>
                    <a:pt x="114783" y="25692"/>
                    <a:pt x="114783" y="57379"/>
                  </a:cubicBezTo>
                  <a:cubicBezTo>
                    <a:pt x="114783" y="89091"/>
                    <a:pt x="89078" y="114770"/>
                    <a:pt x="57391" y="114770"/>
                  </a:cubicBezTo>
                  <a:cubicBezTo>
                    <a:pt x="25705" y="114770"/>
                    <a:pt x="0" y="89091"/>
                    <a:pt x="0" y="57379"/>
                  </a:cubicBezTo>
                  <a:cubicBezTo>
                    <a:pt x="0" y="25692"/>
                    <a:pt x="25705" y="0"/>
                    <a:pt x="57391" y="0"/>
                  </a:cubicBezTo>
                  <a:close/>
                </a:path>
              </a:pathLst>
            </a:custGeom>
            <a:ln w="0" cap="flat">
              <a:miter lim="127000"/>
            </a:ln>
          </p:spPr>
          <p:style>
            <a:lnRef idx="0">
              <a:srgbClr val="000000">
                <a:alpha val="0"/>
              </a:srgbClr>
            </a:lnRef>
            <a:fillRef idx="1">
              <a:srgbClr val="5BA9A8"/>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67" name="Shape 2477">
              <a:extLst>
                <a:ext uri="{FF2B5EF4-FFF2-40B4-BE49-F238E27FC236}">
                  <a16:creationId xmlns:a16="http://schemas.microsoft.com/office/drawing/2014/main" id="{0A07CC6C-E99A-49D3-9EE7-FC2A64384939}"/>
                </a:ext>
              </a:extLst>
            </p:cNvPr>
            <p:cNvSpPr/>
            <p:nvPr/>
          </p:nvSpPr>
          <p:spPr>
            <a:xfrm>
              <a:off x="2609786" y="1828787"/>
              <a:ext cx="114783" cy="114770"/>
            </a:xfrm>
            <a:custGeom>
              <a:avLst/>
              <a:gdLst/>
              <a:ahLst/>
              <a:cxnLst/>
              <a:rect l="0" t="0" r="0" b="0"/>
              <a:pathLst>
                <a:path w="114783" h="114770">
                  <a:moveTo>
                    <a:pt x="57391" y="0"/>
                  </a:moveTo>
                  <a:cubicBezTo>
                    <a:pt x="89078" y="0"/>
                    <a:pt x="114783" y="25692"/>
                    <a:pt x="114783" y="57379"/>
                  </a:cubicBezTo>
                  <a:cubicBezTo>
                    <a:pt x="114783" y="89091"/>
                    <a:pt x="89078" y="114770"/>
                    <a:pt x="57391" y="114770"/>
                  </a:cubicBezTo>
                  <a:cubicBezTo>
                    <a:pt x="25705" y="114770"/>
                    <a:pt x="0" y="89091"/>
                    <a:pt x="0" y="57379"/>
                  </a:cubicBezTo>
                  <a:cubicBezTo>
                    <a:pt x="0" y="25692"/>
                    <a:pt x="25705" y="0"/>
                    <a:pt x="57391" y="0"/>
                  </a:cubicBezTo>
                  <a:close/>
                </a:path>
              </a:pathLst>
            </a:custGeom>
            <a:ln w="0" cap="flat">
              <a:miter lim="127000"/>
            </a:ln>
          </p:spPr>
          <p:style>
            <a:lnRef idx="0">
              <a:srgbClr val="000000">
                <a:alpha val="0"/>
              </a:srgbClr>
            </a:lnRef>
            <a:fillRef idx="1">
              <a:srgbClr val="8A6A94"/>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68" name="Shape 2478">
              <a:extLst>
                <a:ext uri="{FF2B5EF4-FFF2-40B4-BE49-F238E27FC236}">
                  <a16:creationId xmlns:a16="http://schemas.microsoft.com/office/drawing/2014/main" id="{842007C5-F9A5-4235-8819-1AF386F54088}"/>
                </a:ext>
              </a:extLst>
            </p:cNvPr>
            <p:cNvSpPr/>
            <p:nvPr/>
          </p:nvSpPr>
          <p:spPr>
            <a:xfrm>
              <a:off x="2748345" y="1828787"/>
              <a:ext cx="114795" cy="114770"/>
            </a:xfrm>
            <a:custGeom>
              <a:avLst/>
              <a:gdLst/>
              <a:ahLst/>
              <a:cxnLst/>
              <a:rect l="0" t="0" r="0" b="0"/>
              <a:pathLst>
                <a:path w="114795" h="114770">
                  <a:moveTo>
                    <a:pt x="57391" y="0"/>
                  </a:moveTo>
                  <a:cubicBezTo>
                    <a:pt x="89078" y="0"/>
                    <a:pt x="114795" y="25692"/>
                    <a:pt x="114795" y="57379"/>
                  </a:cubicBezTo>
                  <a:cubicBezTo>
                    <a:pt x="114795" y="89091"/>
                    <a:pt x="89078" y="114770"/>
                    <a:pt x="57391" y="114770"/>
                  </a:cubicBezTo>
                  <a:cubicBezTo>
                    <a:pt x="25705" y="114770"/>
                    <a:pt x="0" y="89091"/>
                    <a:pt x="0" y="57379"/>
                  </a:cubicBezTo>
                  <a:cubicBezTo>
                    <a:pt x="0" y="25692"/>
                    <a:pt x="25705" y="0"/>
                    <a:pt x="57391" y="0"/>
                  </a:cubicBezTo>
                  <a:close/>
                </a:path>
              </a:pathLst>
            </a:custGeom>
            <a:ln w="0" cap="flat">
              <a:miter lim="127000"/>
            </a:ln>
          </p:spPr>
          <p:style>
            <a:lnRef idx="0">
              <a:srgbClr val="000000">
                <a:alpha val="0"/>
              </a:srgbClr>
            </a:lnRef>
            <a:fillRef idx="1">
              <a:srgbClr val="EA8736"/>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69" name="Shape 2479">
              <a:extLst>
                <a:ext uri="{FF2B5EF4-FFF2-40B4-BE49-F238E27FC236}">
                  <a16:creationId xmlns:a16="http://schemas.microsoft.com/office/drawing/2014/main" id="{4437ACB2-86C8-4133-BBFD-D2B67E9E7983}"/>
                </a:ext>
              </a:extLst>
            </p:cNvPr>
            <p:cNvSpPr/>
            <p:nvPr/>
          </p:nvSpPr>
          <p:spPr>
            <a:xfrm>
              <a:off x="2904914" y="1828787"/>
              <a:ext cx="114795" cy="114770"/>
            </a:xfrm>
            <a:custGeom>
              <a:avLst/>
              <a:gdLst/>
              <a:ahLst/>
              <a:cxnLst/>
              <a:rect l="0" t="0" r="0" b="0"/>
              <a:pathLst>
                <a:path w="114795" h="114770">
                  <a:moveTo>
                    <a:pt x="57404" y="0"/>
                  </a:moveTo>
                  <a:cubicBezTo>
                    <a:pt x="89090" y="0"/>
                    <a:pt x="114795" y="25692"/>
                    <a:pt x="114795" y="57379"/>
                  </a:cubicBezTo>
                  <a:cubicBezTo>
                    <a:pt x="114795" y="89091"/>
                    <a:pt x="89090" y="114770"/>
                    <a:pt x="57404" y="114770"/>
                  </a:cubicBezTo>
                  <a:cubicBezTo>
                    <a:pt x="25717" y="114770"/>
                    <a:pt x="0" y="89091"/>
                    <a:pt x="0" y="57379"/>
                  </a:cubicBezTo>
                  <a:cubicBezTo>
                    <a:pt x="0" y="25692"/>
                    <a:pt x="25717" y="0"/>
                    <a:pt x="57404" y="0"/>
                  </a:cubicBezTo>
                  <a:close/>
                </a:path>
              </a:pathLst>
            </a:custGeom>
            <a:ln w="0" cap="flat">
              <a:miter lim="127000"/>
            </a:ln>
          </p:spPr>
          <p:style>
            <a:lnRef idx="0">
              <a:srgbClr val="000000">
                <a:alpha val="0"/>
              </a:srgbClr>
            </a:lnRef>
            <a:fillRef idx="1">
              <a:srgbClr val="4BAB63"/>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0" name="Shape 2480">
              <a:extLst>
                <a:ext uri="{FF2B5EF4-FFF2-40B4-BE49-F238E27FC236}">
                  <a16:creationId xmlns:a16="http://schemas.microsoft.com/office/drawing/2014/main" id="{B276E329-7425-4967-A5C1-7AADCED144A8}"/>
                </a:ext>
              </a:extLst>
            </p:cNvPr>
            <p:cNvSpPr/>
            <p:nvPr/>
          </p:nvSpPr>
          <p:spPr>
            <a:xfrm>
              <a:off x="3052488" y="1828787"/>
              <a:ext cx="114795" cy="114770"/>
            </a:xfrm>
            <a:custGeom>
              <a:avLst/>
              <a:gdLst/>
              <a:ahLst/>
              <a:cxnLst/>
              <a:rect l="0" t="0" r="0" b="0"/>
              <a:pathLst>
                <a:path w="114795" h="114770">
                  <a:moveTo>
                    <a:pt x="57391" y="0"/>
                  </a:moveTo>
                  <a:cubicBezTo>
                    <a:pt x="89078" y="0"/>
                    <a:pt x="114795" y="25692"/>
                    <a:pt x="114795" y="57379"/>
                  </a:cubicBezTo>
                  <a:cubicBezTo>
                    <a:pt x="114795" y="89091"/>
                    <a:pt x="89078" y="114770"/>
                    <a:pt x="57391" y="114770"/>
                  </a:cubicBezTo>
                  <a:cubicBezTo>
                    <a:pt x="25718" y="114770"/>
                    <a:pt x="0" y="89091"/>
                    <a:pt x="0" y="57379"/>
                  </a:cubicBezTo>
                  <a:cubicBezTo>
                    <a:pt x="0" y="25692"/>
                    <a:pt x="25718" y="0"/>
                    <a:pt x="57391" y="0"/>
                  </a:cubicBezTo>
                  <a:close/>
                </a:path>
              </a:pathLst>
            </a:custGeom>
            <a:ln w="0" cap="flat">
              <a:miter lim="127000"/>
            </a:ln>
          </p:spPr>
          <p:style>
            <a:lnRef idx="0">
              <a:srgbClr val="000000">
                <a:alpha val="0"/>
              </a:srgbClr>
            </a:lnRef>
            <a:fillRef idx="1">
              <a:srgbClr val="DDAA35"/>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1" name="Shape 2481">
              <a:extLst>
                <a:ext uri="{FF2B5EF4-FFF2-40B4-BE49-F238E27FC236}">
                  <a16:creationId xmlns:a16="http://schemas.microsoft.com/office/drawing/2014/main" id="{44ACB817-88BC-4C20-B952-75EB67D15FCD}"/>
                </a:ext>
              </a:extLst>
            </p:cNvPr>
            <p:cNvSpPr/>
            <p:nvPr/>
          </p:nvSpPr>
          <p:spPr>
            <a:xfrm>
              <a:off x="3191052" y="1828787"/>
              <a:ext cx="114795" cy="114770"/>
            </a:xfrm>
            <a:custGeom>
              <a:avLst/>
              <a:gdLst/>
              <a:ahLst/>
              <a:cxnLst/>
              <a:rect l="0" t="0" r="0" b="0"/>
              <a:pathLst>
                <a:path w="114795" h="114770">
                  <a:moveTo>
                    <a:pt x="57391" y="0"/>
                  </a:moveTo>
                  <a:cubicBezTo>
                    <a:pt x="89078" y="0"/>
                    <a:pt x="114795" y="25692"/>
                    <a:pt x="114795" y="57379"/>
                  </a:cubicBezTo>
                  <a:cubicBezTo>
                    <a:pt x="114795" y="89091"/>
                    <a:pt x="89078" y="114770"/>
                    <a:pt x="57391" y="114770"/>
                  </a:cubicBezTo>
                  <a:cubicBezTo>
                    <a:pt x="25705" y="114770"/>
                    <a:pt x="0" y="89091"/>
                    <a:pt x="0" y="57379"/>
                  </a:cubicBezTo>
                  <a:cubicBezTo>
                    <a:pt x="0" y="25692"/>
                    <a:pt x="25705" y="0"/>
                    <a:pt x="57391" y="0"/>
                  </a:cubicBezTo>
                  <a:close/>
                </a:path>
              </a:pathLst>
            </a:custGeom>
            <a:ln w="0" cap="flat">
              <a:miter lim="127000"/>
            </a:ln>
          </p:spPr>
          <p:style>
            <a:lnRef idx="0">
              <a:srgbClr val="000000">
                <a:alpha val="0"/>
              </a:srgbClr>
            </a:lnRef>
            <a:fillRef idx="1">
              <a:srgbClr val="E14954"/>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2" name="Shape 2482">
              <a:extLst>
                <a:ext uri="{FF2B5EF4-FFF2-40B4-BE49-F238E27FC236}">
                  <a16:creationId xmlns:a16="http://schemas.microsoft.com/office/drawing/2014/main" id="{5BA2B289-329E-4095-A177-17456B128B50}"/>
                </a:ext>
              </a:extLst>
            </p:cNvPr>
            <p:cNvSpPr/>
            <p:nvPr/>
          </p:nvSpPr>
          <p:spPr>
            <a:xfrm>
              <a:off x="520508" y="568874"/>
              <a:ext cx="419608" cy="324968"/>
            </a:xfrm>
            <a:custGeom>
              <a:avLst/>
              <a:gdLst/>
              <a:ahLst/>
              <a:cxnLst/>
              <a:rect l="0" t="0" r="0" b="0"/>
              <a:pathLst>
                <a:path w="419608" h="324968">
                  <a:moveTo>
                    <a:pt x="0" y="0"/>
                  </a:moveTo>
                  <a:lnTo>
                    <a:pt x="279844" y="0"/>
                  </a:lnTo>
                  <a:cubicBezTo>
                    <a:pt x="419608" y="0"/>
                    <a:pt x="419608" y="139764"/>
                    <a:pt x="419608" y="139764"/>
                  </a:cubicBezTo>
                  <a:lnTo>
                    <a:pt x="419608" y="185191"/>
                  </a:lnTo>
                  <a:cubicBezTo>
                    <a:pt x="419608" y="324968"/>
                    <a:pt x="279844" y="324968"/>
                    <a:pt x="279844" y="324968"/>
                  </a:cubicBezTo>
                  <a:lnTo>
                    <a:pt x="139763" y="324968"/>
                  </a:lnTo>
                  <a:cubicBezTo>
                    <a:pt x="0" y="324968"/>
                    <a:pt x="0" y="185191"/>
                    <a:pt x="0" y="185191"/>
                  </a:cubicBezTo>
                  <a:lnTo>
                    <a:pt x="0" y="0"/>
                  </a:lnTo>
                  <a:close/>
                </a:path>
              </a:pathLst>
            </a:custGeom>
            <a:ln w="0" cap="flat">
              <a:miter lim="127000"/>
            </a:ln>
          </p:spPr>
          <p:style>
            <a:lnRef idx="0">
              <a:srgbClr val="000000">
                <a:alpha val="0"/>
              </a:srgbClr>
            </a:lnRef>
            <a:fillRef idx="1">
              <a:srgbClr val="00AD71"/>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3" name="Shape 2483">
              <a:extLst>
                <a:ext uri="{FF2B5EF4-FFF2-40B4-BE49-F238E27FC236}">
                  <a16:creationId xmlns:a16="http://schemas.microsoft.com/office/drawing/2014/main" id="{0BAFBBD8-BFCE-4B05-BCD8-287F47512ECD}"/>
                </a:ext>
              </a:extLst>
            </p:cNvPr>
            <p:cNvSpPr/>
            <p:nvPr/>
          </p:nvSpPr>
          <p:spPr>
            <a:xfrm>
              <a:off x="4631938" y="589796"/>
              <a:ext cx="419608" cy="324968"/>
            </a:xfrm>
            <a:custGeom>
              <a:avLst/>
              <a:gdLst/>
              <a:ahLst/>
              <a:cxnLst/>
              <a:rect l="0" t="0" r="0" b="0"/>
              <a:pathLst>
                <a:path w="419608" h="324968">
                  <a:moveTo>
                    <a:pt x="139764" y="0"/>
                  </a:moveTo>
                  <a:lnTo>
                    <a:pt x="419608" y="0"/>
                  </a:lnTo>
                  <a:lnTo>
                    <a:pt x="419608" y="185191"/>
                  </a:lnTo>
                  <a:cubicBezTo>
                    <a:pt x="419608" y="185191"/>
                    <a:pt x="419608" y="324968"/>
                    <a:pt x="279845" y="324968"/>
                  </a:cubicBezTo>
                  <a:lnTo>
                    <a:pt x="139764" y="324968"/>
                  </a:lnTo>
                  <a:cubicBezTo>
                    <a:pt x="139764" y="324968"/>
                    <a:pt x="0" y="324968"/>
                    <a:pt x="0" y="185191"/>
                  </a:cubicBezTo>
                  <a:lnTo>
                    <a:pt x="0" y="139764"/>
                  </a:lnTo>
                  <a:cubicBezTo>
                    <a:pt x="0" y="139764"/>
                    <a:pt x="0" y="0"/>
                    <a:pt x="139764" y="0"/>
                  </a:cubicBezTo>
                  <a:close/>
                </a:path>
              </a:pathLst>
            </a:custGeom>
            <a:ln w="0" cap="flat">
              <a:miter lim="127000"/>
            </a:ln>
          </p:spPr>
          <p:style>
            <a:lnRef idx="0">
              <a:srgbClr val="000000">
                <a:alpha val="0"/>
              </a:srgbClr>
            </a:lnRef>
            <a:fillRef idx="1">
              <a:srgbClr val="F5821F"/>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4" name="Shape 2484">
              <a:extLst>
                <a:ext uri="{FF2B5EF4-FFF2-40B4-BE49-F238E27FC236}">
                  <a16:creationId xmlns:a16="http://schemas.microsoft.com/office/drawing/2014/main" id="{630D9897-141E-4A93-BE9B-66F3F0185D66}"/>
                </a:ext>
              </a:extLst>
            </p:cNvPr>
            <p:cNvSpPr/>
            <p:nvPr/>
          </p:nvSpPr>
          <p:spPr>
            <a:xfrm>
              <a:off x="711826" y="707861"/>
              <a:ext cx="12700" cy="793839"/>
            </a:xfrm>
            <a:custGeom>
              <a:avLst/>
              <a:gdLst/>
              <a:ahLst/>
              <a:cxnLst/>
              <a:rect l="0" t="0" r="0" b="0"/>
              <a:pathLst>
                <a:path w="12700" h="793839">
                  <a:moveTo>
                    <a:pt x="12700" y="0"/>
                  </a:moveTo>
                  <a:lnTo>
                    <a:pt x="0" y="793839"/>
                  </a:lnTo>
                </a:path>
              </a:pathLst>
            </a:custGeom>
            <a:ln w="25413" cap="rnd">
              <a:custDash>
                <a:ds d="1" sp="379800"/>
              </a:custDash>
              <a:round/>
            </a:ln>
          </p:spPr>
          <p:style>
            <a:lnRef idx="1">
              <a:srgbClr val="00AD71"/>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5" name="Shape 2485">
              <a:extLst>
                <a:ext uri="{FF2B5EF4-FFF2-40B4-BE49-F238E27FC236}">
                  <a16:creationId xmlns:a16="http://schemas.microsoft.com/office/drawing/2014/main" id="{F70DF16E-F54B-4503-A1C8-43565A93DFC4}"/>
                </a:ext>
              </a:extLst>
            </p:cNvPr>
            <p:cNvSpPr/>
            <p:nvPr/>
          </p:nvSpPr>
          <p:spPr>
            <a:xfrm>
              <a:off x="715425" y="1535110"/>
              <a:ext cx="1332840" cy="0"/>
            </a:xfrm>
            <a:custGeom>
              <a:avLst/>
              <a:gdLst/>
              <a:ahLst/>
              <a:cxnLst/>
              <a:rect l="0" t="0" r="0" b="0"/>
              <a:pathLst>
                <a:path w="1332840">
                  <a:moveTo>
                    <a:pt x="0" y="0"/>
                  </a:moveTo>
                  <a:lnTo>
                    <a:pt x="1332840" y="0"/>
                  </a:lnTo>
                </a:path>
              </a:pathLst>
            </a:custGeom>
            <a:ln w="25413" cap="rnd">
              <a:custDash>
                <a:ds d="1" sp="407700"/>
              </a:custDash>
              <a:round/>
            </a:ln>
          </p:spPr>
          <p:style>
            <a:lnRef idx="1">
              <a:srgbClr val="00AD71"/>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6" name="Shape 2486">
              <a:extLst>
                <a:ext uri="{FF2B5EF4-FFF2-40B4-BE49-F238E27FC236}">
                  <a16:creationId xmlns:a16="http://schemas.microsoft.com/office/drawing/2014/main" id="{F12B4A65-AE19-41D6-B02D-079B0FBB6597}"/>
                </a:ext>
              </a:extLst>
            </p:cNvPr>
            <p:cNvSpPr/>
            <p:nvPr/>
          </p:nvSpPr>
          <p:spPr>
            <a:xfrm>
              <a:off x="724526" y="659624"/>
              <a:ext cx="0" cy="0"/>
            </a:xfrm>
            <a:custGeom>
              <a:avLst/>
              <a:gdLst/>
              <a:ahLst/>
              <a:cxnLst/>
              <a:rect l="0" t="0" r="0" b="0"/>
              <a:pathLst>
                <a:path>
                  <a:moveTo>
                    <a:pt x="0" y="0"/>
                  </a:moveTo>
                  <a:lnTo>
                    <a:pt x="0" y="0"/>
                  </a:lnTo>
                </a:path>
              </a:pathLst>
            </a:custGeom>
            <a:ln w="25413" cap="rnd">
              <a:round/>
            </a:ln>
          </p:spPr>
          <p:style>
            <a:lnRef idx="1">
              <a:srgbClr val="00AD71"/>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7" name="Shape 2487">
              <a:extLst>
                <a:ext uri="{FF2B5EF4-FFF2-40B4-BE49-F238E27FC236}">
                  <a16:creationId xmlns:a16="http://schemas.microsoft.com/office/drawing/2014/main" id="{61709495-4FD4-41E2-9EF1-C2B03B0231AF}"/>
                </a:ext>
              </a:extLst>
            </p:cNvPr>
            <p:cNvSpPr/>
            <p:nvPr/>
          </p:nvSpPr>
          <p:spPr>
            <a:xfrm>
              <a:off x="1841504" y="1525803"/>
              <a:ext cx="0" cy="0"/>
            </a:xfrm>
            <a:custGeom>
              <a:avLst/>
              <a:gdLst/>
              <a:ahLst/>
              <a:cxnLst/>
              <a:rect l="0" t="0" r="0" b="0"/>
              <a:pathLst>
                <a:path>
                  <a:moveTo>
                    <a:pt x="0" y="0"/>
                  </a:moveTo>
                  <a:lnTo>
                    <a:pt x="0" y="0"/>
                  </a:lnTo>
                </a:path>
              </a:pathLst>
            </a:custGeom>
            <a:ln w="25413" cap="rnd">
              <a:round/>
            </a:ln>
          </p:spPr>
          <p:style>
            <a:lnRef idx="1">
              <a:srgbClr val="00AD71"/>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8" name="Shape 2488">
              <a:extLst>
                <a:ext uri="{FF2B5EF4-FFF2-40B4-BE49-F238E27FC236}">
                  <a16:creationId xmlns:a16="http://schemas.microsoft.com/office/drawing/2014/main" id="{70AAC576-B286-40A2-8241-8BA1888F6276}"/>
                </a:ext>
              </a:extLst>
            </p:cNvPr>
            <p:cNvSpPr/>
            <p:nvPr/>
          </p:nvSpPr>
          <p:spPr>
            <a:xfrm>
              <a:off x="4899368" y="886648"/>
              <a:ext cx="0" cy="636245"/>
            </a:xfrm>
            <a:custGeom>
              <a:avLst/>
              <a:gdLst/>
              <a:ahLst/>
              <a:cxnLst/>
              <a:rect l="0" t="0" r="0" b="0"/>
              <a:pathLst>
                <a:path h="636245">
                  <a:moveTo>
                    <a:pt x="0" y="0"/>
                  </a:moveTo>
                  <a:lnTo>
                    <a:pt x="0" y="636245"/>
                  </a:lnTo>
                </a:path>
              </a:pathLst>
            </a:custGeom>
            <a:ln w="25413" cap="rnd">
              <a:custDash>
                <a:ds d="1" sp="424000"/>
              </a:custDash>
              <a:round/>
            </a:ln>
          </p:spPr>
          <p:style>
            <a:lnRef idx="1">
              <a:srgbClr val="F5821F"/>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79" name="Shape 2489">
              <a:extLst>
                <a:ext uri="{FF2B5EF4-FFF2-40B4-BE49-F238E27FC236}">
                  <a16:creationId xmlns:a16="http://schemas.microsoft.com/office/drawing/2014/main" id="{37A153AA-AF52-4CDB-A5A5-0C9555E507AC}"/>
                </a:ext>
              </a:extLst>
            </p:cNvPr>
            <p:cNvSpPr/>
            <p:nvPr/>
          </p:nvSpPr>
          <p:spPr>
            <a:xfrm>
              <a:off x="3648825" y="1549826"/>
              <a:ext cx="1202411" cy="0"/>
            </a:xfrm>
            <a:custGeom>
              <a:avLst/>
              <a:gdLst/>
              <a:ahLst/>
              <a:cxnLst/>
              <a:rect l="0" t="0" r="0" b="0"/>
              <a:pathLst>
                <a:path w="1202411">
                  <a:moveTo>
                    <a:pt x="1202411" y="0"/>
                  </a:moveTo>
                  <a:lnTo>
                    <a:pt x="0" y="0"/>
                  </a:lnTo>
                </a:path>
              </a:pathLst>
            </a:custGeom>
            <a:ln w="25413" cap="rnd">
              <a:custDash>
                <a:ds d="1" sp="392200"/>
              </a:custDash>
              <a:round/>
            </a:ln>
          </p:spPr>
          <p:style>
            <a:lnRef idx="1">
              <a:srgbClr val="F5821F"/>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0" name="Shape 2490">
              <a:extLst>
                <a:ext uri="{FF2B5EF4-FFF2-40B4-BE49-F238E27FC236}">
                  <a16:creationId xmlns:a16="http://schemas.microsoft.com/office/drawing/2014/main" id="{DD158513-A4C7-4217-ABFF-BE8D2FE49614}"/>
                </a:ext>
              </a:extLst>
            </p:cNvPr>
            <p:cNvSpPr/>
            <p:nvPr/>
          </p:nvSpPr>
          <p:spPr>
            <a:xfrm>
              <a:off x="4899368" y="832801"/>
              <a:ext cx="0" cy="0"/>
            </a:xfrm>
            <a:custGeom>
              <a:avLst/>
              <a:gdLst/>
              <a:ahLst/>
              <a:cxnLst/>
              <a:rect l="0" t="0" r="0" b="0"/>
              <a:pathLst>
                <a:path>
                  <a:moveTo>
                    <a:pt x="0" y="0"/>
                  </a:moveTo>
                  <a:lnTo>
                    <a:pt x="0" y="0"/>
                  </a:lnTo>
                </a:path>
              </a:pathLst>
            </a:custGeom>
            <a:ln w="25413" cap="rnd">
              <a:round/>
            </a:ln>
          </p:spPr>
          <p:style>
            <a:lnRef idx="1">
              <a:srgbClr val="F5821F"/>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1" name="Shape 2491">
              <a:extLst>
                <a:ext uri="{FF2B5EF4-FFF2-40B4-BE49-F238E27FC236}">
                  <a16:creationId xmlns:a16="http://schemas.microsoft.com/office/drawing/2014/main" id="{3804EBDB-079B-4656-A7B2-04CF8CE64564}"/>
                </a:ext>
              </a:extLst>
            </p:cNvPr>
            <p:cNvSpPr/>
            <p:nvPr/>
          </p:nvSpPr>
          <p:spPr>
            <a:xfrm>
              <a:off x="4899368" y="1549831"/>
              <a:ext cx="0" cy="0"/>
            </a:xfrm>
            <a:custGeom>
              <a:avLst/>
              <a:gdLst/>
              <a:ahLst/>
              <a:cxnLst/>
              <a:rect l="0" t="0" r="0" b="0"/>
              <a:pathLst>
                <a:path>
                  <a:moveTo>
                    <a:pt x="0" y="0"/>
                  </a:moveTo>
                  <a:lnTo>
                    <a:pt x="0" y="0"/>
                  </a:lnTo>
                </a:path>
              </a:pathLst>
            </a:custGeom>
            <a:ln w="25413" cap="rnd">
              <a:round/>
            </a:ln>
          </p:spPr>
          <p:style>
            <a:lnRef idx="1">
              <a:srgbClr val="F5821F"/>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2" name="Shape 2493">
              <a:extLst>
                <a:ext uri="{FF2B5EF4-FFF2-40B4-BE49-F238E27FC236}">
                  <a16:creationId xmlns:a16="http://schemas.microsoft.com/office/drawing/2014/main" id="{F06590E4-B4D5-4EE3-9584-E531B064EE2B}"/>
                </a:ext>
              </a:extLst>
            </p:cNvPr>
            <p:cNvSpPr/>
            <p:nvPr/>
          </p:nvSpPr>
          <p:spPr>
            <a:xfrm>
              <a:off x="2133257" y="36685"/>
              <a:ext cx="1431824" cy="562877"/>
            </a:xfrm>
            <a:custGeom>
              <a:avLst/>
              <a:gdLst/>
              <a:ahLst/>
              <a:cxnLst/>
              <a:rect l="0" t="0" r="0" b="0"/>
              <a:pathLst>
                <a:path w="1431824" h="562877">
                  <a:moveTo>
                    <a:pt x="0" y="0"/>
                  </a:moveTo>
                  <a:lnTo>
                    <a:pt x="0" y="418795"/>
                  </a:lnTo>
                  <a:cubicBezTo>
                    <a:pt x="0" y="418795"/>
                    <a:pt x="0" y="562877"/>
                    <a:pt x="144082" y="562877"/>
                  </a:cubicBezTo>
                  <a:lnTo>
                    <a:pt x="1287742" y="562877"/>
                  </a:lnTo>
                  <a:cubicBezTo>
                    <a:pt x="1287742" y="562877"/>
                    <a:pt x="1431824" y="562877"/>
                    <a:pt x="1431824" y="418795"/>
                  </a:cubicBezTo>
                  <a:lnTo>
                    <a:pt x="1431824" y="144069"/>
                  </a:lnTo>
                  <a:cubicBezTo>
                    <a:pt x="1431824" y="144069"/>
                    <a:pt x="1431824" y="0"/>
                    <a:pt x="1287742" y="0"/>
                  </a:cubicBezTo>
                  <a:lnTo>
                    <a:pt x="0" y="0"/>
                  </a:lnTo>
                  <a:close/>
                </a:path>
              </a:pathLst>
            </a:custGeom>
            <a:ln w="25413" cap="flat">
              <a:miter lim="100000"/>
            </a:ln>
          </p:spPr>
          <p:style>
            <a:lnRef idx="1">
              <a:srgbClr val="2BABE2"/>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3" name="Shape 2494">
              <a:extLst>
                <a:ext uri="{FF2B5EF4-FFF2-40B4-BE49-F238E27FC236}">
                  <a16:creationId xmlns:a16="http://schemas.microsoft.com/office/drawing/2014/main" id="{1A87B14A-6F88-4A54-98C9-9B2319F48816}"/>
                </a:ext>
              </a:extLst>
            </p:cNvPr>
            <p:cNvSpPr/>
            <p:nvPr/>
          </p:nvSpPr>
          <p:spPr>
            <a:xfrm>
              <a:off x="2653765" y="605560"/>
              <a:ext cx="419608" cy="324955"/>
            </a:xfrm>
            <a:custGeom>
              <a:avLst/>
              <a:gdLst/>
              <a:ahLst/>
              <a:cxnLst/>
              <a:rect l="0" t="0" r="0" b="0"/>
              <a:pathLst>
                <a:path w="419608" h="324955">
                  <a:moveTo>
                    <a:pt x="0" y="0"/>
                  </a:moveTo>
                  <a:lnTo>
                    <a:pt x="279845" y="0"/>
                  </a:lnTo>
                  <a:cubicBezTo>
                    <a:pt x="419608" y="0"/>
                    <a:pt x="419608" y="139764"/>
                    <a:pt x="419608" y="139764"/>
                  </a:cubicBezTo>
                  <a:lnTo>
                    <a:pt x="419608" y="185191"/>
                  </a:lnTo>
                  <a:cubicBezTo>
                    <a:pt x="419608" y="324955"/>
                    <a:pt x="279845" y="324955"/>
                    <a:pt x="279845" y="324955"/>
                  </a:cubicBezTo>
                  <a:lnTo>
                    <a:pt x="139764" y="324955"/>
                  </a:lnTo>
                  <a:cubicBezTo>
                    <a:pt x="0" y="324955"/>
                    <a:pt x="0" y="185191"/>
                    <a:pt x="0" y="185191"/>
                  </a:cubicBezTo>
                  <a:lnTo>
                    <a:pt x="0" y="0"/>
                  </a:lnTo>
                  <a:close/>
                </a:path>
              </a:pathLst>
            </a:custGeom>
            <a:ln w="0" cap="flat">
              <a:miter lim="100000"/>
            </a:ln>
          </p:spPr>
          <p:style>
            <a:lnRef idx="0">
              <a:srgbClr val="000000">
                <a:alpha val="0"/>
              </a:srgbClr>
            </a:lnRef>
            <a:fillRef idx="1">
              <a:srgbClr val="2BABE2"/>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4" name="Shape 2495">
              <a:extLst>
                <a:ext uri="{FF2B5EF4-FFF2-40B4-BE49-F238E27FC236}">
                  <a16:creationId xmlns:a16="http://schemas.microsoft.com/office/drawing/2014/main" id="{C2FCC7FE-9CFF-4D12-ADD4-54962B0A797B}"/>
                </a:ext>
              </a:extLst>
            </p:cNvPr>
            <p:cNvSpPr/>
            <p:nvPr/>
          </p:nvSpPr>
          <p:spPr>
            <a:xfrm>
              <a:off x="2848342" y="936703"/>
              <a:ext cx="6185" cy="176149"/>
            </a:xfrm>
            <a:custGeom>
              <a:avLst/>
              <a:gdLst/>
              <a:ahLst/>
              <a:cxnLst/>
              <a:rect l="0" t="0" r="0" b="0"/>
              <a:pathLst>
                <a:path w="6185" h="176149">
                  <a:moveTo>
                    <a:pt x="6185" y="0"/>
                  </a:moveTo>
                  <a:lnTo>
                    <a:pt x="0" y="176149"/>
                  </a:lnTo>
                </a:path>
              </a:pathLst>
            </a:custGeom>
            <a:ln w="25413" cap="rnd">
              <a:custDash>
                <a:ds d="1" sp="390500"/>
              </a:custDash>
              <a:round/>
            </a:ln>
          </p:spPr>
          <p:style>
            <a:lnRef idx="1">
              <a:srgbClr val="2BABE2"/>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5" name="Shape 2496">
              <a:extLst>
                <a:ext uri="{FF2B5EF4-FFF2-40B4-BE49-F238E27FC236}">
                  <a16:creationId xmlns:a16="http://schemas.microsoft.com/office/drawing/2014/main" id="{AA44A3D3-FC55-4F55-92AC-23BC0C4BD5C5}"/>
                </a:ext>
              </a:extLst>
            </p:cNvPr>
            <p:cNvSpPr/>
            <p:nvPr/>
          </p:nvSpPr>
          <p:spPr>
            <a:xfrm>
              <a:off x="2857777" y="696309"/>
              <a:ext cx="0" cy="0"/>
            </a:xfrm>
            <a:custGeom>
              <a:avLst/>
              <a:gdLst/>
              <a:ahLst/>
              <a:cxnLst/>
              <a:rect l="0" t="0" r="0" b="0"/>
              <a:pathLst>
                <a:path>
                  <a:moveTo>
                    <a:pt x="0" y="0"/>
                  </a:moveTo>
                  <a:lnTo>
                    <a:pt x="0" y="0"/>
                  </a:lnTo>
                </a:path>
              </a:pathLst>
            </a:custGeom>
            <a:ln w="25413" cap="rnd">
              <a:round/>
            </a:ln>
          </p:spPr>
          <p:style>
            <a:lnRef idx="1">
              <a:srgbClr val="00AD71"/>
            </a:lnRef>
            <a:fillRef idx="0">
              <a:srgbClr val="000000">
                <a:alpha val="0"/>
              </a:srgbClr>
            </a:fillRef>
            <a:effectRef idx="0">
              <a:scrgbClr r="0" g="0" b="0"/>
            </a:effectRef>
            <a:fontRef idx="none"/>
          </p:style>
          <p:txBody>
            <a:bodyPr/>
            <a:lstStyle/>
            <a:p>
              <a:endParaRPr lang="en-US" sz="1600" dirty="0">
                <a:latin typeface="Times New Roman" pitchFamily="18" charset="0"/>
                <a:cs typeface="Times New Roman" pitchFamily="18" charset="0"/>
              </a:endParaRPr>
            </a:p>
          </p:txBody>
        </p:sp>
        <p:sp>
          <p:nvSpPr>
            <p:cNvPr id="86" name="Rectangle 85">
              <a:extLst>
                <a:ext uri="{FF2B5EF4-FFF2-40B4-BE49-F238E27FC236}">
                  <a16:creationId xmlns:a16="http://schemas.microsoft.com/office/drawing/2014/main" id="{5582D830-ACF9-4104-8C1D-9D68CCFA20B8}"/>
                </a:ext>
              </a:extLst>
            </p:cNvPr>
            <p:cNvSpPr/>
            <p:nvPr/>
          </p:nvSpPr>
          <p:spPr>
            <a:xfrm>
              <a:off x="284202" y="132992"/>
              <a:ext cx="1154290"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2000" b="1" i="1" dirty="0" err="1">
                  <a:solidFill>
                    <a:srgbClr val="010101"/>
                  </a:solidFill>
                  <a:effectLst/>
                  <a:latin typeface="Times New Roman" pitchFamily="18" charset="0"/>
                  <a:ea typeface="Arial" panose="020B0604020202020204" pitchFamily="34" charset="0"/>
                  <a:cs typeface="Times New Roman" pitchFamily="18" charset="0"/>
                </a:rPr>
                <a:t>Chỉ</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r>
                <a:rPr lang="en-US" sz="1800" b="1" i="1" dirty="0" err="1">
                  <a:solidFill>
                    <a:srgbClr val="010101"/>
                  </a:solidFill>
                  <a:effectLst/>
                  <a:latin typeface="Times New Roman" pitchFamily="18" charset="0"/>
                  <a:ea typeface="Arial" panose="020B0604020202020204" pitchFamily="34" charset="0"/>
                  <a:cs typeface="Times New Roman" pitchFamily="18" charset="0"/>
                </a:rPr>
                <a:t>sử</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r>
                <a:rPr lang="en-US" sz="1800" b="1" i="1" dirty="0" err="1">
                  <a:solidFill>
                    <a:srgbClr val="010101"/>
                  </a:solidFill>
                  <a:effectLst/>
                  <a:latin typeface="Times New Roman" pitchFamily="18" charset="0"/>
                  <a:ea typeface="Arial" panose="020B0604020202020204" pitchFamily="34" charset="0"/>
                  <a:cs typeface="Times New Roman" pitchFamily="18" charset="0"/>
                </a:rPr>
                <a:t>dụng</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endParaRPr lang="en-US" sz="18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87" name="Rectangle 86">
              <a:extLst>
                <a:ext uri="{FF2B5EF4-FFF2-40B4-BE49-F238E27FC236}">
                  <a16:creationId xmlns:a16="http://schemas.microsoft.com/office/drawing/2014/main" id="{C4791B23-5A1D-423A-9CFC-DE6A1F9FBD41}"/>
                </a:ext>
              </a:extLst>
            </p:cNvPr>
            <p:cNvSpPr/>
            <p:nvPr/>
          </p:nvSpPr>
          <p:spPr>
            <a:xfrm>
              <a:off x="233885" y="315961"/>
              <a:ext cx="1288133"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800" b="1" i="1" dirty="0" err="1">
                  <a:solidFill>
                    <a:srgbClr val="010101"/>
                  </a:solidFill>
                  <a:effectLst/>
                  <a:latin typeface="Times New Roman" pitchFamily="18" charset="0"/>
                  <a:ea typeface="Arial" panose="020B0604020202020204" pitchFamily="34" charset="0"/>
                  <a:cs typeface="Times New Roman" pitchFamily="18" charset="0"/>
                </a:rPr>
                <a:t>khi</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r>
                <a:rPr lang="en-US" sz="1800" b="1" i="1" dirty="0" err="1">
                  <a:solidFill>
                    <a:srgbClr val="010101"/>
                  </a:solidFill>
                  <a:effectLst/>
                  <a:latin typeface="Times New Roman" pitchFamily="18" charset="0"/>
                  <a:ea typeface="Arial" panose="020B0604020202020204" pitchFamily="34" charset="0"/>
                  <a:cs typeface="Times New Roman" pitchFamily="18" charset="0"/>
                </a:rPr>
                <a:t>được</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r>
                <a:rPr lang="en-US" sz="1800" b="1" i="1" dirty="0" err="1">
                  <a:solidFill>
                    <a:srgbClr val="010101"/>
                  </a:solidFill>
                  <a:effectLst/>
                  <a:latin typeface="Times New Roman" pitchFamily="18" charset="0"/>
                  <a:ea typeface="Arial" panose="020B0604020202020204" pitchFamily="34" charset="0"/>
                  <a:cs typeface="Times New Roman" pitchFamily="18" charset="0"/>
                </a:rPr>
                <a:t>phép</a:t>
              </a:r>
              <a:endParaRPr lang="en-US" sz="18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88" name="Rectangle 87">
              <a:extLst>
                <a:ext uri="{FF2B5EF4-FFF2-40B4-BE49-F238E27FC236}">
                  <a16:creationId xmlns:a16="http://schemas.microsoft.com/office/drawing/2014/main" id="{769D1F8D-7BB2-45D6-97C1-39D646E31003}"/>
                </a:ext>
              </a:extLst>
            </p:cNvPr>
            <p:cNvSpPr/>
            <p:nvPr/>
          </p:nvSpPr>
          <p:spPr>
            <a:xfrm>
              <a:off x="4469944" y="138481"/>
              <a:ext cx="1014364"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2000" b="1" i="1" dirty="0" err="1">
                  <a:solidFill>
                    <a:srgbClr val="010101"/>
                  </a:solidFill>
                  <a:effectLst/>
                  <a:latin typeface="Times New Roman" pitchFamily="18" charset="0"/>
                  <a:ea typeface="Arial" panose="020B0604020202020204" pitchFamily="34" charset="0"/>
                  <a:cs typeface="Times New Roman" pitchFamily="18" charset="0"/>
                </a:rPr>
                <a:t>Diễn</a:t>
              </a:r>
              <a:r>
                <a:rPr lang="en-US" sz="2000" b="1" i="1" dirty="0">
                  <a:solidFill>
                    <a:srgbClr val="010101"/>
                  </a:solidFill>
                  <a:effectLst/>
                  <a:latin typeface="Times New Roman" pitchFamily="18" charset="0"/>
                  <a:ea typeface="Arial" panose="020B0604020202020204" pitchFamily="34" charset="0"/>
                  <a:cs typeface="Times New Roman" pitchFamily="18" charset="0"/>
                </a:rPr>
                <a:t> </a:t>
              </a:r>
              <a:r>
                <a:rPr lang="en-US" sz="2000" b="1" i="1" dirty="0" err="1">
                  <a:solidFill>
                    <a:srgbClr val="010101"/>
                  </a:solidFill>
                  <a:effectLst/>
                  <a:latin typeface="Times New Roman" pitchFamily="18" charset="0"/>
                  <a:ea typeface="Arial" panose="020B0604020202020204" pitchFamily="34" charset="0"/>
                  <a:cs typeface="Times New Roman" pitchFamily="18" charset="0"/>
                </a:rPr>
                <a:t>đạt</a:t>
              </a:r>
              <a:r>
                <a:rPr lang="en-US" sz="2000" b="1" i="1" dirty="0">
                  <a:solidFill>
                    <a:srgbClr val="010101"/>
                  </a:solidFill>
                  <a:effectLst/>
                  <a:latin typeface="Times New Roman" pitchFamily="18" charset="0"/>
                  <a:ea typeface="Arial" panose="020B0604020202020204" pitchFamily="34" charset="0"/>
                  <a:cs typeface="Times New Roman" pitchFamily="18" charset="0"/>
                </a:rPr>
                <a:t> </a:t>
              </a:r>
              <a:r>
                <a:rPr lang="en-US" sz="2000" b="1" i="1" dirty="0" err="1">
                  <a:solidFill>
                    <a:srgbClr val="010101"/>
                  </a:solidFill>
                  <a:effectLst/>
                  <a:latin typeface="Times New Roman" pitchFamily="18" charset="0"/>
                  <a:ea typeface="Arial" panose="020B0604020202020204" pitchFamily="34" charset="0"/>
                  <a:cs typeface="Times New Roman" pitchFamily="18" charset="0"/>
                </a:rPr>
                <a:t>lại</a:t>
              </a:r>
              <a:endParaRPr lang="en-US" sz="20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89" name="Rectangle 88">
              <a:extLst>
                <a:ext uri="{FF2B5EF4-FFF2-40B4-BE49-F238E27FC236}">
                  <a16:creationId xmlns:a16="http://schemas.microsoft.com/office/drawing/2014/main" id="{5DCA1B32-6462-4BA2-8B5D-A929969C02C7}"/>
                </a:ext>
              </a:extLst>
            </p:cNvPr>
            <p:cNvSpPr/>
            <p:nvPr/>
          </p:nvSpPr>
          <p:spPr>
            <a:xfrm>
              <a:off x="4194422" y="321451"/>
              <a:ext cx="1747253"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2000" b="1" i="1" dirty="0" err="1">
                  <a:solidFill>
                    <a:srgbClr val="010101"/>
                  </a:solidFill>
                  <a:effectLst/>
                  <a:latin typeface="Times New Roman" pitchFamily="18" charset="0"/>
                  <a:ea typeface="Arial" panose="020B0604020202020204" pitchFamily="34" charset="0"/>
                  <a:cs typeface="Times New Roman" pitchFamily="18" charset="0"/>
                </a:rPr>
                <a:t>và</a:t>
              </a:r>
              <a:r>
                <a:rPr lang="en-US" sz="2000" b="1" i="1" dirty="0">
                  <a:solidFill>
                    <a:srgbClr val="010101"/>
                  </a:solidFill>
                  <a:effectLst/>
                  <a:latin typeface="Times New Roman" pitchFamily="18" charset="0"/>
                  <a:ea typeface="Arial" panose="020B0604020202020204" pitchFamily="34" charset="0"/>
                  <a:cs typeface="Times New Roman" pitchFamily="18" charset="0"/>
                </a:rPr>
                <a:t> </a:t>
              </a:r>
              <a:r>
                <a:rPr lang="en-US" sz="2000" b="1" i="1" dirty="0" err="1">
                  <a:solidFill>
                    <a:srgbClr val="010101"/>
                  </a:solidFill>
                  <a:effectLst/>
                  <a:latin typeface="Times New Roman" pitchFamily="18" charset="0"/>
                  <a:ea typeface="Arial" panose="020B0604020202020204" pitchFamily="34" charset="0"/>
                  <a:cs typeface="Times New Roman" pitchFamily="18" charset="0"/>
                </a:rPr>
                <a:t>ghi</a:t>
              </a:r>
              <a:r>
                <a:rPr lang="en-US" sz="2000" b="1" i="1" dirty="0">
                  <a:solidFill>
                    <a:srgbClr val="010101"/>
                  </a:solidFill>
                  <a:effectLst/>
                  <a:latin typeface="Times New Roman" pitchFamily="18" charset="0"/>
                  <a:ea typeface="Arial" panose="020B0604020202020204" pitchFamily="34" charset="0"/>
                  <a:cs typeface="Times New Roman" pitchFamily="18" charset="0"/>
                </a:rPr>
                <a:t> “</a:t>
              </a:r>
              <a:r>
                <a:rPr lang="en-US" sz="2000" b="1" i="1" dirty="0" err="1">
                  <a:solidFill>
                    <a:srgbClr val="010101"/>
                  </a:solidFill>
                  <a:effectLst/>
                  <a:latin typeface="Times New Roman" pitchFamily="18" charset="0"/>
                  <a:ea typeface="Arial" panose="020B0604020202020204" pitchFamily="34" charset="0"/>
                  <a:cs typeface="Times New Roman" pitchFamily="18" charset="0"/>
                </a:rPr>
                <a:t>phỏng</a:t>
              </a:r>
              <a:r>
                <a:rPr lang="en-US" sz="2000" b="1" i="1" dirty="0">
                  <a:solidFill>
                    <a:srgbClr val="010101"/>
                  </a:solidFill>
                  <a:effectLst/>
                  <a:latin typeface="Times New Roman" pitchFamily="18" charset="0"/>
                  <a:ea typeface="Arial" panose="020B0604020202020204" pitchFamily="34" charset="0"/>
                  <a:cs typeface="Times New Roman" pitchFamily="18" charset="0"/>
                </a:rPr>
                <a:t> </a:t>
              </a:r>
              <a:r>
                <a:rPr lang="en-US" sz="2000" b="1" i="1" dirty="0" err="1">
                  <a:solidFill>
                    <a:srgbClr val="010101"/>
                  </a:solidFill>
                  <a:effectLst/>
                  <a:latin typeface="Times New Roman" pitchFamily="18" charset="0"/>
                  <a:ea typeface="Arial" panose="020B0604020202020204" pitchFamily="34" charset="0"/>
                  <a:cs typeface="Times New Roman" pitchFamily="18" charset="0"/>
                </a:rPr>
                <a:t>theo</a:t>
              </a:r>
              <a:r>
                <a:rPr lang="en-US" sz="2000" b="1" i="1" dirty="0">
                  <a:solidFill>
                    <a:srgbClr val="010101"/>
                  </a:solidFill>
                  <a:effectLst/>
                  <a:latin typeface="Times New Roman" pitchFamily="18" charset="0"/>
                  <a:ea typeface="Arial" panose="020B0604020202020204" pitchFamily="34" charset="0"/>
                  <a:cs typeface="Times New Roman" pitchFamily="18" charset="0"/>
                </a:rPr>
                <a:t>”</a:t>
              </a:r>
              <a:endParaRPr lang="en-US" sz="20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90" name="Rectangle 89">
              <a:extLst>
                <a:ext uri="{FF2B5EF4-FFF2-40B4-BE49-F238E27FC236}">
                  <a16:creationId xmlns:a16="http://schemas.microsoft.com/office/drawing/2014/main" id="{D1FB524D-5A6A-4964-8AC4-59B4409ED470}"/>
                </a:ext>
              </a:extLst>
            </p:cNvPr>
            <p:cNvSpPr/>
            <p:nvPr/>
          </p:nvSpPr>
          <p:spPr>
            <a:xfrm>
              <a:off x="2386526" y="137871"/>
              <a:ext cx="1228715"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800" b="1" i="1" dirty="0" err="1">
                  <a:solidFill>
                    <a:srgbClr val="010101"/>
                  </a:solidFill>
                  <a:effectLst/>
                  <a:latin typeface="Times New Roman" pitchFamily="18" charset="0"/>
                  <a:ea typeface="Arial" panose="020B0604020202020204" pitchFamily="34" charset="0"/>
                  <a:cs typeface="Times New Roman" pitchFamily="18" charset="0"/>
                </a:rPr>
                <a:t>Ghi</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r>
                <a:rPr lang="en-US" sz="1800" b="1" i="1" dirty="0" err="1">
                  <a:solidFill>
                    <a:srgbClr val="010101"/>
                  </a:solidFill>
                  <a:effectLst/>
                  <a:latin typeface="Times New Roman" pitchFamily="18" charset="0"/>
                  <a:ea typeface="Arial" panose="020B0604020202020204" pitchFamily="34" charset="0"/>
                  <a:cs typeface="Times New Roman" pitchFamily="18" charset="0"/>
                </a:rPr>
                <a:t>rõ</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r>
                <a:rPr lang="en-US" sz="1800" b="1" i="1" dirty="0" err="1">
                  <a:solidFill>
                    <a:srgbClr val="010101"/>
                  </a:solidFill>
                  <a:effectLst/>
                  <a:latin typeface="Times New Roman" pitchFamily="18" charset="0"/>
                  <a:ea typeface="Arial" panose="020B0604020202020204" pitchFamily="34" charset="0"/>
                  <a:cs typeface="Times New Roman" pitchFamily="18" charset="0"/>
                </a:rPr>
                <a:t>nguồn</a:t>
              </a:r>
              <a:r>
                <a:rPr lang="en-US" sz="1800" b="1" i="1" dirty="0">
                  <a:solidFill>
                    <a:srgbClr val="010101"/>
                  </a:solidFill>
                  <a:effectLst/>
                  <a:latin typeface="Times New Roman" pitchFamily="18" charset="0"/>
                  <a:ea typeface="Arial" panose="020B0604020202020204" pitchFamily="34" charset="0"/>
                  <a:cs typeface="Times New Roman" pitchFamily="18" charset="0"/>
                </a:rPr>
                <a:t> </a:t>
              </a:r>
              <a:endParaRPr lang="en-US" sz="1800" b="1" dirty="0">
                <a:solidFill>
                  <a:srgbClr val="000000"/>
                </a:solidFill>
                <a:effectLst/>
                <a:latin typeface="Times New Roman" pitchFamily="18" charset="0"/>
                <a:ea typeface="Arial" panose="020B0604020202020204" pitchFamily="34" charset="0"/>
                <a:cs typeface="Times New Roman" pitchFamily="18" charset="0"/>
              </a:endParaRPr>
            </a:p>
          </p:txBody>
        </p:sp>
        <p:sp>
          <p:nvSpPr>
            <p:cNvPr id="91" name="Rectangle 90">
              <a:extLst>
                <a:ext uri="{FF2B5EF4-FFF2-40B4-BE49-F238E27FC236}">
                  <a16:creationId xmlns:a16="http://schemas.microsoft.com/office/drawing/2014/main" id="{6869B121-63B7-43FE-9595-27783FAA0C88}"/>
                </a:ext>
              </a:extLst>
            </p:cNvPr>
            <p:cNvSpPr/>
            <p:nvPr/>
          </p:nvSpPr>
          <p:spPr>
            <a:xfrm>
              <a:off x="2556078" y="320841"/>
              <a:ext cx="777909" cy="190612"/>
            </a:xfrm>
            <a:prstGeom prst="rect">
              <a:avLst/>
            </a:prstGeom>
            <a:ln>
              <a:noFill/>
            </a:ln>
          </p:spPr>
          <p:txBody>
            <a:bodyPr vert="horz" lIns="0" tIns="0" rIns="0" bIns="0" rtlCol="0">
              <a:noAutofit/>
            </a:bodyPr>
            <a:lstStyle/>
            <a:p>
              <a:pPr marL="0" marR="0" indent="0" algn="l">
                <a:lnSpc>
                  <a:spcPct val="107000"/>
                </a:lnSpc>
                <a:spcBef>
                  <a:spcPts val="0"/>
                </a:spcBef>
                <a:spcAft>
                  <a:spcPts val="800"/>
                </a:spcAft>
              </a:pPr>
              <a:r>
                <a:rPr lang="en-US" sz="1800" b="1" i="1" dirty="0" err="1">
                  <a:solidFill>
                    <a:srgbClr val="010101"/>
                  </a:solidFill>
                  <a:effectLst/>
                  <a:latin typeface="Times New Roman" pitchFamily="18" charset="0"/>
                  <a:ea typeface="Arial" panose="020B0604020202020204" pitchFamily="34" charset="0"/>
                  <a:cs typeface="Times New Roman" pitchFamily="18" charset="0"/>
                </a:rPr>
                <a:t>thông</a:t>
              </a:r>
              <a:r>
                <a:rPr lang="en-US" sz="1600" b="1" i="1" dirty="0">
                  <a:solidFill>
                    <a:srgbClr val="010101"/>
                  </a:solidFill>
                  <a:effectLst/>
                  <a:latin typeface="Times New Roman" pitchFamily="18" charset="0"/>
                  <a:ea typeface="Arial" panose="020B0604020202020204" pitchFamily="34" charset="0"/>
                  <a:cs typeface="Times New Roman" pitchFamily="18" charset="0"/>
                </a:rPr>
                <a:t> tin</a:t>
              </a:r>
              <a:endParaRPr lang="en-US" sz="1600" b="1" dirty="0">
                <a:solidFill>
                  <a:srgbClr val="000000"/>
                </a:solidFill>
                <a:effectLst/>
                <a:latin typeface="Times New Roman" pitchFamily="18" charset="0"/>
                <a:ea typeface="Arial" panose="020B0604020202020204" pitchFamily="34"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circle(in)">
                                      <p:cBhvr>
                                        <p:cTn id="15" dur="2000"/>
                                        <p:tgtEl>
                                          <p:spTgt spid="57"/>
                                        </p:tgtEl>
                                      </p:cBhvr>
                                    </p:animEffect>
                                  </p:childTnLst>
                                </p:cTn>
                              </p:par>
                              <p:par>
                                <p:cTn id="16" presetID="2" presetClass="entr" presetSubtype="4"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additive="base">
                                        <p:cTn id="18" dur="500" fill="hold"/>
                                        <p:tgtEl>
                                          <p:spTgt spid="58"/>
                                        </p:tgtEl>
                                        <p:attrNameLst>
                                          <p:attrName>ppt_x</p:attrName>
                                        </p:attrNameLst>
                                      </p:cBhvr>
                                      <p:tavLst>
                                        <p:tav tm="0">
                                          <p:val>
                                            <p:strVal val="#ppt_x"/>
                                          </p:val>
                                        </p:tav>
                                        <p:tav tm="100000">
                                          <p:val>
                                            <p:strVal val="#ppt_x"/>
                                          </p:val>
                                        </p:tav>
                                      </p:tavLst>
                                    </p:anim>
                                    <p:anim calcmode="lin" valueType="num">
                                      <p:cBhvr additive="base">
                                        <p:cTn id="19" dur="500" fill="hold"/>
                                        <p:tgtEl>
                                          <p:spTgt spid="5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additive="base">
                                        <p:cTn id="22" dur="500" fill="hold"/>
                                        <p:tgtEl>
                                          <p:spTgt spid="59"/>
                                        </p:tgtEl>
                                        <p:attrNameLst>
                                          <p:attrName>ppt_x</p:attrName>
                                        </p:attrNameLst>
                                      </p:cBhvr>
                                      <p:tavLst>
                                        <p:tav tm="0">
                                          <p:val>
                                            <p:strVal val="#ppt_x"/>
                                          </p:val>
                                        </p:tav>
                                        <p:tav tm="100000">
                                          <p:val>
                                            <p:strVal val="#ppt_x"/>
                                          </p:val>
                                        </p:tav>
                                      </p:tavLst>
                                    </p:anim>
                                    <p:anim calcmode="lin" valueType="num">
                                      <p:cBhvr additive="base">
                                        <p:cTn id="23"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18"/>
          <p:cNvGrpSpPr/>
          <p:nvPr/>
        </p:nvGrpSpPr>
        <p:grpSpPr>
          <a:xfrm>
            <a:off x="371565" y="265452"/>
            <a:ext cx="17544871" cy="9647599"/>
            <a:chOff x="0" y="-28575"/>
            <a:chExt cx="4620871" cy="2540931"/>
          </a:xfrm>
        </p:grpSpPr>
        <p:sp>
          <p:nvSpPr>
            <p:cNvPr id="208" name="Google Shape;208;p18"/>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209" name="Google Shape;209;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0" name="Google Shape;210;p18"/>
          <p:cNvGrpSpPr/>
          <p:nvPr/>
        </p:nvGrpSpPr>
        <p:grpSpPr>
          <a:xfrm>
            <a:off x="435576" y="327080"/>
            <a:ext cx="17416848" cy="9524344"/>
            <a:chOff x="0" y="-28575"/>
            <a:chExt cx="4587153" cy="2508469"/>
          </a:xfrm>
        </p:grpSpPr>
        <p:sp>
          <p:nvSpPr>
            <p:cNvPr id="211" name="Google Shape;211;p18"/>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212" name="Google Shape;212;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13" name="Google Shape;213;p18"/>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214" name="Google Shape;214;p18"/>
          <p:cNvGrpSpPr/>
          <p:nvPr/>
        </p:nvGrpSpPr>
        <p:grpSpPr>
          <a:xfrm>
            <a:off x="1435402" y="1310673"/>
            <a:ext cx="14803864" cy="7522289"/>
            <a:chOff x="0" y="-28575"/>
            <a:chExt cx="5388147" cy="2540931"/>
          </a:xfrm>
        </p:grpSpPr>
        <p:sp>
          <p:nvSpPr>
            <p:cNvPr id="215" name="Google Shape;215;p18"/>
            <p:cNvSpPr/>
            <p:nvPr/>
          </p:nvSpPr>
          <p:spPr>
            <a:xfrm>
              <a:off x="0" y="0"/>
              <a:ext cx="5388147" cy="2512356"/>
            </a:xfrm>
            <a:custGeom>
              <a:avLst/>
              <a:gdLst/>
              <a:ahLst/>
              <a:cxnLst/>
              <a:rect l="l" t="t" r="r" b="b"/>
              <a:pathLst>
                <a:path w="5388147" h="2512356" extrusionOk="0">
                  <a:moveTo>
                    <a:pt x="0" y="0"/>
                  </a:moveTo>
                  <a:lnTo>
                    <a:pt x="5388147" y="0"/>
                  </a:lnTo>
                  <a:lnTo>
                    <a:pt x="5388147" y="2512356"/>
                  </a:lnTo>
                  <a:lnTo>
                    <a:pt x="0" y="2512356"/>
                  </a:lnTo>
                  <a:close/>
                </a:path>
              </a:pathLst>
            </a:custGeom>
            <a:solidFill>
              <a:srgbClr val="000000"/>
            </a:solidFill>
            <a:ln>
              <a:noFill/>
            </a:ln>
          </p:spPr>
        </p:sp>
        <p:sp>
          <p:nvSpPr>
            <p:cNvPr id="216" name="Google Shape;216;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7" name="Google Shape;217;p18"/>
          <p:cNvGrpSpPr/>
          <p:nvPr/>
        </p:nvGrpSpPr>
        <p:grpSpPr>
          <a:xfrm>
            <a:off x="1517770" y="1386091"/>
            <a:ext cx="14611195" cy="7332204"/>
            <a:chOff x="0" y="-28575"/>
            <a:chExt cx="5318022" cy="2476723"/>
          </a:xfrm>
        </p:grpSpPr>
        <p:sp>
          <p:nvSpPr>
            <p:cNvPr id="218" name="Google Shape;218;p18"/>
            <p:cNvSpPr/>
            <p:nvPr/>
          </p:nvSpPr>
          <p:spPr>
            <a:xfrm>
              <a:off x="0" y="0"/>
              <a:ext cx="5318022" cy="2448148"/>
            </a:xfrm>
            <a:custGeom>
              <a:avLst/>
              <a:gdLst/>
              <a:ahLst/>
              <a:cxnLst/>
              <a:rect l="l" t="t" r="r" b="b"/>
              <a:pathLst>
                <a:path w="5318022" h="2448148" extrusionOk="0">
                  <a:moveTo>
                    <a:pt x="0" y="0"/>
                  </a:moveTo>
                  <a:lnTo>
                    <a:pt x="5318022" y="0"/>
                  </a:lnTo>
                  <a:lnTo>
                    <a:pt x="5318022" y="2448148"/>
                  </a:lnTo>
                  <a:lnTo>
                    <a:pt x="0" y="2448148"/>
                  </a:lnTo>
                  <a:close/>
                </a:path>
              </a:pathLst>
            </a:custGeom>
            <a:solidFill>
              <a:srgbClr val="A5C680"/>
            </a:solidFill>
            <a:ln>
              <a:noFill/>
            </a:ln>
          </p:spPr>
        </p:sp>
        <p:sp>
          <p:nvSpPr>
            <p:cNvPr id="219" name="Google Shape;219;p18"/>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20" name="Google Shape;220;p18"/>
          <p:cNvPicPr preferRelativeResize="0"/>
          <p:nvPr/>
        </p:nvPicPr>
        <p:blipFill rotWithShape="1">
          <a:blip r:embed="rId4">
            <a:alphaModFix/>
          </a:blip>
          <a:srcRect/>
          <a:stretch/>
        </p:blipFill>
        <p:spPr>
          <a:xfrm rot="-742127">
            <a:off x="-1646831" y="7423133"/>
            <a:ext cx="4164812" cy="2953230"/>
          </a:xfrm>
          <a:prstGeom prst="rect">
            <a:avLst/>
          </a:prstGeom>
          <a:noFill/>
          <a:ln>
            <a:noFill/>
          </a:ln>
        </p:spPr>
      </p:pic>
      <p:pic>
        <p:nvPicPr>
          <p:cNvPr id="221" name="Google Shape;221;p18"/>
          <p:cNvPicPr preferRelativeResize="0"/>
          <p:nvPr/>
        </p:nvPicPr>
        <p:blipFill rotWithShape="1">
          <a:blip r:embed="rId5">
            <a:alphaModFix/>
          </a:blip>
          <a:srcRect/>
          <a:stretch/>
        </p:blipFill>
        <p:spPr>
          <a:xfrm>
            <a:off x="-487588" y="310784"/>
            <a:ext cx="5072644" cy="2397977"/>
          </a:xfrm>
          <a:prstGeom prst="rect">
            <a:avLst/>
          </a:prstGeom>
          <a:noFill/>
          <a:ln>
            <a:noFill/>
          </a:ln>
        </p:spPr>
      </p:pic>
      <p:pic>
        <p:nvPicPr>
          <p:cNvPr id="225" name="Google Shape;225;p18"/>
          <p:cNvPicPr preferRelativeResize="0"/>
          <p:nvPr/>
        </p:nvPicPr>
        <p:blipFill rotWithShape="1">
          <a:blip r:embed="rId6">
            <a:alphaModFix/>
          </a:blip>
          <a:srcRect l="31917" t="32569" r="31914" b="32573"/>
          <a:stretch/>
        </p:blipFill>
        <p:spPr>
          <a:xfrm>
            <a:off x="14915479" y="7982400"/>
            <a:ext cx="3709502" cy="2010976"/>
          </a:xfrm>
          <a:prstGeom prst="rect">
            <a:avLst/>
          </a:prstGeom>
          <a:noFill/>
          <a:ln>
            <a:noFill/>
          </a:ln>
        </p:spPr>
      </p:pic>
      <p:pic>
        <p:nvPicPr>
          <p:cNvPr id="41" name="Picture 40">
            <a:extLst>
              <a:ext uri="{FF2B5EF4-FFF2-40B4-BE49-F238E27FC236}">
                <a16:creationId xmlns:a16="http://schemas.microsoft.com/office/drawing/2014/main" id="{EA0DA32A-2A3E-4D4B-A6C6-BFA4BDCC91F3}"/>
              </a:ext>
            </a:extLst>
          </p:cNvPr>
          <p:cNvPicPr/>
          <p:nvPr/>
        </p:nvPicPr>
        <p:blipFill>
          <a:blip r:embed="rId7"/>
          <a:stretch>
            <a:fillRect/>
          </a:stretch>
        </p:blipFill>
        <p:spPr>
          <a:xfrm>
            <a:off x="3409087" y="2002489"/>
            <a:ext cx="957736" cy="1070937"/>
          </a:xfrm>
          <a:prstGeom prst="rect">
            <a:avLst/>
          </a:prstGeom>
        </p:spPr>
      </p:pic>
      <p:sp>
        <p:nvSpPr>
          <p:cNvPr id="2" name="TextBox 1">
            <a:extLst>
              <a:ext uri="{FF2B5EF4-FFF2-40B4-BE49-F238E27FC236}">
                <a16:creationId xmlns:a16="http://schemas.microsoft.com/office/drawing/2014/main" id="{E6B16249-3DDC-42B6-8F7A-731F70264CF4}"/>
              </a:ext>
            </a:extLst>
          </p:cNvPr>
          <p:cNvSpPr txBox="1"/>
          <p:nvPr/>
        </p:nvSpPr>
        <p:spPr>
          <a:xfrm>
            <a:off x="4750753" y="1592134"/>
            <a:ext cx="10227373" cy="1323439"/>
          </a:xfrm>
          <a:prstGeom prst="rect">
            <a:avLst/>
          </a:prstGeom>
          <a:noFill/>
        </p:spPr>
        <p:txBody>
          <a:bodyPr wrap="square" rtlCol="0">
            <a:spAutoFit/>
          </a:bodyPr>
          <a:lstStyle/>
          <a:p>
            <a:pPr algn="just"/>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Ghép</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mỗi</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tình</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huống</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ở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cột</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bên</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trái</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với</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một</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thái</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độ</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ở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cột</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bên</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phải</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sao</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cho</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phù</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hợp</a:t>
            </a:r>
            <a:r>
              <a:rPr lang="en-US" sz="40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a:t>
            </a:r>
            <a:endParaRPr lang="en-US" sz="4000" b="1" dirty="0">
              <a:solidFill>
                <a:srgbClr val="FF000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CFD23979-E77C-4EB1-8DD1-0E81069F1BB0}"/>
              </a:ext>
            </a:extLst>
          </p:cNvPr>
          <p:cNvPicPr>
            <a:picLocks noChangeAspect="1"/>
          </p:cNvPicPr>
          <p:nvPr/>
        </p:nvPicPr>
        <p:blipFill>
          <a:blip r:embed="rId8"/>
          <a:stretch>
            <a:fillRect/>
          </a:stretch>
        </p:blipFill>
        <p:spPr>
          <a:xfrm>
            <a:off x="3607500" y="3446232"/>
            <a:ext cx="11625573" cy="3611696"/>
          </a:xfrm>
          <a:prstGeom prst="rect">
            <a:avLst/>
          </a:prstGeom>
        </p:spPr>
      </p:pic>
      <p:sp>
        <p:nvSpPr>
          <p:cNvPr id="22" name="TextBox 21">
            <a:extLst>
              <a:ext uri="{FF2B5EF4-FFF2-40B4-BE49-F238E27FC236}">
                <a16:creationId xmlns:a16="http://schemas.microsoft.com/office/drawing/2014/main" id="{5CBE8684-539F-4BE2-9D75-6D7ABBACEA22}"/>
              </a:ext>
            </a:extLst>
          </p:cNvPr>
          <p:cNvSpPr txBox="1"/>
          <p:nvPr/>
        </p:nvSpPr>
        <p:spPr>
          <a:xfrm>
            <a:off x="4163051" y="7459180"/>
            <a:ext cx="8514995" cy="707886"/>
          </a:xfrm>
          <a:prstGeom prst="rect">
            <a:avLst/>
          </a:prstGeom>
          <a:noFill/>
        </p:spPr>
        <p:txBody>
          <a:bodyPr wrap="square" rtlCol="0">
            <a:spAutoFit/>
          </a:bodyPr>
          <a:lstStyle/>
          <a:p>
            <a:pPr algn="just"/>
            <a:r>
              <a:rPr lang="vi-VN" sz="4000" b="1" dirty="0" err="1">
                <a:solidFill>
                  <a:srgbClr val="0000CC"/>
                </a:solidFill>
                <a:latin typeface="Times New Roman" pitchFamily="18" charset="0"/>
                <a:cs typeface="Times New Roman" pitchFamily="18" charset="0"/>
              </a:rPr>
              <a:t>Đáp</a:t>
            </a:r>
            <a:r>
              <a:rPr lang="vi-VN" sz="4000" b="1" dirty="0">
                <a:solidFill>
                  <a:srgbClr val="0000CC"/>
                </a:solidFill>
                <a:latin typeface="Times New Roman" pitchFamily="18" charset="0"/>
                <a:cs typeface="Times New Roman" pitchFamily="18" charset="0"/>
              </a:rPr>
              <a:t> </a:t>
            </a:r>
            <a:r>
              <a:rPr lang="vi-VN" sz="4000" b="1" dirty="0" err="1">
                <a:solidFill>
                  <a:srgbClr val="0000CC"/>
                </a:solidFill>
                <a:latin typeface="Times New Roman" pitchFamily="18" charset="0"/>
                <a:cs typeface="Times New Roman" pitchFamily="18" charset="0"/>
              </a:rPr>
              <a:t>án</a:t>
            </a:r>
            <a:r>
              <a:rPr lang="vi-VN" sz="4000" b="1" dirty="0">
                <a:solidFill>
                  <a:srgbClr val="0000CC"/>
                </a:solidFill>
                <a:latin typeface="Times New Roman" pitchFamily="18" charset="0"/>
                <a:cs typeface="Times New Roman" pitchFamily="18" charset="0"/>
              </a:rPr>
              <a:t> : 1 </a:t>
            </a:r>
            <a:r>
              <a:rPr lang="vi-VN" sz="4000" b="1" dirty="0" err="1">
                <a:solidFill>
                  <a:srgbClr val="0000CC"/>
                </a:solidFill>
                <a:latin typeface="Times New Roman" pitchFamily="18" charset="0"/>
                <a:cs typeface="Times New Roman" pitchFamily="18" charset="0"/>
              </a:rPr>
              <a:t>và</a:t>
            </a:r>
            <a:r>
              <a:rPr lang="vi-VN" sz="4000" b="1" dirty="0">
                <a:solidFill>
                  <a:srgbClr val="0000CC"/>
                </a:solidFill>
                <a:latin typeface="Times New Roman" pitchFamily="18" charset="0"/>
                <a:cs typeface="Times New Roman" pitchFamily="18" charset="0"/>
              </a:rPr>
              <a:t> 3 – a ; 2 – b </a:t>
            </a:r>
            <a:endParaRPr lang="en-US" sz="4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39210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 calcmode="lin" valueType="num">
                                      <p:cBhvr additive="base">
                                        <p:cTn id="22"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7"/>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80" name="Google Shape;180;p17"/>
          <p:cNvGrpSpPr/>
          <p:nvPr/>
        </p:nvGrpSpPr>
        <p:grpSpPr>
          <a:xfrm>
            <a:off x="1858501" y="516014"/>
            <a:ext cx="15375952" cy="9647599"/>
            <a:chOff x="0" y="-144661"/>
            <a:chExt cx="16449990" cy="12863465"/>
          </a:xfrm>
        </p:grpSpPr>
        <p:grpSp>
          <p:nvGrpSpPr>
            <p:cNvPr id="181" name="Google Shape;181;p17"/>
            <p:cNvGrpSpPr/>
            <p:nvPr/>
          </p:nvGrpSpPr>
          <p:grpSpPr>
            <a:xfrm>
              <a:off x="0" y="-144661"/>
              <a:ext cx="16449990" cy="12863465"/>
              <a:chOff x="0" y="-28575"/>
              <a:chExt cx="3249381" cy="2540931"/>
            </a:xfrm>
          </p:grpSpPr>
          <p:sp>
            <p:nvSpPr>
              <p:cNvPr id="182" name="Google Shape;182;p17"/>
              <p:cNvSpPr/>
              <p:nvPr/>
            </p:nvSpPr>
            <p:spPr>
              <a:xfrm>
                <a:off x="0" y="0"/>
                <a:ext cx="3249381" cy="2512356"/>
              </a:xfrm>
              <a:custGeom>
                <a:avLst/>
                <a:gdLst/>
                <a:ahLst/>
                <a:cxnLst/>
                <a:rect l="l" t="t" r="r" b="b"/>
                <a:pathLst>
                  <a:path w="3249381" h="2512356" extrusionOk="0">
                    <a:moveTo>
                      <a:pt x="0" y="0"/>
                    </a:moveTo>
                    <a:lnTo>
                      <a:pt x="3249381" y="0"/>
                    </a:lnTo>
                    <a:lnTo>
                      <a:pt x="3249381" y="2512356"/>
                    </a:lnTo>
                    <a:lnTo>
                      <a:pt x="0" y="2512356"/>
                    </a:lnTo>
                    <a:close/>
                  </a:path>
                </a:pathLst>
              </a:custGeom>
              <a:solidFill>
                <a:srgbClr val="000000"/>
              </a:solidFill>
              <a:ln>
                <a:noFill/>
              </a:ln>
            </p:spPr>
          </p:sp>
          <p:sp>
            <p:nvSpPr>
              <p:cNvPr id="183" name="Google Shape;183;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84" name="Google Shape;184;p17"/>
            <p:cNvGrpSpPr/>
            <p:nvPr/>
          </p:nvGrpSpPr>
          <p:grpSpPr>
            <a:xfrm>
              <a:off x="70769" y="-62491"/>
              <a:ext cx="16293873" cy="12699125"/>
              <a:chOff x="0" y="-28575"/>
              <a:chExt cx="3218543" cy="2508469"/>
            </a:xfrm>
          </p:grpSpPr>
          <p:sp>
            <p:nvSpPr>
              <p:cNvPr id="185" name="Google Shape;185;p17"/>
              <p:cNvSpPr/>
              <p:nvPr/>
            </p:nvSpPr>
            <p:spPr>
              <a:xfrm>
                <a:off x="0" y="0"/>
                <a:ext cx="3218543" cy="2479894"/>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B9BE"/>
              </a:solidFill>
              <a:ln>
                <a:noFill/>
              </a:ln>
            </p:spPr>
          </p:sp>
          <p:sp>
            <p:nvSpPr>
              <p:cNvPr id="186" name="Google Shape;186;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grpSp>
        <p:nvGrpSpPr>
          <p:cNvPr id="187" name="Google Shape;187;p17"/>
          <p:cNvGrpSpPr/>
          <p:nvPr/>
        </p:nvGrpSpPr>
        <p:grpSpPr>
          <a:xfrm>
            <a:off x="1794490" y="185014"/>
            <a:ext cx="15375952" cy="9647599"/>
            <a:chOff x="0" y="-144661"/>
            <a:chExt cx="16449990" cy="12863465"/>
          </a:xfrm>
        </p:grpSpPr>
        <p:grpSp>
          <p:nvGrpSpPr>
            <p:cNvPr id="188" name="Google Shape;188;p17"/>
            <p:cNvGrpSpPr/>
            <p:nvPr/>
          </p:nvGrpSpPr>
          <p:grpSpPr>
            <a:xfrm>
              <a:off x="0" y="-144661"/>
              <a:ext cx="16449990" cy="12863465"/>
              <a:chOff x="0" y="-28575"/>
              <a:chExt cx="3249381" cy="2540931"/>
            </a:xfrm>
          </p:grpSpPr>
          <p:sp>
            <p:nvSpPr>
              <p:cNvPr id="189" name="Google Shape;189;p17"/>
              <p:cNvSpPr/>
              <p:nvPr/>
            </p:nvSpPr>
            <p:spPr>
              <a:xfrm>
                <a:off x="0" y="0"/>
                <a:ext cx="3249381" cy="2512356"/>
              </a:xfrm>
              <a:custGeom>
                <a:avLst/>
                <a:gdLst/>
                <a:ahLst/>
                <a:cxnLst/>
                <a:rect l="l" t="t" r="r" b="b"/>
                <a:pathLst>
                  <a:path w="3249381" h="2512356" extrusionOk="0">
                    <a:moveTo>
                      <a:pt x="0" y="0"/>
                    </a:moveTo>
                    <a:lnTo>
                      <a:pt x="3249381" y="0"/>
                    </a:lnTo>
                    <a:lnTo>
                      <a:pt x="3249381" y="2512356"/>
                    </a:lnTo>
                    <a:lnTo>
                      <a:pt x="0" y="2512356"/>
                    </a:lnTo>
                    <a:close/>
                  </a:path>
                </a:pathLst>
              </a:custGeom>
              <a:solidFill>
                <a:srgbClr val="000000"/>
              </a:solidFill>
              <a:ln>
                <a:noFill/>
              </a:ln>
            </p:spPr>
          </p:sp>
          <p:sp>
            <p:nvSpPr>
              <p:cNvPr id="190" name="Google Shape;190;p17"/>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nvGrpSpPr>
            <p:cNvPr id="191" name="Google Shape;191;p17"/>
            <p:cNvGrpSpPr/>
            <p:nvPr/>
          </p:nvGrpSpPr>
          <p:grpSpPr>
            <a:xfrm>
              <a:off x="70769" y="-110711"/>
              <a:ext cx="16293873" cy="12747345"/>
              <a:chOff x="0" y="-38100"/>
              <a:chExt cx="3218543" cy="2517994"/>
            </a:xfrm>
          </p:grpSpPr>
          <p:sp>
            <p:nvSpPr>
              <p:cNvPr id="192" name="Google Shape;192;p17"/>
              <p:cNvSpPr/>
              <p:nvPr/>
            </p:nvSpPr>
            <p:spPr>
              <a:xfrm>
                <a:off x="0" y="0"/>
                <a:ext cx="3218543" cy="2479894"/>
              </a:xfrm>
              <a:custGeom>
                <a:avLst/>
                <a:gdLst/>
                <a:ahLst/>
                <a:cxnLst/>
                <a:rect l="l" t="t" r="r" b="b"/>
                <a:pathLst>
                  <a:path w="3218543" h="2479894" extrusionOk="0">
                    <a:moveTo>
                      <a:pt x="0" y="0"/>
                    </a:moveTo>
                    <a:lnTo>
                      <a:pt x="3218543" y="0"/>
                    </a:lnTo>
                    <a:lnTo>
                      <a:pt x="3218543" y="2479894"/>
                    </a:lnTo>
                    <a:lnTo>
                      <a:pt x="0" y="2479894"/>
                    </a:lnTo>
                    <a:close/>
                  </a:path>
                </a:pathLst>
              </a:custGeom>
              <a:solidFill>
                <a:srgbClr val="F5F5F5"/>
              </a:solidFill>
              <a:ln>
                <a:noFill/>
              </a:ln>
            </p:spPr>
          </p:sp>
          <p:sp>
            <p:nvSpPr>
              <p:cNvPr id="193" name="Google Shape;193;p17"/>
              <p:cNvSpPr txBox="1"/>
              <p:nvPr/>
            </p:nvSpPr>
            <p:spPr>
              <a:xfrm>
                <a:off x="0" y="-38100"/>
                <a:ext cx="812800" cy="850900"/>
              </a:xfrm>
              <a:prstGeom prst="rect">
                <a:avLst/>
              </a:prstGeom>
              <a:noFill/>
              <a:ln>
                <a:noFill/>
              </a:ln>
            </p:spPr>
            <p:txBody>
              <a:bodyPr spcFirstLastPara="1" wrap="square" lIns="50800" tIns="50800" rIns="50800" bIns="50800" anchor="ctr" anchorCtr="0">
                <a:noAutofit/>
              </a:bodyPr>
              <a:lstStyle/>
              <a:p>
                <a:pPr marL="0" marR="0" lvl="0" indent="0" algn="ctr" rtl="0">
                  <a:spcBef>
                    <a:spcPts val="0"/>
                  </a:spcBef>
                  <a:spcAft>
                    <a:spcPts val="0"/>
                  </a:spcAft>
                  <a:buNone/>
                </a:pPr>
                <a:endParaRPr sz="2400" b="0" i="0" u="none" strike="noStrike" cap="none">
                  <a:solidFill>
                    <a:schemeClr val="dk1"/>
                  </a:solidFill>
                  <a:latin typeface="Calibri"/>
                  <a:ea typeface="Calibri"/>
                  <a:cs typeface="Calibri"/>
                  <a:sym typeface="Calibri"/>
                </a:endParaRPr>
              </a:p>
            </p:txBody>
          </p:sp>
        </p:grpSp>
      </p:grpSp>
      <p:pic>
        <p:nvPicPr>
          <p:cNvPr id="198" name="Google Shape;198;p17"/>
          <p:cNvPicPr preferRelativeResize="0"/>
          <p:nvPr/>
        </p:nvPicPr>
        <p:blipFill rotWithShape="1">
          <a:blip r:embed="rId4">
            <a:alphaModFix/>
          </a:blip>
          <a:srcRect/>
          <a:stretch/>
        </p:blipFill>
        <p:spPr>
          <a:xfrm>
            <a:off x="16741094" y="7240903"/>
            <a:ext cx="1610918" cy="2818904"/>
          </a:xfrm>
          <a:prstGeom prst="rect">
            <a:avLst/>
          </a:prstGeom>
          <a:noFill/>
          <a:ln>
            <a:noFill/>
          </a:ln>
        </p:spPr>
      </p:pic>
      <p:pic>
        <p:nvPicPr>
          <p:cNvPr id="199" name="Google Shape;199;p17"/>
          <p:cNvPicPr preferRelativeResize="0"/>
          <p:nvPr/>
        </p:nvPicPr>
        <p:blipFill rotWithShape="1">
          <a:blip r:embed="rId5">
            <a:alphaModFix/>
          </a:blip>
          <a:srcRect/>
          <a:stretch/>
        </p:blipFill>
        <p:spPr>
          <a:xfrm>
            <a:off x="50045" y="1028700"/>
            <a:ext cx="1292870" cy="5124821"/>
          </a:xfrm>
          <a:prstGeom prst="rect">
            <a:avLst/>
          </a:prstGeom>
          <a:noFill/>
          <a:ln>
            <a:noFill/>
          </a:ln>
        </p:spPr>
      </p:pic>
      <p:pic>
        <p:nvPicPr>
          <p:cNvPr id="200" name="Google Shape;200;p17"/>
          <p:cNvPicPr preferRelativeResize="0"/>
          <p:nvPr/>
        </p:nvPicPr>
        <p:blipFill rotWithShape="1">
          <a:blip r:embed="rId6">
            <a:alphaModFix/>
          </a:blip>
          <a:srcRect/>
          <a:stretch/>
        </p:blipFill>
        <p:spPr>
          <a:xfrm flipH="1">
            <a:off x="0" y="8620366"/>
            <a:ext cx="990388" cy="1738070"/>
          </a:xfrm>
          <a:prstGeom prst="rect">
            <a:avLst/>
          </a:prstGeom>
          <a:noFill/>
          <a:ln>
            <a:noFill/>
          </a:ln>
        </p:spPr>
      </p:pic>
      <p:pic>
        <p:nvPicPr>
          <p:cNvPr id="26" name="Google Shape;333;p21">
            <a:extLst>
              <a:ext uri="{FF2B5EF4-FFF2-40B4-BE49-F238E27FC236}">
                <a16:creationId xmlns:a16="http://schemas.microsoft.com/office/drawing/2014/main" id="{04B335F7-E1C6-4D04-9BA5-7FA99BFAA4AD}"/>
              </a:ext>
            </a:extLst>
          </p:cNvPr>
          <p:cNvPicPr preferRelativeResize="0"/>
          <p:nvPr/>
        </p:nvPicPr>
        <p:blipFill rotWithShape="1">
          <a:blip r:embed="rId7">
            <a:alphaModFix/>
          </a:blip>
          <a:srcRect l="33440" t="21235" r="39615" b="40693"/>
          <a:stretch/>
        </p:blipFill>
        <p:spPr>
          <a:xfrm rot="1622294">
            <a:off x="16491397" y="-96488"/>
            <a:ext cx="1969542" cy="1254680"/>
          </a:xfrm>
          <a:prstGeom prst="rect">
            <a:avLst/>
          </a:prstGeom>
          <a:noFill/>
          <a:ln>
            <a:noFill/>
          </a:ln>
        </p:spPr>
      </p:pic>
      <p:sp>
        <p:nvSpPr>
          <p:cNvPr id="59" name="TextBox 58">
            <a:extLst>
              <a:ext uri="{FF2B5EF4-FFF2-40B4-BE49-F238E27FC236}">
                <a16:creationId xmlns:a16="http://schemas.microsoft.com/office/drawing/2014/main" id="{963EBA18-70E6-48ED-87E1-F90B1E606554}"/>
              </a:ext>
            </a:extLst>
          </p:cNvPr>
          <p:cNvSpPr txBox="1"/>
          <p:nvPr/>
        </p:nvSpPr>
        <p:spPr>
          <a:xfrm>
            <a:off x="2206407" y="2091269"/>
            <a:ext cx="7269245" cy="3416320"/>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1.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khoa </a:t>
            </a:r>
            <a:r>
              <a:rPr lang="en-US" sz="3600" dirty="0" err="1">
                <a:latin typeface="Times New Roman" panose="02020603050405020304" pitchFamily="18" charset="0"/>
                <a:cs typeface="Times New Roman" panose="02020603050405020304" pitchFamily="18" charset="0"/>
              </a:rPr>
              <a:t>Mĩ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4, </a:t>
            </a:r>
            <a:r>
              <a:rPr lang="en-US" sz="3600" dirty="0" err="1">
                <a:latin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nối</a:t>
            </a:r>
            <a:r>
              <a:rPr lang="en-US" sz="3600" dirty="0">
                <a:latin typeface="Times New Roman" panose="02020603050405020304" pitchFamily="18" charset="0"/>
                <a:cs typeface="Times New Roman" panose="02020603050405020304" pitchFamily="18" charset="0"/>
              </a:rPr>
              <a:t> tri </a:t>
            </a:r>
            <a:r>
              <a:rPr lang="en-US" sz="3600" dirty="0" err="1">
                <a:latin typeface="Times New Roman" panose="02020603050405020304" pitchFamily="18" charset="0"/>
                <a:cs typeface="Times New Roman" panose="02020603050405020304" pitchFamily="18" charset="0"/>
              </a:rPr>
              <a:t>thức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2023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27)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nguồn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rõ</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nguồn</a:t>
            </a:r>
            <a:r>
              <a:rPr lang="en-US" sz="3600" dirty="0">
                <a:latin typeface="Times New Roman" panose="02020603050405020304" pitchFamily="18" charset="0"/>
                <a:cs typeface="Times New Roman" panose="02020603050405020304" pitchFamily="18" charset="0"/>
              </a:rPr>
              <a:t>?</a:t>
            </a:r>
            <a:endParaRPr lang="en-US" sz="2000" dirty="0">
              <a:latin typeface="Times New Roman" pitchFamily="18" charset="0"/>
              <a:cs typeface="Times New Roman" pitchFamily="18" charset="0"/>
            </a:endParaRPr>
          </a:p>
        </p:txBody>
      </p:sp>
      <p:pic>
        <p:nvPicPr>
          <p:cNvPr id="60" name="Picture 59">
            <a:extLst>
              <a:ext uri="{FF2B5EF4-FFF2-40B4-BE49-F238E27FC236}">
                <a16:creationId xmlns:a16="http://schemas.microsoft.com/office/drawing/2014/main" id="{55E78A90-2BD5-4511-B0DF-D8DC861B5103}"/>
              </a:ext>
            </a:extLst>
          </p:cNvPr>
          <p:cNvPicPr/>
          <p:nvPr/>
        </p:nvPicPr>
        <p:blipFill>
          <a:blip r:embed="rId8"/>
          <a:stretch>
            <a:fillRect/>
          </a:stretch>
        </p:blipFill>
        <p:spPr>
          <a:xfrm>
            <a:off x="1998834" y="634657"/>
            <a:ext cx="1897351" cy="1123950"/>
          </a:xfrm>
          <a:prstGeom prst="rect">
            <a:avLst/>
          </a:prstGeom>
        </p:spPr>
      </p:pic>
      <p:sp>
        <p:nvSpPr>
          <p:cNvPr id="61" name="TextBox 60">
            <a:extLst>
              <a:ext uri="{FF2B5EF4-FFF2-40B4-BE49-F238E27FC236}">
                <a16:creationId xmlns:a16="http://schemas.microsoft.com/office/drawing/2014/main" id="{0B7446B4-C1D1-4B6A-A9BB-8F27A0B48B9D}"/>
              </a:ext>
            </a:extLst>
          </p:cNvPr>
          <p:cNvSpPr txBox="1"/>
          <p:nvPr/>
        </p:nvSpPr>
        <p:spPr>
          <a:xfrm>
            <a:off x="3623271" y="1036895"/>
            <a:ext cx="3846140" cy="707886"/>
          </a:xfrm>
          <a:prstGeom prst="rect">
            <a:avLst/>
          </a:prstGeom>
          <a:noFill/>
        </p:spPr>
        <p:txBody>
          <a:bodyPr wrap="square" rtlCol="0">
            <a:spAutoFit/>
          </a:bodyPr>
          <a:lstStyle/>
          <a:p>
            <a:r>
              <a:rPr lang="vi-VN" sz="4000" b="1" dirty="0">
                <a:solidFill>
                  <a:srgbClr val="0000CC"/>
                </a:solidFill>
                <a:latin typeface="Times New Roman" panose="02020603050405020304" pitchFamily="18" charset="0"/>
                <a:cs typeface="Times New Roman" panose="02020603050405020304" pitchFamily="18" charset="0"/>
              </a:rPr>
              <a:t>LUYỆN TẬP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27B5AA74-AD52-4307-B80A-96444C4A1610}"/>
              </a:ext>
            </a:extLst>
          </p:cNvPr>
          <p:cNvSpPr txBox="1"/>
          <p:nvPr/>
        </p:nvSpPr>
        <p:spPr>
          <a:xfrm>
            <a:off x="2248351" y="5809551"/>
            <a:ext cx="13971363" cy="3416320"/>
          </a:xfrm>
          <a:prstGeom prst="rect">
            <a:avLst/>
          </a:prstGeom>
          <a:noFill/>
        </p:spPr>
        <p:txBody>
          <a:bodyPr wrap="square" rtlCol="0">
            <a:spAutoFit/>
          </a:bodyPr>
          <a:lstStyle/>
          <a:p>
            <a:pPr algn="just"/>
            <a:r>
              <a:rPr lang="vi-VN" sz="3200" b="1" dirty="0">
                <a:latin typeface="Times New Roman" panose="02020603050405020304" pitchFamily="18" charset="0"/>
                <a:cs typeface="Times New Roman" panose="02020603050405020304" pitchFamily="18" charset="0"/>
              </a:rPr>
              <a:t>2. </a:t>
            </a:r>
            <a:r>
              <a:rPr lang="vi-VN" sz="3600" dirty="0" err="1">
                <a:latin typeface="Times New Roman" panose="02020603050405020304" pitchFamily="18" charset="0"/>
                <a:cs typeface="Times New Roman" panose="02020603050405020304" pitchFamily="18" charset="0"/>
              </a:rPr>
              <a:t>Với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mỗi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hành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động</a:t>
            </a:r>
            <a:r>
              <a:rPr lang="vi-VN" sz="3600" dirty="0">
                <a:latin typeface="Times New Roman" panose="02020603050405020304" pitchFamily="18" charset="0"/>
                <a:cs typeface="Times New Roman" panose="02020603050405020304" pitchFamily="18" charset="0"/>
              </a:rPr>
              <a:t> sau đây, em </a:t>
            </a:r>
            <a:r>
              <a:rPr lang="vi-VN" sz="3600" dirty="0" err="1">
                <a:latin typeface="Times New Roman" panose="02020603050405020304" pitchFamily="18" charset="0"/>
                <a:cs typeface="Times New Roman" panose="02020603050405020304" pitchFamily="18" charset="0"/>
              </a:rPr>
              <a:t>đồng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tình</a:t>
            </a:r>
            <a:r>
              <a:rPr lang="vi-VN" sz="3600" dirty="0">
                <a:latin typeface="Times New Roman" panose="02020603050405020304" pitchFamily="18" charset="0"/>
                <a:cs typeface="Times New Roman" panose="02020603050405020304" pitchFamily="18" charset="0"/>
              </a:rPr>
              <a:t> hay không </a:t>
            </a:r>
            <a:r>
              <a:rPr lang="vi-VN" sz="3600" dirty="0" err="1">
                <a:latin typeface="Times New Roman" panose="02020603050405020304" pitchFamily="18" charset="0"/>
                <a:cs typeface="Times New Roman" panose="02020603050405020304" pitchFamily="18" charset="0"/>
              </a:rPr>
              <a:t>đồng</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tình</a:t>
            </a:r>
            <a:r>
              <a:rPr lang="vi-VN" sz="3600" dirty="0">
                <a:latin typeface="Times New Roman" panose="02020603050405020304" pitchFamily="18" charset="0"/>
                <a:cs typeface="Times New Roman" panose="02020603050405020304" pitchFamily="18" charset="0"/>
              </a:rPr>
              <a:t>? Vì sao? </a:t>
            </a:r>
          </a:p>
          <a:p>
            <a:pPr algn="just"/>
            <a:r>
              <a:rPr lang="vi-VN" sz="3600" dirty="0">
                <a:latin typeface="Times New Roman" panose="02020603050405020304" pitchFamily="18" charset="0"/>
                <a:cs typeface="Times New Roman" panose="02020603050405020304" pitchFamily="18" charset="0"/>
              </a:rPr>
              <a:t>a) </a:t>
            </a:r>
            <a:r>
              <a:rPr lang="vi-VN" sz="3600" dirty="0" err="1">
                <a:latin typeface="Times New Roman" panose="02020603050405020304" pitchFamily="18" charset="0"/>
                <a:cs typeface="Times New Roman" panose="02020603050405020304" pitchFamily="18" charset="0"/>
              </a:rPr>
              <a:t>Đọc</a:t>
            </a:r>
            <a:r>
              <a:rPr lang="vi-VN" sz="3600" dirty="0">
                <a:latin typeface="Times New Roman" panose="02020603050405020304" pitchFamily="18" charset="0"/>
                <a:cs typeface="Times New Roman" panose="02020603050405020304" pitchFamily="18" charset="0"/>
              </a:rPr>
              <a:t> tin </a:t>
            </a:r>
            <a:r>
              <a:rPr lang="vi-VN" sz="3600" dirty="0" err="1">
                <a:latin typeface="Times New Roman" panose="02020603050405020304" pitchFamily="18" charset="0"/>
                <a:cs typeface="Times New Roman" panose="02020603050405020304" pitchFamily="18" charset="0"/>
              </a:rPr>
              <a:t>nhắn</a:t>
            </a:r>
            <a:r>
              <a:rPr lang="vi-VN" sz="3600" dirty="0">
                <a:latin typeface="Times New Roman" panose="02020603050405020304" pitchFamily="18" charset="0"/>
                <a:cs typeface="Times New Roman" panose="02020603050405020304" pitchFamily="18" charset="0"/>
              </a:rPr>
              <a:t> trên </a:t>
            </a:r>
            <a:r>
              <a:rPr lang="vi-VN" sz="3600" dirty="0" err="1">
                <a:latin typeface="Times New Roman" panose="02020603050405020304" pitchFamily="18" charset="0"/>
                <a:cs typeface="Times New Roman" panose="02020603050405020304" pitchFamily="18" charset="0"/>
              </a:rPr>
              <a:t>điện</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thoại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người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khác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mà</a:t>
            </a:r>
            <a:r>
              <a:rPr lang="vi-VN" sz="3600" dirty="0">
                <a:latin typeface="Times New Roman" panose="02020603050405020304" pitchFamily="18" charset="0"/>
                <a:cs typeface="Times New Roman" panose="02020603050405020304" pitchFamily="18" charset="0"/>
              </a:rPr>
              <a:t> không </a:t>
            </a:r>
            <a:r>
              <a:rPr lang="vi-VN" sz="3600" dirty="0" err="1">
                <a:latin typeface="Times New Roman" panose="02020603050405020304" pitchFamily="18" charset="0"/>
                <a:cs typeface="Times New Roman" panose="02020603050405020304" pitchFamily="18" charset="0"/>
              </a:rPr>
              <a:t>được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phép</a:t>
            </a:r>
            <a:r>
              <a:rPr lang="vi-VN" sz="3600" dirty="0">
                <a:latin typeface="Times New Roman" panose="02020603050405020304" pitchFamily="18" charset="0"/>
                <a:cs typeface="Times New Roman" panose="02020603050405020304" pitchFamily="18" charset="0"/>
              </a:rPr>
              <a:t>.</a:t>
            </a:r>
          </a:p>
          <a:p>
            <a:pPr algn="just"/>
            <a:r>
              <a:rPr lang="vi-VN" sz="3600" dirty="0">
                <a:latin typeface="Times New Roman" panose="02020603050405020304" pitchFamily="18" charset="0"/>
                <a:cs typeface="Times New Roman" panose="02020603050405020304" pitchFamily="18" charset="0"/>
              </a:rPr>
              <a:t>b) Xin phép sử dụng hình ảnh, bài viết của người khác trong bài trình chiếu và ghi rõ nguồn thông tin.</a:t>
            </a:r>
          </a:p>
          <a:p>
            <a:pPr algn="just"/>
            <a:r>
              <a:rPr lang="vi-VN" sz="3600" dirty="0">
                <a:latin typeface="Times New Roman" panose="02020603050405020304" pitchFamily="18" charset="0"/>
                <a:cs typeface="Times New Roman" panose="02020603050405020304" pitchFamily="18" charset="0"/>
              </a:rPr>
              <a:t>c) Chia </a:t>
            </a:r>
            <a:r>
              <a:rPr lang="vi-VN" sz="3600" dirty="0" err="1">
                <a:latin typeface="Times New Roman" panose="02020603050405020304" pitchFamily="18" charset="0"/>
                <a:cs typeface="Times New Roman" panose="02020603050405020304" pitchFamily="18" charset="0"/>
              </a:rPr>
              <a:t>sẻ</a:t>
            </a:r>
            <a:r>
              <a:rPr lang="vi-VN" sz="3600" dirty="0">
                <a:latin typeface="Times New Roman" panose="02020603050405020304" pitchFamily="18" charset="0"/>
                <a:cs typeface="Times New Roman" panose="02020603050405020304" pitchFamily="18" charset="0"/>
              </a:rPr>
              <a:t> thông tin riêng tư (</a:t>
            </a:r>
            <a:r>
              <a:rPr lang="vi-VN" sz="3600" dirty="0" err="1">
                <a:latin typeface="Times New Roman" panose="02020603050405020304" pitchFamily="18" charset="0"/>
                <a:cs typeface="Times New Roman" panose="02020603050405020304" pitchFamily="18" charset="0"/>
              </a:rPr>
              <a:t>nhật</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kí</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hình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ảnh</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của</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người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khác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mà</a:t>
            </a:r>
            <a:r>
              <a:rPr lang="vi-VN" sz="3600" dirty="0">
                <a:latin typeface="Times New Roman" panose="02020603050405020304" pitchFamily="18" charset="0"/>
                <a:cs typeface="Times New Roman" panose="02020603050405020304" pitchFamily="18" charset="0"/>
              </a:rPr>
              <a:t> không xin </a:t>
            </a:r>
            <a:r>
              <a:rPr lang="vi-VN" sz="3600" dirty="0" err="1">
                <a:latin typeface="Times New Roman" panose="02020603050405020304" pitchFamily="18" charset="0"/>
                <a:cs typeface="Times New Roman" panose="02020603050405020304" pitchFamily="18" charset="0"/>
              </a:rPr>
              <a:t>phép</a:t>
            </a:r>
            <a:r>
              <a:rPr lang="vi-VN" sz="3600" dirty="0">
                <a:latin typeface="Times New Roman" panose="02020603050405020304" pitchFamily="18" charset="0"/>
                <a:cs typeface="Times New Roman" panose="02020603050405020304" pitchFamily="18" charset="0"/>
              </a:rPr>
              <a:t>.</a:t>
            </a:r>
            <a:endParaRPr lang="en-US" sz="2000"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47131C2E-E30E-4704-8C1A-B23253F380C6}"/>
              </a:ext>
            </a:extLst>
          </p:cNvPr>
          <p:cNvPicPr>
            <a:picLocks noChangeAspect="1"/>
          </p:cNvPicPr>
          <p:nvPr/>
        </p:nvPicPr>
        <p:blipFill>
          <a:blip r:embed="rId9"/>
          <a:stretch>
            <a:fillRect/>
          </a:stretch>
        </p:blipFill>
        <p:spPr>
          <a:xfrm>
            <a:off x="9781379" y="634658"/>
            <a:ext cx="6876816" cy="4322898"/>
          </a:xfrm>
          <a:prstGeom prst="rect">
            <a:avLst/>
          </a:prstGeom>
        </p:spPr>
      </p:pic>
      <p:sp>
        <p:nvSpPr>
          <p:cNvPr id="63" name="TextBox 62">
            <a:extLst>
              <a:ext uri="{FF2B5EF4-FFF2-40B4-BE49-F238E27FC236}">
                <a16:creationId xmlns:a16="http://schemas.microsoft.com/office/drawing/2014/main" id="{B88071F1-F230-4A67-ACCA-FEE7C17D8ACF}"/>
              </a:ext>
            </a:extLst>
          </p:cNvPr>
          <p:cNvSpPr txBox="1"/>
          <p:nvPr/>
        </p:nvSpPr>
        <p:spPr>
          <a:xfrm>
            <a:off x="10791865" y="4979012"/>
            <a:ext cx="5866330" cy="584775"/>
          </a:xfrm>
          <a:prstGeom prst="rect">
            <a:avLst/>
          </a:prstGeom>
          <a:noFill/>
        </p:spPr>
        <p:txBody>
          <a:bodyPr wrap="square" rtlCol="0">
            <a:spAutoFit/>
          </a:bodyPr>
          <a:lstStyle/>
          <a:p>
            <a:pPr algn="just"/>
            <a:r>
              <a:rPr lang="vi-VN" sz="3200" b="1" i="1" dirty="0" err="1">
                <a:solidFill>
                  <a:srgbClr val="FF0000"/>
                </a:solidFill>
                <a:latin typeface="Times New Roman" panose="02020603050405020304" pitchFamily="18" charset="0"/>
                <a:cs typeface="Times New Roman" panose="02020603050405020304" pitchFamily="18" charset="0"/>
              </a:rPr>
              <a:t>Hình</a:t>
            </a:r>
            <a:r>
              <a:rPr lang="vi-VN" sz="3200" b="1" i="1" dirty="0">
                <a:solidFill>
                  <a:srgbClr val="FF0000"/>
                </a:solidFill>
                <a:latin typeface="Times New Roman" panose="02020603050405020304" pitchFamily="18" charset="0"/>
                <a:cs typeface="Times New Roman" panose="02020603050405020304" pitchFamily="18" charset="0"/>
              </a:rPr>
              <a:t> 27: </a:t>
            </a:r>
            <a:r>
              <a:rPr lang="vi-VN" sz="3200" b="1" i="1" dirty="0" err="1">
                <a:solidFill>
                  <a:srgbClr val="FF0000"/>
                </a:solidFill>
                <a:latin typeface="Times New Roman" panose="02020603050405020304" pitchFamily="18" charset="0"/>
                <a:cs typeface="Times New Roman" panose="02020603050405020304" pitchFamily="18" charset="0"/>
              </a:rPr>
              <a:t>Nội</a:t>
            </a:r>
            <a:r>
              <a:rPr lang="vi-VN" sz="3200" b="1" i="1" dirty="0">
                <a:solidFill>
                  <a:srgbClr val="FF0000"/>
                </a:solidFill>
                <a:latin typeface="Times New Roman" panose="02020603050405020304" pitchFamily="18" charset="0"/>
                <a:cs typeface="Times New Roman" panose="02020603050405020304" pitchFamily="18" charset="0"/>
              </a:rPr>
              <a:t> dung thông tin</a:t>
            </a:r>
            <a:endParaRPr lang="en-US"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2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1000"/>
                                        <p:tgtEl>
                                          <p:spTgt spid="63"/>
                                        </p:tgtEl>
                                      </p:cBhvr>
                                    </p:animEffect>
                                    <p:anim calcmode="lin" valueType="num">
                                      <p:cBhvr>
                                        <p:cTn id="13" dur="1000" fill="hold"/>
                                        <p:tgtEl>
                                          <p:spTgt spid="63"/>
                                        </p:tgtEl>
                                        <p:attrNameLst>
                                          <p:attrName>ppt_x</p:attrName>
                                        </p:attrNameLst>
                                      </p:cBhvr>
                                      <p:tavLst>
                                        <p:tav tm="0">
                                          <p:val>
                                            <p:strVal val="#ppt_x"/>
                                          </p:val>
                                        </p:tav>
                                        <p:tav tm="100000">
                                          <p:val>
                                            <p:strVal val="#ppt_x"/>
                                          </p:val>
                                        </p:tav>
                                      </p:tavLst>
                                    </p:anim>
                                    <p:anim calcmode="lin" valueType="num">
                                      <p:cBhvr>
                                        <p:cTn id="14" dur="1000" fill="hold"/>
                                        <p:tgtEl>
                                          <p:spTgt spid="6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down)">
                                      <p:cBhvr>
                                        <p:cTn id="2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2"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grpSp>
        <p:nvGrpSpPr>
          <p:cNvPr id="297" name="Google Shape;297;p20"/>
          <p:cNvGrpSpPr/>
          <p:nvPr/>
        </p:nvGrpSpPr>
        <p:grpSpPr>
          <a:xfrm>
            <a:off x="371565" y="265452"/>
            <a:ext cx="17544871" cy="9647599"/>
            <a:chOff x="0" y="-28575"/>
            <a:chExt cx="4620871" cy="2540931"/>
          </a:xfrm>
        </p:grpSpPr>
        <p:sp>
          <p:nvSpPr>
            <p:cNvPr id="298" name="Google Shape;298;p20"/>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299" name="Google Shape;299;p2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00" name="Google Shape;300;p20"/>
          <p:cNvGrpSpPr/>
          <p:nvPr/>
        </p:nvGrpSpPr>
        <p:grpSpPr>
          <a:xfrm>
            <a:off x="435576" y="327080"/>
            <a:ext cx="17416848" cy="9524344"/>
            <a:chOff x="0" y="-28575"/>
            <a:chExt cx="4587153" cy="2508469"/>
          </a:xfrm>
        </p:grpSpPr>
        <p:sp>
          <p:nvSpPr>
            <p:cNvPr id="301" name="Google Shape;301;p20"/>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25A6CB"/>
            </a:solidFill>
            <a:ln>
              <a:noFill/>
            </a:ln>
          </p:spPr>
        </p:sp>
        <p:sp>
          <p:nvSpPr>
            <p:cNvPr id="302" name="Google Shape;302;p2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04" name="Google Shape;304;p20"/>
          <p:cNvGrpSpPr/>
          <p:nvPr/>
        </p:nvGrpSpPr>
        <p:grpSpPr>
          <a:xfrm>
            <a:off x="3230674" y="1554294"/>
            <a:ext cx="13457125" cy="6815967"/>
            <a:chOff x="0" y="-28575"/>
            <a:chExt cx="3222228" cy="1795152"/>
          </a:xfrm>
        </p:grpSpPr>
        <p:sp>
          <p:nvSpPr>
            <p:cNvPr id="305" name="Google Shape;305;p20"/>
            <p:cNvSpPr/>
            <p:nvPr/>
          </p:nvSpPr>
          <p:spPr>
            <a:xfrm>
              <a:off x="0" y="0"/>
              <a:ext cx="3222228" cy="1766577"/>
            </a:xfrm>
            <a:custGeom>
              <a:avLst/>
              <a:gdLst/>
              <a:ahLst/>
              <a:cxnLst/>
              <a:rect l="l" t="t" r="r" b="b"/>
              <a:pathLst>
                <a:path w="3222228" h="1766577" extrusionOk="0">
                  <a:moveTo>
                    <a:pt x="0" y="0"/>
                  </a:moveTo>
                  <a:lnTo>
                    <a:pt x="3222228" y="0"/>
                  </a:lnTo>
                  <a:lnTo>
                    <a:pt x="3222228" y="1766577"/>
                  </a:lnTo>
                  <a:lnTo>
                    <a:pt x="0" y="1766577"/>
                  </a:lnTo>
                  <a:close/>
                </a:path>
              </a:pathLst>
            </a:custGeom>
            <a:solidFill>
              <a:srgbClr val="B0A5DB"/>
            </a:solidFill>
            <a:ln w="47625" cap="flat" cmpd="sng">
              <a:solidFill>
                <a:srgbClr val="000000"/>
              </a:solidFill>
              <a:prstDash val="solid"/>
              <a:round/>
              <a:headEnd type="none" w="sm" len="sm"/>
              <a:tailEnd type="none" w="sm" len="sm"/>
            </a:ln>
          </p:spPr>
        </p:sp>
        <p:sp>
          <p:nvSpPr>
            <p:cNvPr id="306" name="Google Shape;306;p20"/>
            <p:cNvSpPr txBox="1"/>
            <p:nvPr/>
          </p:nvSpPr>
          <p:spPr>
            <a:xfrm>
              <a:off x="0" y="-28575"/>
              <a:ext cx="812800" cy="841375"/>
            </a:xfrm>
            <a:prstGeom prst="rect">
              <a:avLst/>
            </a:prstGeom>
            <a:noFill/>
            <a:ln>
              <a:noFill/>
            </a:ln>
          </p:spPr>
          <p:txBody>
            <a:bodyPr spcFirstLastPara="1" wrap="square" lIns="50800" tIns="50800" rIns="50800" bIns="50800" anchor="ctr" anchorCtr="0">
              <a:noAutofit/>
            </a:bodyPr>
            <a:lstStyle/>
            <a:p>
              <a:pPr marL="0" marR="0" lvl="0" indent="0" algn="ctr" rtl="0">
                <a:lnSpc>
                  <a:spcPct val="1712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08" name="Google Shape;308;p20"/>
          <p:cNvPicPr preferRelativeResize="0"/>
          <p:nvPr/>
        </p:nvPicPr>
        <p:blipFill rotWithShape="1">
          <a:blip r:embed="rId3">
            <a:alphaModFix/>
          </a:blip>
          <a:srcRect/>
          <a:stretch/>
        </p:blipFill>
        <p:spPr>
          <a:xfrm rot="-337315">
            <a:off x="14716766" y="7209173"/>
            <a:ext cx="3274866" cy="2322177"/>
          </a:xfrm>
          <a:prstGeom prst="rect">
            <a:avLst/>
          </a:prstGeom>
          <a:noFill/>
          <a:ln>
            <a:noFill/>
          </a:ln>
        </p:spPr>
      </p:pic>
      <p:pic>
        <p:nvPicPr>
          <p:cNvPr id="310" name="Google Shape;310;p20"/>
          <p:cNvPicPr preferRelativeResize="0"/>
          <p:nvPr/>
        </p:nvPicPr>
        <p:blipFill rotWithShape="1">
          <a:blip r:embed="rId4">
            <a:alphaModFix/>
          </a:blip>
          <a:srcRect l="34325" t="27033" r="54253" b="25976"/>
          <a:stretch/>
        </p:blipFill>
        <p:spPr>
          <a:xfrm>
            <a:off x="2096612" y="850829"/>
            <a:ext cx="1850214" cy="3893049"/>
          </a:xfrm>
          <a:prstGeom prst="rect">
            <a:avLst/>
          </a:prstGeom>
          <a:noFill/>
          <a:ln>
            <a:noFill/>
          </a:ln>
        </p:spPr>
      </p:pic>
      <p:pic>
        <p:nvPicPr>
          <p:cNvPr id="311" name="Google Shape;311;p20"/>
          <p:cNvPicPr preferRelativeResize="0"/>
          <p:nvPr/>
        </p:nvPicPr>
        <p:blipFill rotWithShape="1">
          <a:blip r:embed="rId4">
            <a:alphaModFix/>
          </a:blip>
          <a:srcRect l="54851" t="32517" r="25265" b="32186"/>
          <a:stretch/>
        </p:blipFill>
        <p:spPr>
          <a:xfrm>
            <a:off x="632425" y="7238050"/>
            <a:ext cx="2928374" cy="2924224"/>
          </a:xfrm>
          <a:prstGeom prst="rect">
            <a:avLst/>
          </a:prstGeom>
          <a:noFill/>
          <a:ln>
            <a:noFill/>
          </a:ln>
        </p:spPr>
      </p:pic>
      <p:pic>
        <p:nvPicPr>
          <p:cNvPr id="18" name="Picture 17">
            <a:extLst>
              <a:ext uri="{FF2B5EF4-FFF2-40B4-BE49-F238E27FC236}">
                <a16:creationId xmlns:a16="http://schemas.microsoft.com/office/drawing/2014/main" id="{41B0027C-44A4-41C8-93D4-64380DEC4668}"/>
              </a:ext>
            </a:extLst>
          </p:cNvPr>
          <p:cNvPicPr/>
          <p:nvPr/>
        </p:nvPicPr>
        <p:blipFill>
          <a:blip r:embed="rId5"/>
          <a:stretch>
            <a:fillRect/>
          </a:stretch>
        </p:blipFill>
        <p:spPr>
          <a:xfrm>
            <a:off x="4248558" y="2437197"/>
            <a:ext cx="1358761" cy="1022851"/>
          </a:xfrm>
          <a:prstGeom prst="rect">
            <a:avLst/>
          </a:prstGeom>
        </p:spPr>
      </p:pic>
      <p:sp>
        <p:nvSpPr>
          <p:cNvPr id="19" name="TextBox 18">
            <a:extLst>
              <a:ext uri="{FF2B5EF4-FFF2-40B4-BE49-F238E27FC236}">
                <a16:creationId xmlns:a16="http://schemas.microsoft.com/office/drawing/2014/main" id="{6E3E5FFB-AD70-4D05-AC2D-AF5C036FAB8F}"/>
              </a:ext>
            </a:extLst>
          </p:cNvPr>
          <p:cNvSpPr txBox="1"/>
          <p:nvPr/>
        </p:nvSpPr>
        <p:spPr>
          <a:xfrm>
            <a:off x="5855426" y="2522765"/>
            <a:ext cx="3394530" cy="769441"/>
          </a:xfrm>
          <a:prstGeom prst="rect">
            <a:avLst/>
          </a:prstGeom>
          <a:noFill/>
        </p:spPr>
        <p:txBody>
          <a:bodyPr wrap="square" rtlCol="0">
            <a:spAutoFit/>
          </a:bodyPr>
          <a:lstStyle/>
          <a:p>
            <a:r>
              <a:rPr lang="vi-VN" sz="4400" b="1" dirty="0">
                <a:solidFill>
                  <a:srgbClr val="0000CC"/>
                </a:solidFill>
                <a:latin typeface="Times New Roman" panose="02020603050405020304" pitchFamily="18" charset="0"/>
                <a:cs typeface="Times New Roman" panose="02020603050405020304" pitchFamily="18" charset="0"/>
              </a:rPr>
              <a:t>VẬN DỤNG</a:t>
            </a:r>
            <a:endParaRPr lang="en-US" sz="4400" b="1" dirty="0">
              <a:solidFill>
                <a:srgbClr val="0000CC"/>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1502FB0-B6F8-41C5-AC87-BDB22F64D7A3}"/>
              </a:ext>
            </a:extLst>
          </p:cNvPr>
          <p:cNvSpPr txBox="1"/>
          <p:nvPr/>
        </p:nvSpPr>
        <p:spPr>
          <a:xfrm>
            <a:off x="4439225" y="3585364"/>
            <a:ext cx="11687465" cy="5078313"/>
          </a:xfrm>
          <a:prstGeom prst="rect">
            <a:avLst/>
          </a:prstGeom>
          <a:noFill/>
        </p:spPr>
        <p:txBody>
          <a:bodyPr wrap="square" rtlCol="0">
            <a:spAutoFit/>
          </a:bodyPr>
          <a:lstStyle/>
          <a:p>
            <a:pPr algn="just"/>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trình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chiếu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về</a:t>
            </a:r>
            <a:r>
              <a:rPr lang="en-US" sz="5400" dirty="0">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Ngày</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hội</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trạng</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nguyên</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nhỏ</a:t>
            </a:r>
            <a:r>
              <a:rPr lang="en-US" sz="5400" dirty="0">
                <a:solidFill>
                  <a:srgbClr val="FFFF00"/>
                </a:solidFill>
                <a:latin typeface="Times New Roman" panose="02020603050405020304" pitchFamily="18" charset="0"/>
                <a:cs typeface="Times New Roman" panose="02020603050405020304" pitchFamily="18" charset="0"/>
              </a:rPr>
              <a:t> </a:t>
            </a:r>
            <a:r>
              <a:rPr lang="en-US" sz="5400" dirty="0" err="1">
                <a:solidFill>
                  <a:srgbClr val="FFFF00"/>
                </a:solidFill>
                <a:latin typeface="Times New Roman" panose="02020603050405020304" pitchFamily="18" charset="0"/>
                <a:cs typeface="Times New Roman" panose="02020603050405020304" pitchFamily="18" charset="0"/>
              </a:rPr>
              <a:t>tuổi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sử</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dụng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số</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tin </a:t>
            </a:r>
            <a:r>
              <a:rPr lang="en-US" sz="5400" dirty="0" err="1">
                <a:latin typeface="Times New Roman" panose="02020603050405020304" pitchFamily="18" charset="0"/>
                <a:cs typeface="Times New Roman" panose="02020603050405020304" pitchFamily="18" charset="0"/>
              </a:rPr>
              <a:t>từ</a:t>
            </a:r>
            <a:r>
              <a:rPr lang="en-US" sz="5400" dirty="0">
                <a:latin typeface="Times New Roman" panose="02020603050405020304" pitchFamily="18" charset="0"/>
                <a:cs typeface="Times New Roman" panose="02020603050405020304" pitchFamily="18" charset="0"/>
              </a:rPr>
              <a:t> website </a:t>
            </a:r>
            <a:r>
              <a:rPr lang="en-US" sz="5400" dirty="0">
                <a:solidFill>
                  <a:srgbClr val="FFFF00"/>
                </a:solidFill>
                <a:latin typeface="Times New Roman" panose="02020603050405020304" pitchFamily="18" charset="0"/>
                <a:cs typeface="Times New Roman" panose="02020603050405020304" pitchFamily="18" charset="0"/>
              </a:rPr>
              <a:t>thieunien.vn</a:t>
            </a:r>
            <a:r>
              <a:rPr lang="en-US" sz="5400" dirty="0">
                <a:latin typeface="Times New Roman" panose="02020603050405020304" pitchFamily="18" charset="0"/>
                <a:cs typeface="Times New Roman" panose="02020603050405020304" pitchFamily="18" charset="0"/>
              </a:rPr>
              <a:t>. Theo </a:t>
            </a: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gì</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hiện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sự</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tôn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trọng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quyền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nội</a:t>
            </a:r>
            <a:r>
              <a:rPr lang="en-US" sz="5400" dirty="0">
                <a:latin typeface="Times New Roman" panose="02020603050405020304" pitchFamily="18" charset="0"/>
                <a:cs typeface="Times New Roman" panose="02020603050405020304" pitchFamily="18" charset="0"/>
              </a:rPr>
              <a:t> dung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tin?</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45865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inh-nen-powerpoint-don-gian-16">
            <a:extLst>
              <a:ext uri="{FF2B5EF4-FFF2-40B4-BE49-F238E27FC236}">
                <a16:creationId xmlns:a16="http://schemas.microsoft.com/office/drawing/2014/main" id="{031E6486-52B6-8386-6D46-F70081969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592801"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5">
            <a:extLst>
              <a:ext uri="{FF2B5EF4-FFF2-40B4-BE49-F238E27FC236}">
                <a16:creationId xmlns:a16="http://schemas.microsoft.com/office/drawing/2014/main" id="{8F25BFBF-DDAD-3953-72BC-9B6994BDD94F}"/>
              </a:ext>
            </a:extLst>
          </p:cNvPr>
          <p:cNvSpPr>
            <a:spLocks noChangeArrowheads="1" noChangeShapeType="1" noTextEdit="1"/>
          </p:cNvSpPr>
          <p:nvPr/>
        </p:nvSpPr>
        <p:spPr bwMode="auto">
          <a:xfrm>
            <a:off x="2651804" y="7025640"/>
            <a:ext cx="12892995" cy="307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Thân</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ái</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tạm</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biệt</a:t>
            </a:r>
            <a:r>
              <a:rPr lang="en-US" sz="3600" kern="10" dirty="0">
                <a:gradFill rotWithShape="1">
                  <a:gsLst>
                    <a:gs pos="0">
                      <a:schemeClr val="tx1"/>
                    </a:gs>
                    <a:gs pos="100000">
                      <a:srgbClr val="FF0000"/>
                    </a:gs>
                  </a:gsLst>
                  <a:lin ang="5400000" scaled="1"/>
                </a:gra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a:t>
            </a:r>
          </a:p>
        </p:txBody>
      </p:sp>
      <p:sp>
        <p:nvSpPr>
          <p:cNvPr id="4" name="WordArt 6">
            <a:extLst>
              <a:ext uri="{FF2B5EF4-FFF2-40B4-BE49-F238E27FC236}">
                <a16:creationId xmlns:a16="http://schemas.microsoft.com/office/drawing/2014/main" id="{00D687D1-4866-9F4D-F5AD-C68EC9D44851}"/>
              </a:ext>
            </a:extLst>
          </p:cNvPr>
          <p:cNvSpPr>
            <a:spLocks noChangeArrowheads="1" noChangeShapeType="1" noTextEdit="1"/>
          </p:cNvSpPr>
          <p:nvPr/>
        </p:nvSpPr>
        <p:spPr bwMode="auto">
          <a:xfrm>
            <a:off x="2057400" y="838200"/>
            <a:ext cx="14157959" cy="21691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Kính</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chúc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thầy</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cô</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sức</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3600" kern="10" dirty="0" err="1">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khỏe</a:t>
            </a:r>
            <a:r>
              <a:rPr lang="en-US" sz="3600" kern="10" dirty="0">
                <a:solidFill>
                  <a:srgbClr val="0000FF"/>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pic>
        <p:nvPicPr>
          <p:cNvPr id="5" name="Picture 8" descr="614680djq0l440oz">
            <a:extLst>
              <a:ext uri="{FF2B5EF4-FFF2-40B4-BE49-F238E27FC236}">
                <a16:creationId xmlns:a16="http://schemas.microsoft.com/office/drawing/2014/main" id="{0B1FD757-8DE3-FA0A-D123-89260773F5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74361" y="3742690"/>
            <a:ext cx="3802189"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614680djq0l440oz">
            <a:extLst>
              <a:ext uri="{FF2B5EF4-FFF2-40B4-BE49-F238E27FC236}">
                <a16:creationId xmlns:a16="http://schemas.microsoft.com/office/drawing/2014/main" id="{0B1FD757-8DE3-FA0A-D123-89260773F5B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64511" y="3627120"/>
            <a:ext cx="3802189"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63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6218065" y="165807"/>
            <a:ext cx="1590714" cy="1717971"/>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5956583" y="1881037"/>
            <a:ext cx="2113206" cy="1968639"/>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3" y="8295948"/>
            <a:ext cx="18320274" cy="2102361"/>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5545212" y="4668177"/>
            <a:ext cx="4527152" cy="4478778"/>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309956" y="257320"/>
            <a:ext cx="925187" cy="1120667"/>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346658" y="1685772"/>
            <a:ext cx="1482839" cy="1215531"/>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6976771" y="3074111"/>
            <a:ext cx="6481763" cy="2324100"/>
          </a:xfrm>
          <a:prstGeom prst="rect">
            <a:avLst/>
          </a:prstGeom>
        </p:spPr>
        <p:txBody>
          <a:bodyPr wrap="none" lIns="137079" tIns="68543" rIns="137079" bIns="68543" fromWordArt="1">
            <a:prstTxWarp prst="textPlain">
              <a:avLst>
                <a:gd name="adj" fmla="val 50000"/>
              </a:avLst>
            </a:prstTxWarp>
          </a:bodyPr>
          <a:lstStyle/>
          <a:p>
            <a:pPr algn="ctr"/>
            <a:endParaRPr lang="en-US" sz="5400" kern="10" dirty="0">
              <a:ln w="9525">
                <a:solidFill>
                  <a:srgbClr val="FF0000"/>
                </a:solidFill>
                <a:round/>
              </a:ln>
              <a:solidFill>
                <a:srgbClr val="0000FF"/>
              </a:solidFill>
              <a:effectLst>
                <a:outerShdw dist="35921" dir="2700000" algn="ctr" rotWithShape="0">
                  <a:srgbClr val="808080">
                    <a:alpha val="79999"/>
                  </a:srgbClr>
                </a:outerShdw>
              </a:effectLst>
              <a:latin typeface="Times New Roman" panose="02020603050405020304"/>
              <a:cs typeface="Times New Roman" panose="02020603050405020304"/>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8351" y="544514"/>
            <a:ext cx="13726110" cy="8070341"/>
          </a:xfrm>
          <a:prstGeom prst="rect">
            <a:avLst/>
          </a:prstGeom>
        </p:spPr>
      </p:pic>
      <p:pic>
        <p:nvPicPr>
          <p:cNvPr id="4" name="Karaoke - Lớp Chúng Ta Đoàn Kết - Âm Nhạc Lớp 3 -- Lớp Nhạc doremi">
            <a:hlinkClick r:id="" action="ppaction://media"/>
            <a:extLst>
              <a:ext uri="{FF2B5EF4-FFF2-40B4-BE49-F238E27FC236}">
                <a16:creationId xmlns:a16="http://schemas.microsoft.com/office/drawing/2014/main" id="{7CC0EE6D-1892-1102-B63E-14A071B65A2D}"/>
              </a:ext>
            </a:extLst>
          </p:cNvPr>
          <p:cNvPicPr>
            <a:picLocks noChangeAspect="1"/>
          </p:cNvPicPr>
          <p:nvPr>
            <a:videoFile r:link="rId2"/>
            <p:extLst>
              <p:ext uri="{DAA4B4D4-6D71-4841-9C94-3DE7FCFB9230}">
                <p14:media xmlns:p14="http://schemas.microsoft.com/office/powerpoint/2010/main" r:embed="rId3">
                  <p14:trim st="16147" end="37109"/>
                </p14:media>
              </p:ext>
            </p:extLst>
          </p:nvPr>
        </p:nvPicPr>
        <p:blipFill>
          <a:blip r:embed="rId14"/>
          <a:stretch>
            <a:fillRect/>
          </a:stretch>
        </p:blipFill>
        <p:spPr>
          <a:xfrm>
            <a:off x="1938388" y="1024808"/>
            <a:ext cx="13101233" cy="6327860"/>
          </a:xfrm>
          <a:prstGeom prst="rect">
            <a:avLst/>
          </a:prstGeom>
        </p:spPr>
      </p:pic>
    </p:spTree>
    <p:custDataLst>
      <p:tags r:id="rId1"/>
    </p:custDataLst>
    <p:extLst>
      <p:ext uri="{BB962C8B-B14F-4D97-AF65-F5344CB8AC3E}">
        <p14:creationId xmlns:p14="http://schemas.microsoft.com/office/powerpoint/2010/main" val="1639916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42374" y="0"/>
            <a:ext cx="18264677" cy="10287000"/>
          </a:xfrm>
          <a:prstGeom prst="rect">
            <a:avLst/>
          </a:prstGeom>
        </p:spPr>
      </p:pic>
      <p:sp>
        <p:nvSpPr>
          <p:cNvPr id="15" name="Rectangle: Rounded Corners 14">
            <a:hlinkClick r:id="" action="ppaction://hlinkshowjump?jump=nextslide"/>
            <a:extLst>
              <a:ext uri="{FF2B5EF4-FFF2-40B4-BE49-F238E27FC236}">
                <a16:creationId xmlns:a16="http://schemas.microsoft.com/office/drawing/2014/main" id="{5A4CE815-7A38-42CB-92B5-4AA610CBF76A}"/>
              </a:ext>
            </a:extLst>
          </p:cNvPr>
          <p:cNvSpPr/>
          <p:nvPr/>
        </p:nvSpPr>
        <p:spPr>
          <a:xfrm>
            <a:off x="7381558" y="7658104"/>
            <a:ext cx="3524888" cy="1364147"/>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r>
              <a:rPr lang="en-US" sz="4800" dirty="0">
                <a:solidFill>
                  <a:schemeClr val="tx1"/>
                </a:solidFill>
                <a:latin typeface="Times New Roman" pitchFamily="18" charset="0"/>
                <a:cs typeface="Times New Roman" pitchFamily="18" charset="0"/>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2" y="571500"/>
            <a:ext cx="9003354" cy="10287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6515102" y="1430440"/>
            <a:ext cx="5596613" cy="6913463"/>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9944101" y="1143002"/>
            <a:ext cx="8486369" cy="8870450"/>
          </a:xfrm>
          <a:prstGeom prst="rect">
            <a:avLst/>
          </a:prstGeom>
        </p:spPr>
      </p:pic>
      <p:pic>
        <p:nvPicPr>
          <p:cNvPr id="6" name="Media1">
            <a:hlinkClick r:id="" action="ppaction://media"/>
            <a:extLst>
              <a:ext uri="{FF2B5EF4-FFF2-40B4-BE49-F238E27FC236}">
                <a16:creationId xmlns:a16="http://schemas.microsoft.com/office/drawing/2014/main" id="{E5474601-3CA6-62A7-486C-C563FD8B3A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1724" y="1143002"/>
            <a:ext cx="731045" cy="731045"/>
          </a:xfrm>
          <a:prstGeom prst="rect">
            <a:avLst/>
          </a:prstGeom>
        </p:spPr>
      </p:pic>
    </p:spTree>
    <p:extLst>
      <p:ext uri="{BB962C8B-B14F-4D97-AF65-F5344CB8AC3E}">
        <p14:creationId xmlns:p14="http://schemas.microsoft.com/office/powerpoint/2010/main" val="104543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nodeType="afterEffect" p14:presetBounceEnd="69000">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14:bounceEnd="69000">
                                          <p:cBhvr additive="base">
                                            <p:cTn id="10"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1" dur="1500" fill="hold"/>
                                            <p:tgtEl>
                                              <p:spTgt spid="17"/>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14:presetBounceEnd="69000">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14:presetBounceEnd="69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69000">
                                          <p:cBhvr additive="base">
                                            <p:cTn id="20"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1" dur="1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5000"/>
                                </p:stCondLst>
                                <p:childTnLst>
                                  <p:par>
                                    <p:cTn id="29" presetID="32" presetClass="emph" presetSubtype="0" repeatCount="indefinite" fill="hold" nodeType="afterEffect">
                                      <p:stCondLst>
                                        <p:cond delay="0"/>
                                      </p:stCondLst>
                                      <p:childTnLst>
                                        <p:animRot by="120000">
                                          <p:cBhvr>
                                            <p:cTn id="30" dur="150" fill="hold">
                                              <p:stCondLst>
                                                <p:cond delay="0"/>
                                              </p:stCondLst>
                                            </p:cTn>
                                            <p:tgtEl>
                                              <p:spTgt spid="17"/>
                                            </p:tgtEl>
                                            <p:attrNameLst>
                                              <p:attrName>r</p:attrName>
                                            </p:attrNameLst>
                                          </p:cBhvr>
                                        </p:animRot>
                                        <p:animRot by="-240000">
                                          <p:cBhvr>
                                            <p:cTn id="31" dur="300" fill="hold">
                                              <p:stCondLst>
                                                <p:cond delay="300"/>
                                              </p:stCondLst>
                                            </p:cTn>
                                            <p:tgtEl>
                                              <p:spTgt spid="17"/>
                                            </p:tgtEl>
                                            <p:attrNameLst>
                                              <p:attrName>r</p:attrName>
                                            </p:attrNameLst>
                                          </p:cBhvr>
                                        </p:animRot>
                                        <p:animRot by="240000">
                                          <p:cBhvr>
                                            <p:cTn id="32" dur="300" fill="hold">
                                              <p:stCondLst>
                                                <p:cond delay="600"/>
                                              </p:stCondLst>
                                            </p:cTn>
                                            <p:tgtEl>
                                              <p:spTgt spid="17"/>
                                            </p:tgtEl>
                                            <p:attrNameLst>
                                              <p:attrName>r</p:attrName>
                                            </p:attrNameLst>
                                          </p:cBhvr>
                                        </p:animRot>
                                        <p:animRot by="-240000">
                                          <p:cBhvr>
                                            <p:cTn id="33" dur="300" fill="hold">
                                              <p:stCondLst>
                                                <p:cond delay="900"/>
                                              </p:stCondLst>
                                            </p:cTn>
                                            <p:tgtEl>
                                              <p:spTgt spid="17"/>
                                            </p:tgtEl>
                                            <p:attrNameLst>
                                              <p:attrName>r</p:attrName>
                                            </p:attrNameLst>
                                          </p:cBhvr>
                                        </p:animRot>
                                        <p:animRot by="120000">
                                          <p:cBhvr>
                                            <p:cTn id="34" dur="300" fill="hold">
                                              <p:stCondLst>
                                                <p:cond delay="1200"/>
                                              </p:stCondLst>
                                            </p:cTn>
                                            <p:tgtEl>
                                              <p:spTgt spid="17"/>
                                            </p:tgtEl>
                                            <p:attrNameLst>
                                              <p:attrName>r</p:attrName>
                                            </p:attrNameLst>
                                          </p:cBhvr>
                                        </p:animRot>
                                      </p:childTnLst>
                                    </p:cTn>
                                  </p:par>
                                </p:childTnLst>
                              </p:cTn>
                            </p:par>
                            <p:par>
                              <p:cTn id="35" fill="hold">
                                <p:stCondLst>
                                  <p:cond delay="6500"/>
                                </p:stCondLst>
                                <p:childTnLst>
                                  <p:par>
                                    <p:cTn id="36" presetID="32" presetClass="emph" presetSubtype="0" repeatCount="indefinite" fill="hold" nodeType="afterEffect">
                                      <p:stCondLst>
                                        <p:cond delay="0"/>
                                      </p:stCondLst>
                                      <p:childTnLst>
                                        <p:animRot by="120000">
                                          <p:cBhvr>
                                            <p:cTn id="37" dur="150" fill="hold">
                                              <p:stCondLst>
                                                <p:cond delay="0"/>
                                              </p:stCondLst>
                                            </p:cTn>
                                            <p:tgtEl>
                                              <p:spTgt spid="31"/>
                                            </p:tgtEl>
                                            <p:attrNameLst>
                                              <p:attrName>r</p:attrName>
                                            </p:attrNameLst>
                                          </p:cBhvr>
                                        </p:animRot>
                                        <p:animRot by="-240000">
                                          <p:cBhvr>
                                            <p:cTn id="38" dur="300" fill="hold">
                                              <p:stCondLst>
                                                <p:cond delay="300"/>
                                              </p:stCondLst>
                                            </p:cTn>
                                            <p:tgtEl>
                                              <p:spTgt spid="31"/>
                                            </p:tgtEl>
                                            <p:attrNameLst>
                                              <p:attrName>r</p:attrName>
                                            </p:attrNameLst>
                                          </p:cBhvr>
                                        </p:animRot>
                                        <p:animRot by="240000">
                                          <p:cBhvr>
                                            <p:cTn id="39" dur="300" fill="hold">
                                              <p:stCondLst>
                                                <p:cond delay="600"/>
                                              </p:stCondLst>
                                            </p:cTn>
                                            <p:tgtEl>
                                              <p:spTgt spid="31"/>
                                            </p:tgtEl>
                                            <p:attrNameLst>
                                              <p:attrName>r</p:attrName>
                                            </p:attrNameLst>
                                          </p:cBhvr>
                                        </p:animRot>
                                        <p:animRot by="-240000">
                                          <p:cBhvr>
                                            <p:cTn id="40" dur="300" fill="hold">
                                              <p:stCondLst>
                                                <p:cond delay="900"/>
                                              </p:stCondLst>
                                            </p:cTn>
                                            <p:tgtEl>
                                              <p:spTgt spid="31"/>
                                            </p:tgtEl>
                                            <p:attrNameLst>
                                              <p:attrName>r</p:attrName>
                                            </p:attrNameLst>
                                          </p:cBhvr>
                                        </p:animRot>
                                        <p:animRot by="120000">
                                          <p:cBhvr>
                                            <p:cTn id="41" dur="300" fill="hold">
                                              <p:stCondLst>
                                                <p:cond delay="1200"/>
                                              </p:stCondLst>
                                            </p:cTn>
                                            <p:tgtEl>
                                              <p:spTgt spid="31"/>
                                            </p:tgtEl>
                                            <p:attrNameLst>
                                              <p:attrName>r</p:attrName>
                                            </p:attrNameLst>
                                          </p:cBhvr>
                                        </p:animRot>
                                      </p:childTnLst>
                                    </p:cTn>
                                  </p:par>
                                </p:childTnLst>
                              </p:cTn>
                            </p:par>
                            <p:par>
                              <p:cTn id="42" fill="hold">
                                <p:stCondLst>
                                  <p:cond delay="8000"/>
                                </p:stCondLst>
                                <p:childTnLst>
                                  <p:par>
                                    <p:cTn id="43" presetID="32" presetClass="emph" presetSubtype="0" repeatCount="indefinite" fill="hold" nodeType="afterEffect">
                                      <p:stCondLst>
                                        <p:cond delay="0"/>
                                      </p:stCondLst>
                                      <p:childTnLst>
                                        <p:animRot by="120000">
                                          <p:cBhvr>
                                            <p:cTn id="44" dur="150" fill="hold">
                                              <p:stCondLst>
                                                <p:cond delay="0"/>
                                              </p:stCondLst>
                                            </p:cTn>
                                            <p:tgtEl>
                                              <p:spTgt spid="32"/>
                                            </p:tgtEl>
                                            <p:attrNameLst>
                                              <p:attrName>r</p:attrName>
                                            </p:attrNameLst>
                                          </p:cBhvr>
                                        </p:animRot>
                                        <p:animRot by="-240000">
                                          <p:cBhvr>
                                            <p:cTn id="45" dur="300" fill="hold">
                                              <p:stCondLst>
                                                <p:cond delay="300"/>
                                              </p:stCondLst>
                                            </p:cTn>
                                            <p:tgtEl>
                                              <p:spTgt spid="32"/>
                                            </p:tgtEl>
                                            <p:attrNameLst>
                                              <p:attrName>r</p:attrName>
                                            </p:attrNameLst>
                                          </p:cBhvr>
                                        </p:animRot>
                                        <p:animRot by="240000">
                                          <p:cBhvr>
                                            <p:cTn id="46" dur="300" fill="hold">
                                              <p:stCondLst>
                                                <p:cond delay="600"/>
                                              </p:stCondLst>
                                            </p:cTn>
                                            <p:tgtEl>
                                              <p:spTgt spid="32"/>
                                            </p:tgtEl>
                                            <p:attrNameLst>
                                              <p:attrName>r</p:attrName>
                                            </p:attrNameLst>
                                          </p:cBhvr>
                                        </p:animRot>
                                        <p:animRot by="-240000">
                                          <p:cBhvr>
                                            <p:cTn id="47" dur="300" fill="hold">
                                              <p:stCondLst>
                                                <p:cond delay="900"/>
                                              </p:stCondLst>
                                            </p:cTn>
                                            <p:tgtEl>
                                              <p:spTgt spid="32"/>
                                            </p:tgtEl>
                                            <p:attrNameLst>
                                              <p:attrName>r</p:attrName>
                                            </p:attrNameLst>
                                          </p:cBhvr>
                                        </p:animRot>
                                        <p:animRot by="120000">
                                          <p:cBhvr>
                                            <p:cTn id="48" dur="300" fill="hold">
                                              <p:stCondLst>
                                                <p:cond delay="12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9" repeatCount="indefinite" fill="hold" display="0">
                      <p:stCondLst>
                        <p:cond delay="indefinite"/>
                      </p:stCondLst>
                      <p:endCondLst>
                        <p:cond evt="onStopAudio" delay="0">
                          <p:tgtEl>
                            <p:sldTgt/>
                          </p:tgtEl>
                        </p:cond>
                      </p:endCondLst>
                    </p:cTn>
                    <p:tgtEl>
                      <p:spTgt spid="6"/>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1500" fill="hold"/>
                                            <p:tgtEl>
                                              <p:spTgt spid="17"/>
                                            </p:tgtEl>
                                            <p:attrNameLst>
                                              <p:attrName>ppt_x</p:attrName>
                                            </p:attrNameLst>
                                          </p:cBhvr>
                                          <p:tavLst>
                                            <p:tav tm="0">
                                              <p:val>
                                                <p:strVal val="#ppt_x"/>
                                              </p:val>
                                            </p:tav>
                                            <p:tav tm="100000">
                                              <p:val>
                                                <p:strVal val="#ppt_x"/>
                                              </p:val>
                                            </p:tav>
                                          </p:tavLst>
                                        </p:anim>
                                        <p:anim calcmode="lin" valueType="num">
                                          <p:cBhvr additive="base">
                                            <p:cTn id="11" dur="1500" fill="hold"/>
                                            <p:tgtEl>
                                              <p:spTgt spid="17"/>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1500" fill="hold"/>
                                            <p:tgtEl>
                                              <p:spTgt spid="32"/>
                                            </p:tgtEl>
                                            <p:attrNameLst>
                                              <p:attrName>ppt_x</p:attrName>
                                            </p:attrNameLst>
                                          </p:cBhvr>
                                          <p:tavLst>
                                            <p:tav tm="0">
                                              <p:val>
                                                <p:strVal val="#ppt_x"/>
                                              </p:val>
                                            </p:tav>
                                            <p:tav tm="100000">
                                              <p:val>
                                                <p:strVal val="#ppt_x"/>
                                              </p:val>
                                            </p:tav>
                                          </p:tavLst>
                                        </p:anim>
                                        <p:anim calcmode="lin" valueType="num">
                                          <p:cBhvr additive="base">
                                            <p:cTn id="21" dur="1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5000"/>
                                </p:stCondLst>
                                <p:childTnLst>
                                  <p:par>
                                    <p:cTn id="29" presetID="32" presetClass="emph" presetSubtype="0" repeatCount="indefinite" fill="hold" nodeType="afterEffect">
                                      <p:stCondLst>
                                        <p:cond delay="0"/>
                                      </p:stCondLst>
                                      <p:childTnLst>
                                        <p:animRot by="120000">
                                          <p:cBhvr>
                                            <p:cTn id="30" dur="150" fill="hold">
                                              <p:stCondLst>
                                                <p:cond delay="0"/>
                                              </p:stCondLst>
                                            </p:cTn>
                                            <p:tgtEl>
                                              <p:spTgt spid="17"/>
                                            </p:tgtEl>
                                            <p:attrNameLst>
                                              <p:attrName>r</p:attrName>
                                            </p:attrNameLst>
                                          </p:cBhvr>
                                        </p:animRot>
                                        <p:animRot by="-240000">
                                          <p:cBhvr>
                                            <p:cTn id="31" dur="300" fill="hold">
                                              <p:stCondLst>
                                                <p:cond delay="300"/>
                                              </p:stCondLst>
                                            </p:cTn>
                                            <p:tgtEl>
                                              <p:spTgt spid="17"/>
                                            </p:tgtEl>
                                            <p:attrNameLst>
                                              <p:attrName>r</p:attrName>
                                            </p:attrNameLst>
                                          </p:cBhvr>
                                        </p:animRot>
                                        <p:animRot by="240000">
                                          <p:cBhvr>
                                            <p:cTn id="32" dur="300" fill="hold">
                                              <p:stCondLst>
                                                <p:cond delay="600"/>
                                              </p:stCondLst>
                                            </p:cTn>
                                            <p:tgtEl>
                                              <p:spTgt spid="17"/>
                                            </p:tgtEl>
                                            <p:attrNameLst>
                                              <p:attrName>r</p:attrName>
                                            </p:attrNameLst>
                                          </p:cBhvr>
                                        </p:animRot>
                                        <p:animRot by="-240000">
                                          <p:cBhvr>
                                            <p:cTn id="33" dur="300" fill="hold">
                                              <p:stCondLst>
                                                <p:cond delay="900"/>
                                              </p:stCondLst>
                                            </p:cTn>
                                            <p:tgtEl>
                                              <p:spTgt spid="17"/>
                                            </p:tgtEl>
                                            <p:attrNameLst>
                                              <p:attrName>r</p:attrName>
                                            </p:attrNameLst>
                                          </p:cBhvr>
                                        </p:animRot>
                                        <p:animRot by="120000">
                                          <p:cBhvr>
                                            <p:cTn id="34" dur="300" fill="hold">
                                              <p:stCondLst>
                                                <p:cond delay="1200"/>
                                              </p:stCondLst>
                                            </p:cTn>
                                            <p:tgtEl>
                                              <p:spTgt spid="17"/>
                                            </p:tgtEl>
                                            <p:attrNameLst>
                                              <p:attrName>r</p:attrName>
                                            </p:attrNameLst>
                                          </p:cBhvr>
                                        </p:animRot>
                                      </p:childTnLst>
                                    </p:cTn>
                                  </p:par>
                                </p:childTnLst>
                              </p:cTn>
                            </p:par>
                            <p:par>
                              <p:cTn id="35" fill="hold">
                                <p:stCondLst>
                                  <p:cond delay="6500"/>
                                </p:stCondLst>
                                <p:childTnLst>
                                  <p:par>
                                    <p:cTn id="36" presetID="32" presetClass="emph" presetSubtype="0" repeatCount="indefinite" fill="hold" nodeType="afterEffect">
                                      <p:stCondLst>
                                        <p:cond delay="0"/>
                                      </p:stCondLst>
                                      <p:childTnLst>
                                        <p:animRot by="120000">
                                          <p:cBhvr>
                                            <p:cTn id="37" dur="150" fill="hold">
                                              <p:stCondLst>
                                                <p:cond delay="0"/>
                                              </p:stCondLst>
                                            </p:cTn>
                                            <p:tgtEl>
                                              <p:spTgt spid="31"/>
                                            </p:tgtEl>
                                            <p:attrNameLst>
                                              <p:attrName>r</p:attrName>
                                            </p:attrNameLst>
                                          </p:cBhvr>
                                        </p:animRot>
                                        <p:animRot by="-240000">
                                          <p:cBhvr>
                                            <p:cTn id="38" dur="300" fill="hold">
                                              <p:stCondLst>
                                                <p:cond delay="300"/>
                                              </p:stCondLst>
                                            </p:cTn>
                                            <p:tgtEl>
                                              <p:spTgt spid="31"/>
                                            </p:tgtEl>
                                            <p:attrNameLst>
                                              <p:attrName>r</p:attrName>
                                            </p:attrNameLst>
                                          </p:cBhvr>
                                        </p:animRot>
                                        <p:animRot by="240000">
                                          <p:cBhvr>
                                            <p:cTn id="39" dur="300" fill="hold">
                                              <p:stCondLst>
                                                <p:cond delay="600"/>
                                              </p:stCondLst>
                                            </p:cTn>
                                            <p:tgtEl>
                                              <p:spTgt spid="31"/>
                                            </p:tgtEl>
                                            <p:attrNameLst>
                                              <p:attrName>r</p:attrName>
                                            </p:attrNameLst>
                                          </p:cBhvr>
                                        </p:animRot>
                                        <p:animRot by="-240000">
                                          <p:cBhvr>
                                            <p:cTn id="40" dur="300" fill="hold">
                                              <p:stCondLst>
                                                <p:cond delay="900"/>
                                              </p:stCondLst>
                                            </p:cTn>
                                            <p:tgtEl>
                                              <p:spTgt spid="31"/>
                                            </p:tgtEl>
                                            <p:attrNameLst>
                                              <p:attrName>r</p:attrName>
                                            </p:attrNameLst>
                                          </p:cBhvr>
                                        </p:animRot>
                                        <p:animRot by="120000">
                                          <p:cBhvr>
                                            <p:cTn id="41" dur="300" fill="hold">
                                              <p:stCondLst>
                                                <p:cond delay="1200"/>
                                              </p:stCondLst>
                                            </p:cTn>
                                            <p:tgtEl>
                                              <p:spTgt spid="31"/>
                                            </p:tgtEl>
                                            <p:attrNameLst>
                                              <p:attrName>r</p:attrName>
                                            </p:attrNameLst>
                                          </p:cBhvr>
                                        </p:animRot>
                                      </p:childTnLst>
                                    </p:cTn>
                                  </p:par>
                                </p:childTnLst>
                              </p:cTn>
                            </p:par>
                            <p:par>
                              <p:cTn id="42" fill="hold">
                                <p:stCondLst>
                                  <p:cond delay="8000"/>
                                </p:stCondLst>
                                <p:childTnLst>
                                  <p:par>
                                    <p:cTn id="43" presetID="32" presetClass="emph" presetSubtype="0" repeatCount="indefinite" fill="hold" nodeType="afterEffect">
                                      <p:stCondLst>
                                        <p:cond delay="0"/>
                                      </p:stCondLst>
                                      <p:childTnLst>
                                        <p:animRot by="120000">
                                          <p:cBhvr>
                                            <p:cTn id="44" dur="150" fill="hold">
                                              <p:stCondLst>
                                                <p:cond delay="0"/>
                                              </p:stCondLst>
                                            </p:cTn>
                                            <p:tgtEl>
                                              <p:spTgt spid="32"/>
                                            </p:tgtEl>
                                            <p:attrNameLst>
                                              <p:attrName>r</p:attrName>
                                            </p:attrNameLst>
                                          </p:cBhvr>
                                        </p:animRot>
                                        <p:animRot by="-240000">
                                          <p:cBhvr>
                                            <p:cTn id="45" dur="300" fill="hold">
                                              <p:stCondLst>
                                                <p:cond delay="300"/>
                                              </p:stCondLst>
                                            </p:cTn>
                                            <p:tgtEl>
                                              <p:spTgt spid="32"/>
                                            </p:tgtEl>
                                            <p:attrNameLst>
                                              <p:attrName>r</p:attrName>
                                            </p:attrNameLst>
                                          </p:cBhvr>
                                        </p:animRot>
                                        <p:animRot by="240000">
                                          <p:cBhvr>
                                            <p:cTn id="46" dur="300" fill="hold">
                                              <p:stCondLst>
                                                <p:cond delay="600"/>
                                              </p:stCondLst>
                                            </p:cTn>
                                            <p:tgtEl>
                                              <p:spTgt spid="32"/>
                                            </p:tgtEl>
                                            <p:attrNameLst>
                                              <p:attrName>r</p:attrName>
                                            </p:attrNameLst>
                                          </p:cBhvr>
                                        </p:animRot>
                                        <p:animRot by="-240000">
                                          <p:cBhvr>
                                            <p:cTn id="47" dur="300" fill="hold">
                                              <p:stCondLst>
                                                <p:cond delay="900"/>
                                              </p:stCondLst>
                                            </p:cTn>
                                            <p:tgtEl>
                                              <p:spTgt spid="32"/>
                                            </p:tgtEl>
                                            <p:attrNameLst>
                                              <p:attrName>r</p:attrName>
                                            </p:attrNameLst>
                                          </p:cBhvr>
                                        </p:animRot>
                                        <p:animRot by="120000">
                                          <p:cBhvr>
                                            <p:cTn id="48" dur="300" fill="hold">
                                              <p:stCondLst>
                                                <p:cond delay="12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49" repeatCount="indefinite" fill="hold" display="0">
                      <p:stCondLst>
                        <p:cond delay="indefinite"/>
                      </p:stCondLst>
                      <p:endCondLst>
                        <p:cond evt="onStopAudio" delay="0">
                          <p:tgtEl>
                            <p:sldTgt/>
                          </p:tgtEl>
                        </p:cond>
                      </p:endCondLst>
                    </p:cTn>
                    <p:tgtEl>
                      <p:spTgt spid="6"/>
                    </p:tgtEl>
                  </p:cMediaNode>
                </p:audio>
              </p:childTnLst>
            </p:cTn>
          </p:par>
        </p:tnLst>
        <p:bldLst>
          <p:bldP spid="15"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42374" y="0"/>
            <a:ext cx="18264677" cy="10287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664183" y="834715"/>
            <a:ext cx="14959637" cy="8880788"/>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216479" y="818127"/>
              <a:ext cx="2839196" cy="622290"/>
            </a:xfrm>
            <a:prstGeom prst="rect">
              <a:avLst/>
            </a:prstGeom>
            <a:noFill/>
          </p:spPr>
          <p:txBody>
            <a:bodyPr wrap="none" rtlCol="0">
              <a:spAutoFit/>
            </a:bodyPr>
            <a:lstStyle/>
            <a:p>
              <a:pPr algn="ctr">
                <a:buClrTx/>
                <a:buFontTx/>
                <a:buNone/>
              </a:pPr>
              <a:r>
                <a:rPr lang="en-US" sz="7200" b="1" dirty="0">
                  <a:solidFill>
                    <a:prstClr val="white"/>
                  </a:solidFill>
                  <a:latin typeface="Times New Roman" pitchFamily="18" charset="0"/>
                  <a:cs typeface="Times New Roman" pitchFamily="18" charset="0"/>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5058629" y="6947834"/>
            <a:ext cx="3701381" cy="42291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8001002" y="7877534"/>
            <a:ext cx="2300831" cy="2842202"/>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9818963" y="7247729"/>
            <a:ext cx="3488840" cy="364674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3403390" y="3049976"/>
            <a:ext cx="11481221" cy="4431983"/>
          </a:xfrm>
          <a:prstGeom prst="rect">
            <a:avLst/>
          </a:prstGeom>
          <a:noFill/>
        </p:spPr>
        <p:txBody>
          <a:bodyPr wrap="none" lIns="0" tIns="0" rIns="0" bIns="0" rtlCol="0">
            <a:spAutoFit/>
          </a:bodyPr>
          <a:lstStyle/>
          <a:p>
            <a:pPr algn="ctr">
              <a:lnSpc>
                <a:spcPct val="150000"/>
              </a:lnSpc>
              <a:buClrTx/>
              <a:buFontTx/>
              <a:buNone/>
            </a:pPr>
            <a:r>
              <a:rPr lang="en-US" sz="4800" dirty="0" err="1">
                <a:solidFill>
                  <a:prstClr val="black"/>
                </a:solidFill>
                <a:latin typeface="Times New Roman" pitchFamily="18" charset="0"/>
                <a:cs typeface="Times New Roman" pitchFamily="18" charset="0"/>
              </a:rPr>
              <a:t>Trò</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chơi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sẽ</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có</a:t>
            </a:r>
            <a:r>
              <a:rPr lang="en-US" sz="4800" dirty="0">
                <a:solidFill>
                  <a:prstClr val="black"/>
                </a:solidFill>
                <a:latin typeface="Times New Roman" pitchFamily="18" charset="0"/>
                <a:cs typeface="Times New Roman" pitchFamily="18" charset="0"/>
              </a:rPr>
              <a:t> 5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hỏi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trắc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nghiệm</a:t>
            </a:r>
            <a:r>
              <a:rPr lang="en-US" sz="4800" dirty="0">
                <a:solidFill>
                  <a:prstClr val="black"/>
                </a:solidFill>
                <a:latin typeface="Times New Roman" pitchFamily="18" charset="0"/>
                <a:cs typeface="Times New Roman" pitchFamily="18" charset="0"/>
              </a:rPr>
              <a:t>.</a:t>
            </a:r>
          </a:p>
          <a:p>
            <a:pPr algn="ctr">
              <a:lnSpc>
                <a:spcPct val="150000"/>
              </a:lnSpc>
              <a:buClrTx/>
              <a:buFontTx/>
              <a:buNone/>
            </a:pPr>
            <a:r>
              <a:rPr lang="en-US" sz="4800" dirty="0" err="1">
                <a:solidFill>
                  <a:prstClr val="black"/>
                </a:solidFill>
                <a:latin typeface="Times New Roman" pitchFamily="18" charset="0"/>
                <a:cs typeface="Times New Roman" pitchFamily="18" charset="0"/>
              </a:rPr>
              <a:t>Để</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trả</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lời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các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câu</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hỏi</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này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em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hãy</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đưa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ra</a:t>
            </a:r>
            <a:br>
              <a:rPr lang="en-US" sz="4800" dirty="0">
                <a:solidFill>
                  <a:prstClr val="black"/>
                </a:solidFill>
                <a:latin typeface="Times New Roman" pitchFamily="18" charset="0"/>
                <a:cs typeface="Times New Roman" pitchFamily="18" charset="0"/>
              </a:rPr>
            </a:br>
            <a:r>
              <a:rPr lang="en-US" sz="4800" dirty="0" err="1">
                <a:solidFill>
                  <a:prstClr val="black"/>
                </a:solidFill>
                <a:latin typeface="Times New Roman" pitchFamily="18" charset="0"/>
                <a:cs typeface="Times New Roman" pitchFamily="18" charset="0"/>
              </a:rPr>
              <a:t>kí</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hiệu</a:t>
            </a:r>
            <a:r>
              <a:rPr lang="en-US" sz="4800" dirty="0">
                <a:solidFill>
                  <a:prstClr val="black"/>
                </a:solidFill>
                <a:latin typeface="Times New Roman" pitchFamily="18" charset="0"/>
                <a:cs typeface="Times New Roman" pitchFamily="18" charset="0"/>
              </a:rPr>
              <a:t> KÉO - BÚA - BAO </a:t>
            </a:r>
            <a:r>
              <a:rPr lang="en-US" sz="4800" dirty="0" err="1">
                <a:solidFill>
                  <a:prstClr val="black"/>
                </a:solidFill>
                <a:latin typeface="Times New Roman" pitchFamily="18" charset="0"/>
                <a:cs typeface="Times New Roman" pitchFamily="18" charset="0"/>
              </a:rPr>
              <a:t>chứa</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đáp</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án</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đúng</a:t>
            </a:r>
            <a:br>
              <a:rPr lang="en-US" sz="4800" dirty="0">
                <a:solidFill>
                  <a:prstClr val="black"/>
                </a:solidFill>
                <a:latin typeface="Times New Roman" pitchFamily="18" charset="0"/>
                <a:cs typeface="Times New Roman" pitchFamily="18" charset="0"/>
              </a:rPr>
            </a:br>
            <a:r>
              <a:rPr lang="en-US" sz="4800" dirty="0" err="1">
                <a:solidFill>
                  <a:prstClr val="black"/>
                </a:solidFill>
                <a:latin typeface="Times New Roman" pitchFamily="18" charset="0"/>
                <a:cs typeface="Times New Roman" pitchFamily="18" charset="0"/>
              </a:rPr>
              <a:t>mà</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các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em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tìm</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được</a:t>
            </a:r>
            <a:r>
              <a:rPr lang="en-US" sz="4800" dirty="0">
                <a:solidFill>
                  <a:prstClr val="black"/>
                </a:solidFill>
                <a:latin typeface="Times New Roman" pitchFamily="18" charset="0"/>
                <a:cs typeface="Times New Roman" pitchFamily="18" charset="0"/>
              </a:rPr>
              <a:t> </a:t>
            </a:r>
            <a:r>
              <a:rPr lang="en-US" sz="4800" dirty="0" err="1">
                <a:solidFill>
                  <a:prstClr val="black"/>
                </a:solidFill>
                <a:latin typeface="Times New Roman" pitchFamily="18" charset="0"/>
                <a:cs typeface="Times New Roman" pitchFamily="18" charset="0"/>
              </a:rPr>
              <a:t>nhé</a:t>
            </a:r>
            <a:r>
              <a:rPr lang="en-US" sz="48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79628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9"/>
          <a:srcRect t="1112"/>
          <a:stretch/>
        </p:blipFill>
        <p:spPr>
          <a:xfrm>
            <a:off x="42374" y="0"/>
            <a:ext cx="18264677" cy="10287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86300" y="261809"/>
            <a:ext cx="13030200" cy="3440567"/>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2"/>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0937" y="990601"/>
              <a:ext cx="1437893" cy="574453"/>
            </a:xfrm>
            <a:prstGeom prst="rect">
              <a:avLst/>
            </a:prstGeom>
            <a:noFill/>
          </p:spPr>
          <p:txBody>
            <a:bodyPr wrap="none" lIns="0" tIns="0" rIns="0" bIns="0" rtlCol="0">
              <a:spAutoFit/>
            </a:bodyPr>
            <a:lstStyle/>
            <a:p>
              <a:pPr algn="ctr">
                <a:buClrTx/>
                <a:buFontTx/>
                <a:buNone/>
              </a:pPr>
              <a:r>
                <a:rPr lang="en-US" sz="5600" b="1" dirty="0">
                  <a:solidFill>
                    <a:schemeClr val="tx2">
                      <a:lumMod val="75000"/>
                    </a:schemeClr>
                  </a:solidFill>
                  <a:latin typeface="Times New Roman" pitchFamily="18" charset="0"/>
                  <a:cs typeface="Times New Roman" pitchFamily="18" charset="0"/>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187727" y="962107"/>
            <a:ext cx="11403659" cy="2215991"/>
          </a:xfrm>
          <a:prstGeom prst="rect">
            <a:avLst/>
          </a:prstGeom>
          <a:noFill/>
        </p:spPr>
        <p:txBody>
          <a:bodyPr wrap="square" lIns="0" tIns="0" rIns="0" bIns="0" rtlCol="0">
            <a:spAutoFit/>
          </a:bodyPr>
          <a:lstStyle/>
          <a:p>
            <a:pPr algn="just">
              <a:buClrTx/>
              <a:buFontTx/>
              <a:buNone/>
            </a:pPr>
            <a:r>
              <a:rPr lang="vi-VN" sz="4800" b="1" dirty="0">
                <a:latin typeface="Times New Roman" pitchFamily="18" charset="0"/>
                <a:cs typeface="Times New Roman" pitchFamily="18" charset="0"/>
              </a:rPr>
              <a:t>Khi sử dụng thông tin từ website hoahoctro.tienphong.vn, em cần ghi nguồn như thế nào?</a:t>
            </a:r>
            <a:endParaRPr lang="en-US" sz="4800" b="1" dirty="0">
              <a:latin typeface="Times New Roman" pitchFamily="18" charset="0"/>
              <a:cs typeface="Times New Roman"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35396" y="3205448"/>
            <a:ext cx="16817208" cy="2627318"/>
            <a:chOff x="490264" y="2136963"/>
            <a:chExt cx="11211472"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62336" y="2723894"/>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5100" dirty="0" err="1">
                  <a:solidFill>
                    <a:schemeClr val="tx2">
                      <a:lumMod val="75000"/>
                    </a:schemeClr>
                  </a:solidFill>
                  <a:latin typeface="Times New Roman" pitchFamily="18" charset="0"/>
                  <a:cs typeface="Times New Roman" pitchFamily="18" charset="0"/>
                </a:rPr>
                <a:t>Nguồn</a:t>
              </a:r>
              <a:r>
                <a:rPr lang="en-US" sz="5100" dirty="0">
                  <a:solidFill>
                    <a:schemeClr val="tx2">
                      <a:lumMod val="75000"/>
                    </a:schemeClr>
                  </a:solidFill>
                  <a:latin typeface="Times New Roman" pitchFamily="18" charset="0"/>
                  <a:cs typeface="Times New Roman" pitchFamily="18" charset="0"/>
                </a:rPr>
                <a:t> Internet</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4"/>
            <a:ext cx="16687800" cy="2202516"/>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5100" dirty="0" err="1">
                  <a:solidFill>
                    <a:schemeClr val="tx2">
                      <a:lumMod val="75000"/>
                    </a:schemeClr>
                  </a:solidFill>
                  <a:latin typeface="Times New Roman" pitchFamily="18" charset="0"/>
                  <a:cs typeface="Times New Roman" pitchFamily="18" charset="0"/>
                </a:rPr>
                <a:t>Nguồn</a:t>
              </a:r>
              <a:r>
                <a:rPr lang="en-US" sz="5100" dirty="0">
                  <a:solidFill>
                    <a:schemeClr val="tx2">
                      <a:lumMod val="75000"/>
                    </a:schemeClr>
                  </a:solidFill>
                  <a:latin typeface="Times New Roman" pitchFamily="18" charset="0"/>
                  <a:cs typeface="Times New Roman" pitchFamily="18" charset="0"/>
                </a:rPr>
                <a:t>: hochoctro.tienphong.vn</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806384" y="7872767"/>
            <a:ext cx="16795817" cy="2469827"/>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5100" dirty="0" err="1">
                  <a:solidFill>
                    <a:schemeClr val="tx2">
                      <a:lumMod val="75000"/>
                    </a:schemeClr>
                  </a:solidFill>
                  <a:latin typeface="Times New Roman" pitchFamily="18" charset="0"/>
                  <a:cs typeface="Times New Roman" pitchFamily="18" charset="0"/>
                </a:rPr>
                <a:t>Không</a:t>
              </a:r>
              <a:r>
                <a:rPr lang="en-US" sz="5100" dirty="0">
                  <a:solidFill>
                    <a:schemeClr val="tx2">
                      <a:lumMod val="75000"/>
                    </a:schemeClr>
                  </a:solidFill>
                  <a:latin typeface="Times New Roman" pitchFamily="18" charset="0"/>
                  <a:cs typeface="Times New Roman" pitchFamily="18" charset="0"/>
                </a:rPr>
                <a:t> </a:t>
              </a:r>
              <a:r>
                <a:rPr lang="en-US" sz="5100" dirty="0" err="1">
                  <a:solidFill>
                    <a:schemeClr val="tx2">
                      <a:lumMod val="75000"/>
                    </a:schemeClr>
                  </a:solidFill>
                  <a:latin typeface="Times New Roman" pitchFamily="18" charset="0"/>
                  <a:cs typeface="Times New Roman" pitchFamily="18" charset="0"/>
                </a:rPr>
                <a:t>ghi</a:t>
              </a:r>
              <a:endParaRPr lang="en-US" sz="5100" dirty="0">
                <a:solidFill>
                  <a:schemeClr val="tx2">
                    <a:lumMod val="75000"/>
                  </a:schemeClr>
                </a:solidFill>
                <a:latin typeface="Times New Roman" pitchFamily="18" charset="0"/>
                <a:cs typeface="Times New Roman"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566239" y="2789722"/>
            <a:ext cx="2076587" cy="2076587"/>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4" y="10948805"/>
            <a:ext cx="11309459" cy="631049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dirty="0">
              <a:solidFill>
                <a:prstClr val="white"/>
              </a:solidFill>
              <a:latin typeface="Times New Roman" pitchFamily="18" charset="0"/>
              <a:cs typeface="Times New Roman" pitchFamily="18"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7"/>
          <a:srcRect/>
          <a:stretch>
            <a:fillRect/>
          </a:stretch>
        </p:blipFill>
        <p:spPr>
          <a:xfrm>
            <a:off x="3788735" y="11177251"/>
            <a:ext cx="10710536" cy="5853605"/>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668970" y="-10416708"/>
            <a:ext cx="10710539" cy="587767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dirty="0">
              <a:solidFill>
                <a:prstClr val="white"/>
              </a:solidFill>
              <a:latin typeface="Times New Roman" pitchFamily="18" charset="0"/>
              <a:cs typeface="Times New Roman" pitchFamily="18"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490864" y="-12445079"/>
            <a:ext cx="10710539" cy="5877672"/>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dirty="0">
              <a:solidFill>
                <a:prstClr val="white"/>
              </a:solidFill>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8"/>
          <a:stretch>
            <a:fillRect/>
          </a:stretch>
        </p:blipFill>
        <p:spPr>
          <a:xfrm>
            <a:off x="4703185" y="13789322"/>
            <a:ext cx="8881637" cy="2267651"/>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420249" y="4998302"/>
            <a:ext cx="1112484" cy="430887"/>
          </a:xfrm>
          <a:prstGeom prst="rect">
            <a:avLst/>
          </a:prstGeom>
          <a:noFill/>
        </p:spPr>
        <p:txBody>
          <a:bodyPr wrap="none" lIns="0" tIns="0" rIns="0" bIns="0" rtlCol="0">
            <a:spAutoFit/>
          </a:bodyPr>
          <a:lstStyle/>
          <a:p>
            <a:pPr algn="ctr">
              <a:buClrTx/>
              <a:buFontTx/>
              <a:buNone/>
            </a:pPr>
            <a:r>
              <a:rPr lang="en-US" dirty="0" err="1">
                <a:solidFill>
                  <a:prstClr val="black">
                    <a:lumMod val="50000"/>
                    <a:lumOff val="50000"/>
                  </a:prstClr>
                </a:solidFill>
                <a:latin typeface="Times New Roman" pitchFamily="18" charset="0"/>
                <a:cs typeface="Times New Roman" pitchFamily="18" charset="0"/>
              </a:rPr>
              <a:t>Âm</a:t>
            </a:r>
            <a:r>
              <a:rPr lang="en-US" dirty="0">
                <a:solidFill>
                  <a:prstClr val="black">
                    <a:lumMod val="50000"/>
                    <a:lumOff val="50000"/>
                  </a:prstClr>
                </a:solidFill>
                <a:latin typeface="Times New Roman" pitchFamily="18" charset="0"/>
                <a:cs typeface="Times New Roman" pitchFamily="18" charset="0"/>
              </a:rPr>
              <a:t> </a:t>
            </a:r>
            <a:r>
              <a:rPr lang="en-US" dirty="0" err="1">
                <a:solidFill>
                  <a:prstClr val="black">
                    <a:lumMod val="50000"/>
                    <a:lumOff val="50000"/>
                  </a:prstClr>
                </a:solidFill>
                <a:latin typeface="Times New Roman" pitchFamily="18" charset="0"/>
                <a:cs typeface="Times New Roman" pitchFamily="18" charset="0"/>
              </a:rPr>
              <a:t>thanh</a:t>
            </a:r>
            <a:br>
              <a:rPr lang="en-US" dirty="0">
                <a:solidFill>
                  <a:prstClr val="black">
                    <a:lumMod val="50000"/>
                    <a:lumOff val="50000"/>
                  </a:prstClr>
                </a:solidFill>
                <a:latin typeface="Times New Roman" pitchFamily="18" charset="0"/>
                <a:cs typeface="Times New Roman" pitchFamily="18" charset="0"/>
              </a:rPr>
            </a:br>
            <a:r>
              <a:rPr lang="en-US" dirty="0" err="1">
                <a:solidFill>
                  <a:prstClr val="black">
                    <a:lumMod val="50000"/>
                    <a:lumOff val="50000"/>
                  </a:prstClr>
                </a:solidFill>
                <a:latin typeface="Times New Roman" pitchFamily="18" charset="0"/>
                <a:cs typeface="Times New Roman" pitchFamily="18" charset="0"/>
              </a:rPr>
              <a:t>kiểm</a:t>
            </a:r>
            <a:r>
              <a:rPr lang="en-US" dirty="0">
                <a:solidFill>
                  <a:prstClr val="black">
                    <a:lumMod val="50000"/>
                    <a:lumOff val="50000"/>
                  </a:prstClr>
                </a:solidFill>
                <a:latin typeface="Times New Roman" pitchFamily="18" charset="0"/>
                <a:cs typeface="Times New Roman" pitchFamily="18" charset="0"/>
              </a:rPr>
              <a:t> </a:t>
            </a:r>
            <a:r>
              <a:rPr lang="en-US" dirty="0" err="1">
                <a:solidFill>
                  <a:prstClr val="black">
                    <a:lumMod val="50000"/>
                    <a:lumOff val="50000"/>
                  </a:prstClr>
                </a:solidFill>
                <a:latin typeface="Times New Roman" pitchFamily="18" charset="0"/>
                <a:cs typeface="Times New Roman" pitchFamily="18" charset="0"/>
              </a:rPr>
              <a:t>tra</a:t>
            </a:r>
            <a:r>
              <a:rPr lang="en-US" dirty="0">
                <a:solidFill>
                  <a:prstClr val="black">
                    <a:lumMod val="50000"/>
                    <a:lumOff val="50000"/>
                  </a:prstClr>
                </a:solidFill>
                <a:latin typeface="Times New Roman" pitchFamily="18" charset="0"/>
                <a:cs typeface="Times New Roman" pitchFamily="18" charset="0"/>
              </a:rPr>
              <a:t> </a:t>
            </a:r>
            <a:r>
              <a:rPr lang="en-US" dirty="0" err="1">
                <a:solidFill>
                  <a:prstClr val="black">
                    <a:lumMod val="50000"/>
                    <a:lumOff val="50000"/>
                  </a:prstClr>
                </a:solidFill>
                <a:latin typeface="Times New Roman" pitchFamily="18" charset="0"/>
                <a:cs typeface="Times New Roman" pitchFamily="18" charset="0"/>
              </a:rPr>
              <a:t>đáp</a:t>
            </a:r>
            <a:r>
              <a:rPr lang="en-US" dirty="0">
                <a:solidFill>
                  <a:prstClr val="black">
                    <a:lumMod val="50000"/>
                    <a:lumOff val="50000"/>
                  </a:prstClr>
                </a:solidFill>
                <a:latin typeface="Times New Roman" pitchFamily="18" charset="0"/>
                <a:cs typeface="Times New Roman" pitchFamily="18" charset="0"/>
              </a:rPr>
              <a:t> </a:t>
            </a:r>
            <a:r>
              <a:rPr lang="en-US" dirty="0" err="1">
                <a:solidFill>
                  <a:prstClr val="black">
                    <a:lumMod val="50000"/>
                    <a:lumOff val="50000"/>
                  </a:prstClr>
                </a:solidFill>
                <a:latin typeface="Times New Roman" pitchFamily="18" charset="0"/>
                <a:cs typeface="Times New Roman" pitchFamily="18" charset="0"/>
              </a:rPr>
              <a:t>án</a:t>
            </a:r>
            <a:endParaRPr lang="en-US" dirty="0">
              <a:solidFill>
                <a:prstClr val="black">
                  <a:lumMod val="50000"/>
                  <a:lumOff val="50000"/>
                </a:prstClr>
              </a:solidFill>
              <a:latin typeface="Times New Roman" pitchFamily="18" charset="0"/>
              <a:cs typeface="Times New Roman" pitchFamily="18" charset="0"/>
            </a:endParaRPr>
          </a:p>
        </p:txBody>
      </p:sp>
      <p:pic>
        <p:nvPicPr>
          <p:cNvPr id="28" name="Picture 10">
            <a:extLst>
              <a:ext uri="{FF2B5EF4-FFF2-40B4-BE49-F238E27FC236}">
                <a16:creationId xmlns:a16="http://schemas.microsoft.com/office/drawing/2014/main" id="{4536F9B3-FE1A-4AAF-A3FB-095DCBF77CE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316201" y="4180279"/>
            <a:ext cx="1275185" cy="1136072"/>
          </a:xfrm>
          <a:prstGeom prst="rect">
            <a:avLst/>
          </a:prstGeom>
        </p:spPr>
      </p:pic>
      <p:pic>
        <p:nvPicPr>
          <p:cNvPr id="31" name="Âm thanh sai">
            <a:hlinkClick r:id="" action="ppaction://media"/>
            <a:extLst>
              <a:ext uri="{FF2B5EF4-FFF2-40B4-BE49-F238E27FC236}">
                <a16:creationId xmlns:a16="http://schemas.microsoft.com/office/drawing/2014/main" id="{5CD1C852-464B-30B9-7582-4F9DE609C269}"/>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1653838" y="-955899"/>
            <a:ext cx="731045" cy="731045"/>
          </a:xfrm>
          <a:prstGeom prst="rect">
            <a:avLst/>
          </a:prstGeom>
        </p:spPr>
      </p:pic>
      <p:pic>
        <p:nvPicPr>
          <p:cNvPr id="36" name="Picture 10">
            <a:extLst>
              <a:ext uri="{FF2B5EF4-FFF2-40B4-BE49-F238E27FC236}">
                <a16:creationId xmlns:a16="http://schemas.microsoft.com/office/drawing/2014/main" id="{36F3A3D4-50ED-8BB4-87DE-725493105CD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365186" y="8763449"/>
            <a:ext cx="1275185" cy="1136072"/>
          </a:xfrm>
          <a:prstGeom prst="rect">
            <a:avLst/>
          </a:prstGeom>
        </p:spPr>
      </p:pic>
    </p:spTree>
    <p:extLst>
      <p:ext uri="{BB962C8B-B14F-4D97-AF65-F5344CB8AC3E}">
        <p14:creationId xmlns:p14="http://schemas.microsoft.com/office/powerpoint/2010/main" val="113821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704"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204"/>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childTnLst>
                              </p:cTn>
                            </p:par>
                          </p:childTnLst>
                        </p:cTn>
                      </p:par>
                    </p:childTnLst>
                  </p:cTn>
                  <p:nextCondLst>
                    <p:cond evt="onClick" delay="0">
                      <p:tgtEl>
                        <p:spTgt spid="26"/>
                      </p:tgtEl>
                    </p:cond>
                  </p:nextCondLst>
                </p:seq>
                <p:video>
                  <p:cMediaNode vol="80000">
                    <p:cTn id="57" display="0">
                      <p:stCondLst>
                        <p:cond delay="indefinite"/>
                      </p:stCondLst>
                    </p:cTn>
                    <p:tgtEl>
                      <p:spTgt spid="35"/>
                    </p:tgtEl>
                  </p:cMediaNode>
                </p:video>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9"/>
                                              </p:stCondLst>
                                            </p:cTn>
                                            <p:tgtEl>
                                              <p:spTgt spid="28"/>
                                            </p:tgtEl>
                                            <p:attrNameLst>
                                              <p:attrName>style.visibility</p:attrName>
                                            </p:attrNameLst>
                                          </p:cBhvr>
                                          <p:to>
                                            <p:strVal val="visible"/>
                                          </p:to>
                                        </p:set>
                                      </p:childTnLst>
                                    </p:cTn>
                                  </p:par>
                                  <p:par>
                                    <p:cTn id="63" presetID="26" presetClass="emph" presetSubtype="0" fill="hold" nodeType="withEffect">
                                      <p:stCondLst>
                                        <p:cond delay="0"/>
                                      </p:stCondLst>
                                      <p:childTnLst>
                                        <p:animEffect transition="out" filter="fade">
                                          <p:cBhvr>
                                            <p:cTn id="64" dur="500" tmFilter="0, 0; .2, .5; .8, .5; 1, 0"/>
                                            <p:tgtEl>
                                              <p:spTgt spid="25"/>
                                            </p:tgtEl>
                                          </p:cBhvr>
                                        </p:animEffect>
                                        <p:animScale>
                                          <p:cBhvr>
                                            <p:cTn id="65" dur="250" autoRev="1" fill="hold"/>
                                            <p:tgtEl>
                                              <p:spTgt spid="25"/>
                                            </p:tgtEl>
                                          </p:cBhvr>
                                          <p:by x="105000" y="105000"/>
                                        </p:animScale>
                                      </p:childTnLst>
                                    </p:cTn>
                                  </p:par>
                                  <p:par>
                                    <p:cTn id="66" presetID="1" presetClass="mediacall" presetSubtype="0" fill="hold" nodeType="withEffect">
                                      <p:stCondLst>
                                        <p:cond delay="0"/>
                                      </p:stCondLst>
                                      <p:childTnLst>
                                        <p:cmd type="call" cmd="playFrom(0.0)">
                                          <p:cBhvr>
                                            <p:cTn id="67" dur="864" fill="hold"/>
                                            <p:tgtEl>
                                              <p:spTgt spid="31"/>
                                            </p:tgtEl>
                                          </p:cBhvr>
                                        </p:cmd>
                                      </p:childTnLst>
                                    </p:cTn>
                                  </p:par>
                                </p:childTnLst>
                              </p:cTn>
                            </p:par>
                          </p:childTnLst>
                        </p:cTn>
                      </p:par>
                    </p:childTnLst>
                  </p:cTn>
                  <p:nextCondLst>
                    <p:cond evt="onClick" delay="0">
                      <p:tgtEl>
                        <p:spTgt spid="25"/>
                      </p:tgtEl>
                    </p:cond>
                  </p:nextCondLst>
                </p:seq>
                <p:audio>
                  <p:cMediaNode vol="80000">
                    <p:cTn id="68" fill="hold" display="0">
                      <p:stCondLst>
                        <p:cond delay="indefinite"/>
                      </p:stCondLst>
                      <p:endCondLst>
                        <p:cond evt="onStopAudio" delay="0">
                          <p:tgtEl>
                            <p:sldTgt/>
                          </p:tgtEl>
                        </p:cond>
                      </p:endCondLst>
                    </p:cTn>
                    <p:tgtEl>
                      <p:spTgt spid="31"/>
                    </p:tgtEl>
                  </p:cMediaNode>
                </p:audio>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6"/>
                                            </p:tgtEl>
                                            <p:attrNameLst>
                                              <p:attrName>style.visibility</p:attrName>
                                            </p:attrNameLst>
                                          </p:cBhvr>
                                          <p:to>
                                            <p:strVal val="visible"/>
                                          </p:to>
                                        </p:set>
                                      </p:childTnLst>
                                    </p:cTn>
                                  </p:par>
                                  <p:par>
                                    <p:cTn id="74" presetID="26" presetClass="emph" presetSubtype="0" fill="hold" nodeType="withEffect">
                                      <p:stCondLst>
                                        <p:cond delay="0"/>
                                      </p:stCondLst>
                                      <p:childTnLst>
                                        <p:animEffect transition="out" filter="fade">
                                          <p:cBhvr>
                                            <p:cTn id="75" dur="500" tmFilter="0, 0; .2, .5; .8, .5; 1, 0"/>
                                            <p:tgtEl>
                                              <p:spTgt spid="27"/>
                                            </p:tgtEl>
                                          </p:cBhvr>
                                        </p:animEffect>
                                        <p:animScale>
                                          <p:cBhvr>
                                            <p:cTn id="76" dur="250" autoRev="1" fill="hold"/>
                                            <p:tgtEl>
                                              <p:spTgt spid="27"/>
                                            </p:tgtEl>
                                          </p:cBhvr>
                                          <p:by x="105000" y="105000"/>
                                        </p:animScale>
                                      </p:childTnLst>
                                    </p:cTn>
                                  </p:par>
                                  <p:par>
                                    <p:cTn id="77" presetID="1" presetClass="mediacall" presetSubtype="0" fill="hold" nodeType="withEffect">
                                      <p:stCondLst>
                                        <p:cond delay="0"/>
                                      </p:stCondLst>
                                      <p:childTnLst>
                                        <p:cmd type="call" cmd="playFrom(0.0)">
                                          <p:cBhvr>
                                            <p:cTn id="78" dur="864" fill="hold"/>
                                            <p:tgtEl>
                                              <p:spTgt spid="31"/>
                                            </p:tgtEl>
                                          </p:cBhvr>
                                        </p:cmd>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704"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204"/>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childTnLst>
                              </p:cTn>
                            </p:par>
                          </p:childTnLst>
                        </p:cTn>
                      </p:par>
                    </p:childTnLst>
                  </p:cTn>
                  <p:nextCondLst>
                    <p:cond evt="onClick" delay="0">
                      <p:tgtEl>
                        <p:spTgt spid="26"/>
                      </p:tgtEl>
                    </p:cond>
                  </p:nextCondLst>
                </p:seq>
                <p:video>
                  <p:cMediaNode vol="80000">
                    <p:cTn id="57" display="0">
                      <p:stCondLst>
                        <p:cond delay="indefinite"/>
                      </p:stCondLst>
                    </p:cTn>
                    <p:tgtEl>
                      <p:spTgt spid="35"/>
                    </p:tgtEl>
                  </p:cMediaNode>
                </p:video>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9"/>
                                              </p:stCondLst>
                                            </p:cTn>
                                            <p:tgtEl>
                                              <p:spTgt spid="28"/>
                                            </p:tgtEl>
                                            <p:attrNameLst>
                                              <p:attrName>style.visibility</p:attrName>
                                            </p:attrNameLst>
                                          </p:cBhvr>
                                          <p:to>
                                            <p:strVal val="visible"/>
                                          </p:to>
                                        </p:set>
                                      </p:childTnLst>
                                    </p:cTn>
                                  </p:par>
                                  <p:par>
                                    <p:cTn id="63" presetID="26" presetClass="emph" presetSubtype="0" fill="hold" nodeType="withEffect">
                                      <p:stCondLst>
                                        <p:cond delay="0"/>
                                      </p:stCondLst>
                                      <p:childTnLst>
                                        <p:animEffect transition="out" filter="fade">
                                          <p:cBhvr>
                                            <p:cTn id="64" dur="500" tmFilter="0, 0; .2, .5; .8, .5; 1, 0"/>
                                            <p:tgtEl>
                                              <p:spTgt spid="25"/>
                                            </p:tgtEl>
                                          </p:cBhvr>
                                        </p:animEffect>
                                        <p:animScale>
                                          <p:cBhvr>
                                            <p:cTn id="65" dur="250" autoRev="1" fill="hold"/>
                                            <p:tgtEl>
                                              <p:spTgt spid="25"/>
                                            </p:tgtEl>
                                          </p:cBhvr>
                                          <p:by x="105000" y="105000"/>
                                        </p:animScale>
                                      </p:childTnLst>
                                    </p:cTn>
                                  </p:par>
                                  <p:par>
                                    <p:cTn id="66" presetID="1" presetClass="mediacall" presetSubtype="0" fill="hold" nodeType="withEffect">
                                      <p:stCondLst>
                                        <p:cond delay="0"/>
                                      </p:stCondLst>
                                      <p:childTnLst>
                                        <p:cmd type="call" cmd="playFrom(0.0)">
                                          <p:cBhvr>
                                            <p:cTn id="67" dur="864" fill="hold"/>
                                            <p:tgtEl>
                                              <p:spTgt spid="31"/>
                                            </p:tgtEl>
                                          </p:cBhvr>
                                        </p:cmd>
                                      </p:childTnLst>
                                    </p:cTn>
                                  </p:par>
                                </p:childTnLst>
                              </p:cTn>
                            </p:par>
                          </p:childTnLst>
                        </p:cTn>
                      </p:par>
                    </p:childTnLst>
                  </p:cTn>
                  <p:nextCondLst>
                    <p:cond evt="onClick" delay="0">
                      <p:tgtEl>
                        <p:spTgt spid="25"/>
                      </p:tgtEl>
                    </p:cond>
                  </p:nextCondLst>
                </p:seq>
                <p:audio>
                  <p:cMediaNode vol="80000">
                    <p:cTn id="68" fill="hold" display="0">
                      <p:stCondLst>
                        <p:cond delay="indefinite"/>
                      </p:stCondLst>
                      <p:endCondLst>
                        <p:cond evt="onStopAudio" delay="0">
                          <p:tgtEl>
                            <p:sldTgt/>
                          </p:tgtEl>
                        </p:cond>
                      </p:endCondLst>
                    </p:cTn>
                    <p:tgtEl>
                      <p:spTgt spid="31"/>
                    </p:tgtEl>
                  </p:cMediaNode>
                </p:audio>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6"/>
                                            </p:tgtEl>
                                            <p:attrNameLst>
                                              <p:attrName>style.visibility</p:attrName>
                                            </p:attrNameLst>
                                          </p:cBhvr>
                                          <p:to>
                                            <p:strVal val="visible"/>
                                          </p:to>
                                        </p:set>
                                      </p:childTnLst>
                                    </p:cTn>
                                  </p:par>
                                  <p:par>
                                    <p:cTn id="74" presetID="26" presetClass="emph" presetSubtype="0" fill="hold" nodeType="withEffect">
                                      <p:stCondLst>
                                        <p:cond delay="0"/>
                                      </p:stCondLst>
                                      <p:childTnLst>
                                        <p:animEffect transition="out" filter="fade">
                                          <p:cBhvr>
                                            <p:cTn id="75" dur="500" tmFilter="0, 0; .2, .5; .8, .5; 1, 0"/>
                                            <p:tgtEl>
                                              <p:spTgt spid="27"/>
                                            </p:tgtEl>
                                          </p:cBhvr>
                                        </p:animEffect>
                                        <p:animScale>
                                          <p:cBhvr>
                                            <p:cTn id="76" dur="250" autoRev="1" fill="hold"/>
                                            <p:tgtEl>
                                              <p:spTgt spid="27"/>
                                            </p:tgtEl>
                                          </p:cBhvr>
                                          <p:by x="105000" y="105000"/>
                                        </p:animScale>
                                      </p:childTnLst>
                                    </p:cTn>
                                  </p:par>
                                  <p:par>
                                    <p:cTn id="77" presetID="1" presetClass="mediacall" presetSubtype="0" fill="hold" nodeType="withEffect">
                                      <p:stCondLst>
                                        <p:cond delay="0"/>
                                      </p:stCondLst>
                                      <p:childTnLst>
                                        <p:cmd type="call" cmd="playFrom(0.0)">
                                          <p:cBhvr>
                                            <p:cTn id="78" dur="864" fill="hold"/>
                                            <p:tgtEl>
                                              <p:spTgt spid="31"/>
                                            </p:tgtEl>
                                          </p:cBhvr>
                                        </p:cmd>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42374" y="0"/>
            <a:ext cx="18264677" cy="10287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86300" y="261809"/>
            <a:ext cx="13030200" cy="3440567"/>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0934" y="990601"/>
              <a:ext cx="1437893" cy="574453"/>
            </a:xfrm>
            <a:prstGeom prst="rect">
              <a:avLst/>
            </a:prstGeom>
            <a:noFill/>
          </p:spPr>
          <p:txBody>
            <a:bodyPr wrap="none" lIns="0" tIns="0" rIns="0" bIns="0" rtlCol="0">
              <a:spAutoFit/>
            </a:bodyPr>
            <a:lstStyle/>
            <a:p>
              <a:pPr algn="ctr">
                <a:buClrTx/>
                <a:buFontTx/>
                <a:buNone/>
              </a:pPr>
              <a:r>
                <a:rPr lang="en-US" sz="5600" b="1" dirty="0">
                  <a:solidFill>
                    <a:schemeClr val="tx2">
                      <a:lumMod val="75000"/>
                    </a:schemeClr>
                  </a:solidFill>
                  <a:latin typeface="Times New Roman" pitchFamily="18" charset="0"/>
                  <a:cs typeface="Times New Roman" pitchFamily="18" charset="0"/>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600700" y="1124426"/>
            <a:ext cx="11039670" cy="1477328"/>
          </a:xfrm>
          <a:prstGeom prst="rect">
            <a:avLst/>
          </a:prstGeom>
          <a:noFill/>
        </p:spPr>
        <p:txBody>
          <a:bodyPr wrap="square" lIns="0" tIns="0" rIns="0" bIns="0" rtlCol="0">
            <a:spAutoFit/>
          </a:bodyPr>
          <a:lstStyle/>
          <a:p>
            <a:pPr algn="just">
              <a:buClrTx/>
              <a:buFontTx/>
              <a:buNone/>
            </a:pPr>
            <a:r>
              <a:rPr lang="vi-VN" sz="4800" b="1" dirty="0">
                <a:latin typeface="Times New Roman" pitchFamily="18" charset="0"/>
                <a:cs typeface="Times New Roman" pitchFamily="18" charset="0"/>
              </a:rPr>
              <a:t>Hành vi nào dưới đây là hành vi vi phạm đạo đức?</a:t>
            </a:r>
            <a:endParaRPr lang="en-US" sz="4800" b="1" dirty="0">
              <a:latin typeface="Times New Roman" pitchFamily="18" charset="0"/>
              <a:cs typeface="Times New Roman"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41309" y="3245606"/>
            <a:ext cx="16866804" cy="2627318"/>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a:solidFill>
                    <a:schemeClr val="tx2">
                      <a:lumMod val="75000"/>
                    </a:schemeClr>
                  </a:solidFill>
                  <a:latin typeface="Times New Roman" pitchFamily="18" charset="0"/>
                  <a:cs typeface="Times New Roman" pitchFamily="18" charset="0"/>
                </a:rPr>
                <a:t>Chép</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bài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của</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bạn</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trong</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giờ</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kiểm</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tra</a:t>
              </a:r>
              <a:endParaRPr lang="en-US" sz="4800" dirty="0">
                <a:solidFill>
                  <a:schemeClr val="tx2">
                    <a:lumMod val="75000"/>
                  </a:schemeClr>
                </a:solidFill>
                <a:latin typeface="Times New Roman" pitchFamily="18" charset="0"/>
                <a:cs typeface="Times New Roman"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4"/>
            <a:ext cx="16687800" cy="2202516"/>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a:solidFill>
                    <a:schemeClr val="tx2">
                      <a:lumMod val="75000"/>
                    </a:schemeClr>
                  </a:solidFill>
                  <a:latin typeface="Times New Roman" pitchFamily="18" charset="0"/>
                  <a:cs typeface="Times New Roman" pitchFamily="18" charset="0"/>
                </a:rPr>
                <a:t>Khi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rõ</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nguồn</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thông</a:t>
              </a:r>
              <a:r>
                <a:rPr lang="en-US" sz="4800" dirty="0">
                  <a:solidFill>
                    <a:schemeClr val="tx2">
                      <a:lumMod val="75000"/>
                    </a:schemeClr>
                  </a:solidFill>
                  <a:latin typeface="Times New Roman" pitchFamily="18" charset="0"/>
                  <a:cs typeface="Times New Roman" pitchFamily="18" charset="0"/>
                </a:rPr>
                <a:t> tin </a:t>
              </a:r>
              <a:r>
                <a:rPr lang="en-US" sz="4800" dirty="0" err="1">
                  <a:solidFill>
                    <a:schemeClr val="tx2">
                      <a:lumMod val="75000"/>
                    </a:schemeClr>
                  </a:solidFill>
                  <a:latin typeface="Times New Roman" pitchFamily="18" charset="0"/>
                  <a:cs typeface="Times New Roman" pitchFamily="18" charset="0"/>
                </a:rPr>
                <a:t>khi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lấy</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thông</a:t>
              </a:r>
              <a:r>
                <a:rPr lang="en-US" sz="4800" dirty="0">
                  <a:solidFill>
                    <a:schemeClr val="tx2">
                      <a:lumMod val="75000"/>
                    </a:schemeClr>
                  </a:solidFill>
                  <a:latin typeface="Times New Roman" pitchFamily="18" charset="0"/>
                  <a:cs typeface="Times New Roman" pitchFamily="18" charset="0"/>
                </a:rPr>
                <a:t> tin </a:t>
              </a:r>
              <a:r>
                <a:rPr lang="en-US" sz="4800" dirty="0" err="1">
                  <a:solidFill>
                    <a:schemeClr val="tx2">
                      <a:lumMod val="75000"/>
                    </a:schemeClr>
                  </a:solidFill>
                  <a:latin typeface="Times New Roman" pitchFamily="18" charset="0"/>
                  <a:cs typeface="Times New Roman" pitchFamily="18" charset="0"/>
                </a:rPr>
                <a:t>trên</a:t>
              </a:r>
              <a:r>
                <a:rPr lang="en-US" sz="4800" dirty="0">
                  <a:solidFill>
                    <a:schemeClr val="tx2">
                      <a:lumMod val="75000"/>
                    </a:schemeClr>
                  </a:solidFill>
                  <a:latin typeface="Times New Roman" pitchFamily="18" charset="0"/>
                  <a:cs typeface="Times New Roman" pitchFamily="18" charset="0"/>
                </a:rPr>
                <a:t> Internet</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806384" y="7872767"/>
            <a:ext cx="16795817" cy="2469827"/>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a:solidFill>
                    <a:schemeClr val="tx2">
                      <a:lumMod val="75000"/>
                    </a:schemeClr>
                  </a:solidFill>
                  <a:latin typeface="Times New Roman" pitchFamily="18" charset="0"/>
                  <a:cs typeface="Times New Roman" pitchFamily="18" charset="0"/>
                </a:rPr>
                <a:t>Không</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tự</a:t>
              </a:r>
              <a:r>
                <a:rPr lang="en-US" sz="4800" dirty="0">
                  <a:solidFill>
                    <a:schemeClr val="tx2">
                      <a:lumMod val="75000"/>
                    </a:schemeClr>
                  </a:solidFill>
                  <a:latin typeface="Times New Roman" pitchFamily="18" charset="0"/>
                  <a:cs typeface="Times New Roman" pitchFamily="18" charset="0"/>
                </a:rPr>
                <a:t> ý </a:t>
              </a:r>
              <a:r>
                <a:rPr lang="en-US" sz="4800" dirty="0" err="1">
                  <a:solidFill>
                    <a:schemeClr val="tx2">
                      <a:lumMod val="75000"/>
                    </a:schemeClr>
                  </a:solidFill>
                  <a:latin typeface="Times New Roman" pitchFamily="18" charset="0"/>
                  <a:cs typeface="Times New Roman" pitchFamily="18" charset="0"/>
                </a:rPr>
                <a:t>thay</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đổi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nội</a:t>
              </a:r>
              <a:r>
                <a:rPr lang="en-US" sz="4800" dirty="0">
                  <a:solidFill>
                    <a:schemeClr val="tx2">
                      <a:lumMod val="75000"/>
                    </a:schemeClr>
                  </a:solidFill>
                  <a:latin typeface="Times New Roman" pitchFamily="18" charset="0"/>
                  <a:cs typeface="Times New Roman" pitchFamily="18" charset="0"/>
                </a:rPr>
                <a:t> dung </a:t>
              </a:r>
              <a:r>
                <a:rPr lang="en-US" sz="4800" dirty="0" err="1">
                  <a:solidFill>
                    <a:schemeClr val="tx2">
                      <a:lumMod val="75000"/>
                    </a:schemeClr>
                  </a:solidFill>
                  <a:latin typeface="Times New Roman" pitchFamily="18" charset="0"/>
                  <a:cs typeface="Times New Roman" pitchFamily="18" charset="0"/>
                </a:rPr>
                <a:t>khi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chưa</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được</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phép</a:t>
              </a:r>
              <a:endParaRPr lang="en-US" sz="4800" dirty="0">
                <a:solidFill>
                  <a:schemeClr val="tx2">
                    <a:lumMod val="75000"/>
                  </a:schemeClr>
                </a:solidFill>
                <a:latin typeface="Times New Roman" pitchFamily="18" charset="0"/>
                <a:cs typeface="Times New Roman"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66239" y="2789722"/>
            <a:ext cx="2076587" cy="2076587"/>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4" y="10948805"/>
            <a:ext cx="11309459" cy="631049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sz="2400" dirty="0">
              <a:solidFill>
                <a:prstClr val="white"/>
              </a:solidFill>
              <a:latin typeface="Times New Roman" pitchFamily="18" charset="0"/>
              <a:cs typeface="Times New Roman" pitchFamily="18" charset="0"/>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6"/>
          <a:srcRect l="205" r="205"/>
          <a:stretch>
            <a:fillRect/>
          </a:stretch>
        </p:blipFill>
        <p:spPr>
          <a:xfrm>
            <a:off x="3788734" y="11165215"/>
            <a:ext cx="10710539" cy="5877672"/>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818316" y="13789322"/>
            <a:ext cx="8651375" cy="2267651"/>
          </a:xfrm>
          <a:prstGeom prst="rect">
            <a:avLst/>
          </a:prstGeom>
        </p:spPr>
      </p:pic>
      <p:pic>
        <p:nvPicPr>
          <p:cNvPr id="21" name="Picture 10">
            <a:extLst>
              <a:ext uri="{FF2B5EF4-FFF2-40B4-BE49-F238E27FC236}">
                <a16:creationId xmlns:a16="http://schemas.microsoft.com/office/drawing/2014/main" id="{D2C800E0-7188-AC4A-F4F2-7A528F64B072}"/>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332928" y="6543353"/>
            <a:ext cx="1275185" cy="1136072"/>
          </a:xfrm>
          <a:prstGeom prst="rect">
            <a:avLst/>
          </a:prstGeom>
        </p:spPr>
      </p:pic>
      <p:pic>
        <p:nvPicPr>
          <p:cNvPr id="22" name="Âm thanh sai">
            <a:hlinkClick r:id="" action="ppaction://media"/>
            <a:extLst>
              <a:ext uri="{FF2B5EF4-FFF2-40B4-BE49-F238E27FC236}">
                <a16:creationId xmlns:a16="http://schemas.microsoft.com/office/drawing/2014/main" id="{748499A2-B5E2-26EC-075D-6D7D48D9602D}"/>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653838" y="-955899"/>
            <a:ext cx="731045" cy="731045"/>
          </a:xfrm>
          <a:prstGeom prst="rect">
            <a:avLst/>
          </a:prstGeom>
        </p:spPr>
      </p:pic>
      <p:pic>
        <p:nvPicPr>
          <p:cNvPr id="31" name="Picture 10">
            <a:extLst>
              <a:ext uri="{FF2B5EF4-FFF2-40B4-BE49-F238E27FC236}">
                <a16:creationId xmlns:a16="http://schemas.microsoft.com/office/drawing/2014/main" id="{FBE105DE-CE4E-9052-CAD6-1CD2DB5E100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393107" y="8674811"/>
            <a:ext cx="1275185" cy="1136072"/>
          </a:xfrm>
          <a:prstGeom prst="rect">
            <a:avLst/>
          </a:prstGeom>
        </p:spPr>
      </p:pic>
    </p:spTree>
    <p:extLst>
      <p:ext uri="{BB962C8B-B14F-4D97-AF65-F5344CB8AC3E}">
        <p14:creationId xmlns:p14="http://schemas.microsoft.com/office/powerpoint/2010/main" val="50579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704"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204"/>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childTnLst>
                        </p:cTn>
                      </p:par>
                    </p:childTnLst>
                  </p:cTn>
                  <p:nextCondLst>
                    <p:cond evt="onClick" delay="0">
                      <p:tgtEl>
                        <p:spTgt spid="25"/>
                      </p:tgtEl>
                    </p:cond>
                  </p:nextCondLst>
                </p:seq>
                <p:video>
                  <p:cMediaNode vol="80000">
                    <p:cTn id="57" display="0">
                      <p:stCondLst>
                        <p:cond delay="indefinite"/>
                      </p:stCondLst>
                    </p:cTn>
                    <p:tgtEl>
                      <p:spTgt spid="28"/>
                    </p:tgtEl>
                  </p:cMediaNode>
                </p:video>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6"/>
                                            </p:tgtEl>
                                          </p:cBhvr>
                                        </p:animEffect>
                                        <p:animScale>
                                          <p:cBhvr>
                                            <p:cTn id="68"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1"/>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7"/>
                                            </p:tgtEl>
                                          </p:cBhvr>
                                        </p:animEffect>
                                        <p:animScale>
                                          <p:cBhvr>
                                            <p:cTn id="78"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704"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204"/>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childTnLst>
                        </p:cTn>
                      </p:par>
                    </p:childTnLst>
                  </p:cTn>
                  <p:nextCondLst>
                    <p:cond evt="onClick" delay="0">
                      <p:tgtEl>
                        <p:spTgt spid="25"/>
                      </p:tgtEl>
                    </p:cond>
                  </p:nextCondLst>
                </p:seq>
                <p:video>
                  <p:cMediaNode vol="80000">
                    <p:cTn id="57" display="0">
                      <p:stCondLst>
                        <p:cond delay="indefinite"/>
                      </p:stCondLst>
                    </p:cTn>
                    <p:tgtEl>
                      <p:spTgt spid="28"/>
                    </p:tgtEl>
                  </p:cMediaNode>
                </p:video>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6"/>
                                            </p:tgtEl>
                                          </p:cBhvr>
                                        </p:animEffect>
                                        <p:animScale>
                                          <p:cBhvr>
                                            <p:cTn id="68"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31"/>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7"/>
                                            </p:tgtEl>
                                          </p:cBhvr>
                                        </p:animEffect>
                                        <p:animScale>
                                          <p:cBhvr>
                                            <p:cTn id="78" dur="250" autoRev="1" fill="hold"/>
                                            <p:tgtEl>
                                              <p:spTgt spid="27"/>
                                            </p:tgtEl>
                                          </p:cBhvr>
                                          <p:by x="105000" y="105000"/>
                                        </p:animScale>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42374" y="0"/>
            <a:ext cx="18264677" cy="10287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86300" y="261809"/>
            <a:ext cx="13030200" cy="3440567"/>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0934" y="990601"/>
              <a:ext cx="1437893" cy="574453"/>
            </a:xfrm>
            <a:prstGeom prst="rect">
              <a:avLst/>
            </a:prstGeom>
            <a:noFill/>
          </p:spPr>
          <p:txBody>
            <a:bodyPr wrap="none" lIns="0" tIns="0" rIns="0" bIns="0" rtlCol="0">
              <a:spAutoFit/>
            </a:bodyPr>
            <a:lstStyle/>
            <a:p>
              <a:pPr algn="ctr">
                <a:buClrTx/>
                <a:buFontTx/>
                <a:buNone/>
              </a:pPr>
              <a:r>
                <a:rPr lang="en-US" sz="5600" b="1" dirty="0">
                  <a:solidFill>
                    <a:schemeClr val="tx2">
                      <a:lumMod val="75000"/>
                    </a:schemeClr>
                  </a:solidFill>
                  <a:latin typeface="Times New Roman" pitchFamily="18" charset="0"/>
                  <a:cs typeface="Times New Roman" pitchFamily="18" charset="0"/>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90958" y="473743"/>
            <a:ext cx="11634682" cy="2769989"/>
          </a:xfrm>
          <a:prstGeom prst="rect">
            <a:avLst/>
          </a:prstGeom>
          <a:noFill/>
        </p:spPr>
        <p:txBody>
          <a:bodyPr wrap="square" lIns="0" tIns="0" rIns="0" bIns="0" rtlCol="0">
            <a:spAutoFit/>
          </a:bodyPr>
          <a:lstStyle/>
          <a:p>
            <a:pPr algn="ctr">
              <a:buClrTx/>
              <a:buFontTx/>
              <a:buNone/>
            </a:pPr>
            <a:r>
              <a:rPr lang="vi-VN" sz="6000" b="1" dirty="0">
                <a:latin typeface="Times New Roman" pitchFamily="18" charset="0"/>
                <a:cs typeface="Times New Roman" pitchFamily="18" charset="0"/>
              </a:rPr>
              <a:t>Hành động nào sau đây là vi phạm tính riêng tư và bản quyền nội dung thông tin?</a:t>
            </a:r>
            <a:endParaRPr lang="en-US" sz="6000" b="1" dirty="0">
              <a:latin typeface="Times New Roman" pitchFamily="18" charset="0"/>
              <a:cs typeface="Times New Roman"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35396" y="3205448"/>
            <a:ext cx="15501039" cy="2627318"/>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1142999"/>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Diễn</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đạt</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lại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thông</a:t>
              </a:r>
              <a:r>
                <a:rPr lang="en-US" sz="4800" dirty="0">
                  <a:solidFill>
                    <a:schemeClr val="tx2">
                      <a:lumMod val="75000"/>
                    </a:schemeClr>
                  </a:solidFill>
                  <a:latin typeface="Times New Roman" pitchFamily="18" charset="0"/>
                  <a:cs typeface="Times New Roman" pitchFamily="18" charset="0"/>
                </a:rPr>
                <a:t> tin </a:t>
              </a:r>
              <a:r>
                <a:rPr lang="en-US" sz="4800" dirty="0" err="1">
                  <a:solidFill>
                    <a:schemeClr val="tx2">
                      <a:lumMod val="75000"/>
                    </a:schemeClr>
                  </a:solidFill>
                  <a:latin typeface="Times New Roman" pitchFamily="18" charset="0"/>
                  <a:cs typeface="Times New Roman" pitchFamily="18" charset="0"/>
                </a:rPr>
                <a:t>và</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ghi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phỏng</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theo</a:t>
              </a:r>
              <a:r>
                <a:rPr lang="en-US" sz="4800" dirty="0">
                  <a:solidFill>
                    <a:schemeClr val="tx2">
                      <a:lumMod val="75000"/>
                    </a:schemeClr>
                  </a:solidFill>
                  <a:latin typeface="Times New Roman" pitchFamily="18" charset="0"/>
                  <a:cs typeface="Times New Roman" pitchFamily="18" charset="0"/>
                </a:rPr>
                <a:t>”</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4"/>
            <a:ext cx="15322035" cy="2202516"/>
            <a:chOff x="609600" y="3935022"/>
            <a:chExt cx="1021469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161149"/>
              <a:ext cx="9528890" cy="1096650"/>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a:solidFill>
                    <a:schemeClr val="tx2">
                      <a:lumMod val="75000"/>
                    </a:schemeClr>
                  </a:solidFill>
                  <a:latin typeface="Times New Roman" pitchFamily="18" charset="0"/>
                  <a:cs typeface="Times New Roman" pitchFamily="18" charset="0"/>
                </a:rPr>
                <a:t>Ghi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rõ</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nguồn</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thông</a:t>
              </a:r>
              <a:r>
                <a:rPr lang="en-US" sz="4800" dirty="0">
                  <a:solidFill>
                    <a:schemeClr val="tx2">
                      <a:lumMod val="75000"/>
                    </a:schemeClr>
                  </a:solidFill>
                  <a:latin typeface="Times New Roman" pitchFamily="18" charset="0"/>
                  <a:cs typeface="Times New Roman" pitchFamily="18" charset="0"/>
                </a:rPr>
                <a:t> tin </a:t>
              </a:r>
              <a:r>
                <a:rPr lang="en-US" sz="4800" dirty="0" err="1">
                  <a:solidFill>
                    <a:schemeClr val="tx2">
                      <a:lumMod val="75000"/>
                    </a:schemeClr>
                  </a:solidFill>
                  <a:latin typeface="Times New Roman" pitchFamily="18" charset="0"/>
                  <a:cs typeface="Times New Roman" pitchFamily="18" charset="0"/>
                </a:rPr>
                <a:t>khi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sử</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dụng</a:t>
              </a:r>
              <a:endParaRPr lang="en-US" sz="4800" dirty="0">
                <a:solidFill>
                  <a:schemeClr val="tx2">
                    <a:lumMod val="75000"/>
                  </a:schemeClr>
                </a:solidFill>
                <a:latin typeface="Times New Roman" pitchFamily="18" charset="0"/>
                <a:cs typeface="Times New Roman"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920684" y="7872766"/>
            <a:ext cx="15315753" cy="2469827"/>
            <a:chOff x="537589" y="5248510"/>
            <a:chExt cx="11197212"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702888" y="5562601"/>
              <a:ext cx="10031913" cy="111181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a:solidFill>
                    <a:schemeClr val="tx2">
                      <a:lumMod val="75000"/>
                    </a:schemeClr>
                  </a:solidFill>
                  <a:latin typeface="Times New Roman" pitchFamily="18" charset="0"/>
                  <a:cs typeface="Times New Roman" pitchFamily="18" charset="0"/>
                </a:rPr>
                <a:t>Tự</a:t>
              </a:r>
              <a:r>
                <a:rPr lang="en-US" sz="4800" dirty="0">
                  <a:solidFill>
                    <a:schemeClr val="tx2">
                      <a:lumMod val="75000"/>
                    </a:schemeClr>
                  </a:solidFill>
                  <a:latin typeface="Times New Roman" pitchFamily="18" charset="0"/>
                  <a:cs typeface="Times New Roman" pitchFamily="18" charset="0"/>
                </a:rPr>
                <a:t> ý chia </a:t>
              </a:r>
              <a:r>
                <a:rPr lang="en-US" sz="4800" dirty="0" err="1">
                  <a:solidFill>
                    <a:schemeClr val="tx2">
                      <a:lumMod val="75000"/>
                    </a:schemeClr>
                  </a:solidFill>
                  <a:latin typeface="Times New Roman" pitchFamily="18" charset="0"/>
                  <a:cs typeface="Times New Roman" pitchFamily="18" charset="0"/>
                </a:rPr>
                <a:t>sẻ</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thông</a:t>
              </a:r>
              <a:r>
                <a:rPr lang="en-US" sz="4800" dirty="0">
                  <a:solidFill>
                    <a:schemeClr val="tx2">
                      <a:lumMod val="75000"/>
                    </a:schemeClr>
                  </a:solidFill>
                  <a:latin typeface="Times New Roman" pitchFamily="18" charset="0"/>
                  <a:cs typeface="Times New Roman" pitchFamily="18" charset="0"/>
                </a:rPr>
                <a:t> tin </a:t>
              </a:r>
              <a:r>
                <a:rPr lang="en-US" sz="4800" dirty="0" err="1">
                  <a:solidFill>
                    <a:schemeClr val="tx2">
                      <a:lumMod val="75000"/>
                    </a:schemeClr>
                  </a:solidFill>
                  <a:latin typeface="Times New Roman" pitchFamily="18" charset="0"/>
                  <a:cs typeface="Times New Roman" pitchFamily="18" charset="0"/>
                </a:rPr>
                <a:t>của</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người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khác</a:t>
              </a:r>
              <a:endParaRPr lang="en-US" sz="4800" dirty="0">
                <a:solidFill>
                  <a:schemeClr val="tx2">
                    <a:lumMod val="75000"/>
                  </a:schemeClr>
                </a:solidFill>
                <a:latin typeface="Times New Roman" pitchFamily="18" charset="0"/>
                <a:cs typeface="Times New Roman"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66239" y="2789722"/>
            <a:ext cx="2076587" cy="2076587"/>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4" y="10948805"/>
            <a:ext cx="11309459" cy="631049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sz="2200" dirty="0">
              <a:solidFill>
                <a:prstClr val="white"/>
              </a:solidFill>
              <a:latin typeface="Times New Roman" pitchFamily="18" charset="0"/>
              <a:cs typeface="Times New Roman" pitchFamily="18" charset="0"/>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3811594" y="11189743"/>
            <a:ext cx="10664819" cy="5828621"/>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727681" y="13789322"/>
            <a:ext cx="8832641" cy="2267651"/>
          </a:xfrm>
          <a:prstGeom prst="rect">
            <a:avLst/>
          </a:prstGeom>
        </p:spPr>
      </p:pic>
      <p:pic>
        <p:nvPicPr>
          <p:cNvPr id="21" name="Picture 10">
            <a:extLst>
              <a:ext uri="{FF2B5EF4-FFF2-40B4-BE49-F238E27FC236}">
                <a16:creationId xmlns:a16="http://schemas.microsoft.com/office/drawing/2014/main" id="{99CC6A62-4F17-96E2-82BB-AACA38D8904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687801" y="4252552"/>
            <a:ext cx="1275185" cy="1136072"/>
          </a:xfrm>
          <a:prstGeom prst="rect">
            <a:avLst/>
          </a:prstGeom>
        </p:spPr>
      </p:pic>
      <p:pic>
        <p:nvPicPr>
          <p:cNvPr id="22" name="Âm thanh sai">
            <a:hlinkClick r:id="" action="ppaction://media"/>
            <a:extLst>
              <a:ext uri="{FF2B5EF4-FFF2-40B4-BE49-F238E27FC236}">
                <a16:creationId xmlns:a16="http://schemas.microsoft.com/office/drawing/2014/main" id="{5CE767B4-F401-CAF0-7AAE-6D0B47536434}"/>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653838" y="-955899"/>
            <a:ext cx="731045" cy="731045"/>
          </a:xfrm>
          <a:prstGeom prst="rect">
            <a:avLst/>
          </a:prstGeom>
        </p:spPr>
      </p:pic>
      <p:pic>
        <p:nvPicPr>
          <p:cNvPr id="28" name="Picture 10">
            <a:extLst>
              <a:ext uri="{FF2B5EF4-FFF2-40B4-BE49-F238E27FC236}">
                <a16:creationId xmlns:a16="http://schemas.microsoft.com/office/drawing/2014/main" id="{34E94945-9725-8CDB-59F4-5C12F17904B6}"/>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588048" y="6405605"/>
            <a:ext cx="1275185" cy="1136072"/>
          </a:xfrm>
          <a:prstGeom prst="rect">
            <a:avLst/>
          </a:prstGeom>
        </p:spPr>
      </p:pic>
    </p:spTree>
    <p:extLst>
      <p:ext uri="{BB962C8B-B14F-4D97-AF65-F5344CB8AC3E}">
        <p14:creationId xmlns:p14="http://schemas.microsoft.com/office/powerpoint/2010/main" val="362004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42374" y="0"/>
            <a:ext cx="18264677" cy="10287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86300" y="261809"/>
            <a:ext cx="13030200" cy="3440567"/>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0936" y="990601"/>
              <a:ext cx="1437893" cy="574453"/>
            </a:xfrm>
            <a:prstGeom prst="rect">
              <a:avLst/>
            </a:prstGeom>
            <a:noFill/>
          </p:spPr>
          <p:txBody>
            <a:bodyPr wrap="none" lIns="0" tIns="0" rIns="0" bIns="0" rtlCol="0">
              <a:spAutoFit/>
            </a:bodyPr>
            <a:lstStyle/>
            <a:p>
              <a:pPr algn="ctr">
                <a:buClrTx/>
                <a:buFontTx/>
                <a:buNone/>
              </a:pPr>
              <a:r>
                <a:rPr lang="en-US" sz="5600" b="1" dirty="0">
                  <a:solidFill>
                    <a:schemeClr val="tx2">
                      <a:lumMod val="75000"/>
                    </a:schemeClr>
                  </a:solidFill>
                  <a:latin typeface="Times New Roman" pitchFamily="18" charset="0"/>
                  <a:cs typeface="Times New Roman" pitchFamily="18" charset="0"/>
                </a:rPr>
                <a:t>CÂU 4</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163671" y="859084"/>
            <a:ext cx="11877219" cy="2903680"/>
          </a:xfrm>
          <a:prstGeom prst="rect">
            <a:avLst/>
          </a:prstGeom>
          <a:noFill/>
        </p:spPr>
        <p:txBody>
          <a:bodyPr wrap="square" lIns="0" tIns="0" rIns="0" bIns="0" rtlCol="0">
            <a:spAutoFit/>
          </a:bodyPr>
          <a:lstStyle/>
          <a:p>
            <a:pPr algn="just">
              <a:lnSpc>
                <a:spcPct val="120000"/>
              </a:lnSpc>
              <a:buClrTx/>
              <a:buFontTx/>
              <a:buNone/>
            </a:pPr>
            <a:r>
              <a:rPr lang="vi-VN" sz="5400" b="1" dirty="0">
                <a:latin typeface="Times New Roman" pitchFamily="18" charset="0"/>
                <a:cs typeface="Times New Roman" pitchFamily="18" charset="0"/>
              </a:rPr>
              <a:t> Khi thấy một bạn đang đọc nhật kí của người khác, em cần thể hiện thái độ như thế nào?</a:t>
            </a:r>
            <a:endParaRPr lang="en-US" sz="5400" b="1" dirty="0">
              <a:latin typeface="Times New Roman" pitchFamily="18" charset="0"/>
              <a:cs typeface="Times New Roman"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35396" y="3205448"/>
            <a:ext cx="16866804" cy="2627318"/>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a:solidFill>
                    <a:schemeClr val="tx2">
                      <a:lumMod val="75000"/>
                    </a:schemeClr>
                  </a:solidFill>
                  <a:latin typeface="Times New Roman" pitchFamily="18" charset="0"/>
                  <a:cs typeface="Times New Roman" pitchFamily="18" charset="0"/>
                </a:rPr>
                <a:t>Không</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phai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của</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mình</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nên</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không</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quan</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tâm</a:t>
              </a:r>
              <a:endParaRPr lang="en-US" sz="4800" dirty="0">
                <a:solidFill>
                  <a:schemeClr val="tx2">
                    <a:lumMod val="75000"/>
                  </a:schemeClr>
                </a:solidFill>
                <a:latin typeface="Times New Roman" pitchFamily="18" charset="0"/>
                <a:cs typeface="Times New Roman"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4"/>
            <a:ext cx="16687800" cy="2202516"/>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a:solidFill>
                    <a:schemeClr val="tx2">
                      <a:lumMod val="75000"/>
                    </a:schemeClr>
                  </a:solidFill>
                  <a:latin typeface="Times New Roman" pitchFamily="18" charset="0"/>
                  <a:cs typeface="Times New Roman" pitchFamily="18" charset="0"/>
                </a:rPr>
                <a:t>Thấy</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thú</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vị</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đọc</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cùng</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bạn</a:t>
              </a:r>
              <a:endParaRPr lang="en-US" sz="4800" dirty="0">
                <a:solidFill>
                  <a:schemeClr val="tx2">
                    <a:lumMod val="75000"/>
                  </a:schemeClr>
                </a:solidFill>
                <a:latin typeface="Times New Roman" pitchFamily="18" charset="0"/>
                <a:cs typeface="Times New Roman"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806384" y="7872767"/>
            <a:ext cx="16795817" cy="2469827"/>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a:solidFill>
                    <a:schemeClr val="tx2">
                      <a:lumMod val="75000"/>
                    </a:schemeClr>
                  </a:solidFill>
                  <a:latin typeface="Times New Roman" pitchFamily="18" charset="0"/>
                  <a:cs typeface="Times New Roman" pitchFamily="18" charset="0"/>
                </a:rPr>
                <a:t>Không</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đồng</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tình</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nhắc</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nhở</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bạn</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không</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nên</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làm</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như</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vậy</a:t>
              </a:r>
              <a:r>
                <a:rPr lang="en-US" sz="4800" dirty="0">
                  <a:solidFill>
                    <a:schemeClr val="tx2">
                      <a:lumMod val="75000"/>
                    </a:schemeClr>
                  </a:solidFill>
                  <a:latin typeface="Times New Roman" pitchFamily="18" charset="0"/>
                  <a:cs typeface="Times New Roman" pitchFamily="18" charset="0"/>
                </a:rPr>
                <a:t>.</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66239" y="2789722"/>
            <a:ext cx="2076587" cy="2076587"/>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4" y="10948805"/>
            <a:ext cx="11309459" cy="631049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sz="2200" dirty="0">
              <a:solidFill>
                <a:prstClr val="white"/>
              </a:solidFill>
              <a:latin typeface="Times New Roman" pitchFamily="18" charset="0"/>
              <a:cs typeface="Times New Roman" pitchFamily="18" charset="0"/>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3811594" y="11189743"/>
            <a:ext cx="10664819" cy="5828621"/>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727681" y="13789322"/>
            <a:ext cx="8832641" cy="2267651"/>
          </a:xfrm>
          <a:prstGeom prst="rect">
            <a:avLst/>
          </a:prstGeom>
        </p:spPr>
      </p:pic>
      <p:pic>
        <p:nvPicPr>
          <p:cNvPr id="21" name="Picture 10">
            <a:extLst>
              <a:ext uri="{FF2B5EF4-FFF2-40B4-BE49-F238E27FC236}">
                <a16:creationId xmlns:a16="http://schemas.microsoft.com/office/drawing/2014/main" id="{99CC6A62-4F17-96E2-82BB-AACA38D8904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316201" y="4155941"/>
            <a:ext cx="1275185" cy="1136072"/>
          </a:xfrm>
          <a:prstGeom prst="rect">
            <a:avLst/>
          </a:prstGeom>
        </p:spPr>
      </p:pic>
      <p:pic>
        <p:nvPicPr>
          <p:cNvPr id="22" name="Âm thanh sai">
            <a:hlinkClick r:id="" action="ppaction://media"/>
            <a:extLst>
              <a:ext uri="{FF2B5EF4-FFF2-40B4-BE49-F238E27FC236}">
                <a16:creationId xmlns:a16="http://schemas.microsoft.com/office/drawing/2014/main" id="{5CE767B4-F401-CAF0-7AAE-6D0B47536434}"/>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653838" y="-955899"/>
            <a:ext cx="731045" cy="731045"/>
          </a:xfrm>
          <a:prstGeom prst="rect">
            <a:avLst/>
          </a:prstGeom>
        </p:spPr>
      </p:pic>
      <p:pic>
        <p:nvPicPr>
          <p:cNvPr id="28" name="Picture 10">
            <a:extLst>
              <a:ext uri="{FF2B5EF4-FFF2-40B4-BE49-F238E27FC236}">
                <a16:creationId xmlns:a16="http://schemas.microsoft.com/office/drawing/2014/main" id="{34E94945-9725-8CDB-59F4-5C12F17904B6}"/>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316201" y="6515101"/>
            <a:ext cx="1275185" cy="1136072"/>
          </a:xfrm>
          <a:prstGeom prst="rect">
            <a:avLst/>
          </a:prstGeom>
        </p:spPr>
      </p:pic>
    </p:spTree>
    <p:extLst>
      <p:ext uri="{BB962C8B-B14F-4D97-AF65-F5344CB8AC3E}">
        <p14:creationId xmlns:p14="http://schemas.microsoft.com/office/powerpoint/2010/main" val="179728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8"/>
          <a:srcRect t="1112"/>
          <a:stretch/>
        </p:blipFill>
        <p:spPr>
          <a:xfrm>
            <a:off x="42374" y="0"/>
            <a:ext cx="18264677" cy="10287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86300" y="261809"/>
            <a:ext cx="13030200" cy="3440567"/>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914400" y="698988"/>
            <a:ext cx="3200400" cy="2615712"/>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11"/>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30934" y="990601"/>
              <a:ext cx="1437893" cy="574453"/>
            </a:xfrm>
            <a:prstGeom prst="rect">
              <a:avLst/>
            </a:prstGeom>
            <a:noFill/>
          </p:spPr>
          <p:txBody>
            <a:bodyPr wrap="none" lIns="0" tIns="0" rIns="0" bIns="0" rtlCol="0">
              <a:spAutoFit/>
            </a:bodyPr>
            <a:lstStyle/>
            <a:p>
              <a:pPr algn="ctr">
                <a:buClrTx/>
                <a:buFontTx/>
                <a:buNone/>
              </a:pPr>
              <a:r>
                <a:rPr lang="en-US" sz="5600" b="1">
                  <a:solidFill>
                    <a:schemeClr val="tx2">
                      <a:lumMod val="75000"/>
                    </a:schemeClr>
                  </a:solidFill>
                  <a:latin typeface="Times New Roman" pitchFamily="18" charset="0"/>
                  <a:cs typeface="Times New Roman" pitchFamily="18" charset="0"/>
                </a:rPr>
                <a:t>CÂU 5</a:t>
              </a:r>
              <a:endParaRPr lang="en-US" sz="5600" b="1" dirty="0">
                <a:solidFill>
                  <a:schemeClr val="tx2">
                    <a:lumMod val="75000"/>
                  </a:schemeClr>
                </a:solidFill>
                <a:latin typeface="Times New Roman" pitchFamily="18" charset="0"/>
                <a:cs typeface="Times New Roman" pitchFamily="18" charset="0"/>
              </a:endParaRP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64240" y="759043"/>
            <a:ext cx="11274319" cy="2769989"/>
          </a:xfrm>
          <a:prstGeom prst="rect">
            <a:avLst/>
          </a:prstGeom>
          <a:noFill/>
        </p:spPr>
        <p:txBody>
          <a:bodyPr wrap="square" lIns="0" tIns="0" rIns="0" bIns="0" rtlCol="0">
            <a:spAutoFit/>
          </a:bodyPr>
          <a:lstStyle/>
          <a:p>
            <a:pPr algn="ctr">
              <a:buClrTx/>
              <a:buFontTx/>
              <a:buNone/>
            </a:pPr>
            <a:r>
              <a:rPr lang="vi-VN" sz="6000" b="1" dirty="0">
                <a:latin typeface="Times New Roman" pitchFamily="18" charset="0"/>
                <a:cs typeface="Times New Roman" pitchFamily="18" charset="0"/>
              </a:rPr>
              <a:t>Khi sử dụng một bài hát không rõ tên tác giả, em sẽ ghi nguồn như thế nào?</a:t>
            </a:r>
            <a:endParaRPr lang="en-US" sz="6000" b="1" dirty="0">
              <a:latin typeface="Times New Roman" pitchFamily="18" charset="0"/>
              <a:cs typeface="Times New Roman"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735396" y="3205448"/>
            <a:ext cx="15501039" cy="2627318"/>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1142999"/>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Không</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ghi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nguồn</a:t>
              </a:r>
              <a:endParaRPr lang="en-US" sz="4800" dirty="0">
                <a:solidFill>
                  <a:schemeClr val="tx2">
                    <a:lumMod val="75000"/>
                  </a:schemeClr>
                </a:solidFill>
                <a:latin typeface="Times New Roman" pitchFamily="18" charset="0"/>
                <a:cs typeface="Times New Roman"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914400" y="5902534"/>
            <a:ext cx="15322035" cy="2202516"/>
            <a:chOff x="609600" y="3935022"/>
            <a:chExt cx="1021469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161149"/>
              <a:ext cx="9528890" cy="1096650"/>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a:solidFill>
                    <a:schemeClr val="tx2">
                      <a:lumMod val="75000"/>
                    </a:schemeClr>
                  </a:solidFill>
                  <a:latin typeface="Times New Roman" pitchFamily="18" charset="0"/>
                  <a:cs typeface="Times New Roman" pitchFamily="18" charset="0"/>
                </a:rPr>
                <a:t>Nguồn</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ghi</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tên</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em</a:t>
              </a:r>
              <a:endParaRPr lang="en-US" sz="4800" dirty="0">
                <a:solidFill>
                  <a:schemeClr val="tx2">
                    <a:lumMod val="75000"/>
                  </a:schemeClr>
                </a:solidFill>
                <a:latin typeface="Times New Roman" pitchFamily="18" charset="0"/>
                <a:cs typeface="Times New Roman"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920684" y="7872766"/>
            <a:ext cx="15315753" cy="2469827"/>
            <a:chOff x="537589" y="5248510"/>
            <a:chExt cx="11197212"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702888" y="5562601"/>
              <a:ext cx="10031913" cy="111181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4800" dirty="0" err="1">
                  <a:solidFill>
                    <a:schemeClr val="tx2">
                      <a:lumMod val="75000"/>
                    </a:schemeClr>
                  </a:solidFill>
                  <a:latin typeface="Times New Roman" pitchFamily="18" charset="0"/>
                  <a:cs typeface="Times New Roman" pitchFamily="18" charset="0"/>
                </a:rPr>
                <a:t>Nguồn</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Sưu</a:t>
              </a:r>
              <a:r>
                <a:rPr lang="en-US" sz="4800" dirty="0">
                  <a:solidFill>
                    <a:schemeClr val="tx2">
                      <a:lumMod val="75000"/>
                    </a:schemeClr>
                  </a:solidFill>
                  <a:latin typeface="Times New Roman" pitchFamily="18" charset="0"/>
                  <a:cs typeface="Times New Roman" pitchFamily="18" charset="0"/>
                </a:rPr>
                <a:t> </a:t>
              </a:r>
              <a:r>
                <a:rPr lang="en-US" sz="4800" dirty="0" err="1">
                  <a:solidFill>
                    <a:schemeClr val="tx2">
                      <a:lumMod val="75000"/>
                    </a:schemeClr>
                  </a:solidFill>
                  <a:latin typeface="Times New Roman" pitchFamily="18" charset="0"/>
                  <a:cs typeface="Times New Roman" pitchFamily="18" charset="0"/>
                </a:rPr>
                <a:t>tầm</a:t>
              </a:r>
              <a:endParaRPr lang="en-US" sz="4800" dirty="0">
                <a:solidFill>
                  <a:schemeClr val="tx2">
                    <a:lumMod val="75000"/>
                  </a:schemeClr>
                </a:solidFill>
                <a:latin typeface="Times New Roman" pitchFamily="18" charset="0"/>
                <a:cs typeface="Times New Roman"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66239" y="2789722"/>
            <a:ext cx="2076587" cy="2076587"/>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3489274" y="10948805"/>
            <a:ext cx="11309459" cy="6310499"/>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buClrTx/>
              <a:buFontTx/>
              <a:buNone/>
            </a:pPr>
            <a:endParaRPr lang="en-US" sz="2200" dirty="0">
              <a:solidFill>
                <a:prstClr val="white"/>
              </a:solidFill>
              <a:latin typeface="Times New Roman" pitchFamily="18" charset="0"/>
              <a:cs typeface="Times New Roman" pitchFamily="18" charset="0"/>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6"/>
          <a:srcRect/>
          <a:stretch>
            <a:fillRect/>
          </a:stretch>
        </p:blipFill>
        <p:spPr>
          <a:xfrm>
            <a:off x="3811594" y="11189743"/>
            <a:ext cx="10664819" cy="5828621"/>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4727681" y="13789322"/>
            <a:ext cx="8832641" cy="2267651"/>
          </a:xfrm>
          <a:prstGeom prst="rect">
            <a:avLst/>
          </a:prstGeom>
        </p:spPr>
      </p:pic>
      <p:pic>
        <p:nvPicPr>
          <p:cNvPr id="21" name="Picture 10">
            <a:extLst>
              <a:ext uri="{FF2B5EF4-FFF2-40B4-BE49-F238E27FC236}">
                <a16:creationId xmlns:a16="http://schemas.microsoft.com/office/drawing/2014/main" id="{99CC6A62-4F17-96E2-82BB-AACA38D8904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687801" y="4252552"/>
            <a:ext cx="1275185" cy="1136072"/>
          </a:xfrm>
          <a:prstGeom prst="rect">
            <a:avLst/>
          </a:prstGeom>
        </p:spPr>
      </p:pic>
      <p:pic>
        <p:nvPicPr>
          <p:cNvPr id="22" name="Âm thanh sai">
            <a:hlinkClick r:id="" action="ppaction://media"/>
            <a:extLst>
              <a:ext uri="{FF2B5EF4-FFF2-40B4-BE49-F238E27FC236}">
                <a16:creationId xmlns:a16="http://schemas.microsoft.com/office/drawing/2014/main" id="{5CE767B4-F401-CAF0-7AAE-6D0B47536434}"/>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1653838" y="-955899"/>
            <a:ext cx="731045" cy="731045"/>
          </a:xfrm>
          <a:prstGeom prst="rect">
            <a:avLst/>
          </a:prstGeom>
        </p:spPr>
      </p:pic>
      <p:pic>
        <p:nvPicPr>
          <p:cNvPr id="28" name="Picture 10">
            <a:extLst>
              <a:ext uri="{FF2B5EF4-FFF2-40B4-BE49-F238E27FC236}">
                <a16:creationId xmlns:a16="http://schemas.microsoft.com/office/drawing/2014/main" id="{34E94945-9725-8CDB-59F4-5C12F17904B6}"/>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588048" y="6405605"/>
            <a:ext cx="1275185" cy="1136072"/>
          </a:xfrm>
          <a:prstGeom prst="rect">
            <a:avLst/>
          </a:prstGeom>
        </p:spPr>
      </p:pic>
    </p:spTree>
    <p:extLst>
      <p:ext uri="{BB962C8B-B14F-4D97-AF65-F5344CB8AC3E}">
        <p14:creationId xmlns:p14="http://schemas.microsoft.com/office/powerpoint/2010/main" val="427429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704"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204"/>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childTnLst>
                        </p:cTn>
                      </p:par>
                    </p:childTnLst>
                  </p:cTn>
                  <p:nextCondLst>
                    <p:cond evt="onClick" delay="0">
                      <p:tgtEl>
                        <p:spTgt spid="27"/>
                      </p:tgtEl>
                    </p:cond>
                  </p:nextCondLst>
                </p:seq>
                <p:audio>
                  <p:cMediaNode vol="80000">
                    <p:cTn id="58" fill="hold" display="0">
                      <p:stCondLst>
                        <p:cond delay="indefinite"/>
                      </p:stCondLst>
                      <p:endCondLst>
                        <p:cond evt="onStopAudio" delay="0">
                          <p:tgtEl>
                            <p:sldTgt/>
                          </p:tgtEl>
                        </p:cond>
                      </p:endCondLst>
                    </p:cTn>
                    <p:tgtEl>
                      <p:spTgt spid="22"/>
                    </p:tgtEl>
                  </p:cMediaNode>
                </p:audio>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9"/>
                                              </p:stCondLst>
                                            </p:cTn>
                                            <p:tgtEl>
                                              <p:spTgt spid="21"/>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864" fill="hold"/>
                                            <p:tgtEl>
                                              <p:spTgt spid="22"/>
                                            </p:tgtEl>
                                          </p:cBhvr>
                                        </p:cmd>
                                      </p:childTnLst>
                                    </p:cTn>
                                  </p:par>
                                  <p:par>
                                    <p:cTn id="66" presetID="26" presetClass="emph" presetSubtype="0" fill="hold" nodeType="withEffect">
                                      <p:stCondLst>
                                        <p:cond delay="0"/>
                                      </p:stCondLst>
                                      <p:childTnLst>
                                        <p:animEffect transition="out" filter="fade">
                                          <p:cBhvr>
                                            <p:cTn id="67" dur="500" tmFilter="0, 0; .2, .5; .8, .5; 1, 0"/>
                                            <p:tgtEl>
                                              <p:spTgt spid="25"/>
                                            </p:tgtEl>
                                          </p:cBhvr>
                                        </p:animEffect>
                                        <p:animScale>
                                          <p:cBhvr>
                                            <p:cTn id="68"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9"/>
                                              </p:stCondLst>
                                            </p:cTn>
                                            <p:tgtEl>
                                              <p:spTgt spid="28"/>
                                            </p:tgtEl>
                                            <p:attrNameLst>
                                              <p:attrName>style.visibility</p:attrName>
                                            </p:attrNameLst>
                                          </p:cBhvr>
                                          <p:to>
                                            <p:strVal val="visible"/>
                                          </p:to>
                                        </p:set>
                                      </p:childTnLst>
                                    </p:cTn>
                                  </p:par>
                                  <p:par>
                                    <p:cTn id="74" presetID="1" presetClass="mediacall" presetSubtype="0" fill="hold" nodeType="withEffect">
                                      <p:stCondLst>
                                        <p:cond delay="0"/>
                                      </p:stCondLst>
                                      <p:childTnLst>
                                        <p:cmd type="call" cmd="playFrom(0.0)">
                                          <p:cBhvr>
                                            <p:cTn id="75" dur="864" fill="hold"/>
                                            <p:tgtEl>
                                              <p:spTgt spid="22"/>
                                            </p:tgtEl>
                                          </p:cBhvr>
                                        </p:cmd>
                                      </p:childTnLst>
                                    </p:cTn>
                                  </p:par>
                                  <p:par>
                                    <p:cTn id="76" presetID="26" presetClass="emph" presetSubtype="0" fill="hold" nodeType="withEffect">
                                      <p:stCondLst>
                                        <p:cond delay="0"/>
                                      </p:stCondLst>
                                      <p:childTnLst>
                                        <p:animEffect transition="out" filter="fade">
                                          <p:cBhvr>
                                            <p:cTn id="77" dur="500" tmFilter="0, 0; .2, .5; .8, .5; 1, 0"/>
                                            <p:tgtEl>
                                              <p:spTgt spid="26"/>
                                            </p:tgtEl>
                                          </p:cBhvr>
                                        </p:animEffect>
                                        <p:animScale>
                                          <p:cBhvr>
                                            <p:cTn id="78" dur="250" autoRev="1" fill="hold"/>
                                            <p:tgtEl>
                                              <p:spTgt spid="26"/>
                                            </p:tgtEl>
                                          </p:cBhvr>
                                          <p:by x="105000" y="105000"/>
                                        </p:animScale>
                                      </p:childTnLst>
                                    </p:cTn>
                                  </p:par>
                                </p:childTnLst>
                              </p:cTn>
                            </p:par>
                          </p:childTnLst>
                        </p:cTn>
                      </p:par>
                    </p:childTnLst>
                  </p:cTn>
                  <p:nextCondLst>
                    <p:cond evt="onClick" delay="0">
                      <p:tgtEl>
                        <p:spTgt spid="26"/>
                      </p:tgtEl>
                    </p:cond>
                  </p:nextCondLst>
                </p:seq>
              </p:childTnLst>
            </p:cTn>
          </p:par>
        </p:tnLst>
        <p:bldLst>
          <p:bldP spid="13" grpId="0"/>
          <p:bldP spid="6" grpId="0" animBg="1"/>
          <p:bldP spid="6" grpId="1"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TotalTime>
  <Words>1121</Words>
  <Application>Microsoft Office PowerPoint</Application>
  <PresentationFormat>Custom</PresentationFormat>
  <Paragraphs>91</Paragraphs>
  <Slides>18</Slides>
  <Notes>9</Notes>
  <HiddenSlides>0</HiddenSlides>
  <MMClips>17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Calibri</vt:lpstr>
      <vt:lpstr>Franklin Gothic Book</vt:lpstr>
      <vt:lpstr>Times New Roman</vt:lpstr>
      <vt:lpstr>Franklin Gothic Medium</vt:lpstr>
      <vt:lpstr>Arial</vt:lpstr>
      <vt:lpstr>Wingdings</vt:lpstr>
      <vt:lpstr>Office Theme</vt: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TTC</cp:lastModifiedBy>
  <cp:revision>53</cp:revision>
  <dcterms:modified xsi:type="dcterms:W3CDTF">2025-10-24T01:06:27Z</dcterms:modified>
</cp:coreProperties>
</file>