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8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38" autoAdjust="0"/>
  </p:normalViewPr>
  <p:slideViewPr>
    <p:cSldViewPr snapToGrid="0">
      <p:cViewPr varScale="1">
        <p:scale>
          <a:sx n="83" d="100"/>
          <a:sy n="8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11" Type="http://schemas.openxmlformats.org/officeDocument/2006/relationships/image" Target="../media/image67.png"/><Relationship Id="rId5" Type="http://schemas.openxmlformats.org/officeDocument/2006/relationships/image" Target="../media/image10.png"/><Relationship Id="rId10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1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4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7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8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9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363</Words>
  <Application>Microsoft Office PowerPoint</Application>
  <PresentationFormat>Widescreen</PresentationFormat>
  <Paragraphs>65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.VnHelvetInsH</vt:lpstr>
      <vt:lpstr>Arial</vt:lpstr>
      <vt:lpstr>Calibri</vt:lpstr>
      <vt:lpstr>Calibri Light</vt:lpstr>
      <vt:lpstr>Impact</vt:lpstr>
      <vt:lpstr>SVN-Poky's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TTC</cp:lastModifiedBy>
  <cp:revision>22</cp:revision>
  <dcterms:created xsi:type="dcterms:W3CDTF">2023-07-05T12:14:43Z</dcterms:created>
  <dcterms:modified xsi:type="dcterms:W3CDTF">2025-10-24T01:09:00Z</dcterms:modified>
</cp:coreProperties>
</file>