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theme/themeOverride1.xml" ContentType="application/vnd.openxmlformats-officedocument.themeOverrid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6.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7.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8.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9.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0.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1.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2.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734" r:id="rId4"/>
    <p:sldMasterId id="2147483746" r:id="rId5"/>
    <p:sldMasterId id="2147483772" r:id="rId6"/>
    <p:sldMasterId id="2147483798" r:id="rId7"/>
    <p:sldMasterId id="2147483830" r:id="rId8"/>
    <p:sldMasterId id="2147483843" r:id="rId9"/>
    <p:sldMasterId id="2147483855" r:id="rId10"/>
    <p:sldMasterId id="2147483954" r:id="rId11"/>
    <p:sldMasterId id="2147483966" r:id="rId12"/>
    <p:sldMasterId id="2147483978" r:id="rId13"/>
    <p:sldMasterId id="2147484013" r:id="rId14"/>
    <p:sldMasterId id="2147484063" r:id="rId15"/>
    <p:sldMasterId id="2147484075" r:id="rId16"/>
    <p:sldMasterId id="2147484111" r:id="rId17"/>
    <p:sldMasterId id="2147484124" r:id="rId18"/>
    <p:sldMasterId id="2147484136" r:id="rId19"/>
    <p:sldMasterId id="2147484153" r:id="rId20"/>
    <p:sldMasterId id="2147484170" r:id="rId21"/>
    <p:sldMasterId id="2147484183" r:id="rId22"/>
    <p:sldMasterId id="2147484195" r:id="rId23"/>
  </p:sldMasterIdLst>
  <p:notesMasterIdLst>
    <p:notesMasterId r:id="rId71"/>
  </p:notesMasterIdLst>
  <p:sldIdLst>
    <p:sldId id="475" r:id="rId24"/>
    <p:sldId id="555" r:id="rId25"/>
    <p:sldId id="513" r:id="rId26"/>
    <p:sldId id="449" r:id="rId27"/>
    <p:sldId id="553" r:id="rId28"/>
    <p:sldId id="488" r:id="rId29"/>
    <p:sldId id="485" r:id="rId30"/>
    <p:sldId id="491" r:id="rId31"/>
    <p:sldId id="561" r:id="rId32"/>
    <p:sldId id="515" r:id="rId33"/>
    <p:sldId id="507" r:id="rId34"/>
    <p:sldId id="498" r:id="rId35"/>
    <p:sldId id="495" r:id="rId36"/>
    <p:sldId id="505" r:id="rId37"/>
    <p:sldId id="537" r:id="rId38"/>
    <p:sldId id="501" r:id="rId39"/>
    <p:sldId id="503" r:id="rId40"/>
    <p:sldId id="565" r:id="rId41"/>
    <p:sldId id="519" r:id="rId42"/>
    <p:sldId id="523" r:id="rId43"/>
    <p:sldId id="539" r:id="rId44"/>
    <p:sldId id="530" r:id="rId45"/>
    <p:sldId id="544" r:id="rId46"/>
    <p:sldId id="547" r:id="rId47"/>
    <p:sldId id="548" r:id="rId48"/>
    <p:sldId id="551" r:id="rId49"/>
    <p:sldId id="549" r:id="rId50"/>
    <p:sldId id="566" r:id="rId51"/>
    <p:sldId id="569" r:id="rId52"/>
    <p:sldId id="570" r:id="rId53"/>
    <p:sldId id="571" r:id="rId54"/>
    <p:sldId id="572" r:id="rId55"/>
    <p:sldId id="573" r:id="rId56"/>
    <p:sldId id="574" r:id="rId57"/>
    <p:sldId id="575" r:id="rId58"/>
    <p:sldId id="576" r:id="rId59"/>
    <p:sldId id="568" r:id="rId60"/>
    <p:sldId id="567" r:id="rId61"/>
    <p:sldId id="461" r:id="rId62"/>
    <p:sldId id="462" r:id="rId63"/>
    <p:sldId id="464" r:id="rId64"/>
    <p:sldId id="465" r:id="rId65"/>
    <p:sldId id="471" r:id="rId66"/>
    <p:sldId id="466" r:id="rId67"/>
    <p:sldId id="467" r:id="rId68"/>
    <p:sldId id="469" r:id="rId69"/>
    <p:sldId id="340" r:id="rId70"/>
  </p:sldIdLst>
  <p:sldSz cx="16276638" cy="9144000"/>
  <p:notesSz cx="6858000" cy="9144000"/>
  <p:custDataLst>
    <p:tags r:id="rId7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00CC"/>
    <a:srgbClr val="065A16"/>
    <a:srgbClr val="3333FF"/>
    <a:srgbClr val="FF33CC"/>
    <a:srgbClr val="F6D4F4"/>
    <a:srgbClr val="FF7C80"/>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74" autoAdjust="0"/>
    <p:restoredTop sz="94660"/>
  </p:normalViewPr>
  <p:slideViewPr>
    <p:cSldViewPr>
      <p:cViewPr varScale="1">
        <p:scale>
          <a:sx n="68" d="100"/>
          <a:sy n="68" d="100"/>
        </p:scale>
        <p:origin x="372" y="36"/>
      </p:cViewPr>
      <p:guideLst>
        <p:guide orient="horz" pos="2880"/>
        <p:guide pos="5127"/>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Arial" pitchFamily="34" charset="0"/>
            </a:endParaRPr>
          </a:p>
        </p:txBody>
      </p:sp>
      <p:sp>
        <p:nvSpPr>
          <p:cNvPr id="191492" name="灯片编号占位符 3"/>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fld id="{88DB2E35-E399-4C59-AFA1-419D9E528B01}" type="slidenum">
              <a:rPr kumimoji="0" lang="zh-CN" altLang="en-US" sz="1400" b="0" i="0" u="none" strike="noStrike" kern="0" cap="none" spc="0" normalizeH="0" baseline="0" noProof="0">
                <a:ln>
                  <a:noFill/>
                </a:ln>
                <a:solidFill>
                  <a:srgbClr val="000000"/>
                </a:solidFill>
                <a:effectLst/>
                <a:uLnTx/>
                <a:uFillTx/>
                <a:latin typeface="Calibri" pitchFamily="34" charset="0"/>
                <a:ea typeface="宋体" panose="02010600030101010101" pitchFamily="2" charset="-122"/>
                <a:cs typeface="Arial" pitchFamily="34" charset="0"/>
                <a:sym typeface="Arial" panose="020B0604020202020204"/>
              </a:rPr>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t>3</a:t>
            </a:fld>
            <a:endParaRPr kumimoji="0" lang="zh-CN" altLang="en-US" sz="1400" b="0" i="0" u="none" strike="noStrike" kern="0" cap="none" spc="0" normalizeH="0" baseline="0" noProof="0">
              <a:ln>
                <a:noFill/>
              </a:ln>
              <a:solidFill>
                <a:srgbClr val="000000"/>
              </a:solidFill>
              <a:effectLst/>
              <a:uLnTx/>
              <a:uFillTx/>
              <a:latin typeface="Calibri" pitchFamily="34" charset="0"/>
              <a:ea typeface="宋体" panose="02010600030101010101" pitchFamily="2" charset="-122"/>
              <a:cs typeface="Arial" pitchFamily="34" charset="0"/>
              <a:sym typeface="Arial" panose="020B0604020202020204"/>
            </a:endParaRPr>
          </a:p>
        </p:txBody>
      </p:sp>
    </p:spTree>
    <p:extLst>
      <p:ext uri="{BB962C8B-B14F-4D97-AF65-F5344CB8AC3E}">
        <p14:creationId xmlns:p14="http://schemas.microsoft.com/office/powerpoint/2010/main" val="25701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latin typeface="Arial" pitchFamily="34" charset="0"/>
            </a:endParaRPr>
          </a:p>
        </p:txBody>
      </p:sp>
      <p:sp>
        <p:nvSpPr>
          <p:cNvPr id="192516" name="灯片编号占位符 3"/>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fld id="{686B9ADE-6202-4F4A-87B1-BD8652C1B65A}" type="slidenum">
              <a:rPr kumimoji="0" lang="zh-CN" altLang="en-US" sz="1400" b="0" i="0" u="none" strike="noStrike" kern="0" cap="none" spc="0" normalizeH="0" baseline="0" noProof="0">
                <a:ln>
                  <a:noFill/>
                </a:ln>
                <a:solidFill>
                  <a:srgbClr val="000000"/>
                </a:solidFill>
                <a:effectLst/>
                <a:uLnTx/>
                <a:uFillTx/>
                <a:latin typeface="Calibri" pitchFamily="34" charset="0"/>
                <a:cs typeface="Arial" pitchFamily="34" charset="0"/>
                <a:sym typeface="Arial" panose="020B0604020202020204"/>
              </a:rPr>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t>12</a:t>
            </a:fld>
            <a:endParaRPr kumimoji="0" lang="zh-CN" altLang="en-US" sz="1400" b="0" i="0" u="none" strike="noStrike" kern="0" cap="none" spc="0" normalizeH="0" baseline="0" noProof="0">
              <a:ln>
                <a:noFill/>
              </a:ln>
              <a:solidFill>
                <a:srgbClr val="000000"/>
              </a:solidFill>
              <a:effectLst/>
              <a:uLnTx/>
              <a:uFillTx/>
              <a:latin typeface="Calibri" pitchFamily="34" charset="0"/>
              <a:cs typeface="Arial" pitchFamily="34" charset="0"/>
              <a:sym typeface="Arial" panose="020B0604020202020204"/>
            </a:endParaRPr>
          </a:p>
        </p:txBody>
      </p:sp>
    </p:spTree>
    <p:extLst>
      <p:ext uri="{BB962C8B-B14F-4D97-AF65-F5344CB8AC3E}">
        <p14:creationId xmlns:p14="http://schemas.microsoft.com/office/powerpoint/2010/main" val="273982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latin typeface="Arial" pitchFamily="34" charset="0"/>
            </a:endParaRPr>
          </a:p>
        </p:txBody>
      </p:sp>
      <p:sp>
        <p:nvSpPr>
          <p:cNvPr id="199684" name="灯片编号占位符 3"/>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fld id="{FE5F720F-13CA-4195-993D-7EE51864E4AD}" type="slidenum">
              <a:rPr kumimoji="0" lang="zh-CN" altLang="en-US" sz="1400" b="0" i="0" u="none" strike="noStrike" kern="0" cap="none" spc="0" normalizeH="0" baseline="0" noProof="0">
                <a:ln>
                  <a:noFill/>
                </a:ln>
                <a:solidFill>
                  <a:srgbClr val="000000"/>
                </a:solidFill>
                <a:effectLst/>
                <a:uLnTx/>
                <a:uFillTx/>
                <a:latin typeface="Calibri" pitchFamily="34" charset="0"/>
                <a:cs typeface="Arial" pitchFamily="34" charset="0"/>
                <a:sym typeface="Arial" panose="020B0604020202020204"/>
              </a:rPr>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t>24</a:t>
            </a:fld>
            <a:endParaRPr kumimoji="0" lang="zh-CN" altLang="en-US" sz="1400" b="0" i="0" u="none" strike="noStrike" kern="0" cap="none" spc="0" normalizeH="0" baseline="0" noProof="0">
              <a:ln>
                <a:noFill/>
              </a:ln>
              <a:solidFill>
                <a:srgbClr val="000000"/>
              </a:solidFill>
              <a:effectLst/>
              <a:uLnTx/>
              <a:uFillTx/>
              <a:latin typeface="Calibri" pitchFamily="34" charset="0"/>
              <a:cs typeface="Arial" pitchFamily="34" charset="0"/>
              <a:sym typeface="Arial" panose="020B0604020202020204"/>
            </a:endParaRPr>
          </a:p>
        </p:txBody>
      </p:sp>
    </p:spTree>
    <p:extLst>
      <p:ext uri="{BB962C8B-B14F-4D97-AF65-F5344CB8AC3E}">
        <p14:creationId xmlns:p14="http://schemas.microsoft.com/office/powerpoint/2010/main" val="366669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fld id="{52BC8B75-66C2-431A-8AE3-A95B90BA4B7E}" type="slidenum">
              <a:rPr kumimoji="0" lang="en-US" sz="1400" b="0" i="0" u="none" strike="noStrike" kern="0" cap="none" spc="0" normalizeH="0" baseline="0" noProof="0" smtClean="0">
                <a:ln>
                  <a:noFill/>
                </a:ln>
                <a:solidFill>
                  <a:prstClr val="black"/>
                </a:solidFill>
                <a:effectLst/>
                <a:uLnTx/>
                <a:uFillTx/>
                <a:latin typeface="Arial" panose="020B0604020202020204"/>
                <a:cs typeface="Arial" panose="020B0604020202020204"/>
                <a:sym typeface="Arial" panose="020B0604020202020204"/>
              </a:rPr>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t>25</a:t>
            </a:fld>
            <a:endParaRPr kumimoji="0" lang="en-US" sz="1400" b="0" i="0" u="none" strike="noStrike" kern="0" cap="none" spc="0" normalizeH="0" baseline="0" noProof="0">
              <a:ln>
                <a:noFill/>
              </a:ln>
              <a:solidFill>
                <a:prstClr val="black"/>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57749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47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3.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3"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4"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1064527A-E8BE-4897-B281-37FDD2AE384D}" type="slidenum">
              <a:rPr lang="en-US" altLang="en-US" kern="0" smtClean="0">
                <a:solidFill>
                  <a:srgbClr val="000000"/>
                </a:solidFill>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5322265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66" y="364066"/>
            <a:ext cx="5354902" cy="1549401"/>
          </a:xfrm>
        </p:spPr>
        <p:txBody>
          <a:bodyPr anchor="b"/>
          <a:lstStyle>
            <a:lvl1pPr algn="l">
              <a:defRPr sz="3556" b="1"/>
            </a:lvl1pPr>
          </a:lstStyle>
          <a:p>
            <a:r>
              <a:rPr lang="en-US"/>
              <a:t>Click to edit Master title style</a:t>
            </a:r>
          </a:p>
        </p:txBody>
      </p:sp>
      <p:sp>
        <p:nvSpPr>
          <p:cNvPr id="3" name="Content Placeholder 2"/>
          <p:cNvSpPr>
            <a:spLocks noGrp="1"/>
          </p:cNvSpPr>
          <p:nvPr>
            <p:ph idx="1"/>
          </p:nvPr>
        </p:nvSpPr>
        <p:spPr>
          <a:xfrm>
            <a:off x="6363713" y="364259"/>
            <a:ext cx="9099093" cy="7804151"/>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66" y="1913473"/>
            <a:ext cx="5354902" cy="6254750"/>
          </a:xfrm>
        </p:spPr>
        <p:txBody>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6"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7"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064EE66A-EA56-4357-A539-EC2AB8C832F9}" type="slidenum">
              <a:rPr lang="en-US" altLang="en-US" kern="0" smtClean="0">
                <a:solidFill>
                  <a:srgbClr val="000000"/>
                </a:solidFill>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16142670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2"/>
            <a:ext cx="9765983" cy="755652"/>
          </a:xfrm>
        </p:spPr>
        <p:txBody>
          <a:bodyPr anchor="b"/>
          <a:lstStyle>
            <a:lvl1pPr algn="l">
              <a:defRPr sz="3556"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pPr lvl="0"/>
            <a:endParaRPr lang="en-US" noProof="0"/>
          </a:p>
        </p:txBody>
      </p:sp>
      <p:sp>
        <p:nvSpPr>
          <p:cNvPr id="4" name="Text Placeholder 3"/>
          <p:cNvSpPr>
            <a:spLocks noGrp="1"/>
          </p:cNvSpPr>
          <p:nvPr>
            <p:ph type="body" sz="half" idx="2"/>
          </p:nvPr>
        </p:nvSpPr>
        <p:spPr>
          <a:xfrm>
            <a:off x="3190335" y="7156533"/>
            <a:ext cx="9765983" cy="1073150"/>
          </a:xfrm>
        </p:spPr>
        <p:txBody>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6"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7"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A97B603F-6953-4AD1-8C5E-DE9B20090AFA}" type="slidenum">
              <a:rPr lang="en-US" altLang="en-US" kern="0" smtClean="0">
                <a:solidFill>
                  <a:srgbClr val="000000"/>
                </a:solidFill>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15766154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9D42F3F4-3DEA-4B7A-BF9C-BB543BF80AD4}" type="slidenum">
              <a:rPr lang="en-US" altLang="en-US" kern="0" smtClean="0">
                <a:solidFill>
                  <a:srgbClr val="000000"/>
                </a:solidFill>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18706746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293"/>
            <a:ext cx="3662244"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3832" y="366293"/>
            <a:ext cx="10715453"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3398B881-83F2-4B4D-BA0F-367C3D45525A}" type="slidenum">
              <a:rPr lang="en-US" altLang="en-US" kern="0" smtClean="0">
                <a:solidFill>
                  <a:srgbClr val="000000"/>
                </a:solidFill>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5182927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1563"/>
            <a:ext cx="13835142" cy="1960034"/>
          </a:xfrm>
        </p:spPr>
        <p:txBody>
          <a:bodyPr/>
          <a:lstStyle/>
          <a:p>
            <a:r>
              <a:rPr lang="en-US"/>
              <a:t>Click to edit Master title style</a:t>
            </a:r>
          </a:p>
        </p:txBody>
      </p:sp>
      <p:sp>
        <p:nvSpPr>
          <p:cNvPr id="3" name="Subtitle 2"/>
          <p:cNvSpPr>
            <a:spLocks noGrp="1"/>
          </p:cNvSpPr>
          <p:nvPr>
            <p:ph type="subTitle" idx="1"/>
          </p:nvPr>
        </p:nvSpPr>
        <p:spPr>
          <a:xfrm>
            <a:off x="2441499" y="5181600"/>
            <a:ext cx="11393647" cy="2336800"/>
          </a:xfrm>
        </p:spPr>
        <p:txBody>
          <a:bodyPr/>
          <a:lstStyle>
            <a:lvl1pPr marL="0" indent="0" algn="ctr">
              <a:buNone/>
              <a:defRPr>
                <a:solidFill>
                  <a:schemeClr val="tx1">
                    <a:tint val="75000"/>
                  </a:schemeClr>
                </a:solidFill>
              </a:defRPr>
            </a:lvl1pPr>
            <a:lvl2pPr marL="601414" indent="0" algn="ctr">
              <a:buNone/>
              <a:defRPr>
                <a:solidFill>
                  <a:schemeClr val="tx1">
                    <a:tint val="75000"/>
                  </a:schemeClr>
                </a:solidFill>
              </a:defRPr>
            </a:lvl2pPr>
            <a:lvl3pPr marL="1203455" indent="0" algn="ctr">
              <a:buNone/>
              <a:defRPr>
                <a:solidFill>
                  <a:schemeClr val="tx1">
                    <a:tint val="75000"/>
                  </a:schemeClr>
                </a:solidFill>
              </a:defRPr>
            </a:lvl3pPr>
            <a:lvl4pPr marL="1805192" indent="0" algn="ctr">
              <a:buNone/>
              <a:defRPr>
                <a:solidFill>
                  <a:schemeClr val="tx1">
                    <a:tint val="75000"/>
                  </a:schemeClr>
                </a:solidFill>
              </a:defRPr>
            </a:lvl4pPr>
            <a:lvl5pPr marL="2406962" indent="0" algn="ctr">
              <a:buNone/>
              <a:defRPr>
                <a:solidFill>
                  <a:schemeClr val="tx1">
                    <a:tint val="75000"/>
                  </a:schemeClr>
                </a:solidFill>
              </a:defRPr>
            </a:lvl5pPr>
            <a:lvl6pPr marL="3008959" indent="0" algn="ctr">
              <a:buNone/>
              <a:defRPr>
                <a:solidFill>
                  <a:schemeClr val="tx1">
                    <a:tint val="75000"/>
                  </a:schemeClr>
                </a:solidFill>
              </a:defRPr>
            </a:lvl6pPr>
            <a:lvl7pPr marL="3610365" indent="0" algn="ctr">
              <a:buNone/>
              <a:defRPr>
                <a:solidFill>
                  <a:schemeClr val="tx1">
                    <a:tint val="75000"/>
                  </a:schemeClr>
                </a:solidFill>
              </a:defRPr>
            </a:lvl7pPr>
            <a:lvl8pPr marL="4211932" indent="0" algn="ctr">
              <a:buNone/>
              <a:defRPr>
                <a:solidFill>
                  <a:schemeClr val="tx1">
                    <a:tint val="75000"/>
                  </a:schemeClr>
                </a:solidFill>
              </a:defRPr>
            </a:lvl8pPr>
            <a:lvl9pPr marL="481391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625620" eaLnBrk="1" fontAlgn="auto" hangingPunct="1">
              <a:spcBef>
                <a:spcPts val="0"/>
              </a:spcBef>
              <a:spcAft>
                <a:spcPts val="0"/>
              </a:spcAft>
              <a:buClr>
                <a:srgbClr val="000000"/>
              </a:buClr>
            </a:pPr>
            <a:fld id="{623C3EED-3624-4FC9-8F19-5B8570DD8B3B}"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p>
            <a:pPr defTabSz="1625620" eaLnBrk="1" fontAlgn="auto" hangingPunct="1">
              <a:spcBef>
                <a:spcPts val="0"/>
              </a:spcBef>
              <a:spcAft>
                <a:spcPts val="0"/>
              </a:spcAft>
              <a:buClr>
                <a:srgbClr val="000000"/>
              </a:buCl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p>
            <a:pPr defTabSz="1625620" eaLnBrk="1" fontAlgn="auto" hangingPunct="1">
              <a:spcBef>
                <a:spcPts val="0"/>
              </a:spcBef>
              <a:spcAft>
                <a:spcPts val="0"/>
              </a:spcAft>
              <a:buClr>
                <a:srgbClr val="000000"/>
              </a:buClr>
            </a:pPr>
            <a:fld id="{520C1DEC-A061-4A04-A135-6473A8358208}" type="slidenum">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kern="0">
              <a:solidFill>
                <a:prstClr val="black">
                  <a:tint val="75000"/>
                </a:prstClr>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4160219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625620" eaLnBrk="1" fontAlgn="auto" hangingPunct="1">
              <a:spcBef>
                <a:spcPts val="0"/>
              </a:spcBef>
              <a:spcAft>
                <a:spcPts val="0"/>
              </a:spcAft>
              <a:buClr>
                <a:srgbClr val="000000"/>
              </a:buClr>
            </a:pPr>
            <a:fld id="{623C3EED-3624-4FC9-8F19-5B8570DD8B3B}"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p>
            <a:pPr defTabSz="1625620" eaLnBrk="1" fontAlgn="auto" hangingPunct="1">
              <a:spcBef>
                <a:spcPts val="0"/>
              </a:spcBef>
              <a:spcAft>
                <a:spcPts val="0"/>
              </a:spcAft>
              <a:buClr>
                <a:srgbClr val="000000"/>
              </a:buCl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p>
            <a:pPr defTabSz="1625620" eaLnBrk="1" fontAlgn="auto" hangingPunct="1">
              <a:spcBef>
                <a:spcPts val="0"/>
              </a:spcBef>
              <a:spcAft>
                <a:spcPts val="0"/>
              </a:spcAft>
              <a:buClr>
                <a:srgbClr val="000000"/>
              </a:buClr>
            </a:pPr>
            <a:fld id="{520C1DEC-A061-4A04-A135-6473A8358208}" type="slidenum">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kern="0">
              <a:solidFill>
                <a:prstClr val="black">
                  <a:tint val="75000"/>
                </a:prstClr>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6646096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8"/>
            <a:ext cx="13835142"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2667">
                <a:solidFill>
                  <a:schemeClr val="tx1">
                    <a:tint val="75000"/>
                  </a:schemeClr>
                </a:solidFill>
              </a:defRPr>
            </a:lvl1pPr>
            <a:lvl2pPr marL="601414" indent="0">
              <a:buNone/>
              <a:defRPr sz="2489">
                <a:solidFill>
                  <a:schemeClr val="tx1">
                    <a:tint val="75000"/>
                  </a:schemeClr>
                </a:solidFill>
              </a:defRPr>
            </a:lvl2pPr>
            <a:lvl3pPr marL="1203455" indent="0">
              <a:buNone/>
              <a:defRPr sz="2133">
                <a:solidFill>
                  <a:schemeClr val="tx1">
                    <a:tint val="75000"/>
                  </a:schemeClr>
                </a:solidFill>
              </a:defRPr>
            </a:lvl3pPr>
            <a:lvl4pPr marL="1805192" indent="0">
              <a:buNone/>
              <a:defRPr sz="1956">
                <a:solidFill>
                  <a:schemeClr val="tx1">
                    <a:tint val="75000"/>
                  </a:schemeClr>
                </a:solidFill>
              </a:defRPr>
            </a:lvl4pPr>
            <a:lvl5pPr marL="2406962" indent="0">
              <a:buNone/>
              <a:defRPr sz="1956">
                <a:solidFill>
                  <a:schemeClr val="tx1">
                    <a:tint val="75000"/>
                  </a:schemeClr>
                </a:solidFill>
              </a:defRPr>
            </a:lvl5pPr>
            <a:lvl6pPr marL="3008959" indent="0">
              <a:buNone/>
              <a:defRPr sz="1956">
                <a:solidFill>
                  <a:schemeClr val="tx1">
                    <a:tint val="75000"/>
                  </a:schemeClr>
                </a:solidFill>
              </a:defRPr>
            </a:lvl6pPr>
            <a:lvl7pPr marL="3610365" indent="0">
              <a:buNone/>
              <a:defRPr sz="1956">
                <a:solidFill>
                  <a:schemeClr val="tx1">
                    <a:tint val="75000"/>
                  </a:schemeClr>
                </a:solidFill>
              </a:defRPr>
            </a:lvl7pPr>
            <a:lvl8pPr marL="4211932" indent="0">
              <a:buNone/>
              <a:defRPr sz="1956">
                <a:solidFill>
                  <a:schemeClr val="tx1">
                    <a:tint val="75000"/>
                  </a:schemeClr>
                </a:solidFill>
              </a:defRPr>
            </a:lvl8pPr>
            <a:lvl9pPr marL="4813914" indent="0">
              <a:buNone/>
              <a:defRPr sz="19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625620" eaLnBrk="1" fontAlgn="auto" hangingPunct="1">
              <a:spcBef>
                <a:spcPts val="0"/>
              </a:spcBef>
              <a:spcAft>
                <a:spcPts val="0"/>
              </a:spcAft>
              <a:buClr>
                <a:srgbClr val="000000"/>
              </a:buClr>
            </a:pPr>
            <a:fld id="{623C3EED-3624-4FC9-8F19-5B8570DD8B3B}"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p>
            <a:pPr defTabSz="1625620" eaLnBrk="1" fontAlgn="auto" hangingPunct="1">
              <a:spcBef>
                <a:spcPts val="0"/>
              </a:spcBef>
              <a:spcAft>
                <a:spcPts val="0"/>
              </a:spcAft>
              <a:buClr>
                <a:srgbClr val="000000"/>
              </a:buCl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p>
            <a:pPr defTabSz="1625620" eaLnBrk="1" fontAlgn="auto" hangingPunct="1">
              <a:spcBef>
                <a:spcPts val="0"/>
              </a:spcBef>
              <a:spcAft>
                <a:spcPts val="0"/>
              </a:spcAft>
              <a:buClr>
                <a:srgbClr val="000000"/>
              </a:buClr>
            </a:pPr>
            <a:fld id="{520C1DEC-A061-4A04-A135-6473A8358208}" type="slidenum">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kern="0">
              <a:solidFill>
                <a:prstClr val="black">
                  <a:tint val="75000"/>
                </a:prstClr>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2695544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82284" y="2133602"/>
            <a:ext cx="9604911" cy="6034617"/>
          </a:xfrm>
        </p:spPr>
        <p:txBody>
          <a:bodyPr/>
          <a:lstStyle>
            <a:lvl1pPr>
              <a:defRPr sz="3733"/>
            </a:lvl1pPr>
            <a:lvl2pPr>
              <a:defRPr sz="3200"/>
            </a:lvl2pPr>
            <a:lvl3pPr>
              <a:defRPr sz="2667"/>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958472" y="2133602"/>
            <a:ext cx="9607738" cy="6034617"/>
          </a:xfrm>
        </p:spPr>
        <p:txBody>
          <a:bodyPr/>
          <a:lstStyle>
            <a:lvl1pPr>
              <a:defRPr sz="3733"/>
            </a:lvl1pPr>
            <a:lvl2pPr>
              <a:defRPr sz="3200"/>
            </a:lvl2pPr>
            <a:lvl3pPr>
              <a:defRPr sz="2667"/>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625620" eaLnBrk="1" fontAlgn="auto" hangingPunct="1">
              <a:spcBef>
                <a:spcPts val="0"/>
              </a:spcBef>
              <a:spcAft>
                <a:spcPts val="0"/>
              </a:spcAft>
              <a:buClr>
                <a:srgbClr val="000000"/>
              </a:buClr>
            </a:pPr>
            <a:fld id="{623C3EED-3624-4FC9-8F19-5B8570DD8B3B}"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Footer Placeholder 5"/>
          <p:cNvSpPr>
            <a:spLocks noGrp="1"/>
          </p:cNvSpPr>
          <p:nvPr>
            <p:ph type="ftr" sz="quarter" idx="11"/>
          </p:nvPr>
        </p:nvSpPr>
        <p:spPr/>
        <p:txBody>
          <a:bodyPr/>
          <a:lstStyle/>
          <a:p>
            <a:pPr defTabSz="1625620" eaLnBrk="1" fontAlgn="auto" hangingPunct="1">
              <a:spcBef>
                <a:spcPts val="0"/>
              </a:spcBef>
              <a:spcAft>
                <a:spcPts val="0"/>
              </a:spcAft>
              <a:buClr>
                <a:srgbClr val="000000"/>
              </a:buCl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7" name="Slide Number Placeholder 6"/>
          <p:cNvSpPr>
            <a:spLocks noGrp="1"/>
          </p:cNvSpPr>
          <p:nvPr>
            <p:ph type="sldNum" sz="quarter" idx="12"/>
          </p:nvPr>
        </p:nvSpPr>
        <p:spPr/>
        <p:txBody>
          <a:bodyPr/>
          <a:lstStyle/>
          <a:p>
            <a:pPr defTabSz="1625620" eaLnBrk="1" fontAlgn="auto" hangingPunct="1">
              <a:spcBef>
                <a:spcPts val="0"/>
              </a:spcBef>
              <a:spcAft>
                <a:spcPts val="0"/>
              </a:spcAft>
              <a:buClr>
                <a:srgbClr val="000000"/>
              </a:buClr>
            </a:pPr>
            <a:fld id="{520C1DEC-A061-4A04-A135-6473A8358208}" type="slidenum">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kern="0">
              <a:solidFill>
                <a:prstClr val="black">
                  <a:tint val="75000"/>
                </a:prstClr>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205459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5"/>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7" y="2046818"/>
            <a:ext cx="7191675" cy="853017"/>
          </a:xfrm>
        </p:spPr>
        <p:txBody>
          <a:bodyPr anchor="b"/>
          <a:lstStyle>
            <a:lvl1pPr marL="0" indent="0">
              <a:buNone/>
              <a:defRPr sz="3200" b="1"/>
            </a:lvl1pPr>
            <a:lvl2pPr marL="601414" indent="0">
              <a:buNone/>
              <a:defRPr sz="2667" b="1"/>
            </a:lvl2pPr>
            <a:lvl3pPr marL="1203455" indent="0">
              <a:buNone/>
              <a:defRPr sz="2489" b="1"/>
            </a:lvl3pPr>
            <a:lvl4pPr marL="1805192" indent="0">
              <a:buNone/>
              <a:defRPr sz="2133" b="1"/>
            </a:lvl4pPr>
            <a:lvl5pPr marL="2406962" indent="0">
              <a:buNone/>
              <a:defRPr sz="2133" b="1"/>
            </a:lvl5pPr>
            <a:lvl6pPr marL="3008959" indent="0">
              <a:buNone/>
              <a:defRPr sz="2133" b="1"/>
            </a:lvl6pPr>
            <a:lvl7pPr marL="3610365" indent="0">
              <a:buNone/>
              <a:defRPr sz="2133" b="1"/>
            </a:lvl7pPr>
            <a:lvl8pPr marL="4211932" indent="0">
              <a:buNone/>
              <a:defRPr sz="2133" b="1"/>
            </a:lvl8pPr>
            <a:lvl9pPr marL="4813914" indent="0">
              <a:buNone/>
              <a:defRPr sz="2133" b="1"/>
            </a:lvl9pPr>
          </a:lstStyle>
          <a:p>
            <a:pPr lvl="0"/>
            <a:r>
              <a:rPr lang="en-US"/>
              <a:t>Click to edit Master text styles</a:t>
            </a:r>
          </a:p>
        </p:txBody>
      </p:sp>
      <p:sp>
        <p:nvSpPr>
          <p:cNvPr id="4" name="Content Placeholder 3"/>
          <p:cNvSpPr>
            <a:spLocks noGrp="1"/>
          </p:cNvSpPr>
          <p:nvPr>
            <p:ph sz="half" idx="2"/>
          </p:nvPr>
        </p:nvSpPr>
        <p:spPr>
          <a:xfrm>
            <a:off x="813837" y="2899833"/>
            <a:ext cx="7191675" cy="5268384"/>
          </a:xfrm>
        </p:spPr>
        <p:txBody>
          <a:bodyPr/>
          <a:lstStyle>
            <a:lvl1pPr>
              <a:defRPr sz="3200"/>
            </a:lvl1pPr>
            <a:lvl2pPr>
              <a:defRPr sz="2667"/>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9174" y="2046818"/>
            <a:ext cx="7194500" cy="853017"/>
          </a:xfrm>
        </p:spPr>
        <p:txBody>
          <a:bodyPr anchor="b"/>
          <a:lstStyle>
            <a:lvl1pPr marL="0" indent="0">
              <a:buNone/>
              <a:defRPr sz="3200" b="1"/>
            </a:lvl1pPr>
            <a:lvl2pPr marL="601414" indent="0">
              <a:buNone/>
              <a:defRPr sz="2667" b="1"/>
            </a:lvl2pPr>
            <a:lvl3pPr marL="1203455" indent="0">
              <a:buNone/>
              <a:defRPr sz="2489" b="1"/>
            </a:lvl3pPr>
            <a:lvl4pPr marL="1805192" indent="0">
              <a:buNone/>
              <a:defRPr sz="2133" b="1"/>
            </a:lvl4pPr>
            <a:lvl5pPr marL="2406962" indent="0">
              <a:buNone/>
              <a:defRPr sz="2133" b="1"/>
            </a:lvl5pPr>
            <a:lvl6pPr marL="3008959" indent="0">
              <a:buNone/>
              <a:defRPr sz="2133" b="1"/>
            </a:lvl6pPr>
            <a:lvl7pPr marL="3610365" indent="0">
              <a:buNone/>
              <a:defRPr sz="2133" b="1"/>
            </a:lvl7pPr>
            <a:lvl8pPr marL="4211932" indent="0">
              <a:buNone/>
              <a:defRPr sz="2133" b="1"/>
            </a:lvl8pPr>
            <a:lvl9pPr marL="4813914"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69174" y="2899833"/>
            <a:ext cx="7194500" cy="5268384"/>
          </a:xfrm>
        </p:spPr>
        <p:txBody>
          <a:bodyPr/>
          <a:lstStyle>
            <a:lvl1pPr>
              <a:defRPr sz="3200"/>
            </a:lvl1pPr>
            <a:lvl2pPr>
              <a:defRPr sz="2667"/>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625620" eaLnBrk="1" fontAlgn="auto" hangingPunct="1">
              <a:spcBef>
                <a:spcPts val="0"/>
              </a:spcBef>
              <a:spcAft>
                <a:spcPts val="0"/>
              </a:spcAft>
              <a:buClr>
                <a:srgbClr val="000000"/>
              </a:buClr>
            </a:pPr>
            <a:fld id="{623C3EED-3624-4FC9-8F19-5B8570DD8B3B}"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8" name="Footer Placeholder 7"/>
          <p:cNvSpPr>
            <a:spLocks noGrp="1"/>
          </p:cNvSpPr>
          <p:nvPr>
            <p:ph type="ftr" sz="quarter" idx="11"/>
          </p:nvPr>
        </p:nvSpPr>
        <p:spPr/>
        <p:txBody>
          <a:bodyPr/>
          <a:lstStyle/>
          <a:p>
            <a:pPr defTabSz="1625620" eaLnBrk="1" fontAlgn="auto" hangingPunct="1">
              <a:spcBef>
                <a:spcPts val="0"/>
              </a:spcBef>
              <a:spcAft>
                <a:spcPts val="0"/>
              </a:spcAft>
              <a:buClr>
                <a:srgbClr val="000000"/>
              </a:buCl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9" name="Slide Number Placeholder 8"/>
          <p:cNvSpPr>
            <a:spLocks noGrp="1"/>
          </p:cNvSpPr>
          <p:nvPr>
            <p:ph type="sldNum" sz="quarter" idx="12"/>
          </p:nvPr>
        </p:nvSpPr>
        <p:spPr/>
        <p:txBody>
          <a:bodyPr/>
          <a:lstStyle/>
          <a:p>
            <a:pPr defTabSz="1625620" eaLnBrk="1" fontAlgn="auto" hangingPunct="1">
              <a:spcBef>
                <a:spcPts val="0"/>
              </a:spcBef>
              <a:spcAft>
                <a:spcPts val="0"/>
              </a:spcAft>
              <a:buClr>
                <a:srgbClr val="000000"/>
              </a:buClr>
            </a:pPr>
            <a:fld id="{520C1DEC-A061-4A04-A135-6473A8358208}" type="slidenum">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kern="0">
              <a:solidFill>
                <a:prstClr val="black">
                  <a:tint val="75000"/>
                </a:prstClr>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162280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625620" eaLnBrk="1" fontAlgn="auto" hangingPunct="1">
              <a:spcBef>
                <a:spcPts val="0"/>
              </a:spcBef>
              <a:spcAft>
                <a:spcPts val="0"/>
              </a:spcAft>
              <a:buClr>
                <a:srgbClr val="000000"/>
              </a:buClr>
            </a:pPr>
            <a:fld id="{623C3EED-3624-4FC9-8F19-5B8570DD8B3B}"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4" name="Footer Placeholder 3"/>
          <p:cNvSpPr>
            <a:spLocks noGrp="1"/>
          </p:cNvSpPr>
          <p:nvPr>
            <p:ph type="ftr" sz="quarter" idx="11"/>
          </p:nvPr>
        </p:nvSpPr>
        <p:spPr/>
        <p:txBody>
          <a:bodyPr/>
          <a:lstStyle/>
          <a:p>
            <a:pPr defTabSz="1625620" eaLnBrk="1" fontAlgn="auto" hangingPunct="1">
              <a:spcBef>
                <a:spcPts val="0"/>
              </a:spcBef>
              <a:spcAft>
                <a:spcPts val="0"/>
              </a:spcAft>
              <a:buClr>
                <a:srgbClr val="000000"/>
              </a:buCl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Slide Number Placeholder 4"/>
          <p:cNvSpPr>
            <a:spLocks noGrp="1"/>
          </p:cNvSpPr>
          <p:nvPr>
            <p:ph type="sldNum" sz="quarter" idx="12"/>
          </p:nvPr>
        </p:nvSpPr>
        <p:spPr/>
        <p:txBody>
          <a:bodyPr/>
          <a:lstStyle/>
          <a:p>
            <a:pPr defTabSz="1625620" eaLnBrk="1" fontAlgn="auto" hangingPunct="1">
              <a:spcBef>
                <a:spcPts val="0"/>
              </a:spcBef>
              <a:spcAft>
                <a:spcPts val="0"/>
              </a:spcAft>
              <a:buClr>
                <a:srgbClr val="000000"/>
              </a:buClr>
            </a:pPr>
            <a:fld id="{520C1DEC-A061-4A04-A135-6473A8358208}" type="slidenum">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kern="0">
              <a:solidFill>
                <a:prstClr val="black">
                  <a:tint val="75000"/>
                </a:prstClr>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9620517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625620" eaLnBrk="1" fontAlgn="auto" hangingPunct="1">
              <a:spcBef>
                <a:spcPts val="0"/>
              </a:spcBef>
              <a:spcAft>
                <a:spcPts val="0"/>
              </a:spcAft>
              <a:buClr>
                <a:srgbClr val="000000"/>
              </a:buClr>
            </a:pPr>
            <a:fld id="{623C3EED-3624-4FC9-8F19-5B8570DD8B3B}"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3" name="Footer Placeholder 2"/>
          <p:cNvSpPr>
            <a:spLocks noGrp="1"/>
          </p:cNvSpPr>
          <p:nvPr>
            <p:ph type="ftr" sz="quarter" idx="11"/>
          </p:nvPr>
        </p:nvSpPr>
        <p:spPr/>
        <p:txBody>
          <a:bodyPr/>
          <a:lstStyle/>
          <a:p>
            <a:pPr defTabSz="1625620" eaLnBrk="1" fontAlgn="auto" hangingPunct="1">
              <a:spcBef>
                <a:spcPts val="0"/>
              </a:spcBef>
              <a:spcAft>
                <a:spcPts val="0"/>
              </a:spcAft>
              <a:buClr>
                <a:srgbClr val="000000"/>
              </a:buCl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4" name="Slide Number Placeholder 3"/>
          <p:cNvSpPr>
            <a:spLocks noGrp="1"/>
          </p:cNvSpPr>
          <p:nvPr>
            <p:ph type="sldNum" sz="quarter" idx="12"/>
          </p:nvPr>
        </p:nvSpPr>
        <p:spPr/>
        <p:txBody>
          <a:bodyPr/>
          <a:lstStyle/>
          <a:p>
            <a:pPr defTabSz="1625620" eaLnBrk="1" fontAlgn="auto" hangingPunct="1">
              <a:spcBef>
                <a:spcPts val="0"/>
              </a:spcBef>
              <a:spcAft>
                <a:spcPts val="0"/>
              </a:spcAft>
              <a:buClr>
                <a:srgbClr val="000000"/>
              </a:buClr>
            </a:pPr>
            <a:fld id="{520C1DEC-A061-4A04-A135-6473A8358208}" type="slidenum">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kern="0">
              <a:solidFill>
                <a:prstClr val="black">
                  <a:tint val="75000"/>
                </a:prstClr>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2504087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012" y="364066"/>
            <a:ext cx="5354902" cy="154940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6363713" y="365064"/>
            <a:ext cx="9099093"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4012" y="1913473"/>
            <a:ext cx="5354902" cy="6254750"/>
          </a:xfrm>
        </p:spPr>
        <p:txBody>
          <a:bodyPr/>
          <a:lstStyle>
            <a:lvl1pPr marL="0" indent="0">
              <a:buNone/>
              <a:defRPr sz="1956"/>
            </a:lvl1pPr>
            <a:lvl2pPr marL="601414" indent="0">
              <a:buNone/>
              <a:defRPr sz="1600"/>
            </a:lvl2pPr>
            <a:lvl3pPr marL="1203455" indent="0">
              <a:buNone/>
              <a:defRPr sz="1422"/>
            </a:lvl3pPr>
            <a:lvl4pPr marL="1805192" indent="0">
              <a:buNone/>
              <a:defRPr sz="1244"/>
            </a:lvl4pPr>
            <a:lvl5pPr marL="2406962" indent="0">
              <a:buNone/>
              <a:defRPr sz="1244"/>
            </a:lvl5pPr>
            <a:lvl6pPr marL="3008959" indent="0">
              <a:buNone/>
              <a:defRPr sz="1244"/>
            </a:lvl6pPr>
            <a:lvl7pPr marL="3610365" indent="0">
              <a:buNone/>
              <a:defRPr sz="1244"/>
            </a:lvl7pPr>
            <a:lvl8pPr marL="4211932" indent="0">
              <a:buNone/>
              <a:defRPr sz="1244"/>
            </a:lvl8pPr>
            <a:lvl9pPr marL="4813914" indent="0">
              <a:buNone/>
              <a:defRPr sz="1244"/>
            </a:lvl9pPr>
          </a:lstStyle>
          <a:p>
            <a:pPr lvl="0"/>
            <a:r>
              <a:rPr lang="en-US"/>
              <a:t>Click to edit Master text styles</a:t>
            </a:r>
          </a:p>
        </p:txBody>
      </p:sp>
      <p:sp>
        <p:nvSpPr>
          <p:cNvPr id="5" name="Date Placeholder 4"/>
          <p:cNvSpPr>
            <a:spLocks noGrp="1"/>
          </p:cNvSpPr>
          <p:nvPr>
            <p:ph type="dt" sz="half" idx="10"/>
          </p:nvPr>
        </p:nvSpPr>
        <p:spPr/>
        <p:txBody>
          <a:bodyPr/>
          <a:lstStyle/>
          <a:p>
            <a:pPr defTabSz="1625620" eaLnBrk="1" fontAlgn="auto" hangingPunct="1">
              <a:spcBef>
                <a:spcPts val="0"/>
              </a:spcBef>
              <a:spcAft>
                <a:spcPts val="0"/>
              </a:spcAft>
              <a:buClr>
                <a:srgbClr val="000000"/>
              </a:buClr>
            </a:pPr>
            <a:fld id="{623C3EED-3624-4FC9-8F19-5B8570DD8B3B}"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Footer Placeholder 5"/>
          <p:cNvSpPr>
            <a:spLocks noGrp="1"/>
          </p:cNvSpPr>
          <p:nvPr>
            <p:ph type="ftr" sz="quarter" idx="11"/>
          </p:nvPr>
        </p:nvSpPr>
        <p:spPr/>
        <p:txBody>
          <a:bodyPr/>
          <a:lstStyle/>
          <a:p>
            <a:pPr defTabSz="1625620" eaLnBrk="1" fontAlgn="auto" hangingPunct="1">
              <a:spcBef>
                <a:spcPts val="0"/>
              </a:spcBef>
              <a:spcAft>
                <a:spcPts val="0"/>
              </a:spcAft>
              <a:buClr>
                <a:srgbClr val="000000"/>
              </a:buCl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7" name="Slide Number Placeholder 6"/>
          <p:cNvSpPr>
            <a:spLocks noGrp="1"/>
          </p:cNvSpPr>
          <p:nvPr>
            <p:ph type="sldNum" sz="quarter" idx="12"/>
          </p:nvPr>
        </p:nvSpPr>
        <p:spPr/>
        <p:txBody>
          <a:bodyPr/>
          <a:lstStyle/>
          <a:p>
            <a:pPr defTabSz="1625620" eaLnBrk="1" fontAlgn="auto" hangingPunct="1">
              <a:spcBef>
                <a:spcPts val="0"/>
              </a:spcBef>
              <a:spcAft>
                <a:spcPts val="0"/>
              </a:spcAft>
              <a:buClr>
                <a:srgbClr val="000000"/>
              </a:buClr>
            </a:pPr>
            <a:fld id="{520C1DEC-A061-4A04-A135-6473A8358208}" type="slidenum">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kern="0">
              <a:solidFill>
                <a:prstClr val="black">
                  <a:tint val="75000"/>
                </a:prstClr>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276905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2"/>
            <a:ext cx="9765983" cy="755652"/>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4267"/>
            </a:lvl1pPr>
            <a:lvl2pPr marL="601414" indent="0">
              <a:buNone/>
              <a:defRPr sz="3733"/>
            </a:lvl2pPr>
            <a:lvl3pPr marL="1203455" indent="0">
              <a:buNone/>
              <a:defRPr sz="3200"/>
            </a:lvl3pPr>
            <a:lvl4pPr marL="1805192" indent="0">
              <a:buNone/>
              <a:defRPr sz="2667"/>
            </a:lvl4pPr>
            <a:lvl5pPr marL="2406962" indent="0">
              <a:buNone/>
              <a:defRPr sz="2667"/>
            </a:lvl5pPr>
            <a:lvl6pPr marL="3008959" indent="0">
              <a:buNone/>
              <a:defRPr sz="2667"/>
            </a:lvl6pPr>
            <a:lvl7pPr marL="3610365" indent="0">
              <a:buNone/>
              <a:defRPr sz="2667"/>
            </a:lvl7pPr>
            <a:lvl8pPr marL="4211932" indent="0">
              <a:buNone/>
              <a:defRPr sz="2667"/>
            </a:lvl8pPr>
            <a:lvl9pPr marL="4813914" indent="0">
              <a:buNone/>
              <a:defRPr sz="2667"/>
            </a:lvl9pPr>
          </a:lstStyle>
          <a:p>
            <a:endParaRPr lang="en-US"/>
          </a:p>
        </p:txBody>
      </p:sp>
      <p:sp>
        <p:nvSpPr>
          <p:cNvPr id="4" name="Text Placeholder 3"/>
          <p:cNvSpPr>
            <a:spLocks noGrp="1"/>
          </p:cNvSpPr>
          <p:nvPr>
            <p:ph type="body" sz="half" idx="2"/>
          </p:nvPr>
        </p:nvSpPr>
        <p:spPr>
          <a:xfrm>
            <a:off x="3190335" y="7157445"/>
            <a:ext cx="9765983" cy="1073150"/>
          </a:xfrm>
        </p:spPr>
        <p:txBody>
          <a:bodyPr/>
          <a:lstStyle>
            <a:lvl1pPr marL="0" indent="0">
              <a:buNone/>
              <a:defRPr sz="1956"/>
            </a:lvl1pPr>
            <a:lvl2pPr marL="601414" indent="0">
              <a:buNone/>
              <a:defRPr sz="1600"/>
            </a:lvl2pPr>
            <a:lvl3pPr marL="1203455" indent="0">
              <a:buNone/>
              <a:defRPr sz="1422"/>
            </a:lvl3pPr>
            <a:lvl4pPr marL="1805192" indent="0">
              <a:buNone/>
              <a:defRPr sz="1244"/>
            </a:lvl4pPr>
            <a:lvl5pPr marL="2406962" indent="0">
              <a:buNone/>
              <a:defRPr sz="1244"/>
            </a:lvl5pPr>
            <a:lvl6pPr marL="3008959" indent="0">
              <a:buNone/>
              <a:defRPr sz="1244"/>
            </a:lvl6pPr>
            <a:lvl7pPr marL="3610365" indent="0">
              <a:buNone/>
              <a:defRPr sz="1244"/>
            </a:lvl7pPr>
            <a:lvl8pPr marL="4211932" indent="0">
              <a:buNone/>
              <a:defRPr sz="1244"/>
            </a:lvl8pPr>
            <a:lvl9pPr marL="4813914" indent="0">
              <a:buNone/>
              <a:defRPr sz="1244"/>
            </a:lvl9pPr>
          </a:lstStyle>
          <a:p>
            <a:pPr lvl="0"/>
            <a:r>
              <a:rPr lang="en-US"/>
              <a:t>Click to edit Master text styles</a:t>
            </a:r>
          </a:p>
        </p:txBody>
      </p:sp>
      <p:sp>
        <p:nvSpPr>
          <p:cNvPr id="5" name="Date Placeholder 4"/>
          <p:cNvSpPr>
            <a:spLocks noGrp="1"/>
          </p:cNvSpPr>
          <p:nvPr>
            <p:ph type="dt" sz="half" idx="10"/>
          </p:nvPr>
        </p:nvSpPr>
        <p:spPr/>
        <p:txBody>
          <a:bodyPr/>
          <a:lstStyle/>
          <a:p>
            <a:pPr defTabSz="1625620" eaLnBrk="1" fontAlgn="auto" hangingPunct="1">
              <a:spcBef>
                <a:spcPts val="0"/>
              </a:spcBef>
              <a:spcAft>
                <a:spcPts val="0"/>
              </a:spcAft>
              <a:buClr>
                <a:srgbClr val="000000"/>
              </a:buClr>
            </a:pPr>
            <a:fld id="{623C3EED-3624-4FC9-8F19-5B8570DD8B3B}"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Footer Placeholder 5"/>
          <p:cNvSpPr>
            <a:spLocks noGrp="1"/>
          </p:cNvSpPr>
          <p:nvPr>
            <p:ph type="ftr" sz="quarter" idx="11"/>
          </p:nvPr>
        </p:nvSpPr>
        <p:spPr/>
        <p:txBody>
          <a:bodyPr/>
          <a:lstStyle/>
          <a:p>
            <a:pPr defTabSz="1625620" eaLnBrk="1" fontAlgn="auto" hangingPunct="1">
              <a:spcBef>
                <a:spcPts val="0"/>
              </a:spcBef>
              <a:spcAft>
                <a:spcPts val="0"/>
              </a:spcAft>
              <a:buClr>
                <a:srgbClr val="000000"/>
              </a:buCl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7" name="Slide Number Placeholder 6"/>
          <p:cNvSpPr>
            <a:spLocks noGrp="1"/>
          </p:cNvSpPr>
          <p:nvPr>
            <p:ph type="sldNum" sz="quarter" idx="12"/>
          </p:nvPr>
        </p:nvSpPr>
        <p:spPr/>
        <p:txBody>
          <a:bodyPr/>
          <a:lstStyle/>
          <a:p>
            <a:pPr defTabSz="1625620" eaLnBrk="1" fontAlgn="auto" hangingPunct="1">
              <a:spcBef>
                <a:spcPts val="0"/>
              </a:spcBef>
              <a:spcAft>
                <a:spcPts val="0"/>
              </a:spcAft>
              <a:buClr>
                <a:srgbClr val="000000"/>
              </a:buClr>
            </a:pPr>
            <a:fld id="{520C1DEC-A061-4A04-A135-6473A8358208}" type="slidenum">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kern="0">
              <a:solidFill>
                <a:prstClr val="black">
                  <a:tint val="75000"/>
                </a:prstClr>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1172722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625620" eaLnBrk="1" fontAlgn="auto" hangingPunct="1">
              <a:spcBef>
                <a:spcPts val="0"/>
              </a:spcBef>
              <a:spcAft>
                <a:spcPts val="0"/>
              </a:spcAft>
              <a:buClr>
                <a:srgbClr val="000000"/>
              </a:buClr>
            </a:pPr>
            <a:fld id="{623C3EED-3624-4FC9-8F19-5B8570DD8B3B}"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p>
            <a:pPr defTabSz="1625620" eaLnBrk="1" fontAlgn="auto" hangingPunct="1">
              <a:spcBef>
                <a:spcPts val="0"/>
              </a:spcBef>
              <a:spcAft>
                <a:spcPts val="0"/>
              </a:spcAft>
              <a:buClr>
                <a:srgbClr val="000000"/>
              </a:buCl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p>
            <a:pPr defTabSz="1625620" eaLnBrk="1" fontAlgn="auto" hangingPunct="1">
              <a:spcBef>
                <a:spcPts val="0"/>
              </a:spcBef>
              <a:spcAft>
                <a:spcPts val="0"/>
              </a:spcAft>
              <a:buClr>
                <a:srgbClr val="000000"/>
              </a:buClr>
            </a:pPr>
            <a:fld id="{520C1DEC-A061-4A04-A135-6473A8358208}" type="slidenum">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kern="0">
              <a:solidFill>
                <a:prstClr val="black">
                  <a:tint val="75000"/>
                </a:prstClr>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8480711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697349" y="366187"/>
            <a:ext cx="4868861"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82284" y="366187"/>
            <a:ext cx="14343787"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625620" eaLnBrk="1" fontAlgn="auto" hangingPunct="1">
              <a:spcBef>
                <a:spcPts val="0"/>
              </a:spcBef>
              <a:spcAft>
                <a:spcPts val="0"/>
              </a:spcAft>
              <a:buClr>
                <a:srgbClr val="000000"/>
              </a:buClr>
            </a:pPr>
            <a:fld id="{623C3EED-3624-4FC9-8F19-5B8570DD8B3B}"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p>
            <a:pPr defTabSz="1625620" eaLnBrk="1" fontAlgn="auto" hangingPunct="1">
              <a:spcBef>
                <a:spcPts val="0"/>
              </a:spcBef>
              <a:spcAft>
                <a:spcPts val="0"/>
              </a:spcAft>
              <a:buClr>
                <a:srgbClr val="000000"/>
              </a:buCl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p>
            <a:pPr defTabSz="1625620" eaLnBrk="1" fontAlgn="auto" hangingPunct="1">
              <a:spcBef>
                <a:spcPts val="0"/>
              </a:spcBef>
              <a:spcAft>
                <a:spcPts val="0"/>
              </a:spcAft>
              <a:buClr>
                <a:srgbClr val="000000"/>
              </a:buClr>
            </a:pPr>
            <a:fld id="{520C1DEC-A061-4A04-A135-6473A8358208}" type="slidenum">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kern="0">
              <a:solidFill>
                <a:prstClr val="black">
                  <a:tint val="75000"/>
                </a:prstClr>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6259484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1711"/>
            <a:ext cx="13835142" cy="1960034"/>
          </a:xfrm>
        </p:spPr>
        <p:txBody>
          <a:bodyPr/>
          <a:lstStyle/>
          <a:p>
            <a:r>
              <a:rPr lang="en-US"/>
              <a:t>Click to edit Master title style</a:t>
            </a:r>
          </a:p>
        </p:txBody>
      </p:sp>
      <p:sp>
        <p:nvSpPr>
          <p:cNvPr id="3" name="Subtitle 2"/>
          <p:cNvSpPr>
            <a:spLocks noGrp="1"/>
          </p:cNvSpPr>
          <p:nvPr>
            <p:ph type="subTitle" idx="1"/>
          </p:nvPr>
        </p:nvSpPr>
        <p:spPr>
          <a:xfrm>
            <a:off x="2441499" y="5181600"/>
            <a:ext cx="11393647" cy="2336800"/>
          </a:xfrm>
        </p:spPr>
        <p:txBody>
          <a:bodyPr/>
          <a:lstStyle>
            <a:lvl1pPr marL="0" indent="0" algn="ctr">
              <a:buNone/>
              <a:defRPr/>
            </a:lvl1pPr>
            <a:lvl2pPr marL="800021" indent="0" algn="ctr">
              <a:buNone/>
              <a:defRPr/>
            </a:lvl2pPr>
            <a:lvl3pPr marL="1599739" indent="0" algn="ctr">
              <a:buNone/>
              <a:defRPr/>
            </a:lvl3pPr>
            <a:lvl4pPr marL="2399735" indent="0" algn="ctr">
              <a:buNone/>
              <a:defRPr/>
            </a:lvl4pPr>
            <a:lvl5pPr marL="3199494" indent="0" algn="ctr">
              <a:buNone/>
              <a:defRPr/>
            </a:lvl5pPr>
            <a:lvl6pPr marL="3999067" indent="0" algn="ctr">
              <a:buNone/>
              <a:defRPr/>
            </a:lvl6pPr>
            <a:lvl7pPr marL="4799118" indent="0" algn="ctr">
              <a:buNone/>
              <a:defRPr/>
            </a:lvl7pPr>
            <a:lvl8pPr marL="5599039" indent="0" algn="ctr">
              <a:buNone/>
              <a:defRPr/>
            </a:lvl8pPr>
            <a:lvl9pPr marL="639897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1625620" rtl="0" eaLnBrk="1" fontAlgn="auto" latinLnBrk="0" hangingPunct="1">
              <a:lnSpc>
                <a:spcPct val="100000"/>
              </a:lnSpc>
              <a:spcBef>
                <a:spcPts val="0"/>
              </a:spcBef>
              <a:spcAft>
                <a:spcPts val="0"/>
              </a:spcAft>
              <a:buClr>
                <a:srgbClr val="000000"/>
              </a:buClr>
              <a:buSzTx/>
              <a:buFontTx/>
              <a:buNone/>
              <a:tabLst/>
              <a:defRPr/>
            </a:pPr>
            <a:fld id="{423E780B-1782-45BE-8591-035622005161}" type="slidenum">
              <a:rPr kumimoji="0" lang="en-US" altLang="vi-VN" sz="2489" b="0" i="0" u="none" strike="noStrike" kern="0" cap="none" spc="0" normalizeH="0" baseline="0" noProof="0" smtClean="0">
                <a:ln>
                  <a:noFill/>
                </a:ln>
                <a:solidFill>
                  <a:srgbClr val="000000"/>
                </a:solidFill>
                <a:effectLst/>
                <a:uLnTx/>
                <a:uFillTx/>
                <a:latin typeface="Arial" charset="0"/>
                <a:ea typeface="+mn-ea"/>
                <a:cs typeface="Arial" panose="020B0604020202020204"/>
                <a:sym typeface="Arial" panose="020B0604020202020204"/>
              </a:rPr>
              <a:pPr marL="0" marR="0" lvl="0" indent="0" algn="r" defTabSz="1625620" rtl="0" eaLnBrk="1" fontAlgn="auto" latinLnBrk="0" hangingPunct="1">
                <a:lnSpc>
                  <a:spcPct val="100000"/>
                </a:lnSpc>
                <a:spcBef>
                  <a:spcPts val="0"/>
                </a:spcBef>
                <a:spcAft>
                  <a:spcPts val="0"/>
                </a:spcAft>
                <a:buClr>
                  <a:srgbClr val="000000"/>
                </a:buClr>
                <a:buSzTx/>
                <a:buFontTx/>
                <a:buNone/>
                <a:tabLst/>
                <a:defRPr/>
              </a:pPr>
              <a:t>‹#›</a:t>
            </a:fld>
            <a:endParaRPr kumimoji="0" lang="en-US" altLang="vi-VN"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Tree>
    <p:extLst>
      <p:ext uri="{BB962C8B-B14F-4D97-AF65-F5344CB8AC3E}">
        <p14:creationId xmlns:p14="http://schemas.microsoft.com/office/powerpoint/2010/main" val="20474583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1625620" rtl="0" eaLnBrk="1" fontAlgn="auto" latinLnBrk="0" hangingPunct="1">
              <a:lnSpc>
                <a:spcPct val="100000"/>
              </a:lnSpc>
              <a:spcBef>
                <a:spcPts val="0"/>
              </a:spcBef>
              <a:spcAft>
                <a:spcPts val="0"/>
              </a:spcAft>
              <a:buClr>
                <a:srgbClr val="000000"/>
              </a:buClr>
              <a:buSzTx/>
              <a:buFontTx/>
              <a:buNone/>
              <a:tabLst/>
              <a:defRPr/>
            </a:pPr>
            <a:fld id="{B9E91DFC-C73C-4CC4-84B5-E9305AA4FEAB}" type="slidenum">
              <a:rPr kumimoji="0" lang="en-US" altLang="vi-VN" sz="2489" b="0" i="0" u="none" strike="noStrike" kern="0" cap="none" spc="0" normalizeH="0" baseline="0" noProof="0" smtClean="0">
                <a:ln>
                  <a:noFill/>
                </a:ln>
                <a:solidFill>
                  <a:srgbClr val="000000"/>
                </a:solidFill>
                <a:effectLst/>
                <a:uLnTx/>
                <a:uFillTx/>
                <a:latin typeface="Arial" charset="0"/>
                <a:ea typeface="+mn-ea"/>
                <a:cs typeface="Arial" panose="020B0604020202020204"/>
                <a:sym typeface="Arial" panose="020B0604020202020204"/>
              </a:rPr>
              <a:pPr marL="0" marR="0" lvl="0" indent="0" algn="r" defTabSz="1625620" rtl="0" eaLnBrk="1" fontAlgn="auto" latinLnBrk="0" hangingPunct="1">
                <a:lnSpc>
                  <a:spcPct val="100000"/>
                </a:lnSpc>
                <a:spcBef>
                  <a:spcPts val="0"/>
                </a:spcBef>
                <a:spcAft>
                  <a:spcPts val="0"/>
                </a:spcAft>
                <a:buClr>
                  <a:srgbClr val="000000"/>
                </a:buClr>
                <a:buSzTx/>
                <a:buFontTx/>
                <a:buNone/>
                <a:tabLst/>
                <a:defRPr/>
              </a:pPr>
              <a:t>‹#›</a:t>
            </a:fld>
            <a:endParaRPr kumimoji="0" lang="en-US" altLang="vi-VN"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Tree>
    <p:extLst>
      <p:ext uri="{BB962C8B-B14F-4D97-AF65-F5344CB8AC3E}">
        <p14:creationId xmlns:p14="http://schemas.microsoft.com/office/powerpoint/2010/main" val="33731726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980"/>
            <a:ext cx="13835142" cy="1816100"/>
          </a:xfrm>
        </p:spPr>
        <p:txBody>
          <a:bodyPr anchor="t"/>
          <a:lstStyle>
            <a:lvl1pPr algn="l">
              <a:defRPr sz="7111"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556"/>
            </a:lvl1pPr>
            <a:lvl2pPr marL="800021" indent="0">
              <a:buNone/>
              <a:defRPr sz="3200"/>
            </a:lvl2pPr>
            <a:lvl3pPr marL="1599739" indent="0">
              <a:buNone/>
              <a:defRPr sz="2844"/>
            </a:lvl3pPr>
            <a:lvl4pPr marL="2399735" indent="0">
              <a:buNone/>
              <a:defRPr sz="2489"/>
            </a:lvl4pPr>
            <a:lvl5pPr marL="3199494" indent="0">
              <a:buNone/>
              <a:defRPr sz="2489"/>
            </a:lvl5pPr>
            <a:lvl6pPr marL="3999067" indent="0">
              <a:buNone/>
              <a:defRPr sz="2489"/>
            </a:lvl6pPr>
            <a:lvl7pPr marL="4799118" indent="0">
              <a:buNone/>
              <a:defRPr sz="2489"/>
            </a:lvl7pPr>
            <a:lvl8pPr marL="5599039" indent="0">
              <a:buNone/>
              <a:defRPr sz="2489"/>
            </a:lvl8pPr>
            <a:lvl9pPr marL="6398974" indent="0">
              <a:buNone/>
              <a:defRPr sz="2489"/>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1625620" rtl="0" eaLnBrk="1" fontAlgn="auto" latinLnBrk="0" hangingPunct="1">
              <a:lnSpc>
                <a:spcPct val="100000"/>
              </a:lnSpc>
              <a:spcBef>
                <a:spcPts val="0"/>
              </a:spcBef>
              <a:spcAft>
                <a:spcPts val="0"/>
              </a:spcAft>
              <a:buClr>
                <a:srgbClr val="000000"/>
              </a:buClr>
              <a:buSzTx/>
              <a:buFontTx/>
              <a:buNone/>
              <a:tabLst/>
              <a:defRPr/>
            </a:pPr>
            <a:fld id="{B8392167-BCEF-4AC1-8E78-BA2F364B79ED}" type="slidenum">
              <a:rPr kumimoji="0" lang="en-US" altLang="vi-VN" sz="2489" b="0" i="0" u="none" strike="noStrike" kern="0" cap="none" spc="0" normalizeH="0" baseline="0" noProof="0" smtClean="0">
                <a:ln>
                  <a:noFill/>
                </a:ln>
                <a:solidFill>
                  <a:srgbClr val="000000"/>
                </a:solidFill>
                <a:effectLst/>
                <a:uLnTx/>
                <a:uFillTx/>
                <a:latin typeface="Arial" charset="0"/>
                <a:ea typeface="+mn-ea"/>
                <a:cs typeface="Arial" panose="020B0604020202020204"/>
                <a:sym typeface="Arial" panose="020B0604020202020204"/>
              </a:rPr>
              <a:pPr marL="0" marR="0" lvl="0" indent="0" algn="r" defTabSz="1625620" rtl="0" eaLnBrk="1" fontAlgn="auto" latinLnBrk="0" hangingPunct="1">
                <a:lnSpc>
                  <a:spcPct val="100000"/>
                </a:lnSpc>
                <a:spcBef>
                  <a:spcPts val="0"/>
                </a:spcBef>
                <a:spcAft>
                  <a:spcPts val="0"/>
                </a:spcAft>
                <a:buClr>
                  <a:srgbClr val="000000"/>
                </a:buClr>
                <a:buSzTx/>
                <a:buFontTx/>
                <a:buNone/>
                <a:tabLst/>
                <a:defRPr/>
              </a:pPr>
              <a:t>‹#›</a:t>
            </a:fld>
            <a:endParaRPr kumimoji="0" lang="en-US" altLang="vi-VN"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Tree>
    <p:extLst>
      <p:ext uri="{BB962C8B-B14F-4D97-AF65-F5344CB8AC3E}">
        <p14:creationId xmlns:p14="http://schemas.microsoft.com/office/powerpoint/2010/main" val="1472900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3832" y="2133609"/>
            <a:ext cx="7188848" cy="6034617"/>
          </a:xfrm>
        </p:spPr>
        <p:txBody>
          <a:bodyPr/>
          <a:lstStyle>
            <a:lvl1pPr>
              <a:defRPr sz="4978"/>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73958" y="2133609"/>
            <a:ext cx="7188848" cy="6034617"/>
          </a:xfrm>
        </p:spPr>
        <p:txBody>
          <a:bodyPr/>
          <a:lstStyle>
            <a:lvl1pPr>
              <a:defRPr sz="4978"/>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1625620" rtl="0" eaLnBrk="1" fontAlgn="auto" latinLnBrk="0" hangingPunct="1">
              <a:lnSpc>
                <a:spcPct val="100000"/>
              </a:lnSpc>
              <a:spcBef>
                <a:spcPts val="0"/>
              </a:spcBef>
              <a:spcAft>
                <a:spcPts val="0"/>
              </a:spcAft>
              <a:buClr>
                <a:srgbClr val="000000"/>
              </a:buClr>
              <a:buSzTx/>
              <a:buFontTx/>
              <a:buNone/>
              <a:tabLst/>
              <a:defRPr/>
            </a:pPr>
            <a:fld id="{1C241445-0833-4BB1-82BD-4E6701C138CA}" type="slidenum">
              <a:rPr kumimoji="0" lang="en-US" altLang="vi-VN" sz="2489" b="0" i="0" u="none" strike="noStrike" kern="0" cap="none" spc="0" normalizeH="0" baseline="0" noProof="0" smtClean="0">
                <a:ln>
                  <a:noFill/>
                </a:ln>
                <a:solidFill>
                  <a:srgbClr val="000000"/>
                </a:solidFill>
                <a:effectLst/>
                <a:uLnTx/>
                <a:uFillTx/>
                <a:latin typeface="Arial" charset="0"/>
                <a:ea typeface="+mn-ea"/>
                <a:cs typeface="Arial" panose="020B0604020202020204"/>
                <a:sym typeface="Arial" panose="020B0604020202020204"/>
              </a:rPr>
              <a:pPr marL="0" marR="0" lvl="0" indent="0" algn="r" defTabSz="1625620" rtl="0" eaLnBrk="1" fontAlgn="auto" latinLnBrk="0" hangingPunct="1">
                <a:lnSpc>
                  <a:spcPct val="100000"/>
                </a:lnSpc>
                <a:spcBef>
                  <a:spcPts val="0"/>
                </a:spcBef>
                <a:spcAft>
                  <a:spcPts val="0"/>
                </a:spcAft>
                <a:buClr>
                  <a:srgbClr val="000000"/>
                </a:buClr>
                <a:buSzTx/>
                <a:buFontTx/>
                <a:buNone/>
                <a:tabLst/>
                <a:defRPr/>
              </a:pPr>
              <a:t>‹#›</a:t>
            </a:fld>
            <a:endParaRPr kumimoji="0" lang="en-US" altLang="vi-VN"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Tree>
    <p:extLst>
      <p:ext uri="{BB962C8B-B14F-4D97-AF65-F5344CB8AC3E}">
        <p14:creationId xmlns:p14="http://schemas.microsoft.com/office/powerpoint/2010/main" val="2194950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838"/>
            <a:ext cx="13835142" cy="1960034"/>
          </a:xfrm>
        </p:spPr>
        <p:txBody>
          <a:bodyPr/>
          <a:lstStyle/>
          <a:p>
            <a:r>
              <a:rPr lang="en-US"/>
              <a:t>Click to edit Master title style</a:t>
            </a:r>
          </a:p>
        </p:txBody>
      </p:sp>
      <p:sp>
        <p:nvSpPr>
          <p:cNvPr id="3" name="Subtitle 2"/>
          <p:cNvSpPr>
            <a:spLocks noGrp="1"/>
          </p:cNvSpPr>
          <p:nvPr>
            <p:ph type="subTitle" idx="1"/>
          </p:nvPr>
        </p:nvSpPr>
        <p:spPr>
          <a:xfrm>
            <a:off x="2441499" y="5181600"/>
            <a:ext cx="11393647" cy="2336800"/>
          </a:xfrm>
        </p:spPr>
        <p:txBody>
          <a:bodyPr/>
          <a:lstStyle>
            <a:lvl1pPr marL="0" indent="0" algn="ctr">
              <a:buNone/>
              <a:defRPr>
                <a:solidFill>
                  <a:schemeClr val="tx1">
                    <a:tint val="75000"/>
                  </a:schemeClr>
                </a:solidFill>
              </a:defRPr>
            </a:lvl1pPr>
            <a:lvl2pPr marL="605478" indent="0" algn="ctr">
              <a:buNone/>
              <a:defRPr>
                <a:solidFill>
                  <a:schemeClr val="tx1">
                    <a:tint val="75000"/>
                  </a:schemeClr>
                </a:solidFill>
              </a:defRPr>
            </a:lvl2pPr>
            <a:lvl3pPr marL="1210973" indent="0" algn="ctr">
              <a:buNone/>
              <a:defRPr>
                <a:solidFill>
                  <a:schemeClr val="tx1">
                    <a:tint val="75000"/>
                  </a:schemeClr>
                </a:solidFill>
              </a:defRPr>
            </a:lvl3pPr>
            <a:lvl4pPr marL="1816478" indent="0" algn="ctr">
              <a:buNone/>
              <a:defRPr>
                <a:solidFill>
                  <a:schemeClr val="tx1">
                    <a:tint val="75000"/>
                  </a:schemeClr>
                </a:solidFill>
              </a:defRPr>
            </a:lvl4pPr>
            <a:lvl5pPr marL="2421961" indent="0" algn="ctr">
              <a:buNone/>
              <a:defRPr>
                <a:solidFill>
                  <a:schemeClr val="tx1">
                    <a:tint val="75000"/>
                  </a:schemeClr>
                </a:solidFill>
              </a:defRPr>
            </a:lvl5pPr>
            <a:lvl6pPr marL="3027465" indent="0" algn="ctr">
              <a:buNone/>
              <a:defRPr>
                <a:solidFill>
                  <a:schemeClr val="tx1">
                    <a:tint val="75000"/>
                  </a:schemeClr>
                </a:solidFill>
              </a:defRPr>
            </a:lvl6pPr>
            <a:lvl7pPr marL="3632943" indent="0" algn="ctr">
              <a:buNone/>
              <a:defRPr>
                <a:solidFill>
                  <a:schemeClr val="tx1">
                    <a:tint val="75000"/>
                  </a:schemeClr>
                </a:solidFill>
              </a:defRPr>
            </a:lvl7pPr>
            <a:lvl8pPr marL="4238419" indent="0" algn="ctr">
              <a:buNone/>
              <a:defRPr>
                <a:solidFill>
                  <a:schemeClr val="tx1">
                    <a:tint val="75000"/>
                  </a:schemeClr>
                </a:solidFill>
              </a:defRPr>
            </a:lvl8pPr>
            <a:lvl9pPr marL="48439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9C9356A2-D7D5-4F78-8288-175DE79B0BE7}"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337763238"/>
      </p:ext>
    </p:extLst>
  </p:cSld>
  <p:clrMapOvr>
    <a:masterClrMapping/>
  </p:clrMapOvr>
  <p:transition>
    <p:blinds dir="vert"/>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43" y="2046818"/>
            <a:ext cx="7191675" cy="853017"/>
          </a:xfrm>
        </p:spPr>
        <p:txBody>
          <a:bodyPr anchor="b"/>
          <a:lstStyle>
            <a:lvl1pPr marL="0" indent="0">
              <a:buNone/>
              <a:defRPr sz="4267" b="1"/>
            </a:lvl1pPr>
            <a:lvl2pPr marL="800021" indent="0">
              <a:buNone/>
              <a:defRPr sz="3556" b="1"/>
            </a:lvl2pPr>
            <a:lvl3pPr marL="1599739" indent="0">
              <a:buNone/>
              <a:defRPr sz="3200" b="1"/>
            </a:lvl3pPr>
            <a:lvl4pPr marL="2399735" indent="0">
              <a:buNone/>
              <a:defRPr sz="2844" b="1"/>
            </a:lvl4pPr>
            <a:lvl5pPr marL="3199494" indent="0">
              <a:buNone/>
              <a:defRPr sz="2844" b="1"/>
            </a:lvl5pPr>
            <a:lvl6pPr marL="3999067" indent="0">
              <a:buNone/>
              <a:defRPr sz="2844" b="1"/>
            </a:lvl6pPr>
            <a:lvl7pPr marL="4799118" indent="0">
              <a:buNone/>
              <a:defRPr sz="2844" b="1"/>
            </a:lvl7pPr>
            <a:lvl8pPr marL="5599039" indent="0">
              <a:buNone/>
              <a:defRPr sz="2844" b="1"/>
            </a:lvl8pPr>
            <a:lvl9pPr marL="6398974" indent="0">
              <a:buNone/>
              <a:defRPr sz="2844" b="1"/>
            </a:lvl9pPr>
          </a:lstStyle>
          <a:p>
            <a:pPr lvl="0"/>
            <a:r>
              <a:rPr lang="en-US"/>
              <a:t>Click to edit Master text styles</a:t>
            </a:r>
          </a:p>
        </p:txBody>
      </p:sp>
      <p:sp>
        <p:nvSpPr>
          <p:cNvPr id="4" name="Content Placeholder 3"/>
          <p:cNvSpPr>
            <a:spLocks noGrp="1"/>
          </p:cNvSpPr>
          <p:nvPr>
            <p:ph sz="half" idx="2"/>
          </p:nvPr>
        </p:nvSpPr>
        <p:spPr>
          <a:xfrm>
            <a:off x="813843" y="2899833"/>
            <a:ext cx="7191675" cy="5268384"/>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9279" y="2046818"/>
            <a:ext cx="7194500" cy="853017"/>
          </a:xfrm>
        </p:spPr>
        <p:txBody>
          <a:bodyPr anchor="b"/>
          <a:lstStyle>
            <a:lvl1pPr marL="0" indent="0">
              <a:buNone/>
              <a:defRPr sz="4267" b="1"/>
            </a:lvl1pPr>
            <a:lvl2pPr marL="800021" indent="0">
              <a:buNone/>
              <a:defRPr sz="3556" b="1"/>
            </a:lvl2pPr>
            <a:lvl3pPr marL="1599739" indent="0">
              <a:buNone/>
              <a:defRPr sz="3200" b="1"/>
            </a:lvl3pPr>
            <a:lvl4pPr marL="2399735" indent="0">
              <a:buNone/>
              <a:defRPr sz="2844" b="1"/>
            </a:lvl4pPr>
            <a:lvl5pPr marL="3199494" indent="0">
              <a:buNone/>
              <a:defRPr sz="2844" b="1"/>
            </a:lvl5pPr>
            <a:lvl6pPr marL="3999067" indent="0">
              <a:buNone/>
              <a:defRPr sz="2844" b="1"/>
            </a:lvl6pPr>
            <a:lvl7pPr marL="4799118" indent="0">
              <a:buNone/>
              <a:defRPr sz="2844" b="1"/>
            </a:lvl7pPr>
            <a:lvl8pPr marL="5599039" indent="0">
              <a:buNone/>
              <a:defRPr sz="2844" b="1"/>
            </a:lvl8pPr>
            <a:lvl9pPr marL="6398974" indent="0">
              <a:buNone/>
              <a:defRPr sz="2844" b="1"/>
            </a:lvl9pPr>
          </a:lstStyle>
          <a:p>
            <a:pPr lvl="0"/>
            <a:r>
              <a:rPr lang="en-US"/>
              <a:t>Click to edit Master text styles</a:t>
            </a:r>
          </a:p>
        </p:txBody>
      </p:sp>
      <p:sp>
        <p:nvSpPr>
          <p:cNvPr id="6" name="Content Placeholder 5"/>
          <p:cNvSpPr>
            <a:spLocks noGrp="1"/>
          </p:cNvSpPr>
          <p:nvPr>
            <p:ph sz="quarter" idx="4"/>
          </p:nvPr>
        </p:nvSpPr>
        <p:spPr>
          <a:xfrm>
            <a:off x="8269279" y="2899833"/>
            <a:ext cx="7194500" cy="5268384"/>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1625620" rtl="0" eaLnBrk="1" fontAlgn="auto" latinLnBrk="0" hangingPunct="1">
              <a:lnSpc>
                <a:spcPct val="100000"/>
              </a:lnSpc>
              <a:spcBef>
                <a:spcPts val="0"/>
              </a:spcBef>
              <a:spcAft>
                <a:spcPts val="0"/>
              </a:spcAft>
              <a:buClr>
                <a:srgbClr val="000000"/>
              </a:buClr>
              <a:buSzTx/>
              <a:buFontTx/>
              <a:buNone/>
              <a:tabLst/>
              <a:defRPr/>
            </a:pPr>
            <a:fld id="{DAD98D2F-E413-457A-A81E-EECC74C4A63B}" type="slidenum">
              <a:rPr kumimoji="0" lang="en-US" altLang="vi-VN" sz="2489" b="0" i="0" u="none" strike="noStrike" kern="0" cap="none" spc="0" normalizeH="0" baseline="0" noProof="0" smtClean="0">
                <a:ln>
                  <a:noFill/>
                </a:ln>
                <a:solidFill>
                  <a:srgbClr val="000000"/>
                </a:solidFill>
                <a:effectLst/>
                <a:uLnTx/>
                <a:uFillTx/>
                <a:latin typeface="Arial" charset="0"/>
                <a:ea typeface="+mn-ea"/>
                <a:cs typeface="Arial" panose="020B0604020202020204"/>
                <a:sym typeface="Arial" panose="020B0604020202020204"/>
              </a:rPr>
              <a:pPr marL="0" marR="0" lvl="0" indent="0" algn="r" defTabSz="1625620" rtl="0" eaLnBrk="1" fontAlgn="auto" latinLnBrk="0" hangingPunct="1">
                <a:lnSpc>
                  <a:spcPct val="100000"/>
                </a:lnSpc>
                <a:spcBef>
                  <a:spcPts val="0"/>
                </a:spcBef>
                <a:spcAft>
                  <a:spcPts val="0"/>
                </a:spcAft>
                <a:buClr>
                  <a:srgbClr val="000000"/>
                </a:buClr>
                <a:buSzTx/>
                <a:buFontTx/>
                <a:buNone/>
                <a:tabLst/>
                <a:defRPr/>
              </a:pPr>
              <a:t>‹#›</a:t>
            </a:fld>
            <a:endParaRPr kumimoji="0" lang="en-US" altLang="vi-VN"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Tree>
    <p:extLst>
      <p:ext uri="{BB962C8B-B14F-4D97-AF65-F5344CB8AC3E}">
        <p14:creationId xmlns:p14="http://schemas.microsoft.com/office/powerpoint/2010/main" val="5964003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1625620" rtl="0" eaLnBrk="1" fontAlgn="auto" latinLnBrk="0" hangingPunct="1">
              <a:lnSpc>
                <a:spcPct val="100000"/>
              </a:lnSpc>
              <a:spcBef>
                <a:spcPts val="0"/>
              </a:spcBef>
              <a:spcAft>
                <a:spcPts val="0"/>
              </a:spcAft>
              <a:buClr>
                <a:srgbClr val="000000"/>
              </a:buClr>
              <a:buSzTx/>
              <a:buFontTx/>
              <a:buNone/>
              <a:tabLst/>
              <a:defRPr/>
            </a:pPr>
            <a:fld id="{A9D23705-AF98-4433-A834-64D89424219C}" type="slidenum">
              <a:rPr kumimoji="0" lang="en-US" altLang="vi-VN" sz="2489" b="0" i="0" u="none" strike="noStrike" kern="0" cap="none" spc="0" normalizeH="0" baseline="0" noProof="0" smtClean="0">
                <a:ln>
                  <a:noFill/>
                </a:ln>
                <a:solidFill>
                  <a:srgbClr val="000000"/>
                </a:solidFill>
                <a:effectLst/>
                <a:uLnTx/>
                <a:uFillTx/>
                <a:latin typeface="Arial" charset="0"/>
                <a:ea typeface="+mn-ea"/>
                <a:cs typeface="Arial" panose="020B0604020202020204"/>
                <a:sym typeface="Arial" panose="020B0604020202020204"/>
              </a:rPr>
              <a:pPr marL="0" marR="0" lvl="0" indent="0" algn="r" defTabSz="1625620" rtl="0" eaLnBrk="1" fontAlgn="auto" latinLnBrk="0" hangingPunct="1">
                <a:lnSpc>
                  <a:spcPct val="100000"/>
                </a:lnSpc>
                <a:spcBef>
                  <a:spcPts val="0"/>
                </a:spcBef>
                <a:spcAft>
                  <a:spcPts val="0"/>
                </a:spcAft>
                <a:buClr>
                  <a:srgbClr val="000000"/>
                </a:buClr>
                <a:buSzTx/>
                <a:buFontTx/>
                <a:buNone/>
                <a:tabLst/>
                <a:defRPr/>
              </a:pPr>
              <a:t>‹#›</a:t>
            </a:fld>
            <a:endParaRPr kumimoji="0" lang="en-US" altLang="vi-VN"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Tree>
    <p:extLst>
      <p:ext uri="{BB962C8B-B14F-4D97-AF65-F5344CB8AC3E}">
        <p14:creationId xmlns:p14="http://schemas.microsoft.com/office/powerpoint/2010/main" val="1082153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1625620" rtl="0" eaLnBrk="1" fontAlgn="auto" latinLnBrk="0" hangingPunct="1">
              <a:lnSpc>
                <a:spcPct val="100000"/>
              </a:lnSpc>
              <a:spcBef>
                <a:spcPts val="0"/>
              </a:spcBef>
              <a:spcAft>
                <a:spcPts val="0"/>
              </a:spcAft>
              <a:buClr>
                <a:srgbClr val="000000"/>
              </a:buClr>
              <a:buSzTx/>
              <a:buFontTx/>
              <a:buNone/>
              <a:tabLst/>
              <a:defRPr/>
            </a:pPr>
            <a:fld id="{033B7252-1A93-4A24-93BD-D00828B5C00C}" type="slidenum">
              <a:rPr kumimoji="0" lang="en-US" altLang="vi-VN" sz="2489" b="0" i="0" u="none" strike="noStrike" kern="0" cap="none" spc="0" normalizeH="0" baseline="0" noProof="0" smtClean="0">
                <a:ln>
                  <a:noFill/>
                </a:ln>
                <a:solidFill>
                  <a:srgbClr val="000000"/>
                </a:solidFill>
                <a:effectLst/>
                <a:uLnTx/>
                <a:uFillTx/>
                <a:latin typeface="Arial" charset="0"/>
                <a:ea typeface="+mn-ea"/>
                <a:cs typeface="Arial" panose="020B0604020202020204"/>
                <a:sym typeface="Arial" panose="020B0604020202020204"/>
              </a:rPr>
              <a:pPr marL="0" marR="0" lvl="0" indent="0" algn="r" defTabSz="1625620" rtl="0" eaLnBrk="1" fontAlgn="auto" latinLnBrk="0" hangingPunct="1">
                <a:lnSpc>
                  <a:spcPct val="100000"/>
                </a:lnSpc>
                <a:spcBef>
                  <a:spcPts val="0"/>
                </a:spcBef>
                <a:spcAft>
                  <a:spcPts val="0"/>
                </a:spcAft>
                <a:buClr>
                  <a:srgbClr val="000000"/>
                </a:buClr>
                <a:buSzTx/>
                <a:buFontTx/>
                <a:buNone/>
                <a:tabLst/>
                <a:defRPr/>
              </a:pPr>
              <a:t>‹#›</a:t>
            </a:fld>
            <a:endParaRPr kumimoji="0" lang="en-US" altLang="vi-VN"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Tree>
    <p:extLst>
      <p:ext uri="{BB962C8B-B14F-4D97-AF65-F5344CB8AC3E}">
        <p14:creationId xmlns:p14="http://schemas.microsoft.com/office/powerpoint/2010/main" val="31398736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012" y="364066"/>
            <a:ext cx="5354902" cy="1549401"/>
          </a:xfrm>
        </p:spPr>
        <p:txBody>
          <a:bodyPr anchor="b"/>
          <a:lstStyle>
            <a:lvl1pPr algn="l">
              <a:defRPr sz="3556" b="1"/>
            </a:lvl1pPr>
          </a:lstStyle>
          <a:p>
            <a:r>
              <a:rPr lang="en-US"/>
              <a:t>Click to edit Master title style</a:t>
            </a:r>
          </a:p>
        </p:txBody>
      </p:sp>
      <p:sp>
        <p:nvSpPr>
          <p:cNvPr id="3" name="Content Placeholder 2"/>
          <p:cNvSpPr>
            <a:spLocks noGrp="1"/>
          </p:cNvSpPr>
          <p:nvPr>
            <p:ph idx="1"/>
          </p:nvPr>
        </p:nvSpPr>
        <p:spPr>
          <a:xfrm>
            <a:off x="6363713" y="365210"/>
            <a:ext cx="9099093" cy="7804151"/>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4012" y="1913473"/>
            <a:ext cx="5354902" cy="6254750"/>
          </a:xfrm>
        </p:spPr>
        <p:txBody>
          <a:bodyPr/>
          <a:lstStyle>
            <a:lvl1pPr marL="0" indent="0">
              <a:buNone/>
              <a:defRPr sz="2489"/>
            </a:lvl1pPr>
            <a:lvl2pPr marL="800021" indent="0">
              <a:buNone/>
              <a:defRPr sz="2133"/>
            </a:lvl2pPr>
            <a:lvl3pPr marL="1599739" indent="0">
              <a:buNone/>
              <a:defRPr sz="1778"/>
            </a:lvl3pPr>
            <a:lvl4pPr marL="2399735" indent="0">
              <a:buNone/>
              <a:defRPr sz="1600"/>
            </a:lvl4pPr>
            <a:lvl5pPr marL="3199494" indent="0">
              <a:buNone/>
              <a:defRPr sz="1600"/>
            </a:lvl5pPr>
            <a:lvl6pPr marL="3999067" indent="0">
              <a:buNone/>
              <a:defRPr sz="1600"/>
            </a:lvl6pPr>
            <a:lvl7pPr marL="4799118" indent="0">
              <a:buNone/>
              <a:defRPr sz="1600"/>
            </a:lvl7pPr>
            <a:lvl8pPr marL="5599039" indent="0">
              <a:buNone/>
              <a:defRPr sz="1600"/>
            </a:lvl8pPr>
            <a:lvl9pPr marL="6398974" indent="0">
              <a:buNone/>
              <a:defRPr sz="1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1625620" rtl="0" eaLnBrk="1" fontAlgn="auto" latinLnBrk="0" hangingPunct="1">
              <a:lnSpc>
                <a:spcPct val="100000"/>
              </a:lnSpc>
              <a:spcBef>
                <a:spcPts val="0"/>
              </a:spcBef>
              <a:spcAft>
                <a:spcPts val="0"/>
              </a:spcAft>
              <a:buClr>
                <a:srgbClr val="000000"/>
              </a:buClr>
              <a:buSzTx/>
              <a:buFontTx/>
              <a:buNone/>
              <a:tabLst/>
              <a:defRPr/>
            </a:pPr>
            <a:fld id="{DCF250D4-3380-4D6B-A217-20814E9FE01D}" type="slidenum">
              <a:rPr kumimoji="0" lang="en-US" altLang="vi-VN" sz="2489" b="0" i="0" u="none" strike="noStrike" kern="0" cap="none" spc="0" normalizeH="0" baseline="0" noProof="0" smtClean="0">
                <a:ln>
                  <a:noFill/>
                </a:ln>
                <a:solidFill>
                  <a:srgbClr val="000000"/>
                </a:solidFill>
                <a:effectLst/>
                <a:uLnTx/>
                <a:uFillTx/>
                <a:latin typeface="Arial" charset="0"/>
                <a:ea typeface="+mn-ea"/>
                <a:cs typeface="Arial" panose="020B0604020202020204"/>
                <a:sym typeface="Arial" panose="020B0604020202020204"/>
              </a:rPr>
              <a:pPr marL="0" marR="0" lvl="0" indent="0" algn="r" defTabSz="1625620" rtl="0" eaLnBrk="1" fontAlgn="auto" latinLnBrk="0" hangingPunct="1">
                <a:lnSpc>
                  <a:spcPct val="100000"/>
                </a:lnSpc>
                <a:spcBef>
                  <a:spcPts val="0"/>
                </a:spcBef>
                <a:spcAft>
                  <a:spcPts val="0"/>
                </a:spcAft>
                <a:buClr>
                  <a:srgbClr val="000000"/>
                </a:buClr>
                <a:buSzTx/>
                <a:buFontTx/>
                <a:buNone/>
                <a:tabLst/>
                <a:defRPr/>
              </a:pPr>
              <a:t>‹#›</a:t>
            </a:fld>
            <a:endParaRPr kumimoji="0" lang="en-US" altLang="vi-VN"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Tree>
    <p:extLst>
      <p:ext uri="{BB962C8B-B14F-4D97-AF65-F5344CB8AC3E}">
        <p14:creationId xmlns:p14="http://schemas.microsoft.com/office/powerpoint/2010/main" val="32703449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2"/>
            <a:ext cx="9765983" cy="755652"/>
          </a:xfrm>
        </p:spPr>
        <p:txBody>
          <a:bodyPr anchor="b"/>
          <a:lstStyle>
            <a:lvl1pPr algn="l">
              <a:defRPr sz="3556"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689"/>
            </a:lvl1pPr>
            <a:lvl2pPr marL="800021" indent="0">
              <a:buNone/>
              <a:defRPr sz="4978"/>
            </a:lvl2pPr>
            <a:lvl3pPr marL="1599739" indent="0">
              <a:buNone/>
              <a:defRPr sz="4267"/>
            </a:lvl3pPr>
            <a:lvl4pPr marL="2399735" indent="0">
              <a:buNone/>
              <a:defRPr sz="3556"/>
            </a:lvl4pPr>
            <a:lvl5pPr marL="3199494" indent="0">
              <a:buNone/>
              <a:defRPr sz="3556"/>
            </a:lvl5pPr>
            <a:lvl6pPr marL="3999067" indent="0">
              <a:buNone/>
              <a:defRPr sz="3556"/>
            </a:lvl6pPr>
            <a:lvl7pPr marL="4799118" indent="0">
              <a:buNone/>
              <a:defRPr sz="3556"/>
            </a:lvl7pPr>
            <a:lvl8pPr marL="5599039" indent="0">
              <a:buNone/>
              <a:defRPr sz="3556"/>
            </a:lvl8pPr>
            <a:lvl9pPr marL="6398974" indent="0">
              <a:buNone/>
              <a:defRPr sz="3556"/>
            </a:lvl9pPr>
          </a:lstStyle>
          <a:p>
            <a:pPr lvl="0"/>
            <a:endParaRPr lang="en-US" noProof="0"/>
          </a:p>
        </p:txBody>
      </p:sp>
      <p:sp>
        <p:nvSpPr>
          <p:cNvPr id="4" name="Text Placeholder 3"/>
          <p:cNvSpPr>
            <a:spLocks noGrp="1"/>
          </p:cNvSpPr>
          <p:nvPr>
            <p:ph type="body" sz="half" idx="2"/>
          </p:nvPr>
        </p:nvSpPr>
        <p:spPr>
          <a:xfrm>
            <a:off x="3190335" y="7157484"/>
            <a:ext cx="9765983" cy="1073150"/>
          </a:xfrm>
        </p:spPr>
        <p:txBody>
          <a:bodyPr/>
          <a:lstStyle>
            <a:lvl1pPr marL="0" indent="0">
              <a:buNone/>
              <a:defRPr sz="2489"/>
            </a:lvl1pPr>
            <a:lvl2pPr marL="800021" indent="0">
              <a:buNone/>
              <a:defRPr sz="2133"/>
            </a:lvl2pPr>
            <a:lvl3pPr marL="1599739" indent="0">
              <a:buNone/>
              <a:defRPr sz="1778"/>
            </a:lvl3pPr>
            <a:lvl4pPr marL="2399735" indent="0">
              <a:buNone/>
              <a:defRPr sz="1600"/>
            </a:lvl4pPr>
            <a:lvl5pPr marL="3199494" indent="0">
              <a:buNone/>
              <a:defRPr sz="1600"/>
            </a:lvl5pPr>
            <a:lvl6pPr marL="3999067" indent="0">
              <a:buNone/>
              <a:defRPr sz="1600"/>
            </a:lvl6pPr>
            <a:lvl7pPr marL="4799118" indent="0">
              <a:buNone/>
              <a:defRPr sz="1600"/>
            </a:lvl7pPr>
            <a:lvl8pPr marL="5599039" indent="0">
              <a:buNone/>
              <a:defRPr sz="1600"/>
            </a:lvl8pPr>
            <a:lvl9pPr marL="6398974" indent="0">
              <a:buNone/>
              <a:defRPr sz="1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1625620" rtl="0" eaLnBrk="1" fontAlgn="auto" latinLnBrk="0" hangingPunct="1">
              <a:lnSpc>
                <a:spcPct val="100000"/>
              </a:lnSpc>
              <a:spcBef>
                <a:spcPts val="0"/>
              </a:spcBef>
              <a:spcAft>
                <a:spcPts val="0"/>
              </a:spcAft>
              <a:buClr>
                <a:srgbClr val="000000"/>
              </a:buClr>
              <a:buSzTx/>
              <a:buFontTx/>
              <a:buNone/>
              <a:tabLst/>
              <a:defRPr/>
            </a:pPr>
            <a:fld id="{DBE0DE64-EEEC-49C0-9CD7-B635801DA7E2}" type="slidenum">
              <a:rPr kumimoji="0" lang="en-US" altLang="vi-VN" sz="2489" b="0" i="0" u="none" strike="noStrike" kern="0" cap="none" spc="0" normalizeH="0" baseline="0" noProof="0" smtClean="0">
                <a:ln>
                  <a:noFill/>
                </a:ln>
                <a:solidFill>
                  <a:srgbClr val="000000"/>
                </a:solidFill>
                <a:effectLst/>
                <a:uLnTx/>
                <a:uFillTx/>
                <a:latin typeface="Arial" charset="0"/>
                <a:ea typeface="+mn-ea"/>
                <a:cs typeface="Arial" panose="020B0604020202020204"/>
                <a:sym typeface="Arial" panose="020B0604020202020204"/>
              </a:rPr>
              <a:pPr marL="0" marR="0" lvl="0" indent="0" algn="r" defTabSz="1625620" rtl="0" eaLnBrk="1" fontAlgn="auto" latinLnBrk="0" hangingPunct="1">
                <a:lnSpc>
                  <a:spcPct val="100000"/>
                </a:lnSpc>
                <a:spcBef>
                  <a:spcPts val="0"/>
                </a:spcBef>
                <a:spcAft>
                  <a:spcPts val="0"/>
                </a:spcAft>
                <a:buClr>
                  <a:srgbClr val="000000"/>
                </a:buClr>
                <a:buSzTx/>
                <a:buFontTx/>
                <a:buNone/>
                <a:tabLst/>
                <a:defRPr/>
              </a:pPr>
              <a:t>‹#›</a:t>
            </a:fld>
            <a:endParaRPr kumimoji="0" lang="en-US" altLang="vi-VN"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Tree>
    <p:extLst>
      <p:ext uri="{BB962C8B-B14F-4D97-AF65-F5344CB8AC3E}">
        <p14:creationId xmlns:p14="http://schemas.microsoft.com/office/powerpoint/2010/main" val="5764989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1625620" rtl="0" eaLnBrk="1" fontAlgn="auto" latinLnBrk="0" hangingPunct="1">
              <a:lnSpc>
                <a:spcPct val="100000"/>
              </a:lnSpc>
              <a:spcBef>
                <a:spcPts val="0"/>
              </a:spcBef>
              <a:spcAft>
                <a:spcPts val="0"/>
              </a:spcAft>
              <a:buClr>
                <a:srgbClr val="000000"/>
              </a:buClr>
              <a:buSzTx/>
              <a:buFontTx/>
              <a:buNone/>
              <a:tabLst/>
              <a:defRPr/>
            </a:pPr>
            <a:fld id="{D3C83D4C-2F69-4611-BABB-D523BC0B2447}" type="slidenum">
              <a:rPr kumimoji="0" lang="en-US" altLang="vi-VN" sz="2489" b="0" i="0" u="none" strike="noStrike" kern="0" cap="none" spc="0" normalizeH="0" baseline="0" noProof="0" smtClean="0">
                <a:ln>
                  <a:noFill/>
                </a:ln>
                <a:solidFill>
                  <a:srgbClr val="000000"/>
                </a:solidFill>
                <a:effectLst/>
                <a:uLnTx/>
                <a:uFillTx/>
                <a:latin typeface="Arial" charset="0"/>
                <a:ea typeface="+mn-ea"/>
                <a:cs typeface="Arial" panose="020B0604020202020204"/>
                <a:sym typeface="Arial" panose="020B0604020202020204"/>
              </a:rPr>
              <a:pPr marL="0" marR="0" lvl="0" indent="0" algn="r" defTabSz="1625620" rtl="0" eaLnBrk="1" fontAlgn="auto" latinLnBrk="0" hangingPunct="1">
                <a:lnSpc>
                  <a:spcPct val="100000"/>
                </a:lnSpc>
                <a:spcBef>
                  <a:spcPts val="0"/>
                </a:spcBef>
                <a:spcAft>
                  <a:spcPts val="0"/>
                </a:spcAft>
                <a:buClr>
                  <a:srgbClr val="000000"/>
                </a:buClr>
                <a:buSzTx/>
                <a:buFontTx/>
                <a:buNone/>
                <a:tabLst/>
                <a:defRPr/>
              </a:pPr>
              <a:t>‹#›</a:t>
            </a:fld>
            <a:endParaRPr kumimoji="0" lang="en-US" altLang="vi-VN"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Tree>
    <p:extLst>
      <p:ext uri="{BB962C8B-B14F-4D97-AF65-F5344CB8AC3E}">
        <p14:creationId xmlns:p14="http://schemas.microsoft.com/office/powerpoint/2010/main" val="21617904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293"/>
            <a:ext cx="3662244"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3832" y="366293"/>
            <a:ext cx="10715453"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1625620" rtl="0" eaLnBrk="1" fontAlgn="auto" latinLnBrk="0" hangingPunct="1">
              <a:lnSpc>
                <a:spcPct val="100000"/>
              </a:lnSpc>
              <a:spcBef>
                <a:spcPts val="0"/>
              </a:spcBef>
              <a:spcAft>
                <a:spcPts val="0"/>
              </a:spcAft>
              <a:buClr>
                <a:srgbClr val="000000"/>
              </a:buClr>
              <a:buSzTx/>
              <a:buFontTx/>
              <a:buNone/>
              <a:tabLst/>
              <a:defRPr/>
            </a:pPr>
            <a:endParaRPr kumimoji="0" lang="en-US"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1625620" rtl="0" eaLnBrk="1" fontAlgn="auto" latinLnBrk="0" hangingPunct="1">
              <a:lnSpc>
                <a:spcPct val="100000"/>
              </a:lnSpc>
              <a:spcBef>
                <a:spcPts val="0"/>
              </a:spcBef>
              <a:spcAft>
                <a:spcPts val="0"/>
              </a:spcAft>
              <a:buClr>
                <a:srgbClr val="000000"/>
              </a:buClr>
              <a:buSzTx/>
              <a:buFontTx/>
              <a:buNone/>
              <a:tabLst/>
              <a:defRPr/>
            </a:pPr>
            <a:fld id="{4CF80362-B3FF-4BDD-AABC-B0C08B0916DC}" type="slidenum">
              <a:rPr kumimoji="0" lang="en-US" altLang="vi-VN" sz="2489" b="0" i="0" u="none" strike="noStrike" kern="0" cap="none" spc="0" normalizeH="0" baseline="0" noProof="0" smtClean="0">
                <a:ln>
                  <a:noFill/>
                </a:ln>
                <a:solidFill>
                  <a:srgbClr val="000000"/>
                </a:solidFill>
                <a:effectLst/>
                <a:uLnTx/>
                <a:uFillTx/>
                <a:latin typeface="Arial" charset="0"/>
                <a:ea typeface="+mn-ea"/>
                <a:cs typeface="Arial" panose="020B0604020202020204"/>
                <a:sym typeface="Arial" panose="020B0604020202020204"/>
              </a:rPr>
              <a:pPr marL="0" marR="0" lvl="0" indent="0" algn="r" defTabSz="1625620" rtl="0" eaLnBrk="1" fontAlgn="auto" latinLnBrk="0" hangingPunct="1">
                <a:lnSpc>
                  <a:spcPct val="100000"/>
                </a:lnSpc>
                <a:spcBef>
                  <a:spcPts val="0"/>
                </a:spcBef>
                <a:spcAft>
                  <a:spcPts val="0"/>
                </a:spcAft>
                <a:buClr>
                  <a:srgbClr val="000000"/>
                </a:buClr>
                <a:buSzTx/>
                <a:buFontTx/>
                <a:buNone/>
                <a:tabLst/>
                <a:defRPr/>
              </a:pPr>
              <a:t>‹#›</a:t>
            </a:fld>
            <a:endParaRPr kumimoji="0" lang="en-US" altLang="vi-VN" sz="2489" b="0" i="0" u="none" strike="noStrike" kern="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Tree>
    <p:extLst>
      <p:ext uri="{BB962C8B-B14F-4D97-AF65-F5344CB8AC3E}">
        <p14:creationId xmlns:p14="http://schemas.microsoft.com/office/powerpoint/2010/main" val="14129696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4580" y="1496483"/>
            <a:ext cx="12207479" cy="3183467"/>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2034580" y="4802716"/>
            <a:ext cx="12207479" cy="2207684"/>
          </a:xfrm>
        </p:spPr>
        <p:txBody>
          <a:bodyPr/>
          <a:lstStyle>
            <a:lvl1pPr marL="0" indent="0" algn="ctr">
              <a:buNone/>
              <a:defRPr sz="3200"/>
            </a:lvl1pPr>
            <a:lvl2pPr marL="604251" indent="0" algn="ctr">
              <a:buNone/>
              <a:defRPr sz="2667"/>
            </a:lvl2pPr>
            <a:lvl3pPr marL="1209091" indent="0" algn="ctr">
              <a:buNone/>
              <a:defRPr sz="2489"/>
            </a:lvl3pPr>
            <a:lvl4pPr marL="1813637" indent="0" algn="ctr">
              <a:buNone/>
              <a:defRPr sz="2133"/>
            </a:lvl4pPr>
            <a:lvl5pPr marL="2418181" indent="0" algn="ctr">
              <a:buNone/>
              <a:defRPr sz="2133"/>
            </a:lvl5pPr>
            <a:lvl6pPr marL="3023023" indent="0" algn="ctr">
              <a:buNone/>
              <a:defRPr sz="2133"/>
            </a:lvl6pPr>
            <a:lvl7pPr marL="3627270" indent="0" algn="ctr">
              <a:buNone/>
              <a:defRPr sz="2133"/>
            </a:lvl7pPr>
            <a:lvl8pPr marL="4231523" indent="0" algn="ctr">
              <a:buNone/>
              <a:defRPr sz="2133"/>
            </a:lvl8pPr>
            <a:lvl9pPr marL="4836155"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fld id="{47356365-5152-4DF6-96C0-93CC5B651276}"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defRPr/>
            </a:pPr>
            <a:fld id="{A919798D-AC0A-476A-AE98-CC8B83D0087C}" type="slidenum">
              <a:rPr lang="en-US" altLang="en-US" kern="0" smtClean="0">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3438337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fld id="{E9D87CEA-3300-443D-B86B-DE00B5F3C487}"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defRPr/>
            </a:pPr>
            <a:fld id="{62BCFA02-B73E-472E-912A-F012C451B87C}" type="slidenum">
              <a:rPr lang="en-US" altLang="en-US" kern="0" smtClean="0">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9477019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80344"/>
            <a:ext cx="14038600" cy="3803650"/>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1110542" y="6119287"/>
            <a:ext cx="14038600" cy="2000249"/>
          </a:xfrm>
        </p:spPr>
        <p:txBody>
          <a:bodyPr/>
          <a:lstStyle>
            <a:lvl1pPr marL="0" indent="0">
              <a:buNone/>
              <a:defRPr sz="3200">
                <a:solidFill>
                  <a:schemeClr val="tx1">
                    <a:tint val="75000"/>
                  </a:schemeClr>
                </a:solidFill>
              </a:defRPr>
            </a:lvl1pPr>
            <a:lvl2pPr marL="604251" indent="0">
              <a:buNone/>
              <a:defRPr sz="2667">
                <a:solidFill>
                  <a:schemeClr val="tx1">
                    <a:tint val="75000"/>
                  </a:schemeClr>
                </a:solidFill>
              </a:defRPr>
            </a:lvl2pPr>
            <a:lvl3pPr marL="1209091" indent="0">
              <a:buNone/>
              <a:defRPr sz="2489">
                <a:solidFill>
                  <a:schemeClr val="tx1">
                    <a:tint val="75000"/>
                  </a:schemeClr>
                </a:solidFill>
              </a:defRPr>
            </a:lvl3pPr>
            <a:lvl4pPr marL="1813637" indent="0">
              <a:buNone/>
              <a:defRPr sz="2133">
                <a:solidFill>
                  <a:schemeClr val="tx1">
                    <a:tint val="75000"/>
                  </a:schemeClr>
                </a:solidFill>
              </a:defRPr>
            </a:lvl4pPr>
            <a:lvl5pPr marL="2418181" indent="0">
              <a:buNone/>
              <a:defRPr sz="2133">
                <a:solidFill>
                  <a:schemeClr val="tx1">
                    <a:tint val="75000"/>
                  </a:schemeClr>
                </a:solidFill>
              </a:defRPr>
            </a:lvl5pPr>
            <a:lvl6pPr marL="3023023" indent="0">
              <a:buNone/>
              <a:defRPr sz="2133">
                <a:solidFill>
                  <a:schemeClr val="tx1">
                    <a:tint val="75000"/>
                  </a:schemeClr>
                </a:solidFill>
              </a:defRPr>
            </a:lvl6pPr>
            <a:lvl7pPr marL="3627270" indent="0">
              <a:buNone/>
              <a:defRPr sz="2133">
                <a:solidFill>
                  <a:schemeClr val="tx1">
                    <a:tint val="75000"/>
                  </a:schemeClr>
                </a:solidFill>
              </a:defRPr>
            </a:lvl7pPr>
            <a:lvl8pPr marL="4231523" indent="0">
              <a:buNone/>
              <a:defRPr sz="2133">
                <a:solidFill>
                  <a:schemeClr val="tx1">
                    <a:tint val="75000"/>
                  </a:schemeClr>
                </a:solidFill>
              </a:defRPr>
            </a:lvl8pPr>
            <a:lvl9pPr marL="4836155"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fld id="{63478FE2-3D7B-4FDB-9EE9-30DEE6511E48}"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defRPr/>
            </a:pPr>
            <a:fld id="{01F24707-3C19-4F30-8539-0B730D06B067}" type="slidenum">
              <a:rPr lang="en-US" altLang="en-US" kern="0" smtClean="0">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959513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4D0AB19F-09BC-45B1-AB40-66DD705AD961}"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70116118"/>
      </p:ext>
    </p:extLst>
  </p:cSld>
  <p:clrMapOvr>
    <a:masterClrMapping/>
  </p:clrMapOvr>
  <p:transition>
    <p:blinds dir="ver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9019" y="2434167"/>
            <a:ext cx="6917571" cy="5801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40048" y="2434167"/>
            <a:ext cx="6917571" cy="5801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fld id="{F6A6A751-F3AA-489D-8E6F-3DCC1F4296F3}"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Footer Placeholder 4"/>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7" name="Slide Number Placeholder 5"/>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defRPr/>
            </a:pPr>
            <a:fld id="{36DFC684-8BD9-4E22-BC26-972D0D3435C9}" type="slidenum">
              <a:rPr lang="en-US" altLang="en-US" kern="0" smtClean="0">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5489725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4"/>
            <a:ext cx="14038600" cy="1767417"/>
          </a:xfrm>
        </p:spPr>
        <p:txBody>
          <a:bodyPr/>
          <a:lstStyle/>
          <a:p>
            <a:r>
              <a:rPr lang="en-US"/>
              <a:t>Click to edit Master title style</a:t>
            </a:r>
          </a:p>
        </p:txBody>
      </p:sp>
      <p:sp>
        <p:nvSpPr>
          <p:cNvPr id="3" name="Text Placeholder 2"/>
          <p:cNvSpPr>
            <a:spLocks noGrp="1"/>
          </p:cNvSpPr>
          <p:nvPr>
            <p:ph type="body" idx="1"/>
          </p:nvPr>
        </p:nvSpPr>
        <p:spPr>
          <a:xfrm>
            <a:off x="1121141" y="2241550"/>
            <a:ext cx="6885780" cy="1098549"/>
          </a:xfrm>
        </p:spPr>
        <p:txBody>
          <a:bodyPr anchor="b"/>
          <a:lstStyle>
            <a:lvl1pPr marL="0" indent="0">
              <a:buNone/>
              <a:defRPr sz="3200" b="1"/>
            </a:lvl1pPr>
            <a:lvl2pPr marL="604251" indent="0">
              <a:buNone/>
              <a:defRPr sz="2667" b="1"/>
            </a:lvl2pPr>
            <a:lvl3pPr marL="1209091" indent="0">
              <a:buNone/>
              <a:defRPr sz="2489" b="1"/>
            </a:lvl3pPr>
            <a:lvl4pPr marL="1813637" indent="0">
              <a:buNone/>
              <a:defRPr sz="2133" b="1"/>
            </a:lvl4pPr>
            <a:lvl5pPr marL="2418181" indent="0">
              <a:buNone/>
              <a:defRPr sz="2133" b="1"/>
            </a:lvl5pPr>
            <a:lvl6pPr marL="3023023" indent="0">
              <a:buNone/>
              <a:defRPr sz="2133" b="1"/>
            </a:lvl6pPr>
            <a:lvl7pPr marL="3627270" indent="0">
              <a:buNone/>
              <a:defRPr sz="2133" b="1"/>
            </a:lvl7pPr>
            <a:lvl8pPr marL="4231523" indent="0">
              <a:buNone/>
              <a:defRPr sz="2133" b="1"/>
            </a:lvl8pPr>
            <a:lvl9pPr marL="4836155" indent="0">
              <a:buNone/>
              <a:defRPr sz="2133" b="1"/>
            </a:lvl9pPr>
          </a:lstStyle>
          <a:p>
            <a:pPr lvl="0"/>
            <a:r>
              <a:rPr lang="en-US"/>
              <a:t>Edit Master text styles</a:t>
            </a:r>
          </a:p>
        </p:txBody>
      </p:sp>
      <p:sp>
        <p:nvSpPr>
          <p:cNvPr id="4" name="Content Placeholder 3"/>
          <p:cNvSpPr>
            <a:spLocks noGrp="1"/>
          </p:cNvSpPr>
          <p:nvPr>
            <p:ph sz="half" idx="2"/>
          </p:nvPr>
        </p:nvSpPr>
        <p:spPr>
          <a:xfrm>
            <a:off x="1121141" y="3340100"/>
            <a:ext cx="6885780"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40061" y="2241550"/>
            <a:ext cx="6919691" cy="1098549"/>
          </a:xfrm>
        </p:spPr>
        <p:txBody>
          <a:bodyPr anchor="b"/>
          <a:lstStyle>
            <a:lvl1pPr marL="0" indent="0">
              <a:buNone/>
              <a:defRPr sz="3200" b="1"/>
            </a:lvl1pPr>
            <a:lvl2pPr marL="604251" indent="0">
              <a:buNone/>
              <a:defRPr sz="2667" b="1"/>
            </a:lvl2pPr>
            <a:lvl3pPr marL="1209091" indent="0">
              <a:buNone/>
              <a:defRPr sz="2489" b="1"/>
            </a:lvl3pPr>
            <a:lvl4pPr marL="1813637" indent="0">
              <a:buNone/>
              <a:defRPr sz="2133" b="1"/>
            </a:lvl4pPr>
            <a:lvl5pPr marL="2418181" indent="0">
              <a:buNone/>
              <a:defRPr sz="2133" b="1"/>
            </a:lvl5pPr>
            <a:lvl6pPr marL="3023023" indent="0">
              <a:buNone/>
              <a:defRPr sz="2133" b="1"/>
            </a:lvl6pPr>
            <a:lvl7pPr marL="3627270" indent="0">
              <a:buNone/>
              <a:defRPr sz="2133" b="1"/>
            </a:lvl7pPr>
            <a:lvl8pPr marL="4231523" indent="0">
              <a:buNone/>
              <a:defRPr sz="2133" b="1"/>
            </a:lvl8pPr>
            <a:lvl9pPr marL="4836155" indent="0">
              <a:buNone/>
              <a:defRPr sz="2133" b="1"/>
            </a:lvl9pPr>
          </a:lstStyle>
          <a:p>
            <a:pPr lvl="0"/>
            <a:r>
              <a:rPr lang="en-US"/>
              <a:t>Edit Master text styles</a:t>
            </a:r>
          </a:p>
        </p:txBody>
      </p:sp>
      <p:sp>
        <p:nvSpPr>
          <p:cNvPr id="6" name="Content Placeholder 5"/>
          <p:cNvSpPr>
            <a:spLocks noGrp="1"/>
          </p:cNvSpPr>
          <p:nvPr>
            <p:ph sz="quarter" idx="4"/>
          </p:nvPr>
        </p:nvSpPr>
        <p:spPr>
          <a:xfrm>
            <a:off x="8240061" y="3340100"/>
            <a:ext cx="6919691"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fld id="{565F1E72-6EF8-4E2C-8CC4-AD9A3B470876}"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8" name="Footer Placeholder 4"/>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9" name="Slide Number Placeholder 5"/>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defRPr/>
            </a:pPr>
            <a:fld id="{B9378497-99FB-4B06-9E87-7EB32E549A3A}" type="slidenum">
              <a:rPr lang="en-US" altLang="en-US" kern="0" smtClean="0">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7810278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fld id="{0B283A6F-6475-49B8-BC3C-55426094C142}"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4" name="Footer Placeholder 4"/>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Slide Number Placeholder 5"/>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defRPr/>
            </a:pPr>
            <a:fld id="{ACFC8E5F-25B5-43BC-B792-D9A9DB103FA0}" type="slidenum">
              <a:rPr lang="en-US" altLang="en-US" kern="0" smtClean="0">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0373437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fld id="{EF81E08B-F474-4A83-AF17-8BB76EE6D77B}"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3" name="Footer Placeholder 4"/>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4" name="Slide Number Placeholder 5"/>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defRPr/>
            </a:pPr>
            <a:fld id="{96E36418-F8A6-413E-AAC5-2AB123A646E0}" type="slidenum">
              <a:rPr lang="en-US" altLang="en-US" kern="0" smtClean="0">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8797833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39" y="609600"/>
            <a:ext cx="5249639"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9691" y="1317260"/>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1139" y="2743205"/>
            <a:ext cx="5249639" cy="5082117"/>
          </a:xfrm>
        </p:spPr>
        <p:txBody>
          <a:bodyPr/>
          <a:lstStyle>
            <a:lvl1pPr marL="0" indent="0">
              <a:buNone/>
              <a:defRPr sz="2133"/>
            </a:lvl1pPr>
            <a:lvl2pPr marL="604251" indent="0">
              <a:buNone/>
              <a:defRPr sz="1956"/>
            </a:lvl2pPr>
            <a:lvl3pPr marL="1209091" indent="0">
              <a:buNone/>
              <a:defRPr sz="1600"/>
            </a:lvl3pPr>
            <a:lvl4pPr marL="1813637" indent="0">
              <a:buNone/>
              <a:defRPr sz="1422"/>
            </a:lvl4pPr>
            <a:lvl5pPr marL="2418181" indent="0">
              <a:buNone/>
              <a:defRPr sz="1422"/>
            </a:lvl5pPr>
            <a:lvl6pPr marL="3023023" indent="0">
              <a:buNone/>
              <a:defRPr sz="1422"/>
            </a:lvl6pPr>
            <a:lvl7pPr marL="3627270" indent="0">
              <a:buNone/>
              <a:defRPr sz="1422"/>
            </a:lvl7pPr>
            <a:lvl8pPr marL="4231523" indent="0">
              <a:buNone/>
              <a:defRPr sz="1422"/>
            </a:lvl8pPr>
            <a:lvl9pPr marL="4836155" indent="0">
              <a:buNone/>
              <a:defRPr sz="1422"/>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fld id="{108983B6-5DF2-42DE-8C70-E1DA9CC0398F}"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Footer Placeholder 4"/>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7" name="Slide Number Placeholder 5"/>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defRPr/>
            </a:pPr>
            <a:fld id="{E98D3470-FD64-4E37-B791-14F248F5404C}" type="slidenum">
              <a:rPr lang="en-US" altLang="en-US" kern="0" smtClean="0">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6239059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39" y="609600"/>
            <a:ext cx="5249639"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9691" y="1317260"/>
            <a:ext cx="8240048" cy="6498167"/>
          </a:xfrm>
        </p:spPr>
        <p:txBody>
          <a:bodyPr rtlCol="0">
            <a:normAutofit/>
          </a:bodyPr>
          <a:lstStyle>
            <a:lvl1pPr marL="0" indent="0">
              <a:buNone/>
              <a:defRPr sz="4267"/>
            </a:lvl1pPr>
            <a:lvl2pPr marL="604251" indent="0">
              <a:buNone/>
              <a:defRPr sz="3733"/>
            </a:lvl2pPr>
            <a:lvl3pPr marL="1209091" indent="0">
              <a:buNone/>
              <a:defRPr sz="3200"/>
            </a:lvl3pPr>
            <a:lvl4pPr marL="1813637" indent="0">
              <a:buNone/>
              <a:defRPr sz="2667"/>
            </a:lvl4pPr>
            <a:lvl5pPr marL="2418181" indent="0">
              <a:buNone/>
              <a:defRPr sz="2667"/>
            </a:lvl5pPr>
            <a:lvl6pPr marL="3023023" indent="0">
              <a:buNone/>
              <a:defRPr sz="2667"/>
            </a:lvl6pPr>
            <a:lvl7pPr marL="3627270" indent="0">
              <a:buNone/>
              <a:defRPr sz="2667"/>
            </a:lvl7pPr>
            <a:lvl8pPr marL="4231523" indent="0">
              <a:buNone/>
              <a:defRPr sz="2667"/>
            </a:lvl8pPr>
            <a:lvl9pPr marL="4836155" indent="0">
              <a:buNone/>
              <a:defRPr sz="2667"/>
            </a:lvl9pPr>
          </a:lstStyle>
          <a:p>
            <a:pPr lvl="0"/>
            <a:endParaRPr lang="en-US" noProof="0"/>
          </a:p>
        </p:txBody>
      </p:sp>
      <p:sp>
        <p:nvSpPr>
          <p:cNvPr id="4" name="Text Placeholder 3"/>
          <p:cNvSpPr>
            <a:spLocks noGrp="1"/>
          </p:cNvSpPr>
          <p:nvPr>
            <p:ph type="body" sz="half" idx="2"/>
          </p:nvPr>
        </p:nvSpPr>
        <p:spPr>
          <a:xfrm>
            <a:off x="1121139" y="2743205"/>
            <a:ext cx="5249639" cy="5082117"/>
          </a:xfrm>
        </p:spPr>
        <p:txBody>
          <a:bodyPr/>
          <a:lstStyle>
            <a:lvl1pPr marL="0" indent="0">
              <a:buNone/>
              <a:defRPr sz="2133"/>
            </a:lvl1pPr>
            <a:lvl2pPr marL="604251" indent="0">
              <a:buNone/>
              <a:defRPr sz="1956"/>
            </a:lvl2pPr>
            <a:lvl3pPr marL="1209091" indent="0">
              <a:buNone/>
              <a:defRPr sz="1600"/>
            </a:lvl3pPr>
            <a:lvl4pPr marL="1813637" indent="0">
              <a:buNone/>
              <a:defRPr sz="1422"/>
            </a:lvl4pPr>
            <a:lvl5pPr marL="2418181" indent="0">
              <a:buNone/>
              <a:defRPr sz="1422"/>
            </a:lvl5pPr>
            <a:lvl6pPr marL="3023023" indent="0">
              <a:buNone/>
              <a:defRPr sz="1422"/>
            </a:lvl6pPr>
            <a:lvl7pPr marL="3627270" indent="0">
              <a:buNone/>
              <a:defRPr sz="1422"/>
            </a:lvl7pPr>
            <a:lvl8pPr marL="4231523" indent="0">
              <a:buNone/>
              <a:defRPr sz="1422"/>
            </a:lvl8pPr>
            <a:lvl9pPr marL="4836155" indent="0">
              <a:buNone/>
              <a:defRPr sz="1422"/>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fld id="{5CEDAAF8-849F-4A6F-85CE-BA555E51CF90}"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Footer Placeholder 4"/>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7" name="Slide Number Placeholder 5"/>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defRPr/>
            </a:pPr>
            <a:fld id="{6939D65B-C47A-4132-BBD0-BE729C7BD7BE}" type="slidenum">
              <a:rPr lang="en-US" altLang="en-US" kern="0" smtClean="0">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1214835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fld id="{3AAE1AD7-1DA0-49A0-8911-AE4EA216A43A}"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defRPr/>
            </a:pPr>
            <a:fld id="{38626623-6AFE-4DB3-8382-D4BBBB1147A9}" type="slidenum">
              <a:rPr lang="en-US" altLang="en-US" kern="0" smtClean="0">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25897569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72" y="487526"/>
            <a:ext cx="3509650" cy="77491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9098" y="487526"/>
            <a:ext cx="10325492" cy="77491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fld id="{B04D7E0D-68CB-4012-8FB1-211BCD33B6B2}" type="datetimeFigureOut">
              <a:rPr lang="en-US" kern="0" smtClean="0">
                <a:solidFill>
                  <a:prstClr val="black">
                    <a:tint val="75000"/>
                  </a:prstClr>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10/24/2025</a:t>
            </a:fld>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defRPr/>
            </a:pPr>
            <a:fld id="{A1C51786-3E38-4955-B0EE-196D2B56A60F}" type="slidenum">
              <a:rPr lang="en-US" altLang="en-US" kern="0" smtClean="0">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3890599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fld id="{94B879B4-5C05-40DC-925F-1094D9B9C6B7}" type="datetimeFigureOut">
              <a:rPr lang="en-US" kern="0" smtClean="0">
                <a:solidFill>
                  <a:srgbClr val="04617B">
                    <a:shade val="90000"/>
                  </a:srgbClr>
                </a:solidFill>
                <a:cs typeface="Arial" panose="020B0604020202020204"/>
                <a:sym typeface="Arial" panose="020B0604020202020204"/>
              </a:rPr>
              <a:pPr defTabSz="1625620" fontAlgn="auto">
                <a:spcBef>
                  <a:spcPts val="0"/>
                </a:spcBef>
                <a:spcAft>
                  <a:spcPts val="0"/>
                </a:spcAft>
                <a:buClr>
                  <a:srgbClr val="000000"/>
                </a:buClr>
                <a:defRPr/>
              </a:pPr>
              <a:t>10/24/2025</a:t>
            </a:fld>
            <a:endParaRPr lang="en-US" kern="0">
              <a:solidFill>
                <a:srgbClr val="04617B">
                  <a:shade val="90000"/>
                </a:srgbClr>
              </a:solidFill>
              <a:cs typeface="Arial" panose="020B0604020202020204"/>
              <a:sym typeface="Arial" panose="020B0604020202020204"/>
            </a:endParaRPr>
          </a:p>
        </p:txBody>
      </p:sp>
      <p:sp>
        <p:nvSpPr>
          <p:cNvPr id="5" name="Footer Placeholder 21"/>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kern="0">
              <a:solidFill>
                <a:srgbClr val="04617B">
                  <a:shade val="90000"/>
                </a:srgbClr>
              </a:solidFill>
              <a:cs typeface="Arial" panose="020B0604020202020204"/>
              <a:sym typeface="Arial" panose="020B0604020202020204"/>
            </a:endParaRPr>
          </a:p>
        </p:txBody>
      </p:sp>
      <p:sp>
        <p:nvSpPr>
          <p:cNvPr id="6" name="Slide Number Placeholder 17"/>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defRPr/>
            </a:pPr>
            <a:fld id="{DF5965F3-26C1-4238-A4B2-606FCE53FBA6}"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8133593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4045" y="1755648"/>
            <a:ext cx="13835142" cy="1816608"/>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9956"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944045" y="3606219"/>
            <a:ext cx="13835142" cy="2012949"/>
          </a:xfrm>
        </p:spPr>
        <p:txBody>
          <a:bodyPr lIns="45116" rIns="45116"/>
          <a:lstStyle>
            <a:lvl1pPr marL="0" indent="0">
              <a:buNone/>
              <a:defRPr sz="3911">
                <a:solidFill>
                  <a:schemeClr val="tx1"/>
                </a:solidFill>
              </a:defRPr>
            </a:lvl1pPr>
            <a:lvl2pPr>
              <a:buNone/>
              <a:defRPr sz="3200">
                <a:solidFill>
                  <a:schemeClr val="tx1">
                    <a:tint val="75000"/>
                  </a:schemeClr>
                </a:solidFill>
              </a:defRPr>
            </a:lvl2pPr>
            <a:lvl3pPr>
              <a:buNone/>
              <a:defRPr sz="2844">
                <a:solidFill>
                  <a:schemeClr val="tx1">
                    <a:tint val="75000"/>
                  </a:schemeClr>
                </a:solidFill>
              </a:defRPr>
            </a:lvl3pPr>
            <a:lvl4pPr>
              <a:buNone/>
              <a:defRPr sz="2489">
                <a:solidFill>
                  <a:schemeClr val="tx1">
                    <a:tint val="75000"/>
                  </a:schemeClr>
                </a:solidFill>
              </a:defRPr>
            </a:lvl4pPr>
            <a:lvl5pPr>
              <a:buNone/>
              <a:defRPr sz="2489">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fld id="{FF5CE514-4B92-4D43-8189-40D5DA6F0364}" type="datetimeFigureOut">
              <a:rPr lang="en-US" kern="0" smtClean="0">
                <a:solidFill>
                  <a:srgbClr val="DBF5F9">
                    <a:shade val="90000"/>
                  </a:srgbClr>
                </a:solidFill>
                <a:cs typeface="Arial" panose="020B0604020202020204"/>
                <a:sym typeface="Arial" panose="020B0604020202020204"/>
              </a:rPr>
              <a:pPr defTabSz="1625620" fontAlgn="auto">
                <a:spcBef>
                  <a:spcPts val="0"/>
                </a:spcBef>
                <a:spcAft>
                  <a:spcPts val="0"/>
                </a:spcAft>
                <a:buClr>
                  <a:srgbClr val="000000"/>
                </a:buClr>
                <a:defRPr/>
              </a:pPr>
              <a:t>10/24/2025</a:t>
            </a:fld>
            <a:endParaRPr lang="en-US" kern="0">
              <a:solidFill>
                <a:srgbClr val="DBF5F9">
                  <a:shade val="90000"/>
                </a:srgbClr>
              </a:solidFill>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kern="0">
              <a:solidFill>
                <a:srgbClr val="DBF5F9">
                  <a:shade val="90000"/>
                </a:srgbClr>
              </a:solidFill>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defTabSz="1625620" fontAlgn="auto">
              <a:spcBef>
                <a:spcPts val="0"/>
              </a:spcBef>
              <a:spcAft>
                <a:spcPts val="0"/>
              </a:spcAft>
              <a:buClr>
                <a:srgbClr val="000000"/>
              </a:buClr>
              <a:defRPr/>
            </a:pPr>
            <a:fld id="{007666FB-F9D5-4948-9140-6B787BD4C58B}"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16828768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8"/>
            <a:ext cx="13835142"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2667">
                <a:solidFill>
                  <a:schemeClr val="tx1">
                    <a:tint val="75000"/>
                  </a:schemeClr>
                </a:solidFill>
              </a:defRPr>
            </a:lvl1pPr>
            <a:lvl2pPr marL="605478" indent="0">
              <a:buNone/>
              <a:defRPr sz="2489">
                <a:solidFill>
                  <a:schemeClr val="tx1">
                    <a:tint val="75000"/>
                  </a:schemeClr>
                </a:solidFill>
              </a:defRPr>
            </a:lvl2pPr>
            <a:lvl3pPr marL="1210973" indent="0">
              <a:buNone/>
              <a:defRPr sz="2133">
                <a:solidFill>
                  <a:schemeClr val="tx1">
                    <a:tint val="75000"/>
                  </a:schemeClr>
                </a:solidFill>
              </a:defRPr>
            </a:lvl3pPr>
            <a:lvl4pPr marL="1816478" indent="0">
              <a:buNone/>
              <a:defRPr sz="1956">
                <a:solidFill>
                  <a:schemeClr val="tx1">
                    <a:tint val="75000"/>
                  </a:schemeClr>
                </a:solidFill>
              </a:defRPr>
            </a:lvl4pPr>
            <a:lvl5pPr marL="2421961" indent="0">
              <a:buNone/>
              <a:defRPr sz="1956">
                <a:solidFill>
                  <a:schemeClr val="tx1">
                    <a:tint val="75000"/>
                  </a:schemeClr>
                </a:solidFill>
              </a:defRPr>
            </a:lvl5pPr>
            <a:lvl6pPr marL="3027465" indent="0">
              <a:buNone/>
              <a:defRPr sz="1956">
                <a:solidFill>
                  <a:schemeClr val="tx1">
                    <a:tint val="75000"/>
                  </a:schemeClr>
                </a:solidFill>
              </a:defRPr>
            </a:lvl6pPr>
            <a:lvl7pPr marL="3632943" indent="0">
              <a:buNone/>
              <a:defRPr sz="1956">
                <a:solidFill>
                  <a:schemeClr val="tx1">
                    <a:tint val="75000"/>
                  </a:schemeClr>
                </a:solidFill>
              </a:defRPr>
            </a:lvl7pPr>
            <a:lvl8pPr marL="4238419" indent="0">
              <a:buNone/>
              <a:defRPr sz="1956">
                <a:solidFill>
                  <a:schemeClr val="tx1">
                    <a:tint val="75000"/>
                  </a:schemeClr>
                </a:solidFill>
              </a:defRPr>
            </a:lvl8pPr>
            <a:lvl9pPr marL="4843922" indent="0">
              <a:buNone/>
              <a:defRPr sz="19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8953627F-B297-4EFE-B56A-584DDEFB8C13}"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930581062"/>
      </p:ext>
    </p:extLst>
  </p:cSld>
  <p:clrMapOvr>
    <a:masterClrMapping/>
  </p:clrMapOvr>
  <p:transition>
    <p:blinds dir="ver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3832" y="938784"/>
            <a:ext cx="14648974" cy="1524000"/>
          </a:xfrm>
        </p:spPr>
        <p:txBody>
          <a:bodyPr/>
          <a:lstStyle/>
          <a:p>
            <a:r>
              <a:rPr lang="en-US"/>
              <a:t>Click to edit Master title style</a:t>
            </a:r>
          </a:p>
        </p:txBody>
      </p:sp>
      <p:sp>
        <p:nvSpPr>
          <p:cNvPr id="3" name="Content Placeholder 2"/>
          <p:cNvSpPr>
            <a:spLocks noGrp="1"/>
          </p:cNvSpPr>
          <p:nvPr>
            <p:ph sz="half" idx="1"/>
          </p:nvPr>
        </p:nvSpPr>
        <p:spPr>
          <a:xfrm>
            <a:off x="813832" y="2560114"/>
            <a:ext cx="7188848" cy="5913120"/>
          </a:xfrm>
        </p:spPr>
        <p:txBody>
          <a:bodyPr/>
          <a:lstStyle>
            <a:lvl1pPr>
              <a:defRPr sz="4622"/>
            </a:lvl1pPr>
            <a:lvl2pPr>
              <a:defRPr sz="4267"/>
            </a:lvl2pPr>
            <a:lvl3pPr>
              <a:defRPr sz="3556"/>
            </a:lvl3pPr>
            <a:lvl4pPr>
              <a:defRPr sz="3200"/>
            </a:lvl4pPr>
            <a:lvl5pP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73958" y="2560114"/>
            <a:ext cx="7188848" cy="5913120"/>
          </a:xfrm>
        </p:spPr>
        <p:txBody>
          <a:bodyPr/>
          <a:lstStyle>
            <a:lvl1pPr>
              <a:defRPr sz="4622"/>
            </a:lvl1pPr>
            <a:lvl2pPr>
              <a:defRPr sz="4267"/>
            </a:lvl2pPr>
            <a:lvl3pPr>
              <a:defRPr sz="3556"/>
            </a:lvl3pPr>
            <a:lvl4pPr>
              <a:defRPr sz="3200"/>
            </a:lvl4pPr>
            <a:lvl5pP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fld id="{977BAB97-D250-4C7E-88EA-F5CA8E7D4F52}" type="datetimeFigureOut">
              <a:rPr lang="en-US" kern="0" smtClean="0">
                <a:solidFill>
                  <a:srgbClr val="04617B">
                    <a:shade val="90000"/>
                  </a:srgbClr>
                </a:solidFill>
                <a:cs typeface="Arial" panose="020B0604020202020204"/>
                <a:sym typeface="Arial" panose="020B0604020202020204"/>
              </a:rPr>
              <a:pPr defTabSz="1625620" fontAlgn="auto">
                <a:spcBef>
                  <a:spcPts val="0"/>
                </a:spcBef>
                <a:spcAft>
                  <a:spcPts val="0"/>
                </a:spcAft>
                <a:buClr>
                  <a:srgbClr val="000000"/>
                </a:buClr>
                <a:defRPr/>
              </a:pPr>
              <a:t>10/24/2025</a:t>
            </a:fld>
            <a:endParaRPr lang="en-US" kern="0">
              <a:solidFill>
                <a:srgbClr val="04617B">
                  <a:shade val="90000"/>
                </a:srgbClr>
              </a:solidFill>
              <a:cs typeface="Arial" panose="020B0604020202020204"/>
              <a:sym typeface="Arial" panose="020B0604020202020204"/>
            </a:endParaRPr>
          </a:p>
        </p:txBody>
      </p:sp>
      <p:sp>
        <p:nvSpPr>
          <p:cNvPr id="6" name="Footer Placeholder 21"/>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kern="0">
              <a:solidFill>
                <a:srgbClr val="04617B">
                  <a:shade val="90000"/>
                </a:srgbClr>
              </a:solidFill>
              <a:cs typeface="Arial" panose="020B0604020202020204"/>
              <a:sym typeface="Arial" panose="020B0604020202020204"/>
            </a:endParaRPr>
          </a:p>
        </p:txBody>
      </p:sp>
      <p:sp>
        <p:nvSpPr>
          <p:cNvPr id="7" name="Slide Number Placeholder 17"/>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defRPr/>
            </a:pPr>
            <a:fld id="{9F682827-5F84-4044-B3FC-A5A681DDC1D3}"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2371994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9387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7" y="2473664"/>
            <a:ext cx="7191675" cy="879136"/>
          </a:xfrm>
        </p:spPr>
        <p:txBody>
          <a:bodyPr lIns="45116" tIns="0" rIns="45116" bIns="0" anchor="ctr">
            <a:noAutofit/>
          </a:bodyPr>
          <a:lstStyle>
            <a:lvl1pPr marL="0" indent="0">
              <a:buNone/>
              <a:defRPr sz="4267" b="1" cap="none" baseline="0">
                <a:solidFill>
                  <a:schemeClr val="tx2"/>
                </a:solidFill>
                <a:effectLst/>
              </a:defRPr>
            </a:lvl1pPr>
            <a:lvl2pPr>
              <a:buNone/>
              <a:defRPr sz="3556" b="1"/>
            </a:lvl2pPr>
            <a:lvl3pPr>
              <a:buNone/>
              <a:defRPr sz="3200" b="1"/>
            </a:lvl3pPr>
            <a:lvl4pPr>
              <a:buNone/>
              <a:defRPr sz="2844" b="1"/>
            </a:lvl4pPr>
            <a:lvl5pPr>
              <a:buNone/>
              <a:defRPr sz="2844" b="1"/>
            </a:lvl5pPr>
          </a:lstStyle>
          <a:p>
            <a:pPr lvl="0"/>
            <a:r>
              <a:rPr lang="en-US"/>
              <a:t>Click to edit Master text styles</a:t>
            </a:r>
          </a:p>
        </p:txBody>
      </p:sp>
      <p:sp>
        <p:nvSpPr>
          <p:cNvPr id="4" name="Text Placeholder 3"/>
          <p:cNvSpPr>
            <a:spLocks noGrp="1"/>
          </p:cNvSpPr>
          <p:nvPr>
            <p:ph type="body" sz="half" idx="3"/>
          </p:nvPr>
        </p:nvSpPr>
        <p:spPr>
          <a:xfrm>
            <a:off x="8269174" y="2479676"/>
            <a:ext cx="7194500" cy="873124"/>
          </a:xfrm>
        </p:spPr>
        <p:txBody>
          <a:bodyPr lIns="45116" tIns="0" rIns="45116" bIns="0" anchor="ctr"/>
          <a:lstStyle>
            <a:lvl1pPr marL="0" indent="0">
              <a:buNone/>
              <a:defRPr sz="4267" b="1" cap="none" baseline="0">
                <a:solidFill>
                  <a:schemeClr val="tx2"/>
                </a:solidFill>
                <a:effectLst/>
              </a:defRPr>
            </a:lvl1pPr>
            <a:lvl2pPr>
              <a:buNone/>
              <a:defRPr sz="3556" b="1"/>
            </a:lvl2pPr>
            <a:lvl3pPr>
              <a:buNone/>
              <a:defRPr sz="3200" b="1"/>
            </a:lvl3pPr>
            <a:lvl4pPr>
              <a:buNone/>
              <a:defRPr sz="2844" b="1"/>
            </a:lvl4pPr>
            <a:lvl5pPr>
              <a:buNone/>
              <a:defRPr sz="2844" b="1"/>
            </a:lvl5pPr>
          </a:lstStyle>
          <a:p>
            <a:pPr lvl="0"/>
            <a:r>
              <a:rPr lang="en-US"/>
              <a:t>Click to edit Master text styles</a:t>
            </a:r>
          </a:p>
        </p:txBody>
      </p:sp>
      <p:sp>
        <p:nvSpPr>
          <p:cNvPr id="5" name="Content Placeholder 4"/>
          <p:cNvSpPr>
            <a:spLocks noGrp="1"/>
          </p:cNvSpPr>
          <p:nvPr>
            <p:ph sz="quarter" idx="2"/>
          </p:nvPr>
        </p:nvSpPr>
        <p:spPr>
          <a:xfrm>
            <a:off x="813837" y="3352800"/>
            <a:ext cx="7191675" cy="5127627"/>
          </a:xfrm>
        </p:spPr>
        <p:txBody>
          <a:bodyPr tIns="0"/>
          <a:lstStyle>
            <a:lvl1pPr>
              <a:defRPr sz="3911"/>
            </a:lvl1pPr>
            <a:lvl2pPr>
              <a:defRPr sz="3556"/>
            </a:lvl2pPr>
            <a:lvl3pPr>
              <a:defRPr sz="3200"/>
            </a:lvl3pPr>
            <a:lvl4pPr>
              <a:defRPr sz="2844"/>
            </a:lvl4pPr>
            <a:lvl5pPr>
              <a:defRPr sz="284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8269174" y="3352800"/>
            <a:ext cx="7194500" cy="5127627"/>
          </a:xfrm>
        </p:spPr>
        <p:txBody>
          <a:bodyPr tIns="0"/>
          <a:lstStyle>
            <a:lvl1pPr>
              <a:defRPr sz="3911"/>
            </a:lvl1pPr>
            <a:lvl2pPr>
              <a:defRPr sz="3556"/>
            </a:lvl2pPr>
            <a:lvl3pPr>
              <a:defRPr sz="3200"/>
            </a:lvl3pPr>
            <a:lvl4pPr>
              <a:defRPr sz="2844"/>
            </a:lvl4pPr>
            <a:lvl5pPr>
              <a:defRPr sz="284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fld id="{09FADE49-FD53-4D77-9A84-D2997E6E368C}" type="datetimeFigureOut">
              <a:rPr lang="en-US" kern="0" smtClean="0">
                <a:solidFill>
                  <a:srgbClr val="04617B">
                    <a:shade val="90000"/>
                  </a:srgbClr>
                </a:solidFill>
                <a:cs typeface="Arial" panose="020B0604020202020204"/>
                <a:sym typeface="Arial" panose="020B0604020202020204"/>
              </a:rPr>
              <a:pPr defTabSz="1625620" fontAlgn="auto">
                <a:spcBef>
                  <a:spcPts val="0"/>
                </a:spcBef>
                <a:spcAft>
                  <a:spcPts val="0"/>
                </a:spcAft>
                <a:buClr>
                  <a:srgbClr val="000000"/>
                </a:buClr>
                <a:defRPr/>
              </a:pPr>
              <a:t>10/24/2025</a:t>
            </a:fld>
            <a:endParaRPr lang="en-US" kern="0">
              <a:solidFill>
                <a:srgbClr val="04617B">
                  <a:shade val="90000"/>
                </a:srgbClr>
              </a:solidFill>
              <a:cs typeface="Arial" panose="020B0604020202020204"/>
              <a:sym typeface="Arial" panose="020B0604020202020204"/>
            </a:endParaRPr>
          </a:p>
        </p:txBody>
      </p:sp>
      <p:sp>
        <p:nvSpPr>
          <p:cNvPr id="8" name="Footer Placeholder 21"/>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kern="0">
              <a:solidFill>
                <a:srgbClr val="04617B">
                  <a:shade val="90000"/>
                </a:srgbClr>
              </a:solidFill>
              <a:cs typeface="Arial" panose="020B0604020202020204"/>
              <a:sym typeface="Arial" panose="020B0604020202020204"/>
            </a:endParaRPr>
          </a:p>
        </p:txBody>
      </p:sp>
      <p:sp>
        <p:nvSpPr>
          <p:cNvPr id="9" name="Slide Number Placeholder 17"/>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defRPr/>
            </a:pPr>
            <a:fld id="{1DEAD075-B176-44E0-97F5-6695408BA7F6}"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1609268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3834" y="938784"/>
            <a:ext cx="14784613" cy="1524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8889"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fld id="{08B94E07-88BB-45A2-9353-CB9E9D1DB2D9}" type="datetimeFigureOut">
              <a:rPr lang="en-US" kern="0" smtClean="0">
                <a:solidFill>
                  <a:srgbClr val="04617B">
                    <a:shade val="90000"/>
                  </a:srgbClr>
                </a:solidFill>
                <a:cs typeface="Arial" panose="020B0604020202020204"/>
                <a:sym typeface="Arial" panose="020B0604020202020204"/>
              </a:rPr>
              <a:pPr defTabSz="1625620" fontAlgn="auto">
                <a:spcBef>
                  <a:spcPts val="0"/>
                </a:spcBef>
                <a:spcAft>
                  <a:spcPts val="0"/>
                </a:spcAft>
                <a:buClr>
                  <a:srgbClr val="000000"/>
                </a:buClr>
                <a:defRPr/>
              </a:pPr>
              <a:t>10/24/2025</a:t>
            </a:fld>
            <a:endParaRPr lang="en-US" kern="0">
              <a:solidFill>
                <a:srgbClr val="04617B">
                  <a:shade val="90000"/>
                </a:srgbClr>
              </a:solidFill>
              <a:cs typeface="Arial" panose="020B0604020202020204"/>
              <a:sym typeface="Arial" panose="020B0604020202020204"/>
            </a:endParaRPr>
          </a:p>
        </p:txBody>
      </p:sp>
      <p:sp>
        <p:nvSpPr>
          <p:cNvPr id="4" name="Footer Placeholder 21"/>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kern="0">
              <a:solidFill>
                <a:srgbClr val="04617B">
                  <a:shade val="90000"/>
                </a:srgbClr>
              </a:solidFill>
              <a:cs typeface="Arial" panose="020B0604020202020204"/>
              <a:sym typeface="Arial" panose="020B0604020202020204"/>
            </a:endParaRPr>
          </a:p>
        </p:txBody>
      </p:sp>
      <p:sp>
        <p:nvSpPr>
          <p:cNvPr id="5" name="Slide Number Placeholder 17"/>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defRPr/>
            </a:pPr>
            <a:fld id="{51EF789B-13A6-4229-9DE0-56ECC0C745E3}"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118474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fld id="{E1C91FF7-8A8B-4E59-81A6-C41BCDCF3228}" type="datetimeFigureOut">
              <a:rPr lang="en-US" kern="0" smtClean="0">
                <a:solidFill>
                  <a:srgbClr val="04617B">
                    <a:shade val="90000"/>
                  </a:srgbClr>
                </a:solidFill>
                <a:cs typeface="Arial" panose="020B0604020202020204"/>
                <a:sym typeface="Arial" panose="020B0604020202020204"/>
              </a:rPr>
              <a:pPr defTabSz="1625620" fontAlgn="auto">
                <a:spcBef>
                  <a:spcPts val="0"/>
                </a:spcBef>
                <a:spcAft>
                  <a:spcPts val="0"/>
                </a:spcAft>
                <a:buClr>
                  <a:srgbClr val="000000"/>
                </a:buClr>
                <a:defRPr/>
              </a:pPr>
              <a:t>10/24/2025</a:t>
            </a:fld>
            <a:endParaRPr lang="en-US" kern="0">
              <a:solidFill>
                <a:srgbClr val="04617B">
                  <a:shade val="90000"/>
                </a:srgbClr>
              </a:solidFill>
              <a:cs typeface="Arial" panose="020B0604020202020204"/>
              <a:sym typeface="Arial" panose="020B0604020202020204"/>
            </a:endParaRPr>
          </a:p>
        </p:txBody>
      </p:sp>
      <p:sp>
        <p:nvSpPr>
          <p:cNvPr id="3" name="Footer Placeholder 21"/>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kern="0">
              <a:solidFill>
                <a:srgbClr val="04617B">
                  <a:shade val="90000"/>
                </a:srgbClr>
              </a:solidFill>
              <a:cs typeface="Arial" panose="020B0604020202020204"/>
              <a:sym typeface="Arial" panose="020B0604020202020204"/>
            </a:endParaRPr>
          </a:p>
        </p:txBody>
      </p:sp>
      <p:sp>
        <p:nvSpPr>
          <p:cNvPr id="4" name="Slide Number Placeholder 17"/>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defRPr/>
            </a:pPr>
            <a:fld id="{C95F9267-6967-48A2-B7D8-BDF7D97D92F8}"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33151283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0748" y="685804"/>
            <a:ext cx="4882991" cy="1549401"/>
          </a:xfrm>
        </p:spPr>
        <p:txBody>
          <a:bodyPr>
            <a:noAutofit/>
          </a:bodyPr>
          <a:lstStyle>
            <a:lvl1pPr algn="l" rtl="0">
              <a:spcBef>
                <a:spcPct val="0"/>
              </a:spcBef>
              <a:buNone/>
              <a:defRPr sz="4622"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1220748" y="2235200"/>
            <a:ext cx="4882991" cy="6096000"/>
          </a:xfrm>
        </p:spPr>
        <p:txBody>
          <a:bodyPr lIns="18170" rIns="18170"/>
          <a:lstStyle>
            <a:lvl1pPr marL="0" indent="0" algn="l">
              <a:buNone/>
              <a:defRPr sz="2489"/>
            </a:lvl1pPr>
            <a:lvl2pPr indent="0" algn="l">
              <a:buNone/>
              <a:defRPr sz="2133"/>
            </a:lvl2pPr>
            <a:lvl3pPr indent="0" algn="l">
              <a:buNone/>
              <a:defRPr sz="1778"/>
            </a:lvl3pPr>
            <a:lvl4pPr indent="0" algn="l">
              <a:buNone/>
              <a:defRPr sz="1600"/>
            </a:lvl4pPr>
            <a:lvl5pPr indent="0" algn="l">
              <a:buNone/>
              <a:defRPr sz="1600"/>
            </a:lvl5pPr>
          </a:lstStyle>
          <a:p>
            <a:pPr lvl="0"/>
            <a:r>
              <a:rPr lang="en-US"/>
              <a:t>Click to edit Master text styles</a:t>
            </a:r>
          </a:p>
        </p:txBody>
      </p:sp>
      <p:sp>
        <p:nvSpPr>
          <p:cNvPr id="4" name="Content Placeholder 3"/>
          <p:cNvSpPr>
            <a:spLocks noGrp="1"/>
          </p:cNvSpPr>
          <p:nvPr>
            <p:ph sz="half" idx="1"/>
          </p:nvPr>
        </p:nvSpPr>
        <p:spPr>
          <a:xfrm>
            <a:off x="6363713" y="2235200"/>
            <a:ext cx="9099093" cy="6096000"/>
          </a:xfrm>
        </p:spPr>
        <p:txBody>
          <a:bodyPr tIns="0"/>
          <a:lstStyle>
            <a:lvl1pPr>
              <a:defRPr sz="4978"/>
            </a:lvl1pPr>
            <a:lvl2pPr>
              <a:defRPr sz="4622"/>
            </a:lvl2pPr>
            <a:lvl3pPr>
              <a:defRPr sz="4267"/>
            </a:lvl3pPr>
            <a:lvl4pPr>
              <a:defRPr sz="3556"/>
            </a:lvl4pPr>
            <a:lvl5pP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fld id="{6B9AF4C7-78E4-43BB-8293-0F8F4875B1E7}" type="datetimeFigureOut">
              <a:rPr lang="en-US" kern="0" smtClean="0">
                <a:solidFill>
                  <a:srgbClr val="04617B">
                    <a:shade val="90000"/>
                  </a:srgbClr>
                </a:solidFill>
                <a:cs typeface="Arial" panose="020B0604020202020204"/>
                <a:sym typeface="Arial" panose="020B0604020202020204"/>
              </a:rPr>
              <a:pPr defTabSz="1625620" fontAlgn="auto">
                <a:spcBef>
                  <a:spcPts val="0"/>
                </a:spcBef>
                <a:spcAft>
                  <a:spcPts val="0"/>
                </a:spcAft>
                <a:buClr>
                  <a:srgbClr val="000000"/>
                </a:buClr>
                <a:defRPr/>
              </a:pPr>
              <a:t>10/24/2025</a:t>
            </a:fld>
            <a:endParaRPr lang="en-US" kern="0">
              <a:solidFill>
                <a:srgbClr val="04617B">
                  <a:shade val="90000"/>
                </a:srgbClr>
              </a:solidFill>
              <a:cs typeface="Arial" panose="020B0604020202020204"/>
              <a:sym typeface="Arial" panose="020B0604020202020204"/>
            </a:endParaRPr>
          </a:p>
        </p:txBody>
      </p:sp>
      <p:sp>
        <p:nvSpPr>
          <p:cNvPr id="6" name="Footer Placeholder 21"/>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kern="0">
              <a:solidFill>
                <a:srgbClr val="04617B">
                  <a:shade val="90000"/>
                </a:srgbClr>
              </a:solidFill>
              <a:cs typeface="Arial" panose="020B0604020202020204"/>
              <a:sym typeface="Arial" panose="020B0604020202020204"/>
            </a:endParaRPr>
          </a:p>
        </p:txBody>
      </p:sp>
      <p:sp>
        <p:nvSpPr>
          <p:cNvPr id="7" name="Slide Number Placeholder 17"/>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defRPr/>
            </a:pPr>
            <a:fld id="{BD86B06C-F3FF-4092-B107-D7D16E374786}"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8927408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5634657" y="1477433"/>
            <a:ext cx="9359067" cy="54864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60414" tIns="80206" rIns="160414" bIns="80206" anchor="ctr"/>
          <a:lstStyle/>
          <a:p>
            <a:pPr marL="0" marR="0" lvl="0" indent="0" algn="ctr" defTabSz="162562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onstantia"/>
              <a:ea typeface="+mn-ea"/>
              <a:cs typeface="+mn-cs"/>
              <a:sym typeface="Arial" panose="020B0604020202020204"/>
            </a:endParaRPr>
          </a:p>
        </p:txBody>
      </p:sp>
      <p:sp>
        <p:nvSpPr>
          <p:cNvPr id="6" name="Right Triangle 5"/>
          <p:cNvSpPr/>
          <p:nvPr/>
        </p:nvSpPr>
        <p:spPr>
          <a:xfrm rot="420000" flipV="1">
            <a:off x="14248485" y="7146843"/>
            <a:ext cx="276929" cy="207433"/>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60414" tIns="80206" rIns="160414" bIns="80206" anchor="ctr"/>
          <a:lstStyle/>
          <a:p>
            <a:pPr marL="0" marR="0" lvl="0" indent="0" algn="ctr" defTabSz="162562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onstantia"/>
              <a:ea typeface="+mn-ea"/>
              <a:cs typeface="+mn-cs"/>
              <a:sym typeface="Arial" panose="020B0604020202020204"/>
            </a:endParaRPr>
          </a:p>
        </p:txBody>
      </p:sp>
      <p:sp>
        <p:nvSpPr>
          <p:cNvPr id="7" name="Freeform 6"/>
          <p:cNvSpPr>
            <a:spLocks/>
          </p:cNvSpPr>
          <p:nvPr/>
        </p:nvSpPr>
        <p:spPr bwMode="auto">
          <a:xfrm flipV="1">
            <a:off x="-16955" y="7755467"/>
            <a:ext cx="1631054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160414" tIns="80206" rIns="160414" bIns="80206"/>
          <a:lstStyle/>
          <a:p>
            <a:pPr marL="0" marR="0" lvl="0" indent="0" algn="l" defTabSz="162562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onstantia"/>
              <a:ea typeface="+mn-ea"/>
              <a:cs typeface="Arial" panose="020B0604020202020204"/>
              <a:sym typeface="Arial" panose="020B0604020202020204"/>
            </a:endParaRPr>
          </a:p>
        </p:txBody>
      </p:sp>
      <p:sp>
        <p:nvSpPr>
          <p:cNvPr id="8" name="Freeform 7"/>
          <p:cNvSpPr>
            <a:spLocks/>
          </p:cNvSpPr>
          <p:nvPr/>
        </p:nvSpPr>
        <p:spPr bwMode="auto">
          <a:xfrm flipV="1">
            <a:off x="7799222" y="8294075"/>
            <a:ext cx="8477416"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160414" tIns="80206" rIns="160414" bIns="80206"/>
          <a:lstStyle/>
          <a:p>
            <a:pPr marL="0" marR="0" lvl="0" indent="0" algn="l" defTabSz="162562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onstantia"/>
              <a:ea typeface="+mn-ea"/>
              <a:cs typeface="Arial" panose="020B0604020202020204"/>
              <a:sym typeface="Arial" panose="020B0604020202020204"/>
            </a:endParaRPr>
          </a:p>
        </p:txBody>
      </p:sp>
      <p:sp>
        <p:nvSpPr>
          <p:cNvPr id="2" name="Title 1"/>
          <p:cNvSpPr>
            <a:spLocks noGrp="1"/>
          </p:cNvSpPr>
          <p:nvPr>
            <p:ph type="title"/>
          </p:nvPr>
        </p:nvSpPr>
        <p:spPr>
          <a:xfrm>
            <a:off x="1085109" y="1569328"/>
            <a:ext cx="3938946" cy="2110162"/>
          </a:xfrm>
        </p:spPr>
        <p:txBody>
          <a:bodyPr lIns="45116" rIns="45116" bIns="45116"/>
          <a:lstStyle>
            <a:lvl1pPr algn="l">
              <a:buNone/>
              <a:defRPr sz="3556"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1085109" y="3771714"/>
            <a:ext cx="3933521" cy="2905760"/>
          </a:xfrm>
        </p:spPr>
        <p:txBody>
          <a:bodyPr lIns="63107" rIns="45116"/>
          <a:lstStyle>
            <a:lvl1pPr marL="0" indent="0" algn="l">
              <a:spcBef>
                <a:spcPts val="444"/>
              </a:spcBef>
              <a:buFontTx/>
              <a:buNone/>
              <a:defRPr sz="2311"/>
            </a:lvl1pPr>
            <a:lvl2pPr>
              <a:defRPr sz="2133"/>
            </a:lvl2pPr>
            <a:lvl3pPr>
              <a:defRPr sz="1778"/>
            </a:lvl3pPr>
            <a:lvl4pPr>
              <a:defRPr sz="1600"/>
            </a:lvl4pPr>
            <a:lvl5pPr>
              <a:defRPr sz="1600"/>
            </a:lvl5pPr>
          </a:lstStyle>
          <a:p>
            <a:pPr lvl="0"/>
            <a:r>
              <a:rPr lang="en-US"/>
              <a:t>Click to edit Master text styles</a:t>
            </a:r>
          </a:p>
        </p:txBody>
      </p:sp>
      <p:sp>
        <p:nvSpPr>
          <p:cNvPr id="3" name="Picture Placeholder 2"/>
          <p:cNvSpPr>
            <a:spLocks noGrp="1"/>
          </p:cNvSpPr>
          <p:nvPr>
            <p:ph type="pic" idx="1"/>
          </p:nvPr>
        </p:nvSpPr>
        <p:spPr>
          <a:xfrm rot="420000">
            <a:off x="6204833" y="1599356"/>
            <a:ext cx="8219702" cy="5242560"/>
          </a:xfrm>
          <a:prstGeom prst="rect">
            <a:avLst/>
          </a:prstGeom>
          <a:solidFill>
            <a:schemeClr val="bg2"/>
          </a:solidFill>
          <a:ln w="3000" cap="rnd">
            <a:solidFill>
              <a:srgbClr val="C0C0C0"/>
            </a:solidFill>
            <a:round/>
          </a:ln>
          <a:effectLst/>
        </p:spPr>
        <p:txBody>
          <a:bodyPr>
            <a:normAutofit/>
          </a:bodyPr>
          <a:lstStyle>
            <a:lvl1pPr marL="0" indent="0">
              <a:buNone/>
              <a:defRPr sz="5689"/>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fld id="{64506982-BFB2-4F7C-ACB6-EED4A530E394}" type="datetimeFigureOut">
              <a:rPr lang="en-US" kern="0" smtClean="0">
                <a:solidFill>
                  <a:srgbClr val="04617B">
                    <a:shade val="90000"/>
                  </a:srgbClr>
                </a:solidFill>
                <a:cs typeface="Arial" panose="020B0604020202020204"/>
                <a:sym typeface="Arial" panose="020B0604020202020204"/>
              </a:rPr>
              <a:pPr defTabSz="1625620" fontAlgn="auto">
                <a:spcBef>
                  <a:spcPts val="0"/>
                </a:spcBef>
                <a:spcAft>
                  <a:spcPts val="0"/>
                </a:spcAft>
                <a:buClr>
                  <a:srgbClr val="000000"/>
                </a:buClr>
                <a:defRPr/>
              </a:pPr>
              <a:t>10/24/2025</a:t>
            </a:fld>
            <a:endParaRPr lang="en-US" kern="0">
              <a:solidFill>
                <a:srgbClr val="04617B">
                  <a:shade val="90000"/>
                </a:srgbClr>
              </a:solidFill>
              <a:cs typeface="Arial" panose="020B0604020202020204"/>
              <a:sym typeface="Arial" panose="020B0604020202020204"/>
            </a:endParaRPr>
          </a:p>
        </p:txBody>
      </p:sp>
      <p:sp>
        <p:nvSpPr>
          <p:cNvPr id="10" name="Footer Placeholder 5"/>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kern="0">
              <a:solidFill>
                <a:srgbClr val="04617B">
                  <a:shade val="90000"/>
                </a:srgbClr>
              </a:solidFill>
              <a:cs typeface="Arial" panose="020B0604020202020204"/>
              <a:sym typeface="Arial" panose="020B0604020202020204"/>
            </a:endParaRPr>
          </a:p>
        </p:txBody>
      </p:sp>
      <p:sp>
        <p:nvSpPr>
          <p:cNvPr id="11" name="Slide Number Placeholder 6"/>
          <p:cNvSpPr>
            <a:spLocks noGrp="1"/>
          </p:cNvSpPr>
          <p:nvPr>
            <p:ph type="sldNum" sz="quarter" idx="12"/>
          </p:nvPr>
        </p:nvSpPr>
        <p:spPr>
          <a:xfrm>
            <a:off x="14377697" y="8475136"/>
            <a:ext cx="1085109" cy="486834"/>
          </a:xfrm>
        </p:spPr>
        <p:txBody>
          <a:bodyPr/>
          <a:lstStyle>
            <a:lvl1pPr>
              <a:defRPr smtClean="0"/>
            </a:lvl1pPr>
          </a:lstStyle>
          <a:p>
            <a:pPr defTabSz="1625620" fontAlgn="auto">
              <a:spcBef>
                <a:spcPts val="0"/>
              </a:spcBef>
              <a:spcAft>
                <a:spcPts val="0"/>
              </a:spcAft>
              <a:buClr>
                <a:srgbClr val="000000"/>
              </a:buClr>
              <a:defRPr/>
            </a:pPr>
            <a:fld id="{C55FD03F-4700-4704-87F1-5A8EE0369DBC}"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9371585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fld id="{CEC17313-2101-4AE3-AF3A-7E35B1DF84CC}" type="datetimeFigureOut">
              <a:rPr lang="en-US" kern="0" smtClean="0">
                <a:solidFill>
                  <a:srgbClr val="04617B">
                    <a:shade val="90000"/>
                  </a:srgbClr>
                </a:solidFill>
                <a:cs typeface="Arial" panose="020B0604020202020204"/>
                <a:sym typeface="Arial" panose="020B0604020202020204"/>
              </a:rPr>
              <a:pPr defTabSz="1625620" fontAlgn="auto">
                <a:spcBef>
                  <a:spcPts val="0"/>
                </a:spcBef>
                <a:spcAft>
                  <a:spcPts val="0"/>
                </a:spcAft>
                <a:buClr>
                  <a:srgbClr val="000000"/>
                </a:buClr>
                <a:defRPr/>
              </a:pPr>
              <a:t>10/24/2025</a:t>
            </a:fld>
            <a:endParaRPr lang="en-US" kern="0">
              <a:solidFill>
                <a:srgbClr val="04617B">
                  <a:shade val="90000"/>
                </a:srgbClr>
              </a:solidFill>
              <a:cs typeface="Arial" panose="020B0604020202020204"/>
              <a:sym typeface="Arial" panose="020B0604020202020204"/>
            </a:endParaRPr>
          </a:p>
        </p:txBody>
      </p:sp>
      <p:sp>
        <p:nvSpPr>
          <p:cNvPr id="5" name="Footer Placeholder 21"/>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kern="0">
              <a:solidFill>
                <a:srgbClr val="04617B">
                  <a:shade val="90000"/>
                </a:srgbClr>
              </a:solidFill>
              <a:cs typeface="Arial" panose="020B0604020202020204"/>
              <a:sym typeface="Arial" panose="020B0604020202020204"/>
            </a:endParaRPr>
          </a:p>
        </p:txBody>
      </p:sp>
      <p:sp>
        <p:nvSpPr>
          <p:cNvPr id="6" name="Slide Number Placeholder 17"/>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defRPr/>
            </a:pPr>
            <a:fld id="{86A9E3F2-79BB-455E-86DD-29D0555168FB}"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6925319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1219202"/>
            <a:ext cx="3662244" cy="6949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3832" y="1219202"/>
            <a:ext cx="10715453" cy="6949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fld id="{B852A5C9-D2CF-45C0-B320-255153F6B3B6}" type="datetimeFigureOut">
              <a:rPr lang="en-US" kern="0" smtClean="0">
                <a:solidFill>
                  <a:srgbClr val="04617B">
                    <a:shade val="90000"/>
                  </a:srgbClr>
                </a:solidFill>
                <a:cs typeface="Arial" panose="020B0604020202020204"/>
                <a:sym typeface="Arial" panose="020B0604020202020204"/>
              </a:rPr>
              <a:pPr defTabSz="1625620" fontAlgn="auto">
                <a:spcBef>
                  <a:spcPts val="0"/>
                </a:spcBef>
                <a:spcAft>
                  <a:spcPts val="0"/>
                </a:spcAft>
                <a:buClr>
                  <a:srgbClr val="000000"/>
                </a:buClr>
                <a:defRPr/>
              </a:pPr>
              <a:t>10/24/2025</a:t>
            </a:fld>
            <a:endParaRPr lang="en-US" kern="0">
              <a:solidFill>
                <a:srgbClr val="04617B">
                  <a:shade val="90000"/>
                </a:srgbClr>
              </a:solidFill>
              <a:cs typeface="Arial" panose="020B0604020202020204"/>
              <a:sym typeface="Arial" panose="020B0604020202020204"/>
            </a:endParaRPr>
          </a:p>
        </p:txBody>
      </p:sp>
      <p:sp>
        <p:nvSpPr>
          <p:cNvPr id="5" name="Footer Placeholder 21"/>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kern="0">
              <a:solidFill>
                <a:srgbClr val="04617B">
                  <a:shade val="90000"/>
                </a:srgbClr>
              </a:solidFill>
              <a:cs typeface="Arial" panose="020B0604020202020204"/>
              <a:sym typeface="Arial" panose="020B0604020202020204"/>
            </a:endParaRPr>
          </a:p>
        </p:txBody>
      </p:sp>
      <p:sp>
        <p:nvSpPr>
          <p:cNvPr id="6" name="Slide Number Placeholder 17"/>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defRPr/>
            </a:pPr>
            <a:fld id="{57AF09F2-3ADB-4366-A502-600C5A8E61C1}"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25484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1507"/>
            <a:ext cx="13835142" cy="1960034"/>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805720" indent="0" algn="ctr">
              <a:buNone/>
              <a:defRPr/>
            </a:lvl2pPr>
            <a:lvl3pPr marL="1611780" indent="0" algn="ctr">
              <a:buNone/>
              <a:defRPr/>
            </a:lvl3pPr>
            <a:lvl4pPr marL="2417516" indent="0" algn="ctr">
              <a:buNone/>
              <a:defRPr/>
            </a:lvl4pPr>
            <a:lvl5pPr marL="3223559" indent="0" algn="ctr">
              <a:buNone/>
              <a:defRPr/>
            </a:lvl5pPr>
            <a:lvl6pPr marL="4028989" indent="0" algn="ctr">
              <a:buNone/>
              <a:defRPr/>
            </a:lvl6pPr>
            <a:lvl7pPr marL="4834825" indent="0" algn="ctr">
              <a:buNone/>
              <a:defRPr/>
            </a:lvl7pPr>
            <a:lvl8pPr marL="5640732" indent="0" algn="ctr">
              <a:buNone/>
              <a:defRPr/>
            </a:lvl8pPr>
            <a:lvl9pPr marL="644664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60B77A80-FFF9-44A1-8736-C52F0C99735A}" type="slidenum">
              <a:rPr lang="en-US"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kern="0">
              <a:cs typeface="Arial" panose="020B0604020202020204"/>
              <a:sym typeface="Arial" panose="020B0604020202020204"/>
            </a:endParaRPr>
          </a:p>
        </p:txBody>
      </p:sp>
    </p:spTree>
    <p:extLst>
      <p:ext uri="{BB962C8B-B14F-4D97-AF65-F5344CB8AC3E}">
        <p14:creationId xmlns:p14="http://schemas.microsoft.com/office/powerpoint/2010/main" val="25077731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B65161BA-3DF3-4E72-9B1F-F5FE80F425C1}" type="slidenum">
              <a:rPr lang="en-US"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kern="0">
              <a:cs typeface="Arial" panose="020B0604020202020204"/>
              <a:sym typeface="Arial" panose="020B0604020202020204"/>
            </a:endParaRPr>
          </a:p>
        </p:txBody>
      </p:sp>
    </p:spTree>
    <p:extLst>
      <p:ext uri="{BB962C8B-B14F-4D97-AF65-F5344CB8AC3E}">
        <p14:creationId xmlns:p14="http://schemas.microsoft.com/office/powerpoint/2010/main" val="3091958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3832" y="2133602"/>
            <a:ext cx="7188848" cy="6034617"/>
          </a:xfrm>
        </p:spPr>
        <p:txBody>
          <a:bodyPr/>
          <a:lstStyle>
            <a:lvl1pPr>
              <a:defRPr sz="3733"/>
            </a:lvl1pPr>
            <a:lvl2pPr>
              <a:defRPr sz="3200"/>
            </a:lvl2pPr>
            <a:lvl3pPr>
              <a:defRPr sz="2667"/>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73958" y="2133602"/>
            <a:ext cx="7188848" cy="6034617"/>
          </a:xfrm>
        </p:spPr>
        <p:txBody>
          <a:bodyPr/>
          <a:lstStyle>
            <a:lvl1pPr>
              <a:defRPr sz="3733"/>
            </a:lvl1pPr>
            <a:lvl2pPr>
              <a:defRPr sz="3200"/>
            </a:lvl2pPr>
            <a:lvl3pPr>
              <a:defRPr sz="2667"/>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6"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7"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951543A7-75EB-44D8-908A-7B16F2713F34}"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609785642"/>
      </p:ext>
    </p:extLst>
  </p:cSld>
  <p:clrMapOvr>
    <a:masterClrMapping/>
  </p:clrMapOvr>
  <p:transition>
    <p:blinds dir="vert"/>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936"/>
            <a:ext cx="13835142" cy="1816100"/>
          </a:xfrm>
        </p:spPr>
        <p:txBody>
          <a:bodyPr anchor="t"/>
          <a:lstStyle>
            <a:lvl1pPr algn="l">
              <a:defRPr sz="7111"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556"/>
            </a:lvl1pPr>
            <a:lvl2pPr marL="805720" indent="0">
              <a:buNone/>
              <a:defRPr sz="3200"/>
            </a:lvl2pPr>
            <a:lvl3pPr marL="1611780" indent="0">
              <a:buNone/>
              <a:defRPr sz="2844"/>
            </a:lvl3pPr>
            <a:lvl4pPr marL="2417516" indent="0">
              <a:buNone/>
              <a:defRPr sz="2489"/>
            </a:lvl4pPr>
            <a:lvl5pPr marL="3223559" indent="0">
              <a:buNone/>
              <a:defRPr sz="2489"/>
            </a:lvl5pPr>
            <a:lvl6pPr marL="4028989" indent="0">
              <a:buNone/>
              <a:defRPr sz="2489"/>
            </a:lvl6pPr>
            <a:lvl7pPr marL="4834825" indent="0">
              <a:buNone/>
              <a:defRPr sz="2489"/>
            </a:lvl7pPr>
            <a:lvl8pPr marL="5640732" indent="0">
              <a:buNone/>
              <a:defRPr sz="2489"/>
            </a:lvl8pPr>
            <a:lvl9pPr marL="6446649" indent="0">
              <a:buNone/>
              <a:defRPr sz="2489"/>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3C187784-CFB0-4344-A54E-2F361BCF7932}" type="slidenum">
              <a:rPr lang="en-US"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kern="0">
              <a:cs typeface="Arial" panose="020B0604020202020204"/>
              <a:sym typeface="Arial" panose="020B0604020202020204"/>
            </a:endParaRPr>
          </a:p>
        </p:txBody>
      </p:sp>
    </p:spTree>
    <p:extLst>
      <p:ext uri="{BB962C8B-B14F-4D97-AF65-F5344CB8AC3E}">
        <p14:creationId xmlns:p14="http://schemas.microsoft.com/office/powerpoint/2010/main" val="38859452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3832" y="2133609"/>
            <a:ext cx="7188848" cy="6034617"/>
          </a:xfrm>
        </p:spPr>
        <p:txBody>
          <a:bodyPr/>
          <a:lstStyle>
            <a:lvl1pPr>
              <a:defRPr sz="4978"/>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73958" y="2133609"/>
            <a:ext cx="7188848" cy="6034617"/>
          </a:xfrm>
        </p:spPr>
        <p:txBody>
          <a:bodyPr/>
          <a:lstStyle>
            <a:lvl1pPr>
              <a:defRPr sz="4978"/>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7"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98DD2529-7415-46B4-9FF6-3A80819A2A5C}" type="slidenum">
              <a:rPr lang="en-US"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kern="0">
              <a:cs typeface="Arial" panose="020B0604020202020204"/>
              <a:sym typeface="Arial" panose="020B0604020202020204"/>
            </a:endParaRPr>
          </a:p>
        </p:txBody>
      </p:sp>
    </p:spTree>
    <p:extLst>
      <p:ext uri="{BB962C8B-B14F-4D97-AF65-F5344CB8AC3E}">
        <p14:creationId xmlns:p14="http://schemas.microsoft.com/office/powerpoint/2010/main" val="12798489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8"/>
            <a:ext cx="7191675" cy="853017"/>
          </a:xfrm>
        </p:spPr>
        <p:txBody>
          <a:bodyPr anchor="b"/>
          <a:lstStyle>
            <a:lvl1pPr marL="0" indent="0">
              <a:buNone/>
              <a:defRPr sz="4267" b="1"/>
            </a:lvl1pPr>
            <a:lvl2pPr marL="805720" indent="0">
              <a:buNone/>
              <a:defRPr sz="3556" b="1"/>
            </a:lvl2pPr>
            <a:lvl3pPr marL="1611780" indent="0">
              <a:buNone/>
              <a:defRPr sz="3200" b="1"/>
            </a:lvl3pPr>
            <a:lvl4pPr marL="2417516" indent="0">
              <a:buNone/>
              <a:defRPr sz="2844" b="1"/>
            </a:lvl4pPr>
            <a:lvl5pPr marL="3223559" indent="0">
              <a:buNone/>
              <a:defRPr sz="2844" b="1"/>
            </a:lvl5pPr>
            <a:lvl6pPr marL="4028989" indent="0">
              <a:buNone/>
              <a:defRPr sz="2844" b="1"/>
            </a:lvl6pPr>
            <a:lvl7pPr marL="4834825" indent="0">
              <a:buNone/>
              <a:defRPr sz="2844" b="1"/>
            </a:lvl7pPr>
            <a:lvl8pPr marL="5640732" indent="0">
              <a:buNone/>
              <a:defRPr sz="2844" b="1"/>
            </a:lvl8pPr>
            <a:lvl9pPr marL="6446649" indent="0">
              <a:buNone/>
              <a:defRPr sz="2844"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9115" y="2046818"/>
            <a:ext cx="7194500" cy="853017"/>
          </a:xfrm>
        </p:spPr>
        <p:txBody>
          <a:bodyPr anchor="b"/>
          <a:lstStyle>
            <a:lvl1pPr marL="0" indent="0">
              <a:buNone/>
              <a:defRPr sz="4267" b="1"/>
            </a:lvl1pPr>
            <a:lvl2pPr marL="805720" indent="0">
              <a:buNone/>
              <a:defRPr sz="3556" b="1"/>
            </a:lvl2pPr>
            <a:lvl3pPr marL="1611780" indent="0">
              <a:buNone/>
              <a:defRPr sz="3200" b="1"/>
            </a:lvl3pPr>
            <a:lvl4pPr marL="2417516" indent="0">
              <a:buNone/>
              <a:defRPr sz="2844" b="1"/>
            </a:lvl4pPr>
            <a:lvl5pPr marL="3223559" indent="0">
              <a:buNone/>
              <a:defRPr sz="2844" b="1"/>
            </a:lvl5pPr>
            <a:lvl6pPr marL="4028989" indent="0">
              <a:buNone/>
              <a:defRPr sz="2844" b="1"/>
            </a:lvl6pPr>
            <a:lvl7pPr marL="4834825" indent="0">
              <a:buNone/>
              <a:defRPr sz="2844" b="1"/>
            </a:lvl7pPr>
            <a:lvl8pPr marL="5640732" indent="0">
              <a:buNone/>
              <a:defRPr sz="2844" b="1"/>
            </a:lvl8pPr>
            <a:lvl9pPr marL="6446649" indent="0">
              <a:buNone/>
              <a:defRPr sz="2844" b="1"/>
            </a:lvl9pPr>
          </a:lstStyle>
          <a:p>
            <a:pPr lvl="0"/>
            <a:r>
              <a:rPr lang="en-US"/>
              <a:t>Click to edit Master text styles</a:t>
            </a:r>
          </a:p>
        </p:txBody>
      </p:sp>
      <p:sp>
        <p:nvSpPr>
          <p:cNvPr id="6" name="Content Placeholder 5"/>
          <p:cNvSpPr>
            <a:spLocks noGrp="1"/>
          </p:cNvSpPr>
          <p:nvPr>
            <p:ph sz="quarter" idx="4"/>
          </p:nvPr>
        </p:nvSpPr>
        <p:spPr>
          <a:xfrm>
            <a:off x="8269115" y="2899833"/>
            <a:ext cx="7194500" cy="5268384"/>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8"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9"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2103DA05-F933-4F45-B656-F11A58A7B157}" type="slidenum">
              <a:rPr lang="en-US"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kern="0">
              <a:cs typeface="Arial" panose="020B0604020202020204"/>
              <a:sym typeface="Arial" panose="020B0604020202020204"/>
            </a:endParaRPr>
          </a:p>
        </p:txBody>
      </p:sp>
    </p:spTree>
    <p:extLst>
      <p:ext uri="{BB962C8B-B14F-4D97-AF65-F5344CB8AC3E}">
        <p14:creationId xmlns:p14="http://schemas.microsoft.com/office/powerpoint/2010/main" val="25830681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4"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5"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38B66773-EDF7-4361-8275-0D239E7EB7FA}" type="slidenum">
              <a:rPr lang="en-US"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kern="0">
              <a:cs typeface="Arial" panose="020B0604020202020204"/>
              <a:sym typeface="Arial" panose="020B0604020202020204"/>
            </a:endParaRPr>
          </a:p>
        </p:txBody>
      </p:sp>
    </p:spTree>
    <p:extLst>
      <p:ext uri="{BB962C8B-B14F-4D97-AF65-F5344CB8AC3E}">
        <p14:creationId xmlns:p14="http://schemas.microsoft.com/office/powerpoint/2010/main" val="165696904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3"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4"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E70B32BB-9237-4D27-8DCB-A6303CA56778}" type="slidenum">
              <a:rPr lang="en-US"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kern="0">
              <a:cs typeface="Arial" panose="020B0604020202020204"/>
              <a:sym typeface="Arial" panose="020B0604020202020204"/>
            </a:endParaRPr>
          </a:p>
        </p:txBody>
      </p:sp>
    </p:spTree>
    <p:extLst>
      <p:ext uri="{BB962C8B-B14F-4D97-AF65-F5344CB8AC3E}">
        <p14:creationId xmlns:p14="http://schemas.microsoft.com/office/powerpoint/2010/main" val="26344995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66" y="364066"/>
            <a:ext cx="5354902" cy="1549401"/>
          </a:xfrm>
        </p:spPr>
        <p:txBody>
          <a:bodyPr anchor="b"/>
          <a:lstStyle>
            <a:lvl1pPr algn="l">
              <a:defRPr sz="3556" b="1"/>
            </a:lvl1pPr>
          </a:lstStyle>
          <a:p>
            <a:r>
              <a:rPr lang="en-US"/>
              <a:t>Click to edit Master title style</a:t>
            </a:r>
          </a:p>
        </p:txBody>
      </p:sp>
      <p:sp>
        <p:nvSpPr>
          <p:cNvPr id="3" name="Content Placeholder 2"/>
          <p:cNvSpPr>
            <a:spLocks noGrp="1"/>
          </p:cNvSpPr>
          <p:nvPr>
            <p:ph idx="1"/>
          </p:nvPr>
        </p:nvSpPr>
        <p:spPr>
          <a:xfrm>
            <a:off x="6363713" y="365007"/>
            <a:ext cx="9099093" cy="7804151"/>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66" y="1913473"/>
            <a:ext cx="5354902" cy="6254750"/>
          </a:xfrm>
        </p:spPr>
        <p:txBody>
          <a:bodyPr/>
          <a:lstStyle>
            <a:lvl1pPr marL="0" indent="0">
              <a:buNone/>
              <a:defRPr sz="2489"/>
            </a:lvl1pPr>
            <a:lvl2pPr marL="805720" indent="0">
              <a:buNone/>
              <a:defRPr sz="2133"/>
            </a:lvl2pPr>
            <a:lvl3pPr marL="1611780" indent="0">
              <a:buNone/>
              <a:defRPr sz="1778"/>
            </a:lvl3pPr>
            <a:lvl4pPr marL="2417516" indent="0">
              <a:buNone/>
              <a:defRPr sz="1600"/>
            </a:lvl4pPr>
            <a:lvl5pPr marL="3223559" indent="0">
              <a:buNone/>
              <a:defRPr sz="1600"/>
            </a:lvl5pPr>
            <a:lvl6pPr marL="4028989" indent="0">
              <a:buNone/>
              <a:defRPr sz="1600"/>
            </a:lvl6pPr>
            <a:lvl7pPr marL="4834825" indent="0">
              <a:buNone/>
              <a:defRPr sz="1600"/>
            </a:lvl7pPr>
            <a:lvl8pPr marL="5640732" indent="0">
              <a:buNone/>
              <a:defRPr sz="1600"/>
            </a:lvl8pPr>
            <a:lvl9pPr marL="6446649" indent="0">
              <a:buNone/>
              <a:defRPr sz="1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7"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B5EAD3E6-6400-42E7-A240-EE7309D0724E}" type="slidenum">
              <a:rPr lang="en-US"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kern="0">
              <a:cs typeface="Arial" panose="020B0604020202020204"/>
              <a:sym typeface="Arial" panose="020B0604020202020204"/>
            </a:endParaRPr>
          </a:p>
        </p:txBody>
      </p:sp>
    </p:spTree>
    <p:extLst>
      <p:ext uri="{BB962C8B-B14F-4D97-AF65-F5344CB8AC3E}">
        <p14:creationId xmlns:p14="http://schemas.microsoft.com/office/powerpoint/2010/main" val="324032541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2"/>
            <a:ext cx="9765983" cy="755652"/>
          </a:xfrm>
        </p:spPr>
        <p:txBody>
          <a:bodyPr anchor="b"/>
          <a:lstStyle>
            <a:lvl1pPr algn="l">
              <a:defRPr sz="3556"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689"/>
            </a:lvl1pPr>
            <a:lvl2pPr marL="805720" indent="0">
              <a:buNone/>
              <a:defRPr sz="4978"/>
            </a:lvl2pPr>
            <a:lvl3pPr marL="1611780" indent="0">
              <a:buNone/>
              <a:defRPr sz="4267"/>
            </a:lvl3pPr>
            <a:lvl4pPr marL="2417516" indent="0">
              <a:buNone/>
              <a:defRPr sz="3556"/>
            </a:lvl4pPr>
            <a:lvl5pPr marL="3223559" indent="0">
              <a:buNone/>
              <a:defRPr sz="3556"/>
            </a:lvl5pPr>
            <a:lvl6pPr marL="4028989" indent="0">
              <a:buNone/>
              <a:defRPr sz="3556"/>
            </a:lvl6pPr>
            <a:lvl7pPr marL="4834825" indent="0">
              <a:buNone/>
              <a:defRPr sz="3556"/>
            </a:lvl7pPr>
            <a:lvl8pPr marL="5640732" indent="0">
              <a:buNone/>
              <a:defRPr sz="3556"/>
            </a:lvl8pPr>
            <a:lvl9pPr marL="6446649" indent="0">
              <a:buNone/>
              <a:defRPr sz="3556"/>
            </a:lvl9pPr>
          </a:lstStyle>
          <a:p>
            <a:pPr lvl="0"/>
            <a:endParaRPr lang="en-US" noProof="0"/>
          </a:p>
        </p:txBody>
      </p:sp>
      <p:sp>
        <p:nvSpPr>
          <p:cNvPr id="4" name="Text Placeholder 3"/>
          <p:cNvSpPr>
            <a:spLocks noGrp="1"/>
          </p:cNvSpPr>
          <p:nvPr>
            <p:ph type="body" sz="half" idx="2"/>
          </p:nvPr>
        </p:nvSpPr>
        <p:spPr>
          <a:xfrm>
            <a:off x="3190335" y="7157320"/>
            <a:ext cx="9765983" cy="1073150"/>
          </a:xfrm>
        </p:spPr>
        <p:txBody>
          <a:bodyPr/>
          <a:lstStyle>
            <a:lvl1pPr marL="0" indent="0">
              <a:buNone/>
              <a:defRPr sz="2489"/>
            </a:lvl1pPr>
            <a:lvl2pPr marL="805720" indent="0">
              <a:buNone/>
              <a:defRPr sz="2133"/>
            </a:lvl2pPr>
            <a:lvl3pPr marL="1611780" indent="0">
              <a:buNone/>
              <a:defRPr sz="1778"/>
            </a:lvl3pPr>
            <a:lvl4pPr marL="2417516" indent="0">
              <a:buNone/>
              <a:defRPr sz="1600"/>
            </a:lvl4pPr>
            <a:lvl5pPr marL="3223559" indent="0">
              <a:buNone/>
              <a:defRPr sz="1600"/>
            </a:lvl5pPr>
            <a:lvl6pPr marL="4028989" indent="0">
              <a:buNone/>
              <a:defRPr sz="1600"/>
            </a:lvl6pPr>
            <a:lvl7pPr marL="4834825" indent="0">
              <a:buNone/>
              <a:defRPr sz="1600"/>
            </a:lvl7pPr>
            <a:lvl8pPr marL="5640732" indent="0">
              <a:buNone/>
              <a:defRPr sz="1600"/>
            </a:lvl8pPr>
            <a:lvl9pPr marL="6446649" indent="0">
              <a:buNone/>
              <a:defRPr sz="1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7"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4A827881-6251-42EA-8D64-2D642079EF16}" type="slidenum">
              <a:rPr lang="en-US"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kern="0">
              <a:cs typeface="Arial" panose="020B0604020202020204"/>
              <a:sym typeface="Arial" panose="020B0604020202020204"/>
            </a:endParaRPr>
          </a:p>
        </p:txBody>
      </p:sp>
    </p:spTree>
    <p:extLst>
      <p:ext uri="{BB962C8B-B14F-4D97-AF65-F5344CB8AC3E}">
        <p14:creationId xmlns:p14="http://schemas.microsoft.com/office/powerpoint/2010/main" val="174717296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907E4C69-BA20-40BC-829F-D447FFD53EFE}" type="slidenum">
              <a:rPr lang="en-US"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kern="0">
              <a:cs typeface="Arial" panose="020B0604020202020204"/>
              <a:sym typeface="Arial" panose="020B0604020202020204"/>
            </a:endParaRPr>
          </a:p>
        </p:txBody>
      </p:sp>
    </p:spTree>
    <p:extLst>
      <p:ext uri="{BB962C8B-B14F-4D97-AF65-F5344CB8AC3E}">
        <p14:creationId xmlns:p14="http://schemas.microsoft.com/office/powerpoint/2010/main" val="23913915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256"/>
            <a:ext cx="3662244"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3832" y="366256"/>
            <a:ext cx="10715453"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45561837-6D8B-484E-9329-3D48AD88F7D8}" type="slidenum">
              <a:rPr lang="en-US"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kern="0">
              <a:cs typeface="Arial" panose="020B0604020202020204"/>
              <a:sym typeface="Arial" panose="020B0604020202020204"/>
            </a:endParaRPr>
          </a:p>
        </p:txBody>
      </p:sp>
    </p:spTree>
    <p:extLst>
      <p:ext uri="{BB962C8B-B14F-4D97-AF65-F5344CB8AC3E}">
        <p14:creationId xmlns:p14="http://schemas.microsoft.com/office/powerpoint/2010/main" val="12893931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34580" y="1496484"/>
            <a:ext cx="12207479" cy="3183467"/>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单击此处编辑母版副标题样式</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1844507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7" y="2046818"/>
            <a:ext cx="7191675" cy="853017"/>
          </a:xfrm>
        </p:spPr>
        <p:txBody>
          <a:bodyPr anchor="b"/>
          <a:lstStyle>
            <a:lvl1pPr marL="0" indent="0">
              <a:buNone/>
              <a:defRPr sz="3200" b="1"/>
            </a:lvl1pPr>
            <a:lvl2pPr marL="605478" indent="0">
              <a:buNone/>
              <a:defRPr sz="2667" b="1"/>
            </a:lvl2pPr>
            <a:lvl3pPr marL="1210973" indent="0">
              <a:buNone/>
              <a:defRPr sz="2489" b="1"/>
            </a:lvl3pPr>
            <a:lvl4pPr marL="1816478" indent="0">
              <a:buNone/>
              <a:defRPr sz="2133" b="1"/>
            </a:lvl4pPr>
            <a:lvl5pPr marL="2421961" indent="0">
              <a:buNone/>
              <a:defRPr sz="2133" b="1"/>
            </a:lvl5pPr>
            <a:lvl6pPr marL="3027465" indent="0">
              <a:buNone/>
              <a:defRPr sz="2133" b="1"/>
            </a:lvl6pPr>
            <a:lvl7pPr marL="3632943" indent="0">
              <a:buNone/>
              <a:defRPr sz="2133" b="1"/>
            </a:lvl7pPr>
            <a:lvl8pPr marL="4238419" indent="0">
              <a:buNone/>
              <a:defRPr sz="2133" b="1"/>
            </a:lvl8pPr>
            <a:lvl9pPr marL="4843922" indent="0">
              <a:buNone/>
              <a:defRPr sz="2133" b="1"/>
            </a:lvl9pPr>
          </a:lstStyle>
          <a:p>
            <a:pPr lvl="0"/>
            <a:r>
              <a:rPr lang="en-US"/>
              <a:t>Click to edit Master text styles</a:t>
            </a:r>
          </a:p>
        </p:txBody>
      </p:sp>
      <p:sp>
        <p:nvSpPr>
          <p:cNvPr id="4" name="Content Placeholder 3"/>
          <p:cNvSpPr>
            <a:spLocks noGrp="1"/>
          </p:cNvSpPr>
          <p:nvPr>
            <p:ph sz="half" idx="2"/>
          </p:nvPr>
        </p:nvSpPr>
        <p:spPr>
          <a:xfrm>
            <a:off x="813837" y="2899833"/>
            <a:ext cx="7191675" cy="5268384"/>
          </a:xfrm>
        </p:spPr>
        <p:txBody>
          <a:bodyPr/>
          <a:lstStyle>
            <a:lvl1pPr>
              <a:defRPr sz="3200"/>
            </a:lvl1pPr>
            <a:lvl2pPr>
              <a:defRPr sz="2667"/>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426" y="2046818"/>
            <a:ext cx="7194500" cy="853017"/>
          </a:xfrm>
        </p:spPr>
        <p:txBody>
          <a:bodyPr anchor="b"/>
          <a:lstStyle>
            <a:lvl1pPr marL="0" indent="0">
              <a:buNone/>
              <a:defRPr sz="3200" b="1"/>
            </a:lvl1pPr>
            <a:lvl2pPr marL="605478" indent="0">
              <a:buNone/>
              <a:defRPr sz="2667" b="1"/>
            </a:lvl2pPr>
            <a:lvl3pPr marL="1210973" indent="0">
              <a:buNone/>
              <a:defRPr sz="2489" b="1"/>
            </a:lvl3pPr>
            <a:lvl4pPr marL="1816478" indent="0">
              <a:buNone/>
              <a:defRPr sz="2133" b="1"/>
            </a:lvl4pPr>
            <a:lvl5pPr marL="2421961" indent="0">
              <a:buNone/>
              <a:defRPr sz="2133" b="1"/>
            </a:lvl5pPr>
            <a:lvl6pPr marL="3027465" indent="0">
              <a:buNone/>
              <a:defRPr sz="2133" b="1"/>
            </a:lvl6pPr>
            <a:lvl7pPr marL="3632943" indent="0">
              <a:buNone/>
              <a:defRPr sz="2133" b="1"/>
            </a:lvl7pPr>
            <a:lvl8pPr marL="4238419" indent="0">
              <a:buNone/>
              <a:defRPr sz="2133" b="1"/>
            </a:lvl8pPr>
            <a:lvl9pPr marL="4843922"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68426" y="2899833"/>
            <a:ext cx="7194500" cy="5268384"/>
          </a:xfrm>
        </p:spPr>
        <p:txBody>
          <a:bodyPr/>
          <a:lstStyle>
            <a:lvl1pPr>
              <a:defRPr sz="3200"/>
            </a:lvl1pPr>
            <a:lvl2pPr>
              <a:defRPr sz="2667"/>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8"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9"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B0C89326-73B4-4247-B994-D2818370526D}"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1574841"/>
      </p:ext>
    </p:extLst>
  </p:cSld>
  <p:clrMapOvr>
    <a:masterClrMapping/>
  </p:clrMapOvr>
  <p:transition>
    <p:blinds dir="vert"/>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115967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10542" y="2279652"/>
            <a:ext cx="14038600" cy="3803649"/>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4142568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19019" y="2434167"/>
            <a:ext cx="6917571" cy="5801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40048" y="2434167"/>
            <a:ext cx="6917571" cy="5801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6" name="页脚占位符 5"/>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7" name="灯片编号占位符 6"/>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607119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21139" y="486834"/>
            <a:ext cx="14038600" cy="1767417"/>
          </a:xfrm>
        </p:spPr>
        <p:txBody>
          <a:bodyPr/>
          <a:lstStyle/>
          <a:p>
            <a:r>
              <a:rPr lang="zh-CN" altLang="en-US"/>
              <a:t>单击此处编辑母版标题样式</a:t>
            </a:r>
          </a:p>
        </p:txBody>
      </p:sp>
      <p:sp>
        <p:nvSpPr>
          <p:cNvPr id="3" name="文本占位符 2"/>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1121140" y="3340100"/>
            <a:ext cx="6885780" cy="4912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8240048" y="3340100"/>
            <a:ext cx="6919691" cy="4912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8" name="页脚占位符 7"/>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9" name="灯片编号占位符 8"/>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4139476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4" name="页脚占位符 3"/>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5" name="灯片编号占位符 4"/>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4292081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3" name="页脚占位符 2"/>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4" name="灯片编号占位符 3"/>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4131962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1140" y="609600"/>
            <a:ext cx="5249639" cy="2133600"/>
          </a:xfrm>
        </p:spPr>
        <p:txBody>
          <a:bodyPr anchor="b"/>
          <a:lstStyle>
            <a:lvl1pPr>
              <a:defRPr sz="4267"/>
            </a:lvl1pPr>
          </a:lstStyle>
          <a:p>
            <a:r>
              <a:rPr lang="zh-CN" altLang="en-US"/>
              <a:t>单击此处编辑母版标题样式</a:t>
            </a:r>
          </a:p>
        </p:txBody>
      </p:sp>
      <p:sp>
        <p:nvSpPr>
          <p:cNvPr id="3" name="内容占位符 2"/>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6" name="页脚占位符 5"/>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7" name="灯片编号占位符 6"/>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3759603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1140" y="609600"/>
            <a:ext cx="5249639" cy="2133600"/>
          </a:xfrm>
        </p:spPr>
        <p:txBody>
          <a:bodyPr anchor="b"/>
          <a:lstStyle>
            <a:lvl1pPr>
              <a:defRPr sz="4267"/>
            </a:lvl1pPr>
          </a:lstStyle>
          <a:p>
            <a:r>
              <a:rPr lang="zh-CN" altLang="en-US"/>
              <a:t>单击此处编辑母版标题样式</a:t>
            </a:r>
          </a:p>
        </p:txBody>
      </p:sp>
      <p:sp>
        <p:nvSpPr>
          <p:cNvPr id="3" name="图片占位符 2"/>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6" name="页脚占位符 5"/>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7" name="灯片编号占位符 6"/>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488026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742826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647969" y="486834"/>
            <a:ext cx="3509650" cy="774911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19019" y="486834"/>
            <a:ext cx="10325492" cy="77491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2074571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4"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5"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38C121A4-C296-4E53-B9B3-5037E65A51C9}"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905518648"/>
      </p:ext>
    </p:extLst>
  </p:cSld>
  <p:clrMapOvr>
    <a:masterClrMapping/>
  </p:clrMapOvr>
  <p:transition>
    <p:blinds dir="vert"/>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34580" y="1496484"/>
            <a:ext cx="12207479" cy="3183467"/>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单击此处编辑母版副标题样式</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568878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31919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10542" y="2279652"/>
            <a:ext cx="14038600" cy="3803649"/>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581226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19019" y="2434167"/>
            <a:ext cx="6917571" cy="5801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40048" y="2434167"/>
            <a:ext cx="6917571" cy="5801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6" name="页脚占位符 5"/>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7" name="灯片编号占位符 6"/>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3445728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21139" y="486834"/>
            <a:ext cx="14038600" cy="1767417"/>
          </a:xfrm>
        </p:spPr>
        <p:txBody>
          <a:bodyPr/>
          <a:lstStyle/>
          <a:p>
            <a:r>
              <a:rPr lang="zh-CN" altLang="en-US"/>
              <a:t>单击此处编辑母版标题样式</a:t>
            </a:r>
          </a:p>
        </p:txBody>
      </p:sp>
      <p:sp>
        <p:nvSpPr>
          <p:cNvPr id="3" name="文本占位符 2"/>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1121140" y="3340100"/>
            <a:ext cx="6885780" cy="4912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8240048" y="3340100"/>
            <a:ext cx="6919691" cy="4912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8" name="页脚占位符 7"/>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9" name="灯片编号占位符 8"/>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2284125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4" name="页脚占位符 3"/>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5" name="灯片编号占位符 4"/>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4217013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3" name="页脚占位符 2"/>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4" name="灯片编号占位符 3"/>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3399741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1140" y="609600"/>
            <a:ext cx="5249639" cy="2133600"/>
          </a:xfrm>
        </p:spPr>
        <p:txBody>
          <a:bodyPr anchor="b"/>
          <a:lstStyle>
            <a:lvl1pPr>
              <a:defRPr sz="4267"/>
            </a:lvl1pPr>
          </a:lstStyle>
          <a:p>
            <a:r>
              <a:rPr lang="zh-CN" altLang="en-US"/>
              <a:t>单击此处编辑母版标题样式</a:t>
            </a:r>
          </a:p>
        </p:txBody>
      </p:sp>
      <p:sp>
        <p:nvSpPr>
          <p:cNvPr id="3" name="内容占位符 2"/>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6" name="页脚占位符 5"/>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7" name="灯片编号占位符 6"/>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3851665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1140" y="609600"/>
            <a:ext cx="5249639" cy="2133600"/>
          </a:xfrm>
        </p:spPr>
        <p:txBody>
          <a:bodyPr anchor="b"/>
          <a:lstStyle>
            <a:lvl1pPr>
              <a:defRPr sz="4267"/>
            </a:lvl1pPr>
          </a:lstStyle>
          <a:p>
            <a:r>
              <a:rPr lang="zh-CN" altLang="en-US"/>
              <a:t>单击此处编辑母版标题样式</a:t>
            </a:r>
          </a:p>
        </p:txBody>
      </p:sp>
      <p:sp>
        <p:nvSpPr>
          <p:cNvPr id="3" name="图片占位符 2"/>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6" name="页脚占位符 5"/>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7" name="灯片编号占位符 6"/>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2235638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357609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3"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4"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1D288BCB-8E07-4218-9DFB-45559ABFEEB0}"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722093632"/>
      </p:ext>
    </p:extLst>
  </p:cSld>
  <p:clrMapOvr>
    <a:masterClrMapping/>
  </p:clrMapOvr>
  <p:transition>
    <p:blinds dir="vert"/>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647969" y="486834"/>
            <a:ext cx="3509650" cy="774911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19019" y="486834"/>
            <a:ext cx="10325492" cy="77491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2191051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9C2B-2FD0-B066-F974-D31DEF8386A6}"/>
              </a:ext>
            </a:extLst>
          </p:cNvPr>
          <p:cNvSpPr>
            <a:spLocks noGrp="1"/>
          </p:cNvSpPr>
          <p:nvPr>
            <p:ph type="ctrTitle"/>
          </p:nvPr>
        </p:nvSpPr>
        <p:spPr>
          <a:xfrm>
            <a:off x="2034580" y="1496484"/>
            <a:ext cx="12207479"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CC3D31D4-5555-FA64-2855-CE77B48EFAB9}"/>
              </a:ext>
            </a:extLst>
          </p:cNvPr>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960021F-C30D-0C09-CC46-6018360B6544}"/>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403AB25C-2395-C3E9-9C46-D7CB27B7909C}"/>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A2A7963A-3951-1C52-E45B-0B395593C8BA}"/>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8381218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B47E-6B26-E3AF-D74C-E360AE9129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02E0C6-A5A0-8074-2375-B7426B92C7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A5894-D9B3-54D4-06E9-DE589CB26A92}"/>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C8A083FD-9389-797D-17B1-DDF3270DDF64}"/>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6847544C-907A-624C-5BF8-DAE58C03E581}"/>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84179403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1ABD-C643-3992-8118-4460049F0E5F}"/>
              </a:ext>
            </a:extLst>
          </p:cNvPr>
          <p:cNvSpPr>
            <a:spLocks noGrp="1"/>
          </p:cNvSpPr>
          <p:nvPr>
            <p:ph type="title"/>
          </p:nvPr>
        </p:nvSpPr>
        <p:spPr>
          <a:xfrm>
            <a:off x="1110542" y="2279652"/>
            <a:ext cx="1403860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FA4CA950-30CC-F5E3-8653-30D5C552CC0F}"/>
              </a:ext>
            </a:extLst>
          </p:cNvPr>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615DC7-636F-38DB-39D4-AE60BBA7157C}"/>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973A8384-4663-E7D6-D594-BE4C45416995}"/>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4A63CA8B-6747-CB00-4733-16BC83E96CB4}"/>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8776521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F720-6F5F-60F2-9F51-F63FEAE07C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1FE942-7B9B-A29D-D75E-E3E9DA2EC520}"/>
              </a:ext>
            </a:extLst>
          </p:cNvPr>
          <p:cNvSpPr>
            <a:spLocks noGrp="1"/>
          </p:cNvSpPr>
          <p:nvPr>
            <p:ph sz="half" idx="1"/>
          </p:nvPr>
        </p:nvSpPr>
        <p:spPr>
          <a:xfrm>
            <a:off x="1119019"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BC8A34-03A6-FBAE-4B13-A54AA945B19F}"/>
              </a:ext>
            </a:extLst>
          </p:cNvPr>
          <p:cNvSpPr>
            <a:spLocks noGrp="1"/>
          </p:cNvSpPr>
          <p:nvPr>
            <p:ph sz="half" idx="2"/>
          </p:nvPr>
        </p:nvSpPr>
        <p:spPr>
          <a:xfrm>
            <a:off x="8240048"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BD6AFD-E52E-802B-CDAB-ED4A7EC41099}"/>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4A8B8AA6-B601-4188-5C45-7FA2870DA4C2}"/>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548B920B-4C9E-BA9B-C45E-69EF9CFA11AD}"/>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4817708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846B9-9B11-9D9F-4F46-EC363D40C550}"/>
              </a:ext>
            </a:extLst>
          </p:cNvPr>
          <p:cNvSpPr>
            <a:spLocks noGrp="1"/>
          </p:cNvSpPr>
          <p:nvPr>
            <p:ph type="title"/>
          </p:nvPr>
        </p:nvSpPr>
        <p:spPr>
          <a:xfrm>
            <a:off x="1121139" y="486834"/>
            <a:ext cx="1403860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FA604B-7D7A-C2D9-096A-0DAB69119DD3}"/>
              </a:ext>
            </a:extLst>
          </p:cNvPr>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BF5C6D46-7313-E611-2252-B0440B69F632}"/>
              </a:ext>
            </a:extLst>
          </p:cNvPr>
          <p:cNvSpPr>
            <a:spLocks noGrp="1"/>
          </p:cNvSpPr>
          <p:nvPr>
            <p:ph sz="half" idx="2"/>
          </p:nvPr>
        </p:nvSpPr>
        <p:spPr>
          <a:xfrm>
            <a:off x="1121140" y="3340100"/>
            <a:ext cx="688578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7AE1E9-060A-1EB7-2CE4-18BB396D8813}"/>
              </a:ext>
            </a:extLst>
          </p:cNvPr>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3249392C-CD73-6A8C-0A08-D5B8FEE4816A}"/>
              </a:ext>
            </a:extLst>
          </p:cNvPr>
          <p:cNvSpPr>
            <a:spLocks noGrp="1"/>
          </p:cNvSpPr>
          <p:nvPr>
            <p:ph sz="quarter" idx="4"/>
          </p:nvPr>
        </p:nvSpPr>
        <p:spPr>
          <a:xfrm>
            <a:off x="8240048" y="3340100"/>
            <a:ext cx="691969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3D3752-BC37-85FE-D4E7-63E15842B278}"/>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8" name="Footer Placeholder 7">
            <a:extLst>
              <a:ext uri="{FF2B5EF4-FFF2-40B4-BE49-F238E27FC236}">
                <a16:creationId xmlns:a16="http://schemas.microsoft.com/office/drawing/2014/main" id="{4905CD1E-9E94-CB14-7EE4-9F589D216627}"/>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9" name="Slide Number Placeholder 8">
            <a:extLst>
              <a:ext uri="{FF2B5EF4-FFF2-40B4-BE49-F238E27FC236}">
                <a16:creationId xmlns:a16="http://schemas.microsoft.com/office/drawing/2014/main" id="{22E8B0EB-FE60-8458-05C4-DA47CC00DF34}"/>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6479771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FEEF-9377-D687-C32E-8DFE34071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7AA324-8491-FE16-B7A4-D682CC71E5A3}"/>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4" name="Footer Placeholder 3">
            <a:extLst>
              <a:ext uri="{FF2B5EF4-FFF2-40B4-BE49-F238E27FC236}">
                <a16:creationId xmlns:a16="http://schemas.microsoft.com/office/drawing/2014/main" id="{E21F071E-476B-35E0-A964-E349BFB7E21D}"/>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5" name="Slide Number Placeholder 4">
            <a:extLst>
              <a:ext uri="{FF2B5EF4-FFF2-40B4-BE49-F238E27FC236}">
                <a16:creationId xmlns:a16="http://schemas.microsoft.com/office/drawing/2014/main" id="{709E3DF9-78FE-6AF1-E344-0EF48B419039}"/>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95992534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91237-3F17-D341-4274-AD00C1FA3CA5}"/>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3" name="Footer Placeholder 2">
            <a:extLst>
              <a:ext uri="{FF2B5EF4-FFF2-40B4-BE49-F238E27FC236}">
                <a16:creationId xmlns:a16="http://schemas.microsoft.com/office/drawing/2014/main" id="{26535EE2-3331-EF6D-E976-ECAF3E744DF6}"/>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4" name="Slide Number Placeholder 3">
            <a:extLst>
              <a:ext uri="{FF2B5EF4-FFF2-40B4-BE49-F238E27FC236}">
                <a16:creationId xmlns:a16="http://schemas.microsoft.com/office/drawing/2014/main" id="{04F5CD8E-007D-D02D-2729-1F38D5ADEE40}"/>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61062812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0D06E-47D8-2636-3589-22170907E6BF}"/>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E1D0332F-C18B-783B-FF6B-1E70ABB7903A}"/>
              </a:ext>
            </a:extLst>
          </p:cNvPr>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0DE08E-92A0-C254-7AAE-EB754DA3CB2E}"/>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89912EC-BD5A-5335-7029-2B2843A3614B}"/>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CBA0597A-A4BA-4499-BB5E-C5DE4C74E7B2}"/>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C9DEDF69-BA55-429E-6CBB-365455785F1F}"/>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566141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3B0C-72D3-D5DA-8B03-4E0797EEAC73}"/>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BE7DDF1E-0F83-0E4E-6FF6-214C4E2E332D}"/>
              </a:ext>
            </a:extLst>
          </p:cNvPr>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26B28828-A62A-DFD2-AD73-EEDC5DB3D817}"/>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972E569-F081-9ED0-10D0-82E7B351A253}"/>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0FD52C75-1DD6-32D6-0B33-E083CFEE8F4D}"/>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604166AE-6AF7-BF17-AEF0-CAC7FD0205CE}"/>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43781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972" y="364066"/>
            <a:ext cx="5354902" cy="154940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6363713" y="364339"/>
            <a:ext cx="9099093"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972" y="1913473"/>
            <a:ext cx="5354902" cy="6254750"/>
          </a:xfrm>
        </p:spPr>
        <p:txBody>
          <a:bodyPr/>
          <a:lstStyle>
            <a:lvl1pPr marL="0" indent="0">
              <a:buNone/>
              <a:defRPr sz="1956"/>
            </a:lvl1pPr>
            <a:lvl2pPr marL="605478" indent="0">
              <a:buNone/>
              <a:defRPr sz="1600"/>
            </a:lvl2pPr>
            <a:lvl3pPr marL="1210973" indent="0">
              <a:buNone/>
              <a:defRPr sz="1422"/>
            </a:lvl3pPr>
            <a:lvl4pPr marL="1816478" indent="0">
              <a:buNone/>
              <a:defRPr sz="1244"/>
            </a:lvl4pPr>
            <a:lvl5pPr marL="2421961" indent="0">
              <a:buNone/>
              <a:defRPr sz="1244"/>
            </a:lvl5pPr>
            <a:lvl6pPr marL="3027465" indent="0">
              <a:buNone/>
              <a:defRPr sz="1244"/>
            </a:lvl6pPr>
            <a:lvl7pPr marL="3632943" indent="0">
              <a:buNone/>
              <a:defRPr sz="1244"/>
            </a:lvl7pPr>
            <a:lvl8pPr marL="4238419" indent="0">
              <a:buNone/>
              <a:defRPr sz="1244"/>
            </a:lvl8pPr>
            <a:lvl9pPr marL="4843922" indent="0">
              <a:buNone/>
              <a:defRPr sz="1244"/>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6"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7"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906008C3-806A-4025-B66B-B6E8E33491B8}"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415963174"/>
      </p:ext>
    </p:extLst>
  </p:cSld>
  <p:clrMapOvr>
    <a:masterClrMapping/>
  </p:clrMapOvr>
  <p:transition>
    <p:blinds dir="vert"/>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A615-F18E-F3F8-427B-1CBE374C5F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96F064-A8D6-2928-3A34-4AF4AC3CC4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3794A-10E8-D8AD-35D3-88698591865A}"/>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CDE05B1A-DAE6-045F-68AA-FE38C219446D}"/>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B6E84047-02F8-EC80-4E59-03C94A6D376D}"/>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7984406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4FA6F7-AD10-07E7-2D69-F1D1115F51E7}"/>
              </a:ext>
            </a:extLst>
          </p:cNvPr>
          <p:cNvSpPr>
            <a:spLocks noGrp="1"/>
          </p:cNvSpPr>
          <p:nvPr>
            <p:ph type="title" orient="vert"/>
          </p:nvPr>
        </p:nvSpPr>
        <p:spPr>
          <a:xfrm>
            <a:off x="11647969" y="486834"/>
            <a:ext cx="350965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0967F6-F9D9-AB1D-9D61-6F0D8F63C8A2}"/>
              </a:ext>
            </a:extLst>
          </p:cNvPr>
          <p:cNvSpPr>
            <a:spLocks noGrp="1"/>
          </p:cNvSpPr>
          <p:nvPr>
            <p:ph type="body" orient="vert" idx="1"/>
          </p:nvPr>
        </p:nvSpPr>
        <p:spPr>
          <a:xfrm>
            <a:off x="1119019" y="486834"/>
            <a:ext cx="10325492"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82929-CA1C-A01F-5EF6-5BF9A931621F}"/>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3C7ED844-C400-5A38-3A8B-DB543AFA3568}"/>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6536FFDC-7EDA-6FBB-E425-6BA03592F314}"/>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064332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30519" y="6522718"/>
            <a:ext cx="15890016" cy="262128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4354053" y="0"/>
            <a:ext cx="12044660" cy="9144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74667" y="-243840"/>
            <a:ext cx="4027995" cy="851916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74668" y="2529840"/>
            <a:ext cx="4323430" cy="57912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44150" y="0"/>
            <a:ext cx="3428215" cy="9144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105802" y="4572000"/>
            <a:ext cx="4323430" cy="4572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190229" y="6522720"/>
            <a:ext cx="2858532" cy="2621280"/>
          </a:xfrm>
          <a:prstGeom prst="rect">
            <a:avLst/>
          </a:prstGeom>
        </p:spPr>
      </p:pic>
    </p:spTree>
    <p:extLst>
      <p:ext uri="{BB962C8B-B14F-4D97-AF65-F5344CB8AC3E}">
        <p14:creationId xmlns:p14="http://schemas.microsoft.com/office/powerpoint/2010/main" val="250388830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1466"/>
            <a:ext cx="13835142" cy="1960034"/>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805720" indent="0" algn="ctr">
              <a:buNone/>
              <a:defRPr/>
            </a:lvl2pPr>
            <a:lvl3pPr marL="1611780" indent="0" algn="ctr">
              <a:buNone/>
              <a:defRPr/>
            </a:lvl3pPr>
            <a:lvl4pPr marL="2417516" indent="0" algn="ctr">
              <a:buNone/>
              <a:defRPr/>
            </a:lvl4pPr>
            <a:lvl5pPr marL="3223559" indent="0" algn="ctr">
              <a:buNone/>
              <a:defRPr/>
            </a:lvl5pPr>
            <a:lvl6pPr marL="4028989" indent="0" algn="ctr">
              <a:buNone/>
              <a:defRPr/>
            </a:lvl6pPr>
            <a:lvl7pPr marL="4834825" indent="0" algn="ctr">
              <a:buNone/>
              <a:defRPr/>
            </a:lvl7pPr>
            <a:lvl8pPr marL="5640732" indent="0" algn="ctr">
              <a:buNone/>
              <a:defRPr/>
            </a:lvl8pPr>
            <a:lvl9pPr marL="644664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839DE4A8-7BAE-4ABB-9038-5454733A38FB}"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237380483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465AF02F-6756-46E4-92A0-48257D24ED87}"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300547060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906"/>
            <a:ext cx="13835142" cy="1816100"/>
          </a:xfrm>
        </p:spPr>
        <p:txBody>
          <a:bodyPr anchor="t"/>
          <a:lstStyle>
            <a:lvl1pPr algn="l">
              <a:defRPr sz="7111"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556"/>
            </a:lvl1pPr>
            <a:lvl2pPr marL="805720" indent="0">
              <a:buNone/>
              <a:defRPr sz="3200"/>
            </a:lvl2pPr>
            <a:lvl3pPr marL="1611780" indent="0">
              <a:buNone/>
              <a:defRPr sz="2844"/>
            </a:lvl3pPr>
            <a:lvl4pPr marL="2417516" indent="0">
              <a:buNone/>
              <a:defRPr sz="2489"/>
            </a:lvl4pPr>
            <a:lvl5pPr marL="3223559" indent="0">
              <a:buNone/>
              <a:defRPr sz="2489"/>
            </a:lvl5pPr>
            <a:lvl6pPr marL="4028989" indent="0">
              <a:buNone/>
              <a:defRPr sz="2489"/>
            </a:lvl6pPr>
            <a:lvl7pPr marL="4834825" indent="0">
              <a:buNone/>
              <a:defRPr sz="2489"/>
            </a:lvl7pPr>
            <a:lvl8pPr marL="5640732" indent="0">
              <a:buNone/>
              <a:defRPr sz="2489"/>
            </a:lvl8pPr>
            <a:lvl9pPr marL="6446649" indent="0">
              <a:buNone/>
              <a:defRPr sz="2489"/>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9B57CCB5-35E2-44EA-85F5-65674B32BDC8}"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37558630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3832" y="2133609"/>
            <a:ext cx="7188848" cy="6034617"/>
          </a:xfrm>
        </p:spPr>
        <p:txBody>
          <a:bodyPr/>
          <a:lstStyle>
            <a:lvl1pPr>
              <a:defRPr sz="4978"/>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73958" y="2133609"/>
            <a:ext cx="7188848" cy="6034617"/>
          </a:xfrm>
        </p:spPr>
        <p:txBody>
          <a:bodyPr/>
          <a:lstStyle>
            <a:lvl1pPr>
              <a:defRPr sz="4978"/>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7"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AAFE75DE-DE9B-45C0-BB7A-C9C8FC914D07}"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269943419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8"/>
            <a:ext cx="7191675" cy="853017"/>
          </a:xfrm>
        </p:spPr>
        <p:txBody>
          <a:bodyPr anchor="b"/>
          <a:lstStyle>
            <a:lvl1pPr marL="0" indent="0">
              <a:buNone/>
              <a:defRPr sz="4267" b="1"/>
            </a:lvl1pPr>
            <a:lvl2pPr marL="805720" indent="0">
              <a:buNone/>
              <a:defRPr sz="3556" b="1"/>
            </a:lvl2pPr>
            <a:lvl3pPr marL="1611780" indent="0">
              <a:buNone/>
              <a:defRPr sz="3200" b="1"/>
            </a:lvl3pPr>
            <a:lvl4pPr marL="2417516" indent="0">
              <a:buNone/>
              <a:defRPr sz="2844" b="1"/>
            </a:lvl4pPr>
            <a:lvl5pPr marL="3223559" indent="0">
              <a:buNone/>
              <a:defRPr sz="2844" b="1"/>
            </a:lvl5pPr>
            <a:lvl6pPr marL="4028989" indent="0">
              <a:buNone/>
              <a:defRPr sz="2844" b="1"/>
            </a:lvl6pPr>
            <a:lvl7pPr marL="4834825" indent="0">
              <a:buNone/>
              <a:defRPr sz="2844" b="1"/>
            </a:lvl7pPr>
            <a:lvl8pPr marL="5640732" indent="0">
              <a:buNone/>
              <a:defRPr sz="2844" b="1"/>
            </a:lvl8pPr>
            <a:lvl9pPr marL="6446649" indent="0">
              <a:buNone/>
              <a:defRPr sz="2844"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9115" y="2046818"/>
            <a:ext cx="7194500" cy="853017"/>
          </a:xfrm>
        </p:spPr>
        <p:txBody>
          <a:bodyPr anchor="b"/>
          <a:lstStyle>
            <a:lvl1pPr marL="0" indent="0">
              <a:buNone/>
              <a:defRPr sz="4267" b="1"/>
            </a:lvl1pPr>
            <a:lvl2pPr marL="805720" indent="0">
              <a:buNone/>
              <a:defRPr sz="3556" b="1"/>
            </a:lvl2pPr>
            <a:lvl3pPr marL="1611780" indent="0">
              <a:buNone/>
              <a:defRPr sz="3200" b="1"/>
            </a:lvl3pPr>
            <a:lvl4pPr marL="2417516" indent="0">
              <a:buNone/>
              <a:defRPr sz="2844" b="1"/>
            </a:lvl4pPr>
            <a:lvl5pPr marL="3223559" indent="0">
              <a:buNone/>
              <a:defRPr sz="2844" b="1"/>
            </a:lvl5pPr>
            <a:lvl6pPr marL="4028989" indent="0">
              <a:buNone/>
              <a:defRPr sz="2844" b="1"/>
            </a:lvl6pPr>
            <a:lvl7pPr marL="4834825" indent="0">
              <a:buNone/>
              <a:defRPr sz="2844" b="1"/>
            </a:lvl7pPr>
            <a:lvl8pPr marL="5640732" indent="0">
              <a:buNone/>
              <a:defRPr sz="2844" b="1"/>
            </a:lvl8pPr>
            <a:lvl9pPr marL="6446649" indent="0">
              <a:buNone/>
              <a:defRPr sz="2844" b="1"/>
            </a:lvl9pPr>
          </a:lstStyle>
          <a:p>
            <a:pPr lvl="0"/>
            <a:r>
              <a:rPr lang="en-US"/>
              <a:t>Click to edit Master text styles</a:t>
            </a:r>
          </a:p>
        </p:txBody>
      </p:sp>
      <p:sp>
        <p:nvSpPr>
          <p:cNvPr id="6" name="Content Placeholder 5"/>
          <p:cNvSpPr>
            <a:spLocks noGrp="1"/>
          </p:cNvSpPr>
          <p:nvPr>
            <p:ph sz="quarter" idx="4"/>
          </p:nvPr>
        </p:nvSpPr>
        <p:spPr>
          <a:xfrm>
            <a:off x="8269115" y="2899833"/>
            <a:ext cx="7194500" cy="5268384"/>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8"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9"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96C212BB-7522-4AC9-BA7B-8093CA1DEBC3}"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260190247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4"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5"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3D88CF86-04A6-49C7-B495-2DAECC59C1A6}"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59437170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3"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4"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0C45B3E3-AC61-4B84-863E-E763F72061E7}"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30399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2"/>
            <a:ext cx="9765983" cy="755652"/>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rtlCol="0">
            <a:normAutofit/>
          </a:bodyPr>
          <a:lstStyle>
            <a:lvl1pPr marL="0" indent="0">
              <a:buNone/>
              <a:defRPr sz="4267"/>
            </a:lvl1pPr>
            <a:lvl2pPr marL="605478" indent="0">
              <a:buNone/>
              <a:defRPr sz="3733"/>
            </a:lvl2pPr>
            <a:lvl3pPr marL="1210973" indent="0">
              <a:buNone/>
              <a:defRPr sz="3200"/>
            </a:lvl3pPr>
            <a:lvl4pPr marL="1816478" indent="0">
              <a:buNone/>
              <a:defRPr sz="2667"/>
            </a:lvl4pPr>
            <a:lvl5pPr marL="2421961" indent="0">
              <a:buNone/>
              <a:defRPr sz="2667"/>
            </a:lvl5pPr>
            <a:lvl6pPr marL="3027465" indent="0">
              <a:buNone/>
              <a:defRPr sz="2667"/>
            </a:lvl6pPr>
            <a:lvl7pPr marL="3632943" indent="0">
              <a:buNone/>
              <a:defRPr sz="2667"/>
            </a:lvl7pPr>
            <a:lvl8pPr marL="4238419" indent="0">
              <a:buNone/>
              <a:defRPr sz="2667"/>
            </a:lvl8pPr>
            <a:lvl9pPr marL="4843922" indent="0">
              <a:buNone/>
              <a:defRPr sz="2667"/>
            </a:lvl9pPr>
          </a:lstStyle>
          <a:p>
            <a:pPr lvl="0"/>
            <a:endParaRPr lang="en-US" noProof="0"/>
          </a:p>
        </p:txBody>
      </p:sp>
      <p:sp>
        <p:nvSpPr>
          <p:cNvPr id="4" name="Text Placeholder 3"/>
          <p:cNvSpPr>
            <a:spLocks noGrp="1"/>
          </p:cNvSpPr>
          <p:nvPr>
            <p:ph type="body" sz="half" idx="2"/>
          </p:nvPr>
        </p:nvSpPr>
        <p:spPr>
          <a:xfrm>
            <a:off x="3190335" y="7156719"/>
            <a:ext cx="9765983" cy="1073150"/>
          </a:xfrm>
        </p:spPr>
        <p:txBody>
          <a:bodyPr/>
          <a:lstStyle>
            <a:lvl1pPr marL="0" indent="0">
              <a:buNone/>
              <a:defRPr sz="1956"/>
            </a:lvl1pPr>
            <a:lvl2pPr marL="605478" indent="0">
              <a:buNone/>
              <a:defRPr sz="1600"/>
            </a:lvl2pPr>
            <a:lvl3pPr marL="1210973" indent="0">
              <a:buNone/>
              <a:defRPr sz="1422"/>
            </a:lvl3pPr>
            <a:lvl4pPr marL="1816478" indent="0">
              <a:buNone/>
              <a:defRPr sz="1244"/>
            </a:lvl4pPr>
            <a:lvl5pPr marL="2421961" indent="0">
              <a:buNone/>
              <a:defRPr sz="1244"/>
            </a:lvl5pPr>
            <a:lvl6pPr marL="3027465" indent="0">
              <a:buNone/>
              <a:defRPr sz="1244"/>
            </a:lvl6pPr>
            <a:lvl7pPr marL="3632943" indent="0">
              <a:buNone/>
              <a:defRPr sz="1244"/>
            </a:lvl7pPr>
            <a:lvl8pPr marL="4238419" indent="0">
              <a:buNone/>
              <a:defRPr sz="1244"/>
            </a:lvl8pPr>
            <a:lvl9pPr marL="4843922" indent="0">
              <a:buNone/>
              <a:defRPr sz="1244"/>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6"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7"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9E0339E2-40B4-4BB4-A184-B39BC14C1370}"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744822024"/>
      </p:ext>
    </p:extLst>
  </p:cSld>
  <p:clrMapOvr>
    <a:masterClrMapping/>
  </p:clrMapOvr>
  <p:transition>
    <p:blinds dir="vert"/>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66" y="364066"/>
            <a:ext cx="5354902" cy="1549401"/>
          </a:xfrm>
        </p:spPr>
        <p:txBody>
          <a:bodyPr anchor="b"/>
          <a:lstStyle>
            <a:lvl1pPr algn="l">
              <a:defRPr sz="3556" b="1"/>
            </a:lvl1pPr>
          </a:lstStyle>
          <a:p>
            <a:r>
              <a:rPr lang="en-US"/>
              <a:t>Click to edit Master title style</a:t>
            </a:r>
          </a:p>
        </p:txBody>
      </p:sp>
      <p:sp>
        <p:nvSpPr>
          <p:cNvPr id="3" name="Content Placeholder 2"/>
          <p:cNvSpPr>
            <a:spLocks noGrp="1"/>
          </p:cNvSpPr>
          <p:nvPr>
            <p:ph idx="1"/>
          </p:nvPr>
        </p:nvSpPr>
        <p:spPr>
          <a:xfrm>
            <a:off x="6363713" y="364965"/>
            <a:ext cx="9099093" cy="7804151"/>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66" y="1913473"/>
            <a:ext cx="5354902" cy="6254750"/>
          </a:xfrm>
        </p:spPr>
        <p:txBody>
          <a:bodyPr/>
          <a:lstStyle>
            <a:lvl1pPr marL="0" indent="0">
              <a:buNone/>
              <a:defRPr sz="2489"/>
            </a:lvl1pPr>
            <a:lvl2pPr marL="805720" indent="0">
              <a:buNone/>
              <a:defRPr sz="2133"/>
            </a:lvl2pPr>
            <a:lvl3pPr marL="1611780" indent="0">
              <a:buNone/>
              <a:defRPr sz="1778"/>
            </a:lvl3pPr>
            <a:lvl4pPr marL="2417516" indent="0">
              <a:buNone/>
              <a:defRPr sz="1600"/>
            </a:lvl4pPr>
            <a:lvl5pPr marL="3223559" indent="0">
              <a:buNone/>
              <a:defRPr sz="1600"/>
            </a:lvl5pPr>
            <a:lvl6pPr marL="4028989" indent="0">
              <a:buNone/>
              <a:defRPr sz="1600"/>
            </a:lvl6pPr>
            <a:lvl7pPr marL="4834825" indent="0">
              <a:buNone/>
              <a:defRPr sz="1600"/>
            </a:lvl7pPr>
            <a:lvl8pPr marL="5640732" indent="0">
              <a:buNone/>
              <a:defRPr sz="1600"/>
            </a:lvl8pPr>
            <a:lvl9pPr marL="6446649" indent="0">
              <a:buNone/>
              <a:defRPr sz="1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7"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09ED2595-8AAF-454E-8ABA-97223FDCB5AB}"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65584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2"/>
            <a:ext cx="9765983" cy="755652"/>
          </a:xfrm>
        </p:spPr>
        <p:txBody>
          <a:bodyPr anchor="b"/>
          <a:lstStyle>
            <a:lvl1pPr algn="l">
              <a:defRPr sz="3556"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689"/>
            </a:lvl1pPr>
            <a:lvl2pPr marL="805720" indent="0">
              <a:buNone/>
              <a:defRPr sz="4978"/>
            </a:lvl2pPr>
            <a:lvl3pPr marL="1611780" indent="0">
              <a:buNone/>
              <a:defRPr sz="4267"/>
            </a:lvl3pPr>
            <a:lvl4pPr marL="2417516" indent="0">
              <a:buNone/>
              <a:defRPr sz="3556"/>
            </a:lvl4pPr>
            <a:lvl5pPr marL="3223559" indent="0">
              <a:buNone/>
              <a:defRPr sz="3556"/>
            </a:lvl5pPr>
            <a:lvl6pPr marL="4028989" indent="0">
              <a:buNone/>
              <a:defRPr sz="3556"/>
            </a:lvl6pPr>
            <a:lvl7pPr marL="4834825" indent="0">
              <a:buNone/>
              <a:defRPr sz="3556"/>
            </a:lvl7pPr>
            <a:lvl8pPr marL="5640732" indent="0">
              <a:buNone/>
              <a:defRPr sz="3556"/>
            </a:lvl8pPr>
            <a:lvl9pPr marL="6446649" indent="0">
              <a:buNone/>
              <a:defRPr sz="3556"/>
            </a:lvl9pPr>
          </a:lstStyle>
          <a:p>
            <a:pPr lvl="0"/>
            <a:endParaRPr lang="en-US" noProof="0"/>
          </a:p>
        </p:txBody>
      </p:sp>
      <p:sp>
        <p:nvSpPr>
          <p:cNvPr id="4" name="Text Placeholder 3"/>
          <p:cNvSpPr>
            <a:spLocks noGrp="1"/>
          </p:cNvSpPr>
          <p:nvPr>
            <p:ph type="body" sz="half" idx="2"/>
          </p:nvPr>
        </p:nvSpPr>
        <p:spPr>
          <a:xfrm>
            <a:off x="3190335" y="7157313"/>
            <a:ext cx="9765983" cy="1073150"/>
          </a:xfrm>
        </p:spPr>
        <p:txBody>
          <a:bodyPr/>
          <a:lstStyle>
            <a:lvl1pPr marL="0" indent="0">
              <a:buNone/>
              <a:defRPr sz="2489"/>
            </a:lvl1pPr>
            <a:lvl2pPr marL="805720" indent="0">
              <a:buNone/>
              <a:defRPr sz="2133"/>
            </a:lvl2pPr>
            <a:lvl3pPr marL="1611780" indent="0">
              <a:buNone/>
              <a:defRPr sz="1778"/>
            </a:lvl3pPr>
            <a:lvl4pPr marL="2417516" indent="0">
              <a:buNone/>
              <a:defRPr sz="1600"/>
            </a:lvl4pPr>
            <a:lvl5pPr marL="3223559" indent="0">
              <a:buNone/>
              <a:defRPr sz="1600"/>
            </a:lvl5pPr>
            <a:lvl6pPr marL="4028989" indent="0">
              <a:buNone/>
              <a:defRPr sz="1600"/>
            </a:lvl6pPr>
            <a:lvl7pPr marL="4834825" indent="0">
              <a:buNone/>
              <a:defRPr sz="1600"/>
            </a:lvl7pPr>
            <a:lvl8pPr marL="5640732" indent="0">
              <a:buNone/>
              <a:defRPr sz="1600"/>
            </a:lvl8pPr>
            <a:lvl9pPr marL="6446649" indent="0">
              <a:buNone/>
              <a:defRPr sz="1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7"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1A80DB27-8DAC-4D2C-A314-93182FB8D458}"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22713949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2620BEC9-2666-46C7-9245-03C182FAAC97}"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144731606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219"/>
            <a:ext cx="3662244"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3832" y="366219"/>
            <a:ext cx="10715453"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B5D308CF-5272-4ACC-AE2D-8EF6F6AC9A31}"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14600028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22138415-FC27-4885-9ABD-67F48F258AF8}"/>
              </a:ext>
            </a:extLst>
          </p:cNvPr>
          <p:cNvGrpSpPr>
            <a:grpSpLocks/>
          </p:cNvGrpSpPr>
          <p:nvPr/>
        </p:nvGrpSpPr>
        <p:grpSpPr bwMode="auto">
          <a:xfrm>
            <a:off x="0" y="-10585"/>
            <a:ext cx="16276638" cy="9154585"/>
            <a:chOff x="0" y="-8467"/>
            <a:chExt cx="12192000" cy="6866467"/>
          </a:xfrm>
        </p:grpSpPr>
        <p:cxnSp>
          <p:nvCxnSpPr>
            <p:cNvPr id="5" name="Straight Connector 4">
              <a:extLst>
                <a:ext uri="{FF2B5EF4-FFF2-40B4-BE49-F238E27FC236}">
                  <a16:creationId xmlns:a16="http://schemas.microsoft.com/office/drawing/2014/main" id="{AE6217DF-3B43-4FF7-A8B0-076BBC2E9EFB}"/>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821ADF6-9C85-4921-8141-AC0270B30E75}"/>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1724556F-5E23-4AA9-A0F1-996D64E81772}"/>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E8FB0A9F-6761-455C-9851-467F68157952}"/>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a:extLst>
                <a:ext uri="{FF2B5EF4-FFF2-40B4-BE49-F238E27FC236}">
                  <a16:creationId xmlns:a16="http://schemas.microsoft.com/office/drawing/2014/main" id="{A0465A97-6A6F-4C37-B498-D02063C4D8E3}"/>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FE118E1C-F999-41B3-A854-36FCAA55B62B}"/>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A34D940B-D01F-43D4-A81B-2DA4B805B30F}"/>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96029AF3-6B89-4545-B910-8BECE7DF0E89}"/>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253C192-422F-431E-A0C8-B4BD9DDA2C55}"/>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1E0CEFE-ED65-43BA-8D39-7AE5D38F48D4}"/>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011973" y="3206355"/>
            <a:ext cx="10369062" cy="2195070"/>
          </a:xfrm>
        </p:spPr>
        <p:txBody>
          <a:bodyPr anchor="b">
            <a:noAutofit/>
          </a:bodyPr>
          <a:lstStyle>
            <a:lvl1pPr algn="r">
              <a:defRPr sz="7289">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011973" y="5401111"/>
            <a:ext cx="10369062" cy="1462532"/>
          </a:xfrm>
        </p:spPr>
        <p:txBody>
          <a:bodyPr/>
          <a:lstStyle>
            <a:lvl1pPr marL="0" indent="0" algn="r">
              <a:buNone/>
              <a:defRPr>
                <a:solidFill>
                  <a:schemeClr val="tx1">
                    <a:lumMod val="50000"/>
                    <a:lumOff val="50000"/>
                  </a:schemeClr>
                </a:solidFill>
              </a:defRPr>
            </a:lvl1pPr>
            <a:lvl2pPr marL="607147" indent="0" algn="ctr">
              <a:buNone/>
              <a:defRPr>
                <a:solidFill>
                  <a:schemeClr val="tx1">
                    <a:tint val="75000"/>
                  </a:schemeClr>
                </a:solidFill>
              </a:defRPr>
            </a:lvl2pPr>
            <a:lvl3pPr marL="1214561" indent="0" algn="ctr">
              <a:buNone/>
              <a:defRPr>
                <a:solidFill>
                  <a:schemeClr val="tx1">
                    <a:tint val="75000"/>
                  </a:schemeClr>
                </a:solidFill>
              </a:defRPr>
            </a:lvl3pPr>
            <a:lvl4pPr marL="1821843" indent="0" algn="ctr">
              <a:buNone/>
              <a:defRPr>
                <a:solidFill>
                  <a:schemeClr val="tx1">
                    <a:tint val="75000"/>
                  </a:schemeClr>
                </a:solidFill>
              </a:defRPr>
            </a:lvl4pPr>
            <a:lvl5pPr marL="2429122" indent="0" algn="ctr">
              <a:buNone/>
              <a:defRPr>
                <a:solidFill>
                  <a:schemeClr val="tx1">
                    <a:tint val="75000"/>
                  </a:schemeClr>
                </a:solidFill>
              </a:defRPr>
            </a:lvl5pPr>
            <a:lvl6pPr marL="3036538" indent="0" algn="ctr">
              <a:buNone/>
              <a:defRPr>
                <a:solidFill>
                  <a:schemeClr val="tx1">
                    <a:tint val="75000"/>
                  </a:schemeClr>
                </a:solidFill>
              </a:defRPr>
            </a:lvl6pPr>
            <a:lvl7pPr marL="3643681" indent="0" algn="ctr">
              <a:buNone/>
              <a:defRPr>
                <a:solidFill>
                  <a:schemeClr val="tx1">
                    <a:tint val="75000"/>
                  </a:schemeClr>
                </a:solidFill>
              </a:defRPr>
            </a:lvl7pPr>
            <a:lvl8pPr marL="4250826" indent="0" algn="ctr">
              <a:buNone/>
              <a:defRPr>
                <a:solidFill>
                  <a:schemeClr val="tx1">
                    <a:tint val="75000"/>
                  </a:schemeClr>
                </a:solidFill>
              </a:defRPr>
            </a:lvl8pPr>
            <a:lvl9pPr marL="4858036"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2B413A0B-87EB-467A-99B8-C6647DDF7436}"/>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16" name="Footer Placeholder 4">
            <a:extLst>
              <a:ext uri="{FF2B5EF4-FFF2-40B4-BE49-F238E27FC236}">
                <a16:creationId xmlns:a16="http://schemas.microsoft.com/office/drawing/2014/main" id="{D9D83B56-B1D7-4AC3-93AC-41239DD9EC75}"/>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17" name="Slide Number Placeholder 5">
            <a:extLst>
              <a:ext uri="{FF2B5EF4-FFF2-40B4-BE49-F238E27FC236}">
                <a16:creationId xmlns:a16="http://schemas.microsoft.com/office/drawing/2014/main" id="{87A17A0E-FA8C-4530-925E-63A3168C3A00}"/>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FDAE6159-0C1E-422F-8D61-0B3105C814BE}"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9431647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D5141B9-EF51-40A7-AB42-A18C89D9D893}"/>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a:extLst>
              <a:ext uri="{FF2B5EF4-FFF2-40B4-BE49-F238E27FC236}">
                <a16:creationId xmlns:a16="http://schemas.microsoft.com/office/drawing/2014/main" id="{E915D8C1-8924-4CC0-89F1-E8792A48B0EF}"/>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a:extLst>
              <a:ext uri="{FF2B5EF4-FFF2-40B4-BE49-F238E27FC236}">
                <a16:creationId xmlns:a16="http://schemas.microsoft.com/office/drawing/2014/main" id="{D6679136-8C2E-4434-9FBF-8680350EAF3D}"/>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ED3D1C18-2E1E-48BF-94B7-1DA9AE1AF8CC}"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1696272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4314" y="3601157"/>
            <a:ext cx="11476776" cy="2435442"/>
          </a:xfrm>
        </p:spPr>
        <p:txBody>
          <a:bodyPr anchor="b"/>
          <a:lstStyle>
            <a:lvl1pPr algn="l">
              <a:defRPr sz="5333" b="0" cap="none"/>
            </a:lvl1pPr>
          </a:lstStyle>
          <a:p>
            <a:r>
              <a:rPr lang="en-US"/>
              <a:t>Click to edit Master title style</a:t>
            </a:r>
            <a:endParaRPr lang="en-US" dirty="0"/>
          </a:p>
        </p:txBody>
      </p:sp>
      <p:sp>
        <p:nvSpPr>
          <p:cNvPr id="3" name="Text Placeholder 2"/>
          <p:cNvSpPr>
            <a:spLocks noGrp="1"/>
          </p:cNvSpPr>
          <p:nvPr>
            <p:ph type="body" idx="1"/>
          </p:nvPr>
        </p:nvSpPr>
        <p:spPr>
          <a:xfrm>
            <a:off x="904314" y="6036597"/>
            <a:ext cx="11476776" cy="1147200"/>
          </a:xfrm>
        </p:spPr>
        <p:txBody>
          <a:bodyPr/>
          <a:lstStyle>
            <a:lvl1pPr marL="0" indent="0" algn="l">
              <a:buNone/>
              <a:defRPr sz="2667">
                <a:solidFill>
                  <a:schemeClr val="tx1">
                    <a:lumMod val="50000"/>
                    <a:lumOff val="50000"/>
                  </a:schemeClr>
                </a:solidFill>
              </a:defRPr>
            </a:lvl1pPr>
            <a:lvl2pPr marL="607147" indent="0">
              <a:buNone/>
              <a:defRPr sz="2489">
                <a:solidFill>
                  <a:schemeClr val="tx1">
                    <a:tint val="75000"/>
                  </a:schemeClr>
                </a:solidFill>
              </a:defRPr>
            </a:lvl2pPr>
            <a:lvl3pPr marL="1214561" indent="0">
              <a:buNone/>
              <a:defRPr sz="2133">
                <a:solidFill>
                  <a:schemeClr val="tx1">
                    <a:tint val="75000"/>
                  </a:schemeClr>
                </a:solidFill>
              </a:defRPr>
            </a:lvl3pPr>
            <a:lvl4pPr marL="1821843" indent="0">
              <a:buNone/>
              <a:defRPr sz="1956">
                <a:solidFill>
                  <a:schemeClr val="tx1">
                    <a:tint val="75000"/>
                  </a:schemeClr>
                </a:solidFill>
              </a:defRPr>
            </a:lvl4pPr>
            <a:lvl5pPr marL="2429122" indent="0">
              <a:buNone/>
              <a:defRPr sz="1956">
                <a:solidFill>
                  <a:schemeClr val="tx1">
                    <a:tint val="75000"/>
                  </a:schemeClr>
                </a:solidFill>
              </a:defRPr>
            </a:lvl5pPr>
            <a:lvl6pPr marL="3036538" indent="0">
              <a:buNone/>
              <a:defRPr sz="1956">
                <a:solidFill>
                  <a:schemeClr val="tx1">
                    <a:tint val="75000"/>
                  </a:schemeClr>
                </a:solidFill>
              </a:defRPr>
            </a:lvl6pPr>
            <a:lvl7pPr marL="3643681" indent="0">
              <a:buNone/>
              <a:defRPr sz="1956">
                <a:solidFill>
                  <a:schemeClr val="tx1">
                    <a:tint val="75000"/>
                  </a:schemeClr>
                </a:solidFill>
              </a:defRPr>
            </a:lvl7pPr>
            <a:lvl8pPr marL="4250826" indent="0">
              <a:buNone/>
              <a:defRPr sz="1956">
                <a:solidFill>
                  <a:schemeClr val="tx1">
                    <a:tint val="75000"/>
                  </a:schemeClr>
                </a:solidFill>
              </a:defRPr>
            </a:lvl8pPr>
            <a:lvl9pPr marL="4858036" indent="0">
              <a:buNone/>
              <a:defRPr sz="1956">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6C1214-B607-4D0E-9D8E-08CE911CF041}"/>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a:extLst>
              <a:ext uri="{FF2B5EF4-FFF2-40B4-BE49-F238E27FC236}">
                <a16:creationId xmlns:a16="http://schemas.microsoft.com/office/drawing/2014/main" id="{562EC207-CB3C-4E06-A05D-3F30D1CD74A6}"/>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a:extLst>
              <a:ext uri="{FF2B5EF4-FFF2-40B4-BE49-F238E27FC236}">
                <a16:creationId xmlns:a16="http://schemas.microsoft.com/office/drawing/2014/main" id="{E796D098-861A-47F7-924C-FEB49D65BFC3}"/>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A6742611-0B47-4ABF-B40B-BFAB3DA86EB6}"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96553438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04261" y="2880788"/>
            <a:ext cx="5585795" cy="5174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95242" y="2880788"/>
            <a:ext cx="5585795" cy="51743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13149FE-66BB-484A-AF76-D345F7B3F8D1}"/>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Footer Placeholder 4">
            <a:extLst>
              <a:ext uri="{FF2B5EF4-FFF2-40B4-BE49-F238E27FC236}">
                <a16:creationId xmlns:a16="http://schemas.microsoft.com/office/drawing/2014/main" id="{F9F532DC-6E7B-4615-A1E4-B613656C39C6}"/>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7" name="Slide Number Placeholder 5">
            <a:extLst>
              <a:ext uri="{FF2B5EF4-FFF2-40B4-BE49-F238E27FC236}">
                <a16:creationId xmlns:a16="http://schemas.microsoft.com/office/drawing/2014/main" id="{9050D928-F9F5-4DE0-8119-16343C572B20}"/>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566A9FEA-D2F2-455E-BF56-E53B9F379E95}"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09015270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02457" y="2881621"/>
            <a:ext cx="5587915" cy="768350"/>
          </a:xfrm>
        </p:spPr>
        <p:txBody>
          <a:bodyPr anchor="b">
            <a:noAutofit/>
          </a:bodyPr>
          <a:lstStyle>
            <a:lvl1pPr marL="0" indent="0">
              <a:buNone/>
              <a:defRPr sz="3200" b="0"/>
            </a:lvl1pPr>
            <a:lvl2pPr marL="607147" indent="0">
              <a:buNone/>
              <a:defRPr sz="2667" b="1"/>
            </a:lvl2pPr>
            <a:lvl3pPr marL="1214561" indent="0">
              <a:buNone/>
              <a:defRPr sz="2489" b="1"/>
            </a:lvl3pPr>
            <a:lvl4pPr marL="1821843" indent="0">
              <a:buNone/>
              <a:defRPr sz="2133" b="1"/>
            </a:lvl4pPr>
            <a:lvl5pPr marL="2429122" indent="0">
              <a:buNone/>
              <a:defRPr sz="2133" b="1"/>
            </a:lvl5pPr>
            <a:lvl6pPr marL="3036538" indent="0">
              <a:buNone/>
              <a:defRPr sz="2133" b="1"/>
            </a:lvl6pPr>
            <a:lvl7pPr marL="3643681" indent="0">
              <a:buNone/>
              <a:defRPr sz="2133" b="1"/>
            </a:lvl7pPr>
            <a:lvl8pPr marL="4250826" indent="0">
              <a:buNone/>
              <a:defRPr sz="2133" b="1"/>
            </a:lvl8pPr>
            <a:lvl9pPr marL="4858036" indent="0">
              <a:buNone/>
              <a:defRPr sz="2133" b="1"/>
            </a:lvl9pPr>
          </a:lstStyle>
          <a:p>
            <a:pPr lvl="0"/>
            <a:r>
              <a:rPr lang="en-US"/>
              <a:t>Edit Master text styles</a:t>
            </a:r>
          </a:p>
        </p:txBody>
      </p:sp>
      <p:sp>
        <p:nvSpPr>
          <p:cNvPr id="4" name="Content Placeholder 3"/>
          <p:cNvSpPr>
            <a:spLocks noGrp="1"/>
          </p:cNvSpPr>
          <p:nvPr>
            <p:ph sz="half" idx="2"/>
          </p:nvPr>
        </p:nvSpPr>
        <p:spPr>
          <a:xfrm>
            <a:off x="902457" y="3649664"/>
            <a:ext cx="5587915" cy="440549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3127" y="2881621"/>
            <a:ext cx="5587910" cy="768350"/>
          </a:xfrm>
        </p:spPr>
        <p:txBody>
          <a:bodyPr anchor="b">
            <a:noAutofit/>
          </a:bodyPr>
          <a:lstStyle>
            <a:lvl1pPr marL="0" indent="0">
              <a:buNone/>
              <a:defRPr sz="3200" b="0"/>
            </a:lvl1pPr>
            <a:lvl2pPr marL="607147" indent="0">
              <a:buNone/>
              <a:defRPr sz="2667" b="1"/>
            </a:lvl2pPr>
            <a:lvl3pPr marL="1214561" indent="0">
              <a:buNone/>
              <a:defRPr sz="2489" b="1"/>
            </a:lvl3pPr>
            <a:lvl4pPr marL="1821843" indent="0">
              <a:buNone/>
              <a:defRPr sz="2133" b="1"/>
            </a:lvl4pPr>
            <a:lvl5pPr marL="2429122" indent="0">
              <a:buNone/>
              <a:defRPr sz="2133" b="1"/>
            </a:lvl5pPr>
            <a:lvl6pPr marL="3036538" indent="0">
              <a:buNone/>
              <a:defRPr sz="2133" b="1"/>
            </a:lvl6pPr>
            <a:lvl7pPr marL="3643681" indent="0">
              <a:buNone/>
              <a:defRPr sz="2133" b="1"/>
            </a:lvl7pPr>
            <a:lvl8pPr marL="4250826" indent="0">
              <a:buNone/>
              <a:defRPr sz="2133" b="1"/>
            </a:lvl8pPr>
            <a:lvl9pPr marL="4858036" indent="0">
              <a:buNone/>
              <a:defRPr sz="2133" b="1"/>
            </a:lvl9pPr>
          </a:lstStyle>
          <a:p>
            <a:pPr lvl="0"/>
            <a:r>
              <a:rPr lang="en-US"/>
              <a:t>Edit Master text styles</a:t>
            </a:r>
          </a:p>
        </p:txBody>
      </p:sp>
      <p:sp>
        <p:nvSpPr>
          <p:cNvPr id="6" name="Content Placeholder 5"/>
          <p:cNvSpPr>
            <a:spLocks noGrp="1"/>
          </p:cNvSpPr>
          <p:nvPr>
            <p:ph sz="quarter" idx="4"/>
          </p:nvPr>
        </p:nvSpPr>
        <p:spPr>
          <a:xfrm>
            <a:off x="6793317" y="3649664"/>
            <a:ext cx="5587908" cy="440549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1C78191-AA6C-4033-8437-63DBDAE7D58B}"/>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8" name="Footer Placeholder 4">
            <a:extLst>
              <a:ext uri="{FF2B5EF4-FFF2-40B4-BE49-F238E27FC236}">
                <a16:creationId xmlns:a16="http://schemas.microsoft.com/office/drawing/2014/main" id="{C750E8B5-B068-4D04-A33B-F2F3E2016365}"/>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9" name="Slide Number Placeholder 5">
            <a:extLst>
              <a:ext uri="{FF2B5EF4-FFF2-40B4-BE49-F238E27FC236}">
                <a16:creationId xmlns:a16="http://schemas.microsoft.com/office/drawing/2014/main" id="{5A3392EF-99E1-4257-A6CA-98AEC4E1815D}"/>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FB49350A-70DD-4FC4-ABCD-0F73BD9867D2}"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115092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04314" y="812800"/>
            <a:ext cx="11476776" cy="1761067"/>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A462AC9-CFD8-4D03-84CC-532E70066DD3}"/>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4" name="Footer Placeholder 4">
            <a:extLst>
              <a:ext uri="{FF2B5EF4-FFF2-40B4-BE49-F238E27FC236}">
                <a16:creationId xmlns:a16="http://schemas.microsoft.com/office/drawing/2014/main" id="{CB8A2188-C936-41E2-8C18-98D7861FECC3}"/>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Slide Number Placeholder 5">
            <a:extLst>
              <a:ext uri="{FF2B5EF4-FFF2-40B4-BE49-F238E27FC236}">
                <a16:creationId xmlns:a16="http://schemas.microsoft.com/office/drawing/2014/main" id="{025C4B1F-C4AD-41FF-8E9A-539DC98E48AB}"/>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6A78CB76-60C7-4A69-BF32-52B275D10306}"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54705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45C92DD3-5E8F-426F-992E-72BF84D0F526}"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957576006"/>
      </p:ext>
    </p:extLst>
  </p:cSld>
  <p:clrMapOvr>
    <a:masterClrMapping/>
  </p:clrMapOvr>
  <p:transition>
    <p:blinds dir="vert"/>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18FE4C-5CF9-45E9-912A-EDABDB2AB1EF}"/>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3" name="Footer Placeholder 4">
            <a:extLst>
              <a:ext uri="{FF2B5EF4-FFF2-40B4-BE49-F238E27FC236}">
                <a16:creationId xmlns:a16="http://schemas.microsoft.com/office/drawing/2014/main" id="{CFDAB533-E56E-47C9-8FA5-C2D53DBCD327}"/>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4" name="Slide Number Placeholder 5">
            <a:extLst>
              <a:ext uri="{FF2B5EF4-FFF2-40B4-BE49-F238E27FC236}">
                <a16:creationId xmlns:a16="http://schemas.microsoft.com/office/drawing/2014/main" id="{79B862F1-7EDD-4558-BBB3-5C9DC431311A}"/>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61B203C7-2FEF-4473-A21C-28E00A489030}"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6339607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4260" y="1998141"/>
            <a:ext cx="5145895" cy="1704622"/>
          </a:xfrm>
        </p:spPr>
        <p:txBody>
          <a:bodyPr anchor="b">
            <a:normAutofit/>
          </a:bodyPr>
          <a:lstStyle>
            <a:lvl1pPr>
              <a:defRPr sz="2667"/>
            </a:lvl1pPr>
          </a:lstStyle>
          <a:p>
            <a:r>
              <a:rPr lang="en-US"/>
              <a:t>Click to edit Master title style</a:t>
            </a:r>
            <a:endParaRPr lang="en-US" dirty="0"/>
          </a:p>
        </p:txBody>
      </p:sp>
      <p:sp>
        <p:nvSpPr>
          <p:cNvPr id="3" name="Content Placeholder 2"/>
          <p:cNvSpPr>
            <a:spLocks noGrp="1"/>
          </p:cNvSpPr>
          <p:nvPr>
            <p:ph idx="1"/>
          </p:nvPr>
        </p:nvSpPr>
        <p:spPr>
          <a:xfrm>
            <a:off x="6355344" y="686565"/>
            <a:ext cx="6025695" cy="736858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04260" y="3702826"/>
            <a:ext cx="5145895" cy="3445932"/>
          </a:xfrm>
        </p:spPr>
        <p:txBody>
          <a:bodyPr>
            <a:normAutofit/>
          </a:bodyPr>
          <a:lstStyle>
            <a:lvl1pPr marL="0" indent="0">
              <a:buNone/>
              <a:defRPr sz="1956"/>
            </a:lvl1pPr>
            <a:lvl2pPr marL="606960" indent="0">
              <a:buNone/>
              <a:defRPr sz="1956"/>
            </a:lvl2pPr>
            <a:lvl3pPr marL="1214197" indent="0">
              <a:buNone/>
              <a:defRPr sz="1600"/>
            </a:lvl3pPr>
            <a:lvl4pPr marL="1821294" indent="0">
              <a:buNone/>
              <a:defRPr sz="1422"/>
            </a:lvl4pPr>
            <a:lvl5pPr marL="2428389" indent="0">
              <a:buNone/>
              <a:defRPr sz="1422"/>
            </a:lvl5pPr>
            <a:lvl6pPr marL="3035626" indent="0">
              <a:buNone/>
              <a:defRPr sz="1422"/>
            </a:lvl6pPr>
            <a:lvl7pPr marL="3642586" indent="0">
              <a:buNone/>
              <a:defRPr sz="1422"/>
            </a:lvl7pPr>
            <a:lvl8pPr marL="4249546" indent="0">
              <a:buNone/>
              <a:defRPr sz="1422"/>
            </a:lvl8pPr>
            <a:lvl9pPr marL="4856590" indent="0">
              <a:buNone/>
              <a:defRPr sz="1422"/>
            </a:lvl9pPr>
          </a:lstStyle>
          <a:p>
            <a:pPr lvl="0"/>
            <a:r>
              <a:rPr lang="en-US"/>
              <a:t>Edit Master text styles</a:t>
            </a:r>
          </a:p>
        </p:txBody>
      </p:sp>
      <p:sp>
        <p:nvSpPr>
          <p:cNvPr id="5" name="Date Placeholder 3">
            <a:extLst>
              <a:ext uri="{FF2B5EF4-FFF2-40B4-BE49-F238E27FC236}">
                <a16:creationId xmlns:a16="http://schemas.microsoft.com/office/drawing/2014/main" id="{DA205CDB-77DE-49B7-8A38-5E0E4D3CEB73}"/>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Footer Placeholder 4">
            <a:extLst>
              <a:ext uri="{FF2B5EF4-FFF2-40B4-BE49-F238E27FC236}">
                <a16:creationId xmlns:a16="http://schemas.microsoft.com/office/drawing/2014/main" id="{7512852C-6E77-48BB-8F52-371F4A0D6BCE}"/>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7" name="Slide Number Placeholder 5">
            <a:extLst>
              <a:ext uri="{FF2B5EF4-FFF2-40B4-BE49-F238E27FC236}">
                <a16:creationId xmlns:a16="http://schemas.microsoft.com/office/drawing/2014/main" id="{D053F367-5F1A-43C6-BD77-755BFE9B0384}"/>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3D7637A0-95DC-4FAA-87DA-4127DF86D44F}"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75252964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4261" y="6400802"/>
            <a:ext cx="11476774" cy="755652"/>
          </a:xfrm>
        </p:spPr>
        <p:txBody>
          <a:bodyPr anchor="b">
            <a:normAutofit/>
          </a:bodyPr>
          <a:lstStyle>
            <a:lvl1pPr algn="l">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04314" y="813110"/>
            <a:ext cx="11476776" cy="5127625"/>
          </a:xfrm>
        </p:spPr>
        <p:txBody>
          <a:bodyPr rtlCol="0">
            <a:normAutofit/>
          </a:bodyPr>
          <a:lstStyle>
            <a:lvl1pPr marL="0" indent="0" algn="ctr">
              <a:buNone/>
              <a:defRPr sz="2133"/>
            </a:lvl1pPr>
            <a:lvl2pPr marL="607147" indent="0">
              <a:buNone/>
              <a:defRPr sz="2133"/>
            </a:lvl2pPr>
            <a:lvl3pPr marL="1214561" indent="0">
              <a:buNone/>
              <a:defRPr sz="2133"/>
            </a:lvl3pPr>
            <a:lvl4pPr marL="1821843" indent="0">
              <a:buNone/>
              <a:defRPr sz="2133"/>
            </a:lvl4pPr>
            <a:lvl5pPr marL="2429122" indent="0">
              <a:buNone/>
              <a:defRPr sz="2133"/>
            </a:lvl5pPr>
            <a:lvl6pPr marL="3036538" indent="0">
              <a:buNone/>
              <a:defRPr sz="2133"/>
            </a:lvl6pPr>
            <a:lvl7pPr marL="3643681" indent="0">
              <a:buNone/>
              <a:defRPr sz="2133"/>
            </a:lvl7pPr>
            <a:lvl8pPr marL="4250826" indent="0">
              <a:buNone/>
              <a:defRPr sz="2133"/>
            </a:lvl8pPr>
            <a:lvl9pPr marL="4858036" indent="0">
              <a:buNone/>
              <a:defRPr sz="2133"/>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4261" y="7156451"/>
            <a:ext cx="11476774" cy="898699"/>
          </a:xfrm>
        </p:spPr>
        <p:txBody>
          <a:bodyPr>
            <a:normAutofit/>
          </a:bodyPr>
          <a:lstStyle>
            <a:lvl1pPr marL="0" indent="0">
              <a:buNone/>
              <a:defRPr sz="1600"/>
            </a:lvl1pPr>
            <a:lvl2pPr marL="607147" indent="0">
              <a:buNone/>
              <a:defRPr sz="1600"/>
            </a:lvl2pPr>
            <a:lvl3pPr marL="1214561" indent="0">
              <a:buNone/>
              <a:defRPr sz="1422"/>
            </a:lvl3pPr>
            <a:lvl4pPr marL="1821843" indent="0">
              <a:buNone/>
              <a:defRPr sz="1244"/>
            </a:lvl4pPr>
            <a:lvl5pPr marL="2429122" indent="0">
              <a:buNone/>
              <a:defRPr sz="1244"/>
            </a:lvl5pPr>
            <a:lvl6pPr marL="3036538" indent="0">
              <a:buNone/>
              <a:defRPr sz="1244"/>
            </a:lvl6pPr>
            <a:lvl7pPr marL="3643681" indent="0">
              <a:buNone/>
              <a:defRPr sz="1244"/>
            </a:lvl7pPr>
            <a:lvl8pPr marL="4250826" indent="0">
              <a:buNone/>
              <a:defRPr sz="1244"/>
            </a:lvl8pPr>
            <a:lvl9pPr marL="4858036" indent="0">
              <a:buNone/>
              <a:defRPr sz="1244"/>
            </a:lvl9pPr>
          </a:lstStyle>
          <a:p>
            <a:pPr lvl="0"/>
            <a:r>
              <a:rPr lang="en-US"/>
              <a:t>Edit Master text styles</a:t>
            </a:r>
          </a:p>
        </p:txBody>
      </p:sp>
      <p:sp>
        <p:nvSpPr>
          <p:cNvPr id="5" name="Date Placeholder 3">
            <a:extLst>
              <a:ext uri="{FF2B5EF4-FFF2-40B4-BE49-F238E27FC236}">
                <a16:creationId xmlns:a16="http://schemas.microsoft.com/office/drawing/2014/main" id="{A71F9DCD-94A3-4895-A479-BE7EE036BE80}"/>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Footer Placeholder 4">
            <a:extLst>
              <a:ext uri="{FF2B5EF4-FFF2-40B4-BE49-F238E27FC236}">
                <a16:creationId xmlns:a16="http://schemas.microsoft.com/office/drawing/2014/main" id="{1054A338-92EB-48FE-BCA9-968975934A70}"/>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7" name="Slide Number Placeholder 5">
            <a:extLst>
              <a:ext uri="{FF2B5EF4-FFF2-40B4-BE49-F238E27FC236}">
                <a16:creationId xmlns:a16="http://schemas.microsoft.com/office/drawing/2014/main" id="{69A49FFB-5477-4E0B-85FB-081882133DFA}"/>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B3E99961-1ECF-4C83-B42E-71E1A0471D2A}"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1079793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04314" y="812800"/>
            <a:ext cx="11476776" cy="4538133"/>
          </a:xfrm>
        </p:spPr>
        <p:txBody>
          <a:bodyPr anchor="ctr">
            <a:normAutofit/>
          </a:bodyPr>
          <a:lstStyle>
            <a:lvl1pPr algn="l">
              <a:defRPr sz="5867" b="0" cap="none"/>
            </a:lvl1pPr>
          </a:lstStyle>
          <a:p>
            <a:r>
              <a:rPr lang="en-US"/>
              <a:t>Click to edit Master title style</a:t>
            </a:r>
            <a:endParaRPr lang="en-US" dirty="0"/>
          </a:p>
        </p:txBody>
      </p:sp>
      <p:sp>
        <p:nvSpPr>
          <p:cNvPr id="3" name="Text Placeholder 2"/>
          <p:cNvSpPr>
            <a:spLocks noGrp="1"/>
          </p:cNvSpPr>
          <p:nvPr>
            <p:ph type="body" idx="1"/>
          </p:nvPr>
        </p:nvSpPr>
        <p:spPr>
          <a:xfrm>
            <a:off x="904314" y="5960535"/>
            <a:ext cx="11476776" cy="2094617"/>
          </a:xfrm>
        </p:spPr>
        <p:txBody>
          <a:bodyPr anchor="ctr">
            <a:normAutofit/>
          </a:bodyPr>
          <a:lstStyle>
            <a:lvl1pPr marL="0" indent="0" algn="l">
              <a:buNone/>
              <a:defRPr sz="2489">
                <a:solidFill>
                  <a:schemeClr val="tx1">
                    <a:lumMod val="75000"/>
                    <a:lumOff val="25000"/>
                  </a:schemeClr>
                </a:solidFill>
              </a:defRPr>
            </a:lvl1pPr>
            <a:lvl2pPr marL="607147" indent="0">
              <a:buNone/>
              <a:defRPr sz="2489">
                <a:solidFill>
                  <a:schemeClr val="tx1">
                    <a:tint val="75000"/>
                  </a:schemeClr>
                </a:solidFill>
              </a:defRPr>
            </a:lvl2pPr>
            <a:lvl3pPr marL="1214561" indent="0">
              <a:buNone/>
              <a:defRPr sz="2133">
                <a:solidFill>
                  <a:schemeClr val="tx1">
                    <a:tint val="75000"/>
                  </a:schemeClr>
                </a:solidFill>
              </a:defRPr>
            </a:lvl3pPr>
            <a:lvl4pPr marL="1821843" indent="0">
              <a:buNone/>
              <a:defRPr sz="1956">
                <a:solidFill>
                  <a:schemeClr val="tx1">
                    <a:tint val="75000"/>
                  </a:schemeClr>
                </a:solidFill>
              </a:defRPr>
            </a:lvl4pPr>
            <a:lvl5pPr marL="2429122" indent="0">
              <a:buNone/>
              <a:defRPr sz="1956">
                <a:solidFill>
                  <a:schemeClr val="tx1">
                    <a:tint val="75000"/>
                  </a:schemeClr>
                </a:solidFill>
              </a:defRPr>
            </a:lvl5pPr>
            <a:lvl6pPr marL="3036538" indent="0">
              <a:buNone/>
              <a:defRPr sz="1956">
                <a:solidFill>
                  <a:schemeClr val="tx1">
                    <a:tint val="75000"/>
                  </a:schemeClr>
                </a:solidFill>
              </a:defRPr>
            </a:lvl6pPr>
            <a:lvl7pPr marL="3643681" indent="0">
              <a:buNone/>
              <a:defRPr sz="1956">
                <a:solidFill>
                  <a:schemeClr val="tx1">
                    <a:tint val="75000"/>
                  </a:schemeClr>
                </a:solidFill>
              </a:defRPr>
            </a:lvl7pPr>
            <a:lvl8pPr marL="4250826" indent="0">
              <a:buNone/>
              <a:defRPr sz="1956">
                <a:solidFill>
                  <a:schemeClr val="tx1">
                    <a:tint val="75000"/>
                  </a:schemeClr>
                </a:solidFill>
              </a:defRPr>
            </a:lvl8pPr>
            <a:lvl9pPr marL="4858036" indent="0">
              <a:buNone/>
              <a:defRPr sz="1956">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6ADDB1-7A72-4536-BCA2-358AAC551312}"/>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a:extLst>
              <a:ext uri="{FF2B5EF4-FFF2-40B4-BE49-F238E27FC236}">
                <a16:creationId xmlns:a16="http://schemas.microsoft.com/office/drawing/2014/main" id="{429FDE04-8DE6-4994-81B6-B8B03A115D93}"/>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a:extLst>
              <a:ext uri="{FF2B5EF4-FFF2-40B4-BE49-F238E27FC236}">
                <a16:creationId xmlns:a16="http://schemas.microsoft.com/office/drawing/2014/main" id="{55266341-99BA-4D68-89FC-E30C7C9311F5}"/>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FB058E7C-B959-4EFC-9809-C92F22585704}"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6149593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1E63AC-DEE8-40DC-AE39-11B64F102542}"/>
              </a:ext>
            </a:extLst>
          </p:cNvPr>
          <p:cNvSpPr txBox="1">
            <a:spLocks noChangeArrowheads="1"/>
          </p:cNvSpPr>
          <p:nvPr/>
        </p:nvSpPr>
        <p:spPr bwMode="auto">
          <a:xfrm>
            <a:off x="722701" y="1054100"/>
            <a:ext cx="813832" cy="77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509" tIns="60958" rIns="121509" bIns="6095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625620" rtl="0" eaLnBrk="0" fontAlgn="base" latinLnBrk="0" hangingPunct="0">
              <a:lnSpc>
                <a:spcPct val="100000"/>
              </a:lnSpc>
              <a:spcBef>
                <a:spcPct val="0"/>
              </a:spcBef>
              <a:spcAft>
                <a:spcPct val="0"/>
              </a:spcAft>
              <a:buClrTx/>
              <a:buSzTx/>
              <a:buFontTx/>
              <a:buNone/>
              <a:tabLst/>
              <a:defRPr/>
            </a:pPr>
            <a:r>
              <a:rPr kumimoji="0" lang="en-US" altLang="en-US" sz="10667" b="0" i="0" u="none" strike="noStrike" kern="1200" cap="none" spc="0" normalizeH="0" baseline="0" noProof="0">
                <a:ln>
                  <a:noFill/>
                </a:ln>
                <a:solidFill>
                  <a:srgbClr val="C0E474"/>
                </a:solidFill>
                <a:effectLst/>
                <a:uLnTx/>
                <a:uFillTx/>
                <a:latin typeface="Arial" panose="020B0604020202020204" pitchFamily="34" charset="0"/>
                <a:ea typeface="+mn-ea"/>
                <a:cs typeface="Arial" panose="020B0604020202020204"/>
                <a:sym typeface="Arial" panose="020B0604020202020204"/>
              </a:rPr>
              <a:t>“</a:t>
            </a:r>
          </a:p>
        </p:txBody>
      </p:sp>
      <p:sp>
        <p:nvSpPr>
          <p:cNvPr id="6" name="TextBox 5">
            <a:extLst>
              <a:ext uri="{FF2B5EF4-FFF2-40B4-BE49-F238E27FC236}">
                <a16:creationId xmlns:a16="http://schemas.microsoft.com/office/drawing/2014/main" id="{FF63F042-044E-49EC-AF29-46FCC03D8160}"/>
              </a:ext>
            </a:extLst>
          </p:cNvPr>
          <p:cNvSpPr txBox="1">
            <a:spLocks noChangeArrowheads="1"/>
          </p:cNvSpPr>
          <p:nvPr/>
        </p:nvSpPr>
        <p:spPr bwMode="auto">
          <a:xfrm>
            <a:off x="11872620" y="3848100"/>
            <a:ext cx="813832" cy="7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509" tIns="60958" rIns="121509" bIns="6095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625620" rtl="0" eaLnBrk="0" fontAlgn="base" latinLnBrk="0" hangingPunct="0">
              <a:lnSpc>
                <a:spcPct val="100000"/>
              </a:lnSpc>
              <a:spcBef>
                <a:spcPct val="0"/>
              </a:spcBef>
              <a:spcAft>
                <a:spcPct val="0"/>
              </a:spcAft>
              <a:buClrTx/>
              <a:buSzTx/>
              <a:buFontTx/>
              <a:buNone/>
              <a:tabLst/>
              <a:defRPr/>
            </a:pPr>
            <a:r>
              <a:rPr kumimoji="0" lang="en-US" altLang="en-US" sz="10667" b="0" i="0" u="none" strike="noStrike" kern="1200" cap="none" spc="0" normalizeH="0" baseline="0" noProof="0">
                <a:ln>
                  <a:noFill/>
                </a:ln>
                <a:solidFill>
                  <a:srgbClr val="C0E474"/>
                </a:solidFill>
                <a:effectLst/>
                <a:uLnTx/>
                <a:uFillTx/>
                <a:latin typeface="Arial" panose="020B0604020202020204" pitchFamily="34" charset="0"/>
                <a:ea typeface="+mn-ea"/>
                <a:cs typeface="Arial" panose="020B0604020202020204"/>
                <a:sym typeface="Arial" panose="020B0604020202020204"/>
              </a:rPr>
              <a:t>”</a:t>
            </a:r>
            <a:endParaRPr kumimoji="0" lang="en-US" altLang="en-US" sz="3200" b="0" i="0" u="none" strike="noStrike" kern="1200" cap="none" spc="0" normalizeH="0" baseline="0" noProof="0">
              <a:ln>
                <a:noFill/>
              </a:ln>
              <a:solidFill>
                <a:srgbClr val="C0E474"/>
              </a:solidFill>
              <a:effectLst/>
              <a:uLnTx/>
              <a:uFillTx/>
              <a:latin typeface="Arial" panose="020B0604020202020204" pitchFamily="34" charset="0"/>
              <a:ea typeface="+mn-ea"/>
              <a:cs typeface="Arial" panose="020B0604020202020204"/>
              <a:sym typeface="Arial" panose="020B0604020202020204"/>
            </a:endParaRPr>
          </a:p>
        </p:txBody>
      </p:sp>
      <p:sp>
        <p:nvSpPr>
          <p:cNvPr id="2" name="Title 1"/>
          <p:cNvSpPr>
            <a:spLocks noGrp="1"/>
          </p:cNvSpPr>
          <p:nvPr>
            <p:ph type="title"/>
          </p:nvPr>
        </p:nvSpPr>
        <p:spPr>
          <a:xfrm>
            <a:off x="1243681" y="812800"/>
            <a:ext cx="10805881" cy="4030133"/>
          </a:xfrm>
        </p:spPr>
        <p:txBody>
          <a:bodyPr anchor="ctr">
            <a:normAutofit/>
          </a:bodyPr>
          <a:lstStyle>
            <a:lvl1pPr algn="l">
              <a:defRPr sz="586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823869" y="4842933"/>
            <a:ext cx="9644928" cy="508000"/>
          </a:xfrm>
        </p:spPr>
        <p:txBody>
          <a:bodyPr anchor="ctr">
            <a:noAutofit/>
          </a:bodyPr>
          <a:lstStyle>
            <a:lvl1pPr marL="0" indent="0">
              <a:buFontTx/>
              <a:buNone/>
              <a:defRPr sz="2133">
                <a:solidFill>
                  <a:schemeClr val="tx1">
                    <a:lumMod val="50000"/>
                    <a:lumOff val="50000"/>
                  </a:schemeClr>
                </a:solidFill>
              </a:defRPr>
            </a:lvl1pPr>
            <a:lvl2pPr marL="607147" indent="0">
              <a:buFontTx/>
              <a:buNone/>
              <a:defRPr/>
            </a:lvl2pPr>
            <a:lvl3pPr marL="1214561" indent="0">
              <a:buFontTx/>
              <a:buNone/>
              <a:defRPr/>
            </a:lvl3pPr>
            <a:lvl4pPr marL="1821843" indent="0">
              <a:buFontTx/>
              <a:buNone/>
              <a:defRPr/>
            </a:lvl4pPr>
            <a:lvl5pPr marL="2429122" indent="0">
              <a:buFontTx/>
              <a:buNone/>
              <a:defRPr/>
            </a:lvl5pPr>
          </a:lstStyle>
          <a:p>
            <a:pPr lvl="0"/>
            <a:r>
              <a:rPr lang="en-US"/>
              <a:t>Edit Master text styles</a:t>
            </a:r>
          </a:p>
        </p:txBody>
      </p:sp>
      <p:sp>
        <p:nvSpPr>
          <p:cNvPr id="3" name="Text Placeholder 2"/>
          <p:cNvSpPr>
            <a:spLocks noGrp="1"/>
          </p:cNvSpPr>
          <p:nvPr>
            <p:ph type="body" idx="1"/>
          </p:nvPr>
        </p:nvSpPr>
        <p:spPr>
          <a:xfrm>
            <a:off x="904314" y="5960535"/>
            <a:ext cx="11476776" cy="2094617"/>
          </a:xfrm>
        </p:spPr>
        <p:txBody>
          <a:bodyPr anchor="ctr">
            <a:normAutofit/>
          </a:bodyPr>
          <a:lstStyle>
            <a:lvl1pPr marL="0" indent="0" algn="l">
              <a:buNone/>
              <a:defRPr sz="2489">
                <a:solidFill>
                  <a:schemeClr val="tx1">
                    <a:lumMod val="75000"/>
                    <a:lumOff val="25000"/>
                  </a:schemeClr>
                </a:solidFill>
              </a:defRPr>
            </a:lvl1pPr>
            <a:lvl2pPr marL="607147" indent="0">
              <a:buNone/>
              <a:defRPr sz="2489">
                <a:solidFill>
                  <a:schemeClr val="tx1">
                    <a:tint val="75000"/>
                  </a:schemeClr>
                </a:solidFill>
              </a:defRPr>
            </a:lvl2pPr>
            <a:lvl3pPr marL="1214561" indent="0">
              <a:buNone/>
              <a:defRPr sz="2133">
                <a:solidFill>
                  <a:schemeClr val="tx1">
                    <a:tint val="75000"/>
                  </a:schemeClr>
                </a:solidFill>
              </a:defRPr>
            </a:lvl3pPr>
            <a:lvl4pPr marL="1821843" indent="0">
              <a:buNone/>
              <a:defRPr sz="1956">
                <a:solidFill>
                  <a:schemeClr val="tx1">
                    <a:tint val="75000"/>
                  </a:schemeClr>
                </a:solidFill>
              </a:defRPr>
            </a:lvl4pPr>
            <a:lvl5pPr marL="2429122" indent="0">
              <a:buNone/>
              <a:defRPr sz="1956">
                <a:solidFill>
                  <a:schemeClr val="tx1">
                    <a:tint val="75000"/>
                  </a:schemeClr>
                </a:solidFill>
              </a:defRPr>
            </a:lvl5pPr>
            <a:lvl6pPr marL="3036538" indent="0">
              <a:buNone/>
              <a:defRPr sz="1956">
                <a:solidFill>
                  <a:schemeClr val="tx1">
                    <a:tint val="75000"/>
                  </a:schemeClr>
                </a:solidFill>
              </a:defRPr>
            </a:lvl6pPr>
            <a:lvl7pPr marL="3643681" indent="0">
              <a:buNone/>
              <a:defRPr sz="1956">
                <a:solidFill>
                  <a:schemeClr val="tx1">
                    <a:tint val="75000"/>
                  </a:schemeClr>
                </a:solidFill>
              </a:defRPr>
            </a:lvl7pPr>
            <a:lvl8pPr marL="4250826" indent="0">
              <a:buNone/>
              <a:defRPr sz="1956">
                <a:solidFill>
                  <a:schemeClr val="tx1">
                    <a:tint val="75000"/>
                  </a:schemeClr>
                </a:solidFill>
              </a:defRPr>
            </a:lvl8pPr>
            <a:lvl9pPr marL="4858036" indent="0">
              <a:buNone/>
              <a:defRPr sz="1956">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BB6BA595-623C-4F3F-A711-2193B5DD236F}"/>
              </a:ext>
            </a:extLst>
          </p:cNvPr>
          <p:cNvSpPr>
            <a:spLocks noGrp="1"/>
          </p:cNvSpPr>
          <p:nvPr>
            <p:ph type="dt" sz="half" idx="14"/>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8" name="Footer Placeholder 4">
            <a:extLst>
              <a:ext uri="{FF2B5EF4-FFF2-40B4-BE49-F238E27FC236}">
                <a16:creationId xmlns:a16="http://schemas.microsoft.com/office/drawing/2014/main" id="{3DB6B2D4-CCA3-40E5-B443-7BD191EEB623}"/>
              </a:ext>
            </a:extLst>
          </p:cNvPr>
          <p:cNvSpPr>
            <a:spLocks noGrp="1"/>
          </p:cNvSpPr>
          <p:nvPr>
            <p:ph type="ftr" sz="quarter" idx="15"/>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9" name="Slide Number Placeholder 5">
            <a:extLst>
              <a:ext uri="{FF2B5EF4-FFF2-40B4-BE49-F238E27FC236}">
                <a16:creationId xmlns:a16="http://schemas.microsoft.com/office/drawing/2014/main" id="{3059B932-991F-43CB-8584-8770748ECFE6}"/>
              </a:ext>
            </a:extLst>
          </p:cNvPr>
          <p:cNvSpPr>
            <a:spLocks noGrp="1"/>
          </p:cNvSpPr>
          <p:nvPr>
            <p:ph type="sldNum" sz="quarter" idx="16"/>
          </p:nvPr>
        </p:nvSpPr>
        <p:spPr/>
        <p:txBody>
          <a:bodyPr/>
          <a:lstStyle>
            <a:lvl1pPr>
              <a:defRPr/>
            </a:lvl1pPr>
          </a:lstStyle>
          <a:p>
            <a:pPr defTabSz="1625620" eaLnBrk="1" fontAlgn="auto" hangingPunct="1">
              <a:spcBef>
                <a:spcPts val="0"/>
              </a:spcBef>
              <a:spcAft>
                <a:spcPts val="0"/>
              </a:spcAft>
              <a:buClr>
                <a:srgbClr val="000000"/>
              </a:buClr>
            </a:pPr>
            <a:fld id="{CBFCDFE5-29A7-4C1D-BF7C-25B0201E80D1}"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25143878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04314" y="2575989"/>
            <a:ext cx="11476776" cy="3460613"/>
          </a:xfrm>
        </p:spPr>
        <p:txBody>
          <a:bodyPr anchor="b">
            <a:normAutofit/>
          </a:bodyPr>
          <a:lstStyle>
            <a:lvl1pPr algn="l">
              <a:defRPr sz="5867" b="0" cap="none"/>
            </a:lvl1pPr>
          </a:lstStyle>
          <a:p>
            <a:r>
              <a:rPr lang="en-US"/>
              <a:t>Click to edit Master title style</a:t>
            </a:r>
            <a:endParaRPr lang="en-US" dirty="0"/>
          </a:p>
        </p:txBody>
      </p:sp>
      <p:sp>
        <p:nvSpPr>
          <p:cNvPr id="3" name="Text Placeholder 2"/>
          <p:cNvSpPr>
            <a:spLocks noGrp="1"/>
          </p:cNvSpPr>
          <p:nvPr>
            <p:ph type="body" idx="1"/>
          </p:nvPr>
        </p:nvSpPr>
        <p:spPr>
          <a:xfrm>
            <a:off x="904314" y="6036599"/>
            <a:ext cx="11476776" cy="2018553"/>
          </a:xfrm>
        </p:spPr>
        <p:txBody>
          <a:bodyPr>
            <a:normAutofit/>
          </a:bodyPr>
          <a:lstStyle>
            <a:lvl1pPr marL="0" indent="0" algn="l">
              <a:buNone/>
              <a:defRPr sz="2489">
                <a:solidFill>
                  <a:schemeClr val="tx1">
                    <a:lumMod val="75000"/>
                    <a:lumOff val="25000"/>
                  </a:schemeClr>
                </a:solidFill>
              </a:defRPr>
            </a:lvl1pPr>
            <a:lvl2pPr marL="607147" indent="0">
              <a:buNone/>
              <a:defRPr sz="2489">
                <a:solidFill>
                  <a:schemeClr val="tx1">
                    <a:tint val="75000"/>
                  </a:schemeClr>
                </a:solidFill>
              </a:defRPr>
            </a:lvl2pPr>
            <a:lvl3pPr marL="1214561" indent="0">
              <a:buNone/>
              <a:defRPr sz="2133">
                <a:solidFill>
                  <a:schemeClr val="tx1">
                    <a:tint val="75000"/>
                  </a:schemeClr>
                </a:solidFill>
              </a:defRPr>
            </a:lvl3pPr>
            <a:lvl4pPr marL="1821843" indent="0">
              <a:buNone/>
              <a:defRPr sz="1956">
                <a:solidFill>
                  <a:schemeClr val="tx1">
                    <a:tint val="75000"/>
                  </a:schemeClr>
                </a:solidFill>
              </a:defRPr>
            </a:lvl4pPr>
            <a:lvl5pPr marL="2429122" indent="0">
              <a:buNone/>
              <a:defRPr sz="1956">
                <a:solidFill>
                  <a:schemeClr val="tx1">
                    <a:tint val="75000"/>
                  </a:schemeClr>
                </a:solidFill>
              </a:defRPr>
            </a:lvl5pPr>
            <a:lvl6pPr marL="3036538" indent="0">
              <a:buNone/>
              <a:defRPr sz="1956">
                <a:solidFill>
                  <a:schemeClr val="tx1">
                    <a:tint val="75000"/>
                  </a:schemeClr>
                </a:solidFill>
              </a:defRPr>
            </a:lvl6pPr>
            <a:lvl7pPr marL="3643681" indent="0">
              <a:buNone/>
              <a:defRPr sz="1956">
                <a:solidFill>
                  <a:schemeClr val="tx1">
                    <a:tint val="75000"/>
                  </a:schemeClr>
                </a:solidFill>
              </a:defRPr>
            </a:lvl7pPr>
            <a:lvl8pPr marL="4250826" indent="0">
              <a:buNone/>
              <a:defRPr sz="1956">
                <a:solidFill>
                  <a:schemeClr val="tx1">
                    <a:tint val="75000"/>
                  </a:schemeClr>
                </a:solidFill>
              </a:defRPr>
            </a:lvl8pPr>
            <a:lvl9pPr marL="4858036" indent="0">
              <a:buNone/>
              <a:defRPr sz="1956">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6D825E-5809-41AD-92FB-89FD9D13D158}"/>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a:extLst>
              <a:ext uri="{FF2B5EF4-FFF2-40B4-BE49-F238E27FC236}">
                <a16:creationId xmlns:a16="http://schemas.microsoft.com/office/drawing/2014/main" id="{1A48C8E9-6583-4027-ABF6-0E87B6FDC4EE}"/>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a:extLst>
              <a:ext uri="{FF2B5EF4-FFF2-40B4-BE49-F238E27FC236}">
                <a16:creationId xmlns:a16="http://schemas.microsoft.com/office/drawing/2014/main" id="{851B107C-F5D9-43FB-8A3E-ABD3E615D41F}"/>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49B1D37A-6B5C-43BA-AF4D-BADA72C8CF97}"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68257394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1D2734-0236-4EDD-BF96-B124F4FAA18F}"/>
              </a:ext>
            </a:extLst>
          </p:cNvPr>
          <p:cNvSpPr txBox="1">
            <a:spLocks noChangeArrowheads="1"/>
          </p:cNvSpPr>
          <p:nvPr/>
        </p:nvSpPr>
        <p:spPr bwMode="auto">
          <a:xfrm>
            <a:off x="722701" y="1054100"/>
            <a:ext cx="813832" cy="77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509" tIns="60958" rIns="121509" bIns="6095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625620" rtl="0" eaLnBrk="0" fontAlgn="base" latinLnBrk="0" hangingPunct="0">
              <a:lnSpc>
                <a:spcPct val="100000"/>
              </a:lnSpc>
              <a:spcBef>
                <a:spcPct val="0"/>
              </a:spcBef>
              <a:spcAft>
                <a:spcPct val="0"/>
              </a:spcAft>
              <a:buClrTx/>
              <a:buSzTx/>
              <a:buFontTx/>
              <a:buNone/>
              <a:tabLst/>
              <a:defRPr/>
            </a:pPr>
            <a:r>
              <a:rPr kumimoji="0" lang="en-US" altLang="en-US" sz="10667" b="0" i="0" u="none" strike="noStrike" kern="1200" cap="none" spc="0" normalizeH="0" baseline="0" noProof="0">
                <a:ln>
                  <a:noFill/>
                </a:ln>
                <a:solidFill>
                  <a:srgbClr val="C0E474"/>
                </a:solidFill>
                <a:effectLst/>
                <a:uLnTx/>
                <a:uFillTx/>
                <a:latin typeface="Arial" panose="020B0604020202020204" pitchFamily="34" charset="0"/>
                <a:ea typeface="+mn-ea"/>
                <a:cs typeface="Arial" panose="020B0604020202020204"/>
                <a:sym typeface="Arial" panose="020B0604020202020204"/>
              </a:rPr>
              <a:t>“</a:t>
            </a:r>
          </a:p>
        </p:txBody>
      </p:sp>
      <p:sp>
        <p:nvSpPr>
          <p:cNvPr id="6" name="TextBox 5">
            <a:extLst>
              <a:ext uri="{FF2B5EF4-FFF2-40B4-BE49-F238E27FC236}">
                <a16:creationId xmlns:a16="http://schemas.microsoft.com/office/drawing/2014/main" id="{41028A62-651D-49B9-BBF4-9A97B596D30A}"/>
              </a:ext>
            </a:extLst>
          </p:cNvPr>
          <p:cNvSpPr txBox="1">
            <a:spLocks noChangeArrowheads="1"/>
          </p:cNvSpPr>
          <p:nvPr/>
        </p:nvSpPr>
        <p:spPr bwMode="auto">
          <a:xfrm>
            <a:off x="11872620" y="3848100"/>
            <a:ext cx="813832" cy="7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509" tIns="60958" rIns="121509" bIns="6095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625620" rtl="0" eaLnBrk="0" fontAlgn="base" latinLnBrk="0" hangingPunct="0">
              <a:lnSpc>
                <a:spcPct val="100000"/>
              </a:lnSpc>
              <a:spcBef>
                <a:spcPct val="0"/>
              </a:spcBef>
              <a:spcAft>
                <a:spcPct val="0"/>
              </a:spcAft>
              <a:buClrTx/>
              <a:buSzTx/>
              <a:buFontTx/>
              <a:buNone/>
              <a:tabLst/>
              <a:defRPr/>
            </a:pPr>
            <a:r>
              <a:rPr kumimoji="0" lang="en-US" altLang="en-US" sz="10667" b="0" i="0" u="none" strike="noStrike" kern="1200" cap="none" spc="0" normalizeH="0" baseline="0" noProof="0">
                <a:ln>
                  <a:noFill/>
                </a:ln>
                <a:solidFill>
                  <a:srgbClr val="C0E474"/>
                </a:solidFill>
                <a:effectLst/>
                <a:uLnTx/>
                <a:uFillTx/>
                <a:latin typeface="Arial" panose="020B0604020202020204" pitchFamily="34" charset="0"/>
                <a:ea typeface="+mn-ea"/>
                <a:cs typeface="Arial" panose="020B0604020202020204"/>
                <a:sym typeface="Arial" panose="020B0604020202020204"/>
              </a:rPr>
              <a:t>”</a:t>
            </a:r>
          </a:p>
        </p:txBody>
      </p:sp>
      <p:sp>
        <p:nvSpPr>
          <p:cNvPr id="2" name="Title 1"/>
          <p:cNvSpPr>
            <a:spLocks noGrp="1"/>
          </p:cNvSpPr>
          <p:nvPr>
            <p:ph type="title"/>
          </p:nvPr>
        </p:nvSpPr>
        <p:spPr>
          <a:xfrm>
            <a:off x="1243681" y="812800"/>
            <a:ext cx="10805881" cy="4030133"/>
          </a:xfrm>
        </p:spPr>
        <p:txBody>
          <a:bodyPr anchor="ctr">
            <a:normAutofit/>
          </a:bodyPr>
          <a:lstStyle>
            <a:lvl1pPr algn="l">
              <a:defRPr sz="586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904256" y="5350933"/>
            <a:ext cx="11476778" cy="685664"/>
          </a:xfrm>
        </p:spPr>
        <p:txBody>
          <a:bodyPr anchor="b">
            <a:noAutofit/>
          </a:bodyPr>
          <a:lstStyle>
            <a:lvl1pPr marL="0" indent="0">
              <a:buFontTx/>
              <a:buNone/>
              <a:defRPr sz="3200">
                <a:solidFill>
                  <a:schemeClr val="tx1">
                    <a:lumMod val="75000"/>
                    <a:lumOff val="25000"/>
                  </a:schemeClr>
                </a:solidFill>
              </a:defRPr>
            </a:lvl1pPr>
            <a:lvl2pPr marL="607147" indent="0">
              <a:buFontTx/>
              <a:buNone/>
              <a:defRPr/>
            </a:lvl2pPr>
            <a:lvl3pPr marL="1214561" indent="0">
              <a:buFontTx/>
              <a:buNone/>
              <a:defRPr/>
            </a:lvl3pPr>
            <a:lvl4pPr marL="1821843" indent="0">
              <a:buFontTx/>
              <a:buNone/>
              <a:defRPr/>
            </a:lvl4pPr>
            <a:lvl5pPr marL="2429122" indent="0">
              <a:buFontTx/>
              <a:buNone/>
              <a:defRPr/>
            </a:lvl5pPr>
          </a:lstStyle>
          <a:p>
            <a:pPr lvl="0"/>
            <a:r>
              <a:rPr lang="en-US"/>
              <a:t>Edit Master text styles</a:t>
            </a:r>
          </a:p>
        </p:txBody>
      </p:sp>
      <p:sp>
        <p:nvSpPr>
          <p:cNvPr id="3" name="Text Placeholder 2"/>
          <p:cNvSpPr>
            <a:spLocks noGrp="1"/>
          </p:cNvSpPr>
          <p:nvPr>
            <p:ph type="body" idx="1"/>
          </p:nvPr>
        </p:nvSpPr>
        <p:spPr>
          <a:xfrm>
            <a:off x="904314" y="6036599"/>
            <a:ext cx="11476776" cy="2018553"/>
          </a:xfrm>
        </p:spPr>
        <p:txBody>
          <a:bodyPr>
            <a:normAutofit/>
          </a:bodyPr>
          <a:lstStyle>
            <a:lvl1pPr marL="0" indent="0" algn="l">
              <a:buNone/>
              <a:defRPr sz="2489">
                <a:solidFill>
                  <a:schemeClr val="tx1">
                    <a:lumMod val="50000"/>
                    <a:lumOff val="50000"/>
                  </a:schemeClr>
                </a:solidFill>
              </a:defRPr>
            </a:lvl1pPr>
            <a:lvl2pPr marL="607147" indent="0">
              <a:buNone/>
              <a:defRPr sz="2489">
                <a:solidFill>
                  <a:schemeClr val="tx1">
                    <a:tint val="75000"/>
                  </a:schemeClr>
                </a:solidFill>
              </a:defRPr>
            </a:lvl2pPr>
            <a:lvl3pPr marL="1214561" indent="0">
              <a:buNone/>
              <a:defRPr sz="2133">
                <a:solidFill>
                  <a:schemeClr val="tx1">
                    <a:tint val="75000"/>
                  </a:schemeClr>
                </a:solidFill>
              </a:defRPr>
            </a:lvl3pPr>
            <a:lvl4pPr marL="1821843" indent="0">
              <a:buNone/>
              <a:defRPr sz="1956">
                <a:solidFill>
                  <a:schemeClr val="tx1">
                    <a:tint val="75000"/>
                  </a:schemeClr>
                </a:solidFill>
              </a:defRPr>
            </a:lvl4pPr>
            <a:lvl5pPr marL="2429122" indent="0">
              <a:buNone/>
              <a:defRPr sz="1956">
                <a:solidFill>
                  <a:schemeClr val="tx1">
                    <a:tint val="75000"/>
                  </a:schemeClr>
                </a:solidFill>
              </a:defRPr>
            </a:lvl5pPr>
            <a:lvl6pPr marL="3036538" indent="0">
              <a:buNone/>
              <a:defRPr sz="1956">
                <a:solidFill>
                  <a:schemeClr val="tx1">
                    <a:tint val="75000"/>
                  </a:schemeClr>
                </a:solidFill>
              </a:defRPr>
            </a:lvl6pPr>
            <a:lvl7pPr marL="3643681" indent="0">
              <a:buNone/>
              <a:defRPr sz="1956">
                <a:solidFill>
                  <a:schemeClr val="tx1">
                    <a:tint val="75000"/>
                  </a:schemeClr>
                </a:solidFill>
              </a:defRPr>
            </a:lvl7pPr>
            <a:lvl8pPr marL="4250826" indent="0">
              <a:buNone/>
              <a:defRPr sz="1956">
                <a:solidFill>
                  <a:schemeClr val="tx1">
                    <a:tint val="75000"/>
                  </a:schemeClr>
                </a:solidFill>
              </a:defRPr>
            </a:lvl8pPr>
            <a:lvl9pPr marL="4858036" indent="0">
              <a:buNone/>
              <a:defRPr sz="1956">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5271ABCD-D24F-47C2-B425-A9CCE24B2FFB}"/>
              </a:ext>
            </a:extLst>
          </p:cNvPr>
          <p:cNvSpPr>
            <a:spLocks noGrp="1"/>
          </p:cNvSpPr>
          <p:nvPr>
            <p:ph type="dt" sz="half" idx="14"/>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8" name="Footer Placeholder 4">
            <a:extLst>
              <a:ext uri="{FF2B5EF4-FFF2-40B4-BE49-F238E27FC236}">
                <a16:creationId xmlns:a16="http://schemas.microsoft.com/office/drawing/2014/main" id="{A34CD256-799C-4BDA-A606-CDF2810DF746}"/>
              </a:ext>
            </a:extLst>
          </p:cNvPr>
          <p:cNvSpPr>
            <a:spLocks noGrp="1"/>
          </p:cNvSpPr>
          <p:nvPr>
            <p:ph type="ftr" sz="quarter" idx="15"/>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9" name="Slide Number Placeholder 5">
            <a:extLst>
              <a:ext uri="{FF2B5EF4-FFF2-40B4-BE49-F238E27FC236}">
                <a16:creationId xmlns:a16="http://schemas.microsoft.com/office/drawing/2014/main" id="{EF7762EF-F493-4B74-A4E8-EB161291D6A5}"/>
              </a:ext>
            </a:extLst>
          </p:cNvPr>
          <p:cNvSpPr>
            <a:spLocks noGrp="1"/>
          </p:cNvSpPr>
          <p:nvPr>
            <p:ph type="sldNum" sz="quarter" idx="16"/>
          </p:nvPr>
        </p:nvSpPr>
        <p:spPr/>
        <p:txBody>
          <a:bodyPr/>
          <a:lstStyle>
            <a:lvl1pPr>
              <a:defRPr/>
            </a:lvl1pPr>
          </a:lstStyle>
          <a:p>
            <a:pPr defTabSz="1625620" eaLnBrk="1" fontAlgn="auto" hangingPunct="1">
              <a:spcBef>
                <a:spcPts val="0"/>
              </a:spcBef>
              <a:spcAft>
                <a:spcPts val="0"/>
              </a:spcAft>
              <a:buClr>
                <a:srgbClr val="000000"/>
              </a:buClr>
            </a:pPr>
            <a:fld id="{7734B6E3-66D2-45E0-B61E-740AC7654F0D}"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894845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15562" y="812800"/>
            <a:ext cx="11465475" cy="4030133"/>
          </a:xfrm>
        </p:spPr>
        <p:txBody>
          <a:bodyPr anchor="ctr">
            <a:normAutofit/>
          </a:bodyPr>
          <a:lstStyle>
            <a:lvl1pPr algn="l">
              <a:defRPr sz="586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904256" y="5350933"/>
            <a:ext cx="11476778" cy="685664"/>
          </a:xfrm>
        </p:spPr>
        <p:txBody>
          <a:bodyPr anchor="b">
            <a:noAutofit/>
          </a:bodyPr>
          <a:lstStyle>
            <a:lvl1pPr marL="0" indent="0">
              <a:buFontTx/>
              <a:buNone/>
              <a:defRPr sz="3200">
                <a:solidFill>
                  <a:schemeClr val="accent1"/>
                </a:solidFill>
              </a:defRPr>
            </a:lvl1pPr>
            <a:lvl2pPr marL="607147" indent="0">
              <a:buFontTx/>
              <a:buNone/>
              <a:defRPr/>
            </a:lvl2pPr>
            <a:lvl3pPr marL="1214561" indent="0">
              <a:buFontTx/>
              <a:buNone/>
              <a:defRPr/>
            </a:lvl3pPr>
            <a:lvl4pPr marL="1821843" indent="0">
              <a:buFontTx/>
              <a:buNone/>
              <a:defRPr/>
            </a:lvl4pPr>
            <a:lvl5pPr marL="2429122" indent="0">
              <a:buFontTx/>
              <a:buNone/>
              <a:defRPr/>
            </a:lvl5pPr>
          </a:lstStyle>
          <a:p>
            <a:pPr lvl="0"/>
            <a:r>
              <a:rPr lang="en-US"/>
              <a:t>Edit Master text styles</a:t>
            </a:r>
          </a:p>
        </p:txBody>
      </p:sp>
      <p:sp>
        <p:nvSpPr>
          <p:cNvPr id="3" name="Text Placeholder 2"/>
          <p:cNvSpPr>
            <a:spLocks noGrp="1"/>
          </p:cNvSpPr>
          <p:nvPr>
            <p:ph type="body" idx="1"/>
          </p:nvPr>
        </p:nvSpPr>
        <p:spPr>
          <a:xfrm>
            <a:off x="904314" y="6036599"/>
            <a:ext cx="11476776" cy="2018553"/>
          </a:xfrm>
        </p:spPr>
        <p:txBody>
          <a:bodyPr>
            <a:normAutofit/>
          </a:bodyPr>
          <a:lstStyle>
            <a:lvl1pPr marL="0" indent="0" algn="l">
              <a:buNone/>
              <a:defRPr sz="2489">
                <a:solidFill>
                  <a:schemeClr val="tx1">
                    <a:lumMod val="50000"/>
                    <a:lumOff val="50000"/>
                  </a:schemeClr>
                </a:solidFill>
              </a:defRPr>
            </a:lvl1pPr>
            <a:lvl2pPr marL="607147" indent="0">
              <a:buNone/>
              <a:defRPr sz="2489">
                <a:solidFill>
                  <a:schemeClr val="tx1">
                    <a:tint val="75000"/>
                  </a:schemeClr>
                </a:solidFill>
              </a:defRPr>
            </a:lvl2pPr>
            <a:lvl3pPr marL="1214561" indent="0">
              <a:buNone/>
              <a:defRPr sz="2133">
                <a:solidFill>
                  <a:schemeClr val="tx1">
                    <a:tint val="75000"/>
                  </a:schemeClr>
                </a:solidFill>
              </a:defRPr>
            </a:lvl3pPr>
            <a:lvl4pPr marL="1821843" indent="0">
              <a:buNone/>
              <a:defRPr sz="1956">
                <a:solidFill>
                  <a:schemeClr val="tx1">
                    <a:tint val="75000"/>
                  </a:schemeClr>
                </a:solidFill>
              </a:defRPr>
            </a:lvl4pPr>
            <a:lvl5pPr marL="2429122" indent="0">
              <a:buNone/>
              <a:defRPr sz="1956">
                <a:solidFill>
                  <a:schemeClr val="tx1">
                    <a:tint val="75000"/>
                  </a:schemeClr>
                </a:solidFill>
              </a:defRPr>
            </a:lvl5pPr>
            <a:lvl6pPr marL="3036538" indent="0">
              <a:buNone/>
              <a:defRPr sz="1956">
                <a:solidFill>
                  <a:schemeClr val="tx1">
                    <a:tint val="75000"/>
                  </a:schemeClr>
                </a:solidFill>
              </a:defRPr>
            </a:lvl6pPr>
            <a:lvl7pPr marL="3643681" indent="0">
              <a:buNone/>
              <a:defRPr sz="1956">
                <a:solidFill>
                  <a:schemeClr val="tx1">
                    <a:tint val="75000"/>
                  </a:schemeClr>
                </a:solidFill>
              </a:defRPr>
            </a:lvl7pPr>
            <a:lvl8pPr marL="4250826" indent="0">
              <a:buNone/>
              <a:defRPr sz="1956">
                <a:solidFill>
                  <a:schemeClr val="tx1">
                    <a:tint val="75000"/>
                  </a:schemeClr>
                </a:solidFill>
              </a:defRPr>
            </a:lvl8pPr>
            <a:lvl9pPr marL="4858036" indent="0">
              <a:buNone/>
              <a:defRPr sz="1956">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25802E58-EFB0-4DBB-8290-C6EC13FFA05A}"/>
              </a:ext>
            </a:extLst>
          </p:cNvPr>
          <p:cNvSpPr>
            <a:spLocks noGrp="1"/>
          </p:cNvSpPr>
          <p:nvPr>
            <p:ph type="dt" sz="half" idx="14"/>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Footer Placeholder 4">
            <a:extLst>
              <a:ext uri="{FF2B5EF4-FFF2-40B4-BE49-F238E27FC236}">
                <a16:creationId xmlns:a16="http://schemas.microsoft.com/office/drawing/2014/main" id="{A49384A4-27FC-4AA0-A9E5-2A62913F0BD6}"/>
              </a:ext>
            </a:extLst>
          </p:cNvPr>
          <p:cNvSpPr>
            <a:spLocks noGrp="1"/>
          </p:cNvSpPr>
          <p:nvPr>
            <p:ph type="ftr" sz="quarter" idx="15"/>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7" name="Slide Number Placeholder 5">
            <a:extLst>
              <a:ext uri="{FF2B5EF4-FFF2-40B4-BE49-F238E27FC236}">
                <a16:creationId xmlns:a16="http://schemas.microsoft.com/office/drawing/2014/main" id="{D2A5BAF8-7659-4AB4-A1E1-21DC5E46EF80}"/>
              </a:ext>
            </a:extLst>
          </p:cNvPr>
          <p:cNvSpPr>
            <a:spLocks noGrp="1"/>
          </p:cNvSpPr>
          <p:nvPr>
            <p:ph type="sldNum" sz="quarter" idx="16"/>
          </p:nvPr>
        </p:nvSpPr>
        <p:spPr/>
        <p:txBody>
          <a:bodyPr/>
          <a:lstStyle>
            <a:lvl1pPr>
              <a:defRPr/>
            </a:lvl1pPr>
          </a:lstStyle>
          <a:p>
            <a:pPr defTabSz="1625620" eaLnBrk="1" fontAlgn="auto" hangingPunct="1">
              <a:spcBef>
                <a:spcPts val="0"/>
              </a:spcBef>
              <a:spcAft>
                <a:spcPts val="0"/>
              </a:spcAft>
              <a:buClr>
                <a:srgbClr val="000000"/>
              </a:buClr>
            </a:pPr>
            <a:fld id="{1301C306-6076-450A-9545-3DB73A91BD64}"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69068099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F55FE2B-EC1A-4A89-825B-DBA9051BF9A1}"/>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a:extLst>
              <a:ext uri="{FF2B5EF4-FFF2-40B4-BE49-F238E27FC236}">
                <a16:creationId xmlns:a16="http://schemas.microsoft.com/office/drawing/2014/main" id="{F71ADFCF-614D-43AC-904A-3B121C29D59D}"/>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a:extLst>
              <a:ext uri="{FF2B5EF4-FFF2-40B4-BE49-F238E27FC236}">
                <a16:creationId xmlns:a16="http://schemas.microsoft.com/office/drawing/2014/main" id="{D4DBD6D4-3B37-4B31-A1A4-E3F2DABAB474}"/>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536BAAE8-689D-45CF-8AE2-6FF0E37DFCEC}"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77677242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37331" y="812802"/>
            <a:ext cx="1741865" cy="7001934"/>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904577" y="812802"/>
            <a:ext cx="9425485" cy="70019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042899C-C40E-41FC-8CEB-F81DCC59DD79}"/>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a:extLst>
              <a:ext uri="{FF2B5EF4-FFF2-40B4-BE49-F238E27FC236}">
                <a16:creationId xmlns:a16="http://schemas.microsoft.com/office/drawing/2014/main" id="{9458DF76-8D60-4DB4-8966-2D209FE6F885}"/>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a:extLst>
              <a:ext uri="{FF2B5EF4-FFF2-40B4-BE49-F238E27FC236}">
                <a16:creationId xmlns:a16="http://schemas.microsoft.com/office/drawing/2014/main" id="{12D01607-7DF9-4BEE-A128-B07D5D67BB45}"/>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BE03889A-77B2-47DC-AEAC-39AC177D9C77}"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157695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7"/>
            <a:ext cx="3662244"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3832" y="366187"/>
            <a:ext cx="10715453"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33A421E6-ACBA-4391-9107-16A3FB2D7B77}"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551681930"/>
      </p:ext>
    </p:extLst>
  </p:cSld>
  <p:clrMapOvr>
    <a:masterClrMapping/>
  </p:clrMapOvr>
  <p:transition>
    <p:blinds dir="vert"/>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22138415-FC27-4885-9ABD-67F48F258AF8}"/>
              </a:ext>
            </a:extLst>
          </p:cNvPr>
          <p:cNvGrpSpPr>
            <a:grpSpLocks/>
          </p:cNvGrpSpPr>
          <p:nvPr/>
        </p:nvGrpSpPr>
        <p:grpSpPr bwMode="auto">
          <a:xfrm>
            <a:off x="0" y="-10585"/>
            <a:ext cx="16276638" cy="9154585"/>
            <a:chOff x="0" y="-8467"/>
            <a:chExt cx="12192000" cy="6866467"/>
          </a:xfrm>
        </p:grpSpPr>
        <p:cxnSp>
          <p:nvCxnSpPr>
            <p:cNvPr id="5" name="Straight Connector 4">
              <a:extLst>
                <a:ext uri="{FF2B5EF4-FFF2-40B4-BE49-F238E27FC236}">
                  <a16:creationId xmlns:a16="http://schemas.microsoft.com/office/drawing/2014/main" id="{AE6217DF-3B43-4FF7-A8B0-076BBC2E9EFB}"/>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821ADF6-9C85-4921-8141-AC0270B30E75}"/>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1724556F-5E23-4AA9-A0F1-996D64E81772}"/>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E8FB0A9F-6761-455C-9851-467F68157952}"/>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a:extLst>
                <a:ext uri="{FF2B5EF4-FFF2-40B4-BE49-F238E27FC236}">
                  <a16:creationId xmlns:a16="http://schemas.microsoft.com/office/drawing/2014/main" id="{A0465A97-6A6F-4C37-B498-D02063C4D8E3}"/>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FE118E1C-F999-41B3-A854-36FCAA55B62B}"/>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A34D940B-D01F-43D4-A81B-2DA4B805B30F}"/>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96029AF3-6B89-4545-B910-8BECE7DF0E89}"/>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253C192-422F-431E-A0C8-B4BD9DDA2C55}"/>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1E0CEFE-ED65-43BA-8D39-7AE5D38F48D4}"/>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011973" y="3206257"/>
            <a:ext cx="10369062" cy="2195070"/>
          </a:xfrm>
        </p:spPr>
        <p:txBody>
          <a:bodyPr anchor="b">
            <a:noAutofit/>
          </a:bodyPr>
          <a:lstStyle>
            <a:lvl1pPr algn="r">
              <a:defRPr sz="7289">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011973" y="5401111"/>
            <a:ext cx="10369062" cy="1462532"/>
          </a:xfrm>
        </p:spPr>
        <p:txBody>
          <a:bodyPr/>
          <a:lstStyle>
            <a:lvl1pPr marL="0" indent="0" algn="r">
              <a:buNone/>
              <a:defRPr>
                <a:solidFill>
                  <a:schemeClr val="tx1">
                    <a:lumMod val="50000"/>
                    <a:lumOff val="50000"/>
                  </a:schemeClr>
                </a:solidFill>
              </a:defRPr>
            </a:lvl1pPr>
            <a:lvl2pPr marL="608027" indent="0" algn="ctr">
              <a:buNone/>
              <a:defRPr>
                <a:solidFill>
                  <a:schemeClr val="tx1">
                    <a:tint val="75000"/>
                  </a:schemeClr>
                </a:solidFill>
              </a:defRPr>
            </a:lvl2pPr>
            <a:lvl3pPr marL="1216223" indent="0" algn="ctr">
              <a:buNone/>
              <a:defRPr>
                <a:solidFill>
                  <a:schemeClr val="tx1">
                    <a:tint val="75000"/>
                  </a:schemeClr>
                </a:solidFill>
              </a:defRPr>
            </a:lvl3pPr>
            <a:lvl4pPr marL="1824336" indent="0" algn="ctr">
              <a:buNone/>
              <a:defRPr>
                <a:solidFill>
                  <a:schemeClr val="tx1">
                    <a:tint val="75000"/>
                  </a:schemeClr>
                </a:solidFill>
              </a:defRPr>
            </a:lvl4pPr>
            <a:lvl5pPr marL="2432446" indent="0" algn="ctr">
              <a:buNone/>
              <a:defRPr>
                <a:solidFill>
                  <a:schemeClr val="tx1">
                    <a:tint val="75000"/>
                  </a:schemeClr>
                </a:solidFill>
              </a:defRPr>
            </a:lvl5pPr>
            <a:lvl6pPr marL="3040644" indent="0" algn="ctr">
              <a:buNone/>
              <a:defRPr>
                <a:solidFill>
                  <a:schemeClr val="tx1">
                    <a:tint val="75000"/>
                  </a:schemeClr>
                </a:solidFill>
              </a:defRPr>
            </a:lvl6pPr>
            <a:lvl7pPr marL="3648668" indent="0" algn="ctr">
              <a:buNone/>
              <a:defRPr>
                <a:solidFill>
                  <a:schemeClr val="tx1">
                    <a:tint val="75000"/>
                  </a:schemeClr>
                </a:solidFill>
              </a:defRPr>
            </a:lvl7pPr>
            <a:lvl8pPr marL="4256693" indent="0" algn="ctr">
              <a:buNone/>
              <a:defRPr>
                <a:solidFill>
                  <a:schemeClr val="tx1">
                    <a:tint val="75000"/>
                  </a:schemeClr>
                </a:solidFill>
              </a:defRPr>
            </a:lvl8pPr>
            <a:lvl9pPr marL="486472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2B413A0B-87EB-467A-99B8-C6647DDF7436}"/>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16" name="Footer Placeholder 4">
            <a:extLst>
              <a:ext uri="{FF2B5EF4-FFF2-40B4-BE49-F238E27FC236}">
                <a16:creationId xmlns:a16="http://schemas.microsoft.com/office/drawing/2014/main" id="{D9D83B56-B1D7-4AC3-93AC-41239DD9EC75}"/>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17" name="Slide Number Placeholder 5">
            <a:extLst>
              <a:ext uri="{FF2B5EF4-FFF2-40B4-BE49-F238E27FC236}">
                <a16:creationId xmlns:a16="http://schemas.microsoft.com/office/drawing/2014/main" id="{87A17A0E-FA8C-4530-925E-63A3168C3A00}"/>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FDAE6159-0C1E-422F-8D61-0B3105C814BE}"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82667973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D5141B9-EF51-40A7-AB42-A18C89D9D893}"/>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a:extLst>
              <a:ext uri="{FF2B5EF4-FFF2-40B4-BE49-F238E27FC236}">
                <a16:creationId xmlns:a16="http://schemas.microsoft.com/office/drawing/2014/main" id="{E915D8C1-8924-4CC0-89F1-E8792A48B0EF}"/>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a:extLst>
              <a:ext uri="{FF2B5EF4-FFF2-40B4-BE49-F238E27FC236}">
                <a16:creationId xmlns:a16="http://schemas.microsoft.com/office/drawing/2014/main" id="{D6679136-8C2E-4434-9FBF-8680350EAF3D}"/>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ED3D1C18-2E1E-48BF-94B7-1DA9AE1AF8CC}"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13975986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4314" y="3601157"/>
            <a:ext cx="11476776" cy="2435442"/>
          </a:xfrm>
        </p:spPr>
        <p:txBody>
          <a:bodyPr anchor="b"/>
          <a:lstStyle>
            <a:lvl1pPr algn="l">
              <a:defRPr sz="5333" b="0" cap="none"/>
            </a:lvl1pPr>
          </a:lstStyle>
          <a:p>
            <a:r>
              <a:rPr lang="en-US"/>
              <a:t>Click to edit Master title style</a:t>
            </a:r>
            <a:endParaRPr lang="en-US" dirty="0"/>
          </a:p>
        </p:txBody>
      </p:sp>
      <p:sp>
        <p:nvSpPr>
          <p:cNvPr id="3" name="Text Placeholder 2"/>
          <p:cNvSpPr>
            <a:spLocks noGrp="1"/>
          </p:cNvSpPr>
          <p:nvPr>
            <p:ph type="body" idx="1"/>
          </p:nvPr>
        </p:nvSpPr>
        <p:spPr>
          <a:xfrm>
            <a:off x="904314" y="6036597"/>
            <a:ext cx="11476776" cy="1147200"/>
          </a:xfrm>
        </p:spPr>
        <p:txBody>
          <a:bodyPr/>
          <a:lstStyle>
            <a:lvl1pPr marL="0" indent="0" algn="l">
              <a:buNone/>
              <a:defRPr sz="2667">
                <a:solidFill>
                  <a:schemeClr val="tx1">
                    <a:lumMod val="50000"/>
                    <a:lumOff val="50000"/>
                  </a:schemeClr>
                </a:solidFill>
              </a:defRPr>
            </a:lvl1pPr>
            <a:lvl2pPr marL="608027" indent="0">
              <a:buNone/>
              <a:defRPr sz="2489">
                <a:solidFill>
                  <a:schemeClr val="tx1">
                    <a:tint val="75000"/>
                  </a:schemeClr>
                </a:solidFill>
              </a:defRPr>
            </a:lvl2pPr>
            <a:lvl3pPr marL="1216223" indent="0">
              <a:buNone/>
              <a:defRPr sz="2133">
                <a:solidFill>
                  <a:schemeClr val="tx1">
                    <a:tint val="75000"/>
                  </a:schemeClr>
                </a:solidFill>
              </a:defRPr>
            </a:lvl3pPr>
            <a:lvl4pPr marL="1824336" indent="0">
              <a:buNone/>
              <a:defRPr sz="1956">
                <a:solidFill>
                  <a:schemeClr val="tx1">
                    <a:tint val="75000"/>
                  </a:schemeClr>
                </a:solidFill>
              </a:defRPr>
            </a:lvl4pPr>
            <a:lvl5pPr marL="2432446" indent="0">
              <a:buNone/>
              <a:defRPr sz="1956">
                <a:solidFill>
                  <a:schemeClr val="tx1">
                    <a:tint val="75000"/>
                  </a:schemeClr>
                </a:solidFill>
              </a:defRPr>
            </a:lvl5pPr>
            <a:lvl6pPr marL="3040644" indent="0">
              <a:buNone/>
              <a:defRPr sz="1956">
                <a:solidFill>
                  <a:schemeClr val="tx1">
                    <a:tint val="75000"/>
                  </a:schemeClr>
                </a:solidFill>
              </a:defRPr>
            </a:lvl6pPr>
            <a:lvl7pPr marL="3648668" indent="0">
              <a:buNone/>
              <a:defRPr sz="1956">
                <a:solidFill>
                  <a:schemeClr val="tx1">
                    <a:tint val="75000"/>
                  </a:schemeClr>
                </a:solidFill>
              </a:defRPr>
            </a:lvl7pPr>
            <a:lvl8pPr marL="4256693" indent="0">
              <a:buNone/>
              <a:defRPr sz="1956">
                <a:solidFill>
                  <a:schemeClr val="tx1">
                    <a:tint val="75000"/>
                  </a:schemeClr>
                </a:solidFill>
              </a:defRPr>
            </a:lvl8pPr>
            <a:lvl9pPr marL="4864720" indent="0">
              <a:buNone/>
              <a:defRPr sz="1956">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6C1214-B607-4D0E-9D8E-08CE911CF041}"/>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a:extLst>
              <a:ext uri="{FF2B5EF4-FFF2-40B4-BE49-F238E27FC236}">
                <a16:creationId xmlns:a16="http://schemas.microsoft.com/office/drawing/2014/main" id="{562EC207-CB3C-4E06-A05D-3F30D1CD74A6}"/>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a:extLst>
              <a:ext uri="{FF2B5EF4-FFF2-40B4-BE49-F238E27FC236}">
                <a16:creationId xmlns:a16="http://schemas.microsoft.com/office/drawing/2014/main" id="{E796D098-861A-47F7-924C-FEB49D65BFC3}"/>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A6742611-0B47-4ABF-B40B-BFAB3DA86EB6}"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67589533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04261" y="2880788"/>
            <a:ext cx="5585795" cy="5174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95242" y="2880788"/>
            <a:ext cx="5585795" cy="51743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13149FE-66BB-484A-AF76-D345F7B3F8D1}"/>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Footer Placeholder 4">
            <a:extLst>
              <a:ext uri="{FF2B5EF4-FFF2-40B4-BE49-F238E27FC236}">
                <a16:creationId xmlns:a16="http://schemas.microsoft.com/office/drawing/2014/main" id="{F9F532DC-6E7B-4615-A1E4-B613656C39C6}"/>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7" name="Slide Number Placeholder 5">
            <a:extLst>
              <a:ext uri="{FF2B5EF4-FFF2-40B4-BE49-F238E27FC236}">
                <a16:creationId xmlns:a16="http://schemas.microsoft.com/office/drawing/2014/main" id="{9050D928-F9F5-4DE0-8119-16343C572B20}"/>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566A9FEA-D2F2-455E-BF56-E53B9F379E95}"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5682005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02352" y="2881523"/>
            <a:ext cx="5587915" cy="768350"/>
          </a:xfrm>
        </p:spPr>
        <p:txBody>
          <a:bodyPr anchor="b">
            <a:noAutofit/>
          </a:bodyPr>
          <a:lstStyle>
            <a:lvl1pPr marL="0" indent="0">
              <a:buNone/>
              <a:defRPr sz="3200" b="0"/>
            </a:lvl1pPr>
            <a:lvl2pPr marL="608027" indent="0">
              <a:buNone/>
              <a:defRPr sz="2667" b="1"/>
            </a:lvl2pPr>
            <a:lvl3pPr marL="1216223" indent="0">
              <a:buNone/>
              <a:defRPr sz="2489" b="1"/>
            </a:lvl3pPr>
            <a:lvl4pPr marL="1824336" indent="0">
              <a:buNone/>
              <a:defRPr sz="2133" b="1"/>
            </a:lvl4pPr>
            <a:lvl5pPr marL="2432446" indent="0">
              <a:buNone/>
              <a:defRPr sz="2133" b="1"/>
            </a:lvl5pPr>
            <a:lvl6pPr marL="3040644" indent="0">
              <a:buNone/>
              <a:defRPr sz="2133" b="1"/>
            </a:lvl6pPr>
            <a:lvl7pPr marL="3648668" indent="0">
              <a:buNone/>
              <a:defRPr sz="2133" b="1"/>
            </a:lvl7pPr>
            <a:lvl8pPr marL="4256693" indent="0">
              <a:buNone/>
              <a:defRPr sz="2133" b="1"/>
            </a:lvl8pPr>
            <a:lvl9pPr marL="4864720" indent="0">
              <a:buNone/>
              <a:defRPr sz="2133" b="1"/>
            </a:lvl9pPr>
          </a:lstStyle>
          <a:p>
            <a:pPr lvl="0"/>
            <a:r>
              <a:rPr lang="en-US"/>
              <a:t>Edit Master text styles</a:t>
            </a:r>
          </a:p>
        </p:txBody>
      </p:sp>
      <p:sp>
        <p:nvSpPr>
          <p:cNvPr id="4" name="Content Placeholder 3"/>
          <p:cNvSpPr>
            <a:spLocks noGrp="1"/>
          </p:cNvSpPr>
          <p:nvPr>
            <p:ph sz="half" idx="2"/>
          </p:nvPr>
        </p:nvSpPr>
        <p:spPr>
          <a:xfrm>
            <a:off x="902352" y="3649664"/>
            <a:ext cx="5587915" cy="440549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3127" y="2881523"/>
            <a:ext cx="5587910" cy="768350"/>
          </a:xfrm>
        </p:spPr>
        <p:txBody>
          <a:bodyPr anchor="b">
            <a:noAutofit/>
          </a:bodyPr>
          <a:lstStyle>
            <a:lvl1pPr marL="0" indent="0">
              <a:buNone/>
              <a:defRPr sz="3200" b="0"/>
            </a:lvl1pPr>
            <a:lvl2pPr marL="608027" indent="0">
              <a:buNone/>
              <a:defRPr sz="2667" b="1"/>
            </a:lvl2pPr>
            <a:lvl3pPr marL="1216223" indent="0">
              <a:buNone/>
              <a:defRPr sz="2489" b="1"/>
            </a:lvl3pPr>
            <a:lvl4pPr marL="1824336" indent="0">
              <a:buNone/>
              <a:defRPr sz="2133" b="1"/>
            </a:lvl4pPr>
            <a:lvl5pPr marL="2432446" indent="0">
              <a:buNone/>
              <a:defRPr sz="2133" b="1"/>
            </a:lvl5pPr>
            <a:lvl6pPr marL="3040644" indent="0">
              <a:buNone/>
              <a:defRPr sz="2133" b="1"/>
            </a:lvl6pPr>
            <a:lvl7pPr marL="3648668" indent="0">
              <a:buNone/>
              <a:defRPr sz="2133" b="1"/>
            </a:lvl7pPr>
            <a:lvl8pPr marL="4256693" indent="0">
              <a:buNone/>
              <a:defRPr sz="2133" b="1"/>
            </a:lvl8pPr>
            <a:lvl9pPr marL="4864720" indent="0">
              <a:buNone/>
              <a:defRPr sz="2133" b="1"/>
            </a:lvl9pPr>
          </a:lstStyle>
          <a:p>
            <a:pPr lvl="0"/>
            <a:r>
              <a:rPr lang="en-US"/>
              <a:t>Edit Master text styles</a:t>
            </a:r>
          </a:p>
        </p:txBody>
      </p:sp>
      <p:sp>
        <p:nvSpPr>
          <p:cNvPr id="6" name="Content Placeholder 5"/>
          <p:cNvSpPr>
            <a:spLocks noGrp="1"/>
          </p:cNvSpPr>
          <p:nvPr>
            <p:ph sz="quarter" idx="4"/>
          </p:nvPr>
        </p:nvSpPr>
        <p:spPr>
          <a:xfrm>
            <a:off x="6793317" y="3649664"/>
            <a:ext cx="5587908" cy="440549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1C78191-AA6C-4033-8437-63DBDAE7D58B}"/>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8" name="Footer Placeholder 4">
            <a:extLst>
              <a:ext uri="{FF2B5EF4-FFF2-40B4-BE49-F238E27FC236}">
                <a16:creationId xmlns:a16="http://schemas.microsoft.com/office/drawing/2014/main" id="{C750E8B5-B068-4D04-A33B-F2F3E2016365}"/>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9" name="Slide Number Placeholder 5">
            <a:extLst>
              <a:ext uri="{FF2B5EF4-FFF2-40B4-BE49-F238E27FC236}">
                <a16:creationId xmlns:a16="http://schemas.microsoft.com/office/drawing/2014/main" id="{5A3392EF-99E1-4257-A6CA-98AEC4E1815D}"/>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FB49350A-70DD-4FC4-ABCD-0F73BD9867D2}"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42520210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04314" y="812800"/>
            <a:ext cx="11476776" cy="1761067"/>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A462AC9-CFD8-4D03-84CC-532E70066DD3}"/>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4" name="Footer Placeholder 4">
            <a:extLst>
              <a:ext uri="{FF2B5EF4-FFF2-40B4-BE49-F238E27FC236}">
                <a16:creationId xmlns:a16="http://schemas.microsoft.com/office/drawing/2014/main" id="{CB8A2188-C936-41E2-8C18-98D7861FECC3}"/>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Slide Number Placeholder 5">
            <a:extLst>
              <a:ext uri="{FF2B5EF4-FFF2-40B4-BE49-F238E27FC236}">
                <a16:creationId xmlns:a16="http://schemas.microsoft.com/office/drawing/2014/main" id="{025C4B1F-C4AD-41FF-8E9A-539DC98E48AB}"/>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6A78CB76-60C7-4A69-BF32-52B275D10306}"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6865027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18FE4C-5CF9-45E9-912A-EDABDB2AB1EF}"/>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3" name="Footer Placeholder 4">
            <a:extLst>
              <a:ext uri="{FF2B5EF4-FFF2-40B4-BE49-F238E27FC236}">
                <a16:creationId xmlns:a16="http://schemas.microsoft.com/office/drawing/2014/main" id="{CFDAB533-E56E-47C9-8FA5-C2D53DBCD327}"/>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4" name="Slide Number Placeholder 5">
            <a:extLst>
              <a:ext uri="{FF2B5EF4-FFF2-40B4-BE49-F238E27FC236}">
                <a16:creationId xmlns:a16="http://schemas.microsoft.com/office/drawing/2014/main" id="{79B862F1-7EDD-4558-BBB3-5C9DC431311A}"/>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61B203C7-2FEF-4473-A21C-28E00A489030}"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7055301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4260" y="1998141"/>
            <a:ext cx="5145895" cy="1704622"/>
          </a:xfrm>
        </p:spPr>
        <p:txBody>
          <a:bodyPr anchor="b">
            <a:normAutofit/>
          </a:bodyPr>
          <a:lstStyle>
            <a:lvl1pPr>
              <a:defRPr sz="2667"/>
            </a:lvl1pPr>
          </a:lstStyle>
          <a:p>
            <a:r>
              <a:rPr lang="en-US"/>
              <a:t>Click to edit Master title style</a:t>
            </a:r>
            <a:endParaRPr lang="en-US" dirty="0"/>
          </a:p>
        </p:txBody>
      </p:sp>
      <p:sp>
        <p:nvSpPr>
          <p:cNvPr id="3" name="Content Placeholder 2"/>
          <p:cNvSpPr>
            <a:spLocks noGrp="1"/>
          </p:cNvSpPr>
          <p:nvPr>
            <p:ph idx="1"/>
          </p:nvPr>
        </p:nvSpPr>
        <p:spPr>
          <a:xfrm>
            <a:off x="6355344" y="686565"/>
            <a:ext cx="6025695" cy="736858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04260" y="3702826"/>
            <a:ext cx="5145895" cy="3445932"/>
          </a:xfrm>
        </p:spPr>
        <p:txBody>
          <a:bodyPr>
            <a:normAutofit/>
          </a:bodyPr>
          <a:lstStyle>
            <a:lvl1pPr marL="0" indent="0">
              <a:buNone/>
              <a:defRPr sz="1956"/>
            </a:lvl1pPr>
            <a:lvl2pPr marL="607840" indent="0">
              <a:buNone/>
              <a:defRPr sz="1956"/>
            </a:lvl2pPr>
            <a:lvl3pPr marL="1215859" indent="0">
              <a:buNone/>
              <a:defRPr sz="1600"/>
            </a:lvl3pPr>
            <a:lvl4pPr marL="1823786" indent="0">
              <a:buNone/>
              <a:defRPr sz="1422"/>
            </a:lvl4pPr>
            <a:lvl5pPr marL="2431714" indent="0">
              <a:buNone/>
              <a:defRPr sz="1422"/>
            </a:lvl5pPr>
            <a:lvl6pPr marL="3039732" indent="0">
              <a:buNone/>
              <a:defRPr sz="1422"/>
            </a:lvl6pPr>
            <a:lvl7pPr marL="3647573" indent="0">
              <a:buNone/>
              <a:defRPr sz="1422"/>
            </a:lvl7pPr>
            <a:lvl8pPr marL="4255413" indent="0">
              <a:buNone/>
              <a:defRPr sz="1422"/>
            </a:lvl8pPr>
            <a:lvl9pPr marL="4863254" indent="0">
              <a:buNone/>
              <a:defRPr sz="1422"/>
            </a:lvl9pPr>
          </a:lstStyle>
          <a:p>
            <a:pPr lvl="0"/>
            <a:r>
              <a:rPr lang="en-US"/>
              <a:t>Edit Master text styles</a:t>
            </a:r>
          </a:p>
        </p:txBody>
      </p:sp>
      <p:sp>
        <p:nvSpPr>
          <p:cNvPr id="5" name="Date Placeholder 3">
            <a:extLst>
              <a:ext uri="{FF2B5EF4-FFF2-40B4-BE49-F238E27FC236}">
                <a16:creationId xmlns:a16="http://schemas.microsoft.com/office/drawing/2014/main" id="{DA205CDB-77DE-49B7-8A38-5E0E4D3CEB73}"/>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Footer Placeholder 4">
            <a:extLst>
              <a:ext uri="{FF2B5EF4-FFF2-40B4-BE49-F238E27FC236}">
                <a16:creationId xmlns:a16="http://schemas.microsoft.com/office/drawing/2014/main" id="{7512852C-6E77-48BB-8F52-371F4A0D6BCE}"/>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7" name="Slide Number Placeholder 5">
            <a:extLst>
              <a:ext uri="{FF2B5EF4-FFF2-40B4-BE49-F238E27FC236}">
                <a16:creationId xmlns:a16="http://schemas.microsoft.com/office/drawing/2014/main" id="{D053F367-5F1A-43C6-BD77-755BFE9B0384}"/>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3D7637A0-95DC-4FAA-87DA-4127DF86D44F}"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84165963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4261" y="6400802"/>
            <a:ext cx="11476774" cy="755652"/>
          </a:xfrm>
        </p:spPr>
        <p:txBody>
          <a:bodyPr anchor="b">
            <a:normAutofit/>
          </a:bodyPr>
          <a:lstStyle>
            <a:lvl1pPr algn="l">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04314" y="813012"/>
            <a:ext cx="11476776" cy="5127625"/>
          </a:xfrm>
        </p:spPr>
        <p:txBody>
          <a:bodyPr rtlCol="0">
            <a:normAutofit/>
          </a:bodyPr>
          <a:lstStyle>
            <a:lvl1pPr marL="0" indent="0" algn="ctr">
              <a:buNone/>
              <a:defRPr sz="2133"/>
            </a:lvl1pPr>
            <a:lvl2pPr marL="608027" indent="0">
              <a:buNone/>
              <a:defRPr sz="2133"/>
            </a:lvl2pPr>
            <a:lvl3pPr marL="1216223" indent="0">
              <a:buNone/>
              <a:defRPr sz="2133"/>
            </a:lvl3pPr>
            <a:lvl4pPr marL="1824336" indent="0">
              <a:buNone/>
              <a:defRPr sz="2133"/>
            </a:lvl4pPr>
            <a:lvl5pPr marL="2432446" indent="0">
              <a:buNone/>
              <a:defRPr sz="2133"/>
            </a:lvl5pPr>
            <a:lvl6pPr marL="3040644" indent="0">
              <a:buNone/>
              <a:defRPr sz="2133"/>
            </a:lvl6pPr>
            <a:lvl7pPr marL="3648668" indent="0">
              <a:buNone/>
              <a:defRPr sz="2133"/>
            </a:lvl7pPr>
            <a:lvl8pPr marL="4256693" indent="0">
              <a:buNone/>
              <a:defRPr sz="2133"/>
            </a:lvl8pPr>
            <a:lvl9pPr marL="4864720" indent="0">
              <a:buNone/>
              <a:defRPr sz="2133"/>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4261" y="7156451"/>
            <a:ext cx="11476774" cy="898699"/>
          </a:xfrm>
        </p:spPr>
        <p:txBody>
          <a:bodyPr>
            <a:normAutofit/>
          </a:bodyPr>
          <a:lstStyle>
            <a:lvl1pPr marL="0" indent="0">
              <a:buNone/>
              <a:defRPr sz="1600"/>
            </a:lvl1pPr>
            <a:lvl2pPr marL="608027" indent="0">
              <a:buNone/>
              <a:defRPr sz="1600"/>
            </a:lvl2pPr>
            <a:lvl3pPr marL="1216223" indent="0">
              <a:buNone/>
              <a:defRPr sz="1422"/>
            </a:lvl3pPr>
            <a:lvl4pPr marL="1824336" indent="0">
              <a:buNone/>
              <a:defRPr sz="1244"/>
            </a:lvl4pPr>
            <a:lvl5pPr marL="2432446" indent="0">
              <a:buNone/>
              <a:defRPr sz="1244"/>
            </a:lvl5pPr>
            <a:lvl6pPr marL="3040644" indent="0">
              <a:buNone/>
              <a:defRPr sz="1244"/>
            </a:lvl6pPr>
            <a:lvl7pPr marL="3648668" indent="0">
              <a:buNone/>
              <a:defRPr sz="1244"/>
            </a:lvl7pPr>
            <a:lvl8pPr marL="4256693" indent="0">
              <a:buNone/>
              <a:defRPr sz="1244"/>
            </a:lvl8pPr>
            <a:lvl9pPr marL="4864720" indent="0">
              <a:buNone/>
              <a:defRPr sz="1244"/>
            </a:lvl9pPr>
          </a:lstStyle>
          <a:p>
            <a:pPr lvl="0"/>
            <a:r>
              <a:rPr lang="en-US"/>
              <a:t>Edit Master text styles</a:t>
            </a:r>
          </a:p>
        </p:txBody>
      </p:sp>
      <p:sp>
        <p:nvSpPr>
          <p:cNvPr id="5" name="Date Placeholder 3">
            <a:extLst>
              <a:ext uri="{FF2B5EF4-FFF2-40B4-BE49-F238E27FC236}">
                <a16:creationId xmlns:a16="http://schemas.microsoft.com/office/drawing/2014/main" id="{A71F9DCD-94A3-4895-A479-BE7EE036BE80}"/>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Footer Placeholder 4">
            <a:extLst>
              <a:ext uri="{FF2B5EF4-FFF2-40B4-BE49-F238E27FC236}">
                <a16:creationId xmlns:a16="http://schemas.microsoft.com/office/drawing/2014/main" id="{1054A338-92EB-48FE-BCA9-968975934A70}"/>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7" name="Slide Number Placeholder 5">
            <a:extLst>
              <a:ext uri="{FF2B5EF4-FFF2-40B4-BE49-F238E27FC236}">
                <a16:creationId xmlns:a16="http://schemas.microsoft.com/office/drawing/2014/main" id="{69A49FFB-5477-4E0B-85FB-081882133DFA}"/>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B3E99961-1ECF-4C83-B42E-71E1A0471D2A}"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53833756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04314" y="812800"/>
            <a:ext cx="11476776" cy="4538133"/>
          </a:xfrm>
        </p:spPr>
        <p:txBody>
          <a:bodyPr anchor="ctr">
            <a:normAutofit/>
          </a:bodyPr>
          <a:lstStyle>
            <a:lvl1pPr algn="l">
              <a:defRPr sz="5867" b="0" cap="none"/>
            </a:lvl1pPr>
          </a:lstStyle>
          <a:p>
            <a:r>
              <a:rPr lang="en-US"/>
              <a:t>Click to edit Master title style</a:t>
            </a:r>
            <a:endParaRPr lang="en-US" dirty="0"/>
          </a:p>
        </p:txBody>
      </p:sp>
      <p:sp>
        <p:nvSpPr>
          <p:cNvPr id="3" name="Text Placeholder 2"/>
          <p:cNvSpPr>
            <a:spLocks noGrp="1"/>
          </p:cNvSpPr>
          <p:nvPr>
            <p:ph type="body" idx="1"/>
          </p:nvPr>
        </p:nvSpPr>
        <p:spPr>
          <a:xfrm>
            <a:off x="904314" y="5960535"/>
            <a:ext cx="11476776" cy="2094617"/>
          </a:xfrm>
        </p:spPr>
        <p:txBody>
          <a:bodyPr anchor="ctr">
            <a:normAutofit/>
          </a:bodyPr>
          <a:lstStyle>
            <a:lvl1pPr marL="0" indent="0" algn="l">
              <a:buNone/>
              <a:defRPr sz="2489">
                <a:solidFill>
                  <a:schemeClr val="tx1">
                    <a:lumMod val="75000"/>
                    <a:lumOff val="25000"/>
                  </a:schemeClr>
                </a:solidFill>
              </a:defRPr>
            </a:lvl1pPr>
            <a:lvl2pPr marL="608027" indent="0">
              <a:buNone/>
              <a:defRPr sz="2489">
                <a:solidFill>
                  <a:schemeClr val="tx1">
                    <a:tint val="75000"/>
                  </a:schemeClr>
                </a:solidFill>
              </a:defRPr>
            </a:lvl2pPr>
            <a:lvl3pPr marL="1216223" indent="0">
              <a:buNone/>
              <a:defRPr sz="2133">
                <a:solidFill>
                  <a:schemeClr val="tx1">
                    <a:tint val="75000"/>
                  </a:schemeClr>
                </a:solidFill>
              </a:defRPr>
            </a:lvl3pPr>
            <a:lvl4pPr marL="1824336" indent="0">
              <a:buNone/>
              <a:defRPr sz="1956">
                <a:solidFill>
                  <a:schemeClr val="tx1">
                    <a:tint val="75000"/>
                  </a:schemeClr>
                </a:solidFill>
              </a:defRPr>
            </a:lvl4pPr>
            <a:lvl5pPr marL="2432446" indent="0">
              <a:buNone/>
              <a:defRPr sz="1956">
                <a:solidFill>
                  <a:schemeClr val="tx1">
                    <a:tint val="75000"/>
                  </a:schemeClr>
                </a:solidFill>
              </a:defRPr>
            </a:lvl5pPr>
            <a:lvl6pPr marL="3040644" indent="0">
              <a:buNone/>
              <a:defRPr sz="1956">
                <a:solidFill>
                  <a:schemeClr val="tx1">
                    <a:tint val="75000"/>
                  </a:schemeClr>
                </a:solidFill>
              </a:defRPr>
            </a:lvl6pPr>
            <a:lvl7pPr marL="3648668" indent="0">
              <a:buNone/>
              <a:defRPr sz="1956">
                <a:solidFill>
                  <a:schemeClr val="tx1">
                    <a:tint val="75000"/>
                  </a:schemeClr>
                </a:solidFill>
              </a:defRPr>
            </a:lvl7pPr>
            <a:lvl8pPr marL="4256693" indent="0">
              <a:buNone/>
              <a:defRPr sz="1956">
                <a:solidFill>
                  <a:schemeClr val="tx1">
                    <a:tint val="75000"/>
                  </a:schemeClr>
                </a:solidFill>
              </a:defRPr>
            </a:lvl8pPr>
            <a:lvl9pPr marL="4864720" indent="0">
              <a:buNone/>
              <a:defRPr sz="1956">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6ADDB1-7A72-4536-BCA2-358AAC551312}"/>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a:extLst>
              <a:ext uri="{FF2B5EF4-FFF2-40B4-BE49-F238E27FC236}">
                <a16:creationId xmlns:a16="http://schemas.microsoft.com/office/drawing/2014/main" id="{429FDE04-8DE6-4994-81B6-B8B03A115D93}"/>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a:extLst>
              <a:ext uri="{FF2B5EF4-FFF2-40B4-BE49-F238E27FC236}">
                <a16:creationId xmlns:a16="http://schemas.microsoft.com/office/drawing/2014/main" id="{55266341-99BA-4D68-89FC-E30C7C9311F5}"/>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FB058E7C-B959-4EFC-9809-C92F22585704}"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839229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65"/>
        <p:cNvGrpSpPr/>
        <p:nvPr/>
      </p:nvGrpSpPr>
      <p:grpSpPr>
        <a:xfrm>
          <a:off x="0" y="0"/>
          <a:ext cx="0" cy="0"/>
          <a:chOff x="0" y="0"/>
          <a:chExt cx="0" cy="0"/>
        </a:xfrm>
      </p:grpSpPr>
    </p:spTree>
    <p:extLst>
      <p:ext uri="{BB962C8B-B14F-4D97-AF65-F5344CB8AC3E}">
        <p14:creationId xmlns:p14="http://schemas.microsoft.com/office/powerpoint/2010/main" val="422579838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1E63AC-DEE8-40DC-AE39-11B64F102542}"/>
              </a:ext>
            </a:extLst>
          </p:cNvPr>
          <p:cNvSpPr txBox="1">
            <a:spLocks noChangeArrowheads="1"/>
          </p:cNvSpPr>
          <p:nvPr/>
        </p:nvSpPr>
        <p:spPr bwMode="auto">
          <a:xfrm>
            <a:off x="722701" y="1054100"/>
            <a:ext cx="813832" cy="77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57" tIns="60958" rIns="121657" bIns="6095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625620" rtl="0" eaLnBrk="0" fontAlgn="base" latinLnBrk="0" hangingPunct="0">
              <a:lnSpc>
                <a:spcPct val="100000"/>
              </a:lnSpc>
              <a:spcBef>
                <a:spcPct val="0"/>
              </a:spcBef>
              <a:spcAft>
                <a:spcPct val="0"/>
              </a:spcAft>
              <a:buClrTx/>
              <a:buSzTx/>
              <a:buFontTx/>
              <a:buNone/>
              <a:tabLst/>
              <a:defRPr/>
            </a:pPr>
            <a:r>
              <a:rPr kumimoji="0" lang="en-US" altLang="en-US" sz="10667" b="0" i="0" u="none" strike="noStrike" kern="1200" cap="none" spc="0" normalizeH="0" baseline="0" noProof="0">
                <a:ln>
                  <a:noFill/>
                </a:ln>
                <a:solidFill>
                  <a:srgbClr val="C0E474"/>
                </a:solidFill>
                <a:effectLst/>
                <a:uLnTx/>
                <a:uFillTx/>
                <a:latin typeface="Arial" panose="020B0604020202020204" pitchFamily="34" charset="0"/>
                <a:ea typeface="+mn-ea"/>
                <a:cs typeface="Arial" panose="020B0604020202020204"/>
                <a:sym typeface="Arial" panose="020B0604020202020204"/>
              </a:rPr>
              <a:t>“</a:t>
            </a:r>
          </a:p>
        </p:txBody>
      </p:sp>
      <p:sp>
        <p:nvSpPr>
          <p:cNvPr id="6" name="TextBox 5">
            <a:extLst>
              <a:ext uri="{FF2B5EF4-FFF2-40B4-BE49-F238E27FC236}">
                <a16:creationId xmlns:a16="http://schemas.microsoft.com/office/drawing/2014/main" id="{FF63F042-044E-49EC-AF29-46FCC03D8160}"/>
              </a:ext>
            </a:extLst>
          </p:cNvPr>
          <p:cNvSpPr txBox="1">
            <a:spLocks noChangeArrowheads="1"/>
          </p:cNvSpPr>
          <p:nvPr/>
        </p:nvSpPr>
        <p:spPr bwMode="auto">
          <a:xfrm>
            <a:off x="11872620" y="3848100"/>
            <a:ext cx="813832" cy="7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57" tIns="60958" rIns="121657" bIns="6095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625620" rtl="0" eaLnBrk="0" fontAlgn="base" latinLnBrk="0" hangingPunct="0">
              <a:lnSpc>
                <a:spcPct val="100000"/>
              </a:lnSpc>
              <a:spcBef>
                <a:spcPct val="0"/>
              </a:spcBef>
              <a:spcAft>
                <a:spcPct val="0"/>
              </a:spcAft>
              <a:buClrTx/>
              <a:buSzTx/>
              <a:buFontTx/>
              <a:buNone/>
              <a:tabLst/>
              <a:defRPr/>
            </a:pPr>
            <a:r>
              <a:rPr kumimoji="0" lang="en-US" altLang="en-US" sz="10667" b="0" i="0" u="none" strike="noStrike" kern="1200" cap="none" spc="0" normalizeH="0" baseline="0" noProof="0">
                <a:ln>
                  <a:noFill/>
                </a:ln>
                <a:solidFill>
                  <a:srgbClr val="C0E474"/>
                </a:solidFill>
                <a:effectLst/>
                <a:uLnTx/>
                <a:uFillTx/>
                <a:latin typeface="Arial" panose="020B0604020202020204" pitchFamily="34" charset="0"/>
                <a:ea typeface="+mn-ea"/>
                <a:cs typeface="Arial" panose="020B0604020202020204"/>
                <a:sym typeface="Arial" panose="020B0604020202020204"/>
              </a:rPr>
              <a:t>”</a:t>
            </a:r>
            <a:endParaRPr kumimoji="0" lang="en-US" altLang="en-US" sz="3200" b="0" i="0" u="none" strike="noStrike" kern="1200" cap="none" spc="0" normalizeH="0" baseline="0" noProof="0">
              <a:ln>
                <a:noFill/>
              </a:ln>
              <a:solidFill>
                <a:srgbClr val="C0E474"/>
              </a:solidFill>
              <a:effectLst/>
              <a:uLnTx/>
              <a:uFillTx/>
              <a:latin typeface="Arial" panose="020B0604020202020204" pitchFamily="34" charset="0"/>
              <a:ea typeface="+mn-ea"/>
              <a:cs typeface="Arial" panose="020B0604020202020204"/>
              <a:sym typeface="Arial" panose="020B0604020202020204"/>
            </a:endParaRPr>
          </a:p>
        </p:txBody>
      </p:sp>
      <p:sp>
        <p:nvSpPr>
          <p:cNvPr id="2" name="Title 1"/>
          <p:cNvSpPr>
            <a:spLocks noGrp="1"/>
          </p:cNvSpPr>
          <p:nvPr>
            <p:ph type="title"/>
          </p:nvPr>
        </p:nvSpPr>
        <p:spPr>
          <a:xfrm>
            <a:off x="1243576" y="812800"/>
            <a:ext cx="10805881" cy="4030133"/>
          </a:xfrm>
        </p:spPr>
        <p:txBody>
          <a:bodyPr anchor="ctr">
            <a:normAutofit/>
          </a:bodyPr>
          <a:lstStyle>
            <a:lvl1pPr algn="l">
              <a:defRPr sz="586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823869" y="4842933"/>
            <a:ext cx="9644928" cy="508000"/>
          </a:xfrm>
        </p:spPr>
        <p:txBody>
          <a:bodyPr anchor="ctr">
            <a:noAutofit/>
          </a:bodyPr>
          <a:lstStyle>
            <a:lvl1pPr marL="0" indent="0">
              <a:buFontTx/>
              <a:buNone/>
              <a:defRPr sz="2133">
                <a:solidFill>
                  <a:schemeClr val="tx1">
                    <a:lumMod val="50000"/>
                    <a:lumOff val="50000"/>
                  </a:schemeClr>
                </a:solidFill>
              </a:defRPr>
            </a:lvl1pPr>
            <a:lvl2pPr marL="608027" indent="0">
              <a:buFontTx/>
              <a:buNone/>
              <a:defRPr/>
            </a:lvl2pPr>
            <a:lvl3pPr marL="1216223" indent="0">
              <a:buFontTx/>
              <a:buNone/>
              <a:defRPr/>
            </a:lvl3pPr>
            <a:lvl4pPr marL="1824336" indent="0">
              <a:buFontTx/>
              <a:buNone/>
              <a:defRPr/>
            </a:lvl4pPr>
            <a:lvl5pPr marL="2432446" indent="0">
              <a:buFontTx/>
              <a:buNone/>
              <a:defRPr/>
            </a:lvl5pPr>
          </a:lstStyle>
          <a:p>
            <a:pPr lvl="0"/>
            <a:r>
              <a:rPr lang="en-US"/>
              <a:t>Edit Master text styles</a:t>
            </a:r>
          </a:p>
        </p:txBody>
      </p:sp>
      <p:sp>
        <p:nvSpPr>
          <p:cNvPr id="3" name="Text Placeholder 2"/>
          <p:cNvSpPr>
            <a:spLocks noGrp="1"/>
          </p:cNvSpPr>
          <p:nvPr>
            <p:ph type="body" idx="1"/>
          </p:nvPr>
        </p:nvSpPr>
        <p:spPr>
          <a:xfrm>
            <a:off x="904314" y="5960535"/>
            <a:ext cx="11476776" cy="2094617"/>
          </a:xfrm>
        </p:spPr>
        <p:txBody>
          <a:bodyPr anchor="ctr">
            <a:normAutofit/>
          </a:bodyPr>
          <a:lstStyle>
            <a:lvl1pPr marL="0" indent="0" algn="l">
              <a:buNone/>
              <a:defRPr sz="2489">
                <a:solidFill>
                  <a:schemeClr val="tx1">
                    <a:lumMod val="75000"/>
                    <a:lumOff val="25000"/>
                  </a:schemeClr>
                </a:solidFill>
              </a:defRPr>
            </a:lvl1pPr>
            <a:lvl2pPr marL="608027" indent="0">
              <a:buNone/>
              <a:defRPr sz="2489">
                <a:solidFill>
                  <a:schemeClr val="tx1">
                    <a:tint val="75000"/>
                  </a:schemeClr>
                </a:solidFill>
              </a:defRPr>
            </a:lvl2pPr>
            <a:lvl3pPr marL="1216223" indent="0">
              <a:buNone/>
              <a:defRPr sz="2133">
                <a:solidFill>
                  <a:schemeClr val="tx1">
                    <a:tint val="75000"/>
                  </a:schemeClr>
                </a:solidFill>
              </a:defRPr>
            </a:lvl3pPr>
            <a:lvl4pPr marL="1824336" indent="0">
              <a:buNone/>
              <a:defRPr sz="1956">
                <a:solidFill>
                  <a:schemeClr val="tx1">
                    <a:tint val="75000"/>
                  </a:schemeClr>
                </a:solidFill>
              </a:defRPr>
            </a:lvl4pPr>
            <a:lvl5pPr marL="2432446" indent="0">
              <a:buNone/>
              <a:defRPr sz="1956">
                <a:solidFill>
                  <a:schemeClr val="tx1">
                    <a:tint val="75000"/>
                  </a:schemeClr>
                </a:solidFill>
              </a:defRPr>
            </a:lvl5pPr>
            <a:lvl6pPr marL="3040644" indent="0">
              <a:buNone/>
              <a:defRPr sz="1956">
                <a:solidFill>
                  <a:schemeClr val="tx1">
                    <a:tint val="75000"/>
                  </a:schemeClr>
                </a:solidFill>
              </a:defRPr>
            </a:lvl6pPr>
            <a:lvl7pPr marL="3648668" indent="0">
              <a:buNone/>
              <a:defRPr sz="1956">
                <a:solidFill>
                  <a:schemeClr val="tx1">
                    <a:tint val="75000"/>
                  </a:schemeClr>
                </a:solidFill>
              </a:defRPr>
            </a:lvl7pPr>
            <a:lvl8pPr marL="4256693" indent="0">
              <a:buNone/>
              <a:defRPr sz="1956">
                <a:solidFill>
                  <a:schemeClr val="tx1">
                    <a:tint val="75000"/>
                  </a:schemeClr>
                </a:solidFill>
              </a:defRPr>
            </a:lvl8pPr>
            <a:lvl9pPr marL="4864720" indent="0">
              <a:buNone/>
              <a:defRPr sz="1956">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BB6BA595-623C-4F3F-A711-2193B5DD236F}"/>
              </a:ext>
            </a:extLst>
          </p:cNvPr>
          <p:cNvSpPr>
            <a:spLocks noGrp="1"/>
          </p:cNvSpPr>
          <p:nvPr>
            <p:ph type="dt" sz="half" idx="14"/>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8" name="Footer Placeholder 4">
            <a:extLst>
              <a:ext uri="{FF2B5EF4-FFF2-40B4-BE49-F238E27FC236}">
                <a16:creationId xmlns:a16="http://schemas.microsoft.com/office/drawing/2014/main" id="{3DB6B2D4-CCA3-40E5-B443-7BD191EEB623}"/>
              </a:ext>
            </a:extLst>
          </p:cNvPr>
          <p:cNvSpPr>
            <a:spLocks noGrp="1"/>
          </p:cNvSpPr>
          <p:nvPr>
            <p:ph type="ftr" sz="quarter" idx="15"/>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9" name="Slide Number Placeholder 5">
            <a:extLst>
              <a:ext uri="{FF2B5EF4-FFF2-40B4-BE49-F238E27FC236}">
                <a16:creationId xmlns:a16="http://schemas.microsoft.com/office/drawing/2014/main" id="{3059B932-991F-43CB-8584-8770748ECFE6}"/>
              </a:ext>
            </a:extLst>
          </p:cNvPr>
          <p:cNvSpPr>
            <a:spLocks noGrp="1"/>
          </p:cNvSpPr>
          <p:nvPr>
            <p:ph type="sldNum" sz="quarter" idx="16"/>
          </p:nvPr>
        </p:nvSpPr>
        <p:spPr/>
        <p:txBody>
          <a:bodyPr/>
          <a:lstStyle>
            <a:lvl1pPr>
              <a:defRPr/>
            </a:lvl1pPr>
          </a:lstStyle>
          <a:p>
            <a:pPr defTabSz="1625620" eaLnBrk="1" fontAlgn="auto" hangingPunct="1">
              <a:spcBef>
                <a:spcPts val="0"/>
              </a:spcBef>
              <a:spcAft>
                <a:spcPts val="0"/>
              </a:spcAft>
              <a:buClr>
                <a:srgbClr val="000000"/>
              </a:buClr>
            </a:pPr>
            <a:fld id="{CBFCDFE5-29A7-4C1D-BF7C-25B0201E80D1}"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78514756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04314" y="2575989"/>
            <a:ext cx="11476776" cy="3460613"/>
          </a:xfrm>
        </p:spPr>
        <p:txBody>
          <a:bodyPr anchor="b">
            <a:normAutofit/>
          </a:bodyPr>
          <a:lstStyle>
            <a:lvl1pPr algn="l">
              <a:defRPr sz="5867" b="0" cap="none"/>
            </a:lvl1pPr>
          </a:lstStyle>
          <a:p>
            <a:r>
              <a:rPr lang="en-US"/>
              <a:t>Click to edit Master title style</a:t>
            </a:r>
            <a:endParaRPr lang="en-US" dirty="0"/>
          </a:p>
        </p:txBody>
      </p:sp>
      <p:sp>
        <p:nvSpPr>
          <p:cNvPr id="3" name="Text Placeholder 2"/>
          <p:cNvSpPr>
            <a:spLocks noGrp="1"/>
          </p:cNvSpPr>
          <p:nvPr>
            <p:ph type="body" idx="1"/>
          </p:nvPr>
        </p:nvSpPr>
        <p:spPr>
          <a:xfrm>
            <a:off x="904314" y="6036599"/>
            <a:ext cx="11476776" cy="2018553"/>
          </a:xfrm>
        </p:spPr>
        <p:txBody>
          <a:bodyPr>
            <a:normAutofit/>
          </a:bodyPr>
          <a:lstStyle>
            <a:lvl1pPr marL="0" indent="0" algn="l">
              <a:buNone/>
              <a:defRPr sz="2489">
                <a:solidFill>
                  <a:schemeClr val="tx1">
                    <a:lumMod val="75000"/>
                    <a:lumOff val="25000"/>
                  </a:schemeClr>
                </a:solidFill>
              </a:defRPr>
            </a:lvl1pPr>
            <a:lvl2pPr marL="608027" indent="0">
              <a:buNone/>
              <a:defRPr sz="2489">
                <a:solidFill>
                  <a:schemeClr val="tx1">
                    <a:tint val="75000"/>
                  </a:schemeClr>
                </a:solidFill>
              </a:defRPr>
            </a:lvl2pPr>
            <a:lvl3pPr marL="1216223" indent="0">
              <a:buNone/>
              <a:defRPr sz="2133">
                <a:solidFill>
                  <a:schemeClr val="tx1">
                    <a:tint val="75000"/>
                  </a:schemeClr>
                </a:solidFill>
              </a:defRPr>
            </a:lvl3pPr>
            <a:lvl4pPr marL="1824336" indent="0">
              <a:buNone/>
              <a:defRPr sz="1956">
                <a:solidFill>
                  <a:schemeClr val="tx1">
                    <a:tint val="75000"/>
                  </a:schemeClr>
                </a:solidFill>
              </a:defRPr>
            </a:lvl4pPr>
            <a:lvl5pPr marL="2432446" indent="0">
              <a:buNone/>
              <a:defRPr sz="1956">
                <a:solidFill>
                  <a:schemeClr val="tx1">
                    <a:tint val="75000"/>
                  </a:schemeClr>
                </a:solidFill>
              </a:defRPr>
            </a:lvl5pPr>
            <a:lvl6pPr marL="3040644" indent="0">
              <a:buNone/>
              <a:defRPr sz="1956">
                <a:solidFill>
                  <a:schemeClr val="tx1">
                    <a:tint val="75000"/>
                  </a:schemeClr>
                </a:solidFill>
              </a:defRPr>
            </a:lvl6pPr>
            <a:lvl7pPr marL="3648668" indent="0">
              <a:buNone/>
              <a:defRPr sz="1956">
                <a:solidFill>
                  <a:schemeClr val="tx1">
                    <a:tint val="75000"/>
                  </a:schemeClr>
                </a:solidFill>
              </a:defRPr>
            </a:lvl7pPr>
            <a:lvl8pPr marL="4256693" indent="0">
              <a:buNone/>
              <a:defRPr sz="1956">
                <a:solidFill>
                  <a:schemeClr val="tx1">
                    <a:tint val="75000"/>
                  </a:schemeClr>
                </a:solidFill>
              </a:defRPr>
            </a:lvl8pPr>
            <a:lvl9pPr marL="4864720" indent="0">
              <a:buNone/>
              <a:defRPr sz="1956">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6D825E-5809-41AD-92FB-89FD9D13D158}"/>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a:extLst>
              <a:ext uri="{FF2B5EF4-FFF2-40B4-BE49-F238E27FC236}">
                <a16:creationId xmlns:a16="http://schemas.microsoft.com/office/drawing/2014/main" id="{1A48C8E9-6583-4027-ABF6-0E87B6FDC4EE}"/>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a:extLst>
              <a:ext uri="{FF2B5EF4-FFF2-40B4-BE49-F238E27FC236}">
                <a16:creationId xmlns:a16="http://schemas.microsoft.com/office/drawing/2014/main" id="{851B107C-F5D9-43FB-8A3E-ABD3E615D41F}"/>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49B1D37A-6B5C-43BA-AF4D-BADA72C8CF97}"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3144532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1D2734-0236-4EDD-BF96-B124F4FAA18F}"/>
              </a:ext>
            </a:extLst>
          </p:cNvPr>
          <p:cNvSpPr txBox="1">
            <a:spLocks noChangeArrowheads="1"/>
          </p:cNvSpPr>
          <p:nvPr/>
        </p:nvSpPr>
        <p:spPr bwMode="auto">
          <a:xfrm>
            <a:off x="722701" y="1054100"/>
            <a:ext cx="813832" cy="77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57" tIns="60958" rIns="121657" bIns="6095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625620" rtl="0" eaLnBrk="0" fontAlgn="base" latinLnBrk="0" hangingPunct="0">
              <a:lnSpc>
                <a:spcPct val="100000"/>
              </a:lnSpc>
              <a:spcBef>
                <a:spcPct val="0"/>
              </a:spcBef>
              <a:spcAft>
                <a:spcPct val="0"/>
              </a:spcAft>
              <a:buClrTx/>
              <a:buSzTx/>
              <a:buFontTx/>
              <a:buNone/>
              <a:tabLst/>
              <a:defRPr/>
            </a:pPr>
            <a:r>
              <a:rPr kumimoji="0" lang="en-US" altLang="en-US" sz="10667" b="0" i="0" u="none" strike="noStrike" kern="1200" cap="none" spc="0" normalizeH="0" baseline="0" noProof="0">
                <a:ln>
                  <a:noFill/>
                </a:ln>
                <a:solidFill>
                  <a:srgbClr val="C0E474"/>
                </a:solidFill>
                <a:effectLst/>
                <a:uLnTx/>
                <a:uFillTx/>
                <a:latin typeface="Arial" panose="020B0604020202020204" pitchFamily="34" charset="0"/>
                <a:ea typeface="+mn-ea"/>
                <a:cs typeface="Arial" panose="020B0604020202020204"/>
                <a:sym typeface="Arial" panose="020B0604020202020204"/>
              </a:rPr>
              <a:t>“</a:t>
            </a:r>
          </a:p>
        </p:txBody>
      </p:sp>
      <p:sp>
        <p:nvSpPr>
          <p:cNvPr id="6" name="TextBox 5">
            <a:extLst>
              <a:ext uri="{FF2B5EF4-FFF2-40B4-BE49-F238E27FC236}">
                <a16:creationId xmlns:a16="http://schemas.microsoft.com/office/drawing/2014/main" id="{41028A62-651D-49B9-BBF4-9A97B596D30A}"/>
              </a:ext>
            </a:extLst>
          </p:cNvPr>
          <p:cNvSpPr txBox="1">
            <a:spLocks noChangeArrowheads="1"/>
          </p:cNvSpPr>
          <p:nvPr/>
        </p:nvSpPr>
        <p:spPr bwMode="auto">
          <a:xfrm>
            <a:off x="11872620" y="3848100"/>
            <a:ext cx="813832" cy="7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57" tIns="60958" rIns="121657" bIns="6095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625620" rtl="0" eaLnBrk="0" fontAlgn="base" latinLnBrk="0" hangingPunct="0">
              <a:lnSpc>
                <a:spcPct val="100000"/>
              </a:lnSpc>
              <a:spcBef>
                <a:spcPct val="0"/>
              </a:spcBef>
              <a:spcAft>
                <a:spcPct val="0"/>
              </a:spcAft>
              <a:buClrTx/>
              <a:buSzTx/>
              <a:buFontTx/>
              <a:buNone/>
              <a:tabLst/>
              <a:defRPr/>
            </a:pPr>
            <a:r>
              <a:rPr kumimoji="0" lang="en-US" altLang="en-US" sz="10667" b="0" i="0" u="none" strike="noStrike" kern="1200" cap="none" spc="0" normalizeH="0" baseline="0" noProof="0">
                <a:ln>
                  <a:noFill/>
                </a:ln>
                <a:solidFill>
                  <a:srgbClr val="C0E474"/>
                </a:solidFill>
                <a:effectLst/>
                <a:uLnTx/>
                <a:uFillTx/>
                <a:latin typeface="Arial" panose="020B0604020202020204" pitchFamily="34" charset="0"/>
                <a:ea typeface="+mn-ea"/>
                <a:cs typeface="Arial" panose="020B0604020202020204"/>
                <a:sym typeface="Arial" panose="020B0604020202020204"/>
              </a:rPr>
              <a:t>”</a:t>
            </a:r>
          </a:p>
        </p:txBody>
      </p:sp>
      <p:sp>
        <p:nvSpPr>
          <p:cNvPr id="2" name="Title 1"/>
          <p:cNvSpPr>
            <a:spLocks noGrp="1"/>
          </p:cNvSpPr>
          <p:nvPr>
            <p:ph type="title"/>
          </p:nvPr>
        </p:nvSpPr>
        <p:spPr>
          <a:xfrm>
            <a:off x="1243576" y="812800"/>
            <a:ext cx="10805881" cy="4030133"/>
          </a:xfrm>
        </p:spPr>
        <p:txBody>
          <a:bodyPr anchor="ctr">
            <a:normAutofit/>
          </a:bodyPr>
          <a:lstStyle>
            <a:lvl1pPr algn="l">
              <a:defRPr sz="586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904256" y="5350933"/>
            <a:ext cx="11476778" cy="685664"/>
          </a:xfrm>
        </p:spPr>
        <p:txBody>
          <a:bodyPr anchor="b">
            <a:noAutofit/>
          </a:bodyPr>
          <a:lstStyle>
            <a:lvl1pPr marL="0" indent="0">
              <a:buFontTx/>
              <a:buNone/>
              <a:defRPr sz="3200">
                <a:solidFill>
                  <a:schemeClr val="tx1">
                    <a:lumMod val="75000"/>
                    <a:lumOff val="25000"/>
                  </a:schemeClr>
                </a:solidFill>
              </a:defRPr>
            </a:lvl1pPr>
            <a:lvl2pPr marL="608027" indent="0">
              <a:buFontTx/>
              <a:buNone/>
              <a:defRPr/>
            </a:lvl2pPr>
            <a:lvl3pPr marL="1216223" indent="0">
              <a:buFontTx/>
              <a:buNone/>
              <a:defRPr/>
            </a:lvl3pPr>
            <a:lvl4pPr marL="1824336" indent="0">
              <a:buFontTx/>
              <a:buNone/>
              <a:defRPr/>
            </a:lvl4pPr>
            <a:lvl5pPr marL="2432446" indent="0">
              <a:buFontTx/>
              <a:buNone/>
              <a:defRPr/>
            </a:lvl5pPr>
          </a:lstStyle>
          <a:p>
            <a:pPr lvl="0"/>
            <a:r>
              <a:rPr lang="en-US"/>
              <a:t>Edit Master text styles</a:t>
            </a:r>
          </a:p>
        </p:txBody>
      </p:sp>
      <p:sp>
        <p:nvSpPr>
          <p:cNvPr id="3" name="Text Placeholder 2"/>
          <p:cNvSpPr>
            <a:spLocks noGrp="1"/>
          </p:cNvSpPr>
          <p:nvPr>
            <p:ph type="body" idx="1"/>
          </p:nvPr>
        </p:nvSpPr>
        <p:spPr>
          <a:xfrm>
            <a:off x="904314" y="6036599"/>
            <a:ext cx="11476776" cy="2018553"/>
          </a:xfrm>
        </p:spPr>
        <p:txBody>
          <a:bodyPr>
            <a:normAutofit/>
          </a:bodyPr>
          <a:lstStyle>
            <a:lvl1pPr marL="0" indent="0" algn="l">
              <a:buNone/>
              <a:defRPr sz="2489">
                <a:solidFill>
                  <a:schemeClr val="tx1">
                    <a:lumMod val="50000"/>
                    <a:lumOff val="50000"/>
                  </a:schemeClr>
                </a:solidFill>
              </a:defRPr>
            </a:lvl1pPr>
            <a:lvl2pPr marL="608027" indent="0">
              <a:buNone/>
              <a:defRPr sz="2489">
                <a:solidFill>
                  <a:schemeClr val="tx1">
                    <a:tint val="75000"/>
                  </a:schemeClr>
                </a:solidFill>
              </a:defRPr>
            </a:lvl2pPr>
            <a:lvl3pPr marL="1216223" indent="0">
              <a:buNone/>
              <a:defRPr sz="2133">
                <a:solidFill>
                  <a:schemeClr val="tx1">
                    <a:tint val="75000"/>
                  </a:schemeClr>
                </a:solidFill>
              </a:defRPr>
            </a:lvl3pPr>
            <a:lvl4pPr marL="1824336" indent="0">
              <a:buNone/>
              <a:defRPr sz="1956">
                <a:solidFill>
                  <a:schemeClr val="tx1">
                    <a:tint val="75000"/>
                  </a:schemeClr>
                </a:solidFill>
              </a:defRPr>
            </a:lvl4pPr>
            <a:lvl5pPr marL="2432446" indent="0">
              <a:buNone/>
              <a:defRPr sz="1956">
                <a:solidFill>
                  <a:schemeClr val="tx1">
                    <a:tint val="75000"/>
                  </a:schemeClr>
                </a:solidFill>
              </a:defRPr>
            </a:lvl5pPr>
            <a:lvl6pPr marL="3040644" indent="0">
              <a:buNone/>
              <a:defRPr sz="1956">
                <a:solidFill>
                  <a:schemeClr val="tx1">
                    <a:tint val="75000"/>
                  </a:schemeClr>
                </a:solidFill>
              </a:defRPr>
            </a:lvl6pPr>
            <a:lvl7pPr marL="3648668" indent="0">
              <a:buNone/>
              <a:defRPr sz="1956">
                <a:solidFill>
                  <a:schemeClr val="tx1">
                    <a:tint val="75000"/>
                  </a:schemeClr>
                </a:solidFill>
              </a:defRPr>
            </a:lvl7pPr>
            <a:lvl8pPr marL="4256693" indent="0">
              <a:buNone/>
              <a:defRPr sz="1956">
                <a:solidFill>
                  <a:schemeClr val="tx1">
                    <a:tint val="75000"/>
                  </a:schemeClr>
                </a:solidFill>
              </a:defRPr>
            </a:lvl8pPr>
            <a:lvl9pPr marL="4864720" indent="0">
              <a:buNone/>
              <a:defRPr sz="1956">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5271ABCD-D24F-47C2-B425-A9CCE24B2FFB}"/>
              </a:ext>
            </a:extLst>
          </p:cNvPr>
          <p:cNvSpPr>
            <a:spLocks noGrp="1"/>
          </p:cNvSpPr>
          <p:nvPr>
            <p:ph type="dt" sz="half" idx="14"/>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8" name="Footer Placeholder 4">
            <a:extLst>
              <a:ext uri="{FF2B5EF4-FFF2-40B4-BE49-F238E27FC236}">
                <a16:creationId xmlns:a16="http://schemas.microsoft.com/office/drawing/2014/main" id="{A34CD256-799C-4BDA-A606-CDF2810DF746}"/>
              </a:ext>
            </a:extLst>
          </p:cNvPr>
          <p:cNvSpPr>
            <a:spLocks noGrp="1"/>
          </p:cNvSpPr>
          <p:nvPr>
            <p:ph type="ftr" sz="quarter" idx="15"/>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9" name="Slide Number Placeholder 5">
            <a:extLst>
              <a:ext uri="{FF2B5EF4-FFF2-40B4-BE49-F238E27FC236}">
                <a16:creationId xmlns:a16="http://schemas.microsoft.com/office/drawing/2014/main" id="{EF7762EF-F493-4B74-A4E8-EB161291D6A5}"/>
              </a:ext>
            </a:extLst>
          </p:cNvPr>
          <p:cNvSpPr>
            <a:spLocks noGrp="1"/>
          </p:cNvSpPr>
          <p:nvPr>
            <p:ph type="sldNum" sz="quarter" idx="16"/>
          </p:nvPr>
        </p:nvSpPr>
        <p:spPr/>
        <p:txBody>
          <a:bodyPr/>
          <a:lstStyle>
            <a:lvl1pPr>
              <a:defRPr/>
            </a:lvl1pPr>
          </a:lstStyle>
          <a:p>
            <a:pPr defTabSz="1625620" eaLnBrk="1" fontAlgn="auto" hangingPunct="1">
              <a:spcBef>
                <a:spcPts val="0"/>
              </a:spcBef>
              <a:spcAft>
                <a:spcPts val="0"/>
              </a:spcAft>
              <a:buClr>
                <a:srgbClr val="000000"/>
              </a:buClr>
            </a:pPr>
            <a:fld id="{7734B6E3-66D2-45E0-B61E-740AC7654F0D}"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57309229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15562" y="812800"/>
            <a:ext cx="11465475" cy="4030133"/>
          </a:xfrm>
        </p:spPr>
        <p:txBody>
          <a:bodyPr anchor="ctr">
            <a:normAutofit/>
          </a:bodyPr>
          <a:lstStyle>
            <a:lvl1pPr algn="l">
              <a:defRPr sz="586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904256" y="5350933"/>
            <a:ext cx="11476778" cy="685664"/>
          </a:xfrm>
        </p:spPr>
        <p:txBody>
          <a:bodyPr anchor="b">
            <a:noAutofit/>
          </a:bodyPr>
          <a:lstStyle>
            <a:lvl1pPr marL="0" indent="0">
              <a:buFontTx/>
              <a:buNone/>
              <a:defRPr sz="3200">
                <a:solidFill>
                  <a:schemeClr val="accent1"/>
                </a:solidFill>
              </a:defRPr>
            </a:lvl1pPr>
            <a:lvl2pPr marL="608027" indent="0">
              <a:buFontTx/>
              <a:buNone/>
              <a:defRPr/>
            </a:lvl2pPr>
            <a:lvl3pPr marL="1216223" indent="0">
              <a:buFontTx/>
              <a:buNone/>
              <a:defRPr/>
            </a:lvl3pPr>
            <a:lvl4pPr marL="1824336" indent="0">
              <a:buFontTx/>
              <a:buNone/>
              <a:defRPr/>
            </a:lvl4pPr>
            <a:lvl5pPr marL="2432446" indent="0">
              <a:buFontTx/>
              <a:buNone/>
              <a:defRPr/>
            </a:lvl5pPr>
          </a:lstStyle>
          <a:p>
            <a:pPr lvl="0"/>
            <a:r>
              <a:rPr lang="en-US"/>
              <a:t>Edit Master text styles</a:t>
            </a:r>
          </a:p>
        </p:txBody>
      </p:sp>
      <p:sp>
        <p:nvSpPr>
          <p:cNvPr id="3" name="Text Placeholder 2"/>
          <p:cNvSpPr>
            <a:spLocks noGrp="1"/>
          </p:cNvSpPr>
          <p:nvPr>
            <p:ph type="body" idx="1"/>
          </p:nvPr>
        </p:nvSpPr>
        <p:spPr>
          <a:xfrm>
            <a:off x="904314" y="6036599"/>
            <a:ext cx="11476776" cy="2018553"/>
          </a:xfrm>
        </p:spPr>
        <p:txBody>
          <a:bodyPr>
            <a:normAutofit/>
          </a:bodyPr>
          <a:lstStyle>
            <a:lvl1pPr marL="0" indent="0" algn="l">
              <a:buNone/>
              <a:defRPr sz="2489">
                <a:solidFill>
                  <a:schemeClr val="tx1">
                    <a:lumMod val="50000"/>
                    <a:lumOff val="50000"/>
                  </a:schemeClr>
                </a:solidFill>
              </a:defRPr>
            </a:lvl1pPr>
            <a:lvl2pPr marL="608027" indent="0">
              <a:buNone/>
              <a:defRPr sz="2489">
                <a:solidFill>
                  <a:schemeClr val="tx1">
                    <a:tint val="75000"/>
                  </a:schemeClr>
                </a:solidFill>
              </a:defRPr>
            </a:lvl2pPr>
            <a:lvl3pPr marL="1216223" indent="0">
              <a:buNone/>
              <a:defRPr sz="2133">
                <a:solidFill>
                  <a:schemeClr val="tx1">
                    <a:tint val="75000"/>
                  </a:schemeClr>
                </a:solidFill>
              </a:defRPr>
            </a:lvl3pPr>
            <a:lvl4pPr marL="1824336" indent="0">
              <a:buNone/>
              <a:defRPr sz="1956">
                <a:solidFill>
                  <a:schemeClr val="tx1">
                    <a:tint val="75000"/>
                  </a:schemeClr>
                </a:solidFill>
              </a:defRPr>
            </a:lvl4pPr>
            <a:lvl5pPr marL="2432446" indent="0">
              <a:buNone/>
              <a:defRPr sz="1956">
                <a:solidFill>
                  <a:schemeClr val="tx1">
                    <a:tint val="75000"/>
                  </a:schemeClr>
                </a:solidFill>
              </a:defRPr>
            </a:lvl5pPr>
            <a:lvl6pPr marL="3040644" indent="0">
              <a:buNone/>
              <a:defRPr sz="1956">
                <a:solidFill>
                  <a:schemeClr val="tx1">
                    <a:tint val="75000"/>
                  </a:schemeClr>
                </a:solidFill>
              </a:defRPr>
            </a:lvl6pPr>
            <a:lvl7pPr marL="3648668" indent="0">
              <a:buNone/>
              <a:defRPr sz="1956">
                <a:solidFill>
                  <a:schemeClr val="tx1">
                    <a:tint val="75000"/>
                  </a:schemeClr>
                </a:solidFill>
              </a:defRPr>
            </a:lvl7pPr>
            <a:lvl8pPr marL="4256693" indent="0">
              <a:buNone/>
              <a:defRPr sz="1956">
                <a:solidFill>
                  <a:schemeClr val="tx1">
                    <a:tint val="75000"/>
                  </a:schemeClr>
                </a:solidFill>
              </a:defRPr>
            </a:lvl8pPr>
            <a:lvl9pPr marL="4864720" indent="0">
              <a:buNone/>
              <a:defRPr sz="1956">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25802E58-EFB0-4DBB-8290-C6EC13FFA05A}"/>
              </a:ext>
            </a:extLst>
          </p:cNvPr>
          <p:cNvSpPr>
            <a:spLocks noGrp="1"/>
          </p:cNvSpPr>
          <p:nvPr>
            <p:ph type="dt" sz="half" idx="14"/>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Footer Placeholder 4">
            <a:extLst>
              <a:ext uri="{FF2B5EF4-FFF2-40B4-BE49-F238E27FC236}">
                <a16:creationId xmlns:a16="http://schemas.microsoft.com/office/drawing/2014/main" id="{A49384A4-27FC-4AA0-A9E5-2A62913F0BD6}"/>
              </a:ext>
            </a:extLst>
          </p:cNvPr>
          <p:cNvSpPr>
            <a:spLocks noGrp="1"/>
          </p:cNvSpPr>
          <p:nvPr>
            <p:ph type="ftr" sz="quarter" idx="15"/>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7" name="Slide Number Placeholder 5">
            <a:extLst>
              <a:ext uri="{FF2B5EF4-FFF2-40B4-BE49-F238E27FC236}">
                <a16:creationId xmlns:a16="http://schemas.microsoft.com/office/drawing/2014/main" id="{D2A5BAF8-7659-4AB4-A1E1-21DC5E46EF80}"/>
              </a:ext>
            </a:extLst>
          </p:cNvPr>
          <p:cNvSpPr>
            <a:spLocks noGrp="1"/>
          </p:cNvSpPr>
          <p:nvPr>
            <p:ph type="sldNum" sz="quarter" idx="16"/>
          </p:nvPr>
        </p:nvSpPr>
        <p:spPr/>
        <p:txBody>
          <a:bodyPr/>
          <a:lstStyle>
            <a:lvl1pPr>
              <a:defRPr/>
            </a:lvl1pPr>
          </a:lstStyle>
          <a:p>
            <a:pPr defTabSz="1625620" eaLnBrk="1" fontAlgn="auto" hangingPunct="1">
              <a:spcBef>
                <a:spcPts val="0"/>
              </a:spcBef>
              <a:spcAft>
                <a:spcPts val="0"/>
              </a:spcAft>
              <a:buClr>
                <a:srgbClr val="000000"/>
              </a:buClr>
            </a:pPr>
            <a:fld id="{1301C306-6076-450A-9545-3DB73A91BD64}"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52327255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F55FE2B-EC1A-4A89-825B-DBA9051BF9A1}"/>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a:extLst>
              <a:ext uri="{FF2B5EF4-FFF2-40B4-BE49-F238E27FC236}">
                <a16:creationId xmlns:a16="http://schemas.microsoft.com/office/drawing/2014/main" id="{F71ADFCF-614D-43AC-904A-3B121C29D59D}"/>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a:extLst>
              <a:ext uri="{FF2B5EF4-FFF2-40B4-BE49-F238E27FC236}">
                <a16:creationId xmlns:a16="http://schemas.microsoft.com/office/drawing/2014/main" id="{D4DBD6D4-3B37-4B31-A1A4-E3F2DABAB474}"/>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536BAAE8-689D-45CF-8AE2-6FF0E37DFCEC}"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78334072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37284" y="812802"/>
            <a:ext cx="1741865" cy="7001934"/>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904472" y="812802"/>
            <a:ext cx="9425485" cy="70019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042899C-C40E-41FC-8CEB-F81DCC59DD79}"/>
              </a:ext>
            </a:extLst>
          </p:cNvPr>
          <p:cNvSpPr>
            <a:spLocks noGrp="1"/>
          </p:cNvSpPr>
          <p:nvPr>
            <p:ph type="dt" sz="half" idx="10"/>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5" name="Footer Placeholder 4">
            <a:extLst>
              <a:ext uri="{FF2B5EF4-FFF2-40B4-BE49-F238E27FC236}">
                <a16:creationId xmlns:a16="http://schemas.microsoft.com/office/drawing/2014/main" id="{9458DF76-8D60-4DB4-8966-2D209FE6F885}"/>
              </a:ext>
            </a:extLst>
          </p:cNvPr>
          <p:cNvSpPr>
            <a:spLocks noGrp="1"/>
          </p:cNvSpPr>
          <p:nvPr>
            <p:ph type="ftr" sz="quarter" idx="11"/>
          </p:nvPr>
        </p:nvSpPr>
        <p:spPr/>
        <p:txBody>
          <a:bodyPr/>
          <a:lstStyle>
            <a:lvl1pPr>
              <a:defRPr/>
            </a:lvl1pPr>
          </a:lstStyle>
          <a:p>
            <a:pPr defTabSz="1625620" eaLnBrk="1" fontAlgn="auto" hangingPunct="1">
              <a:spcBef>
                <a:spcPts val="0"/>
              </a:spcBef>
              <a:spcAft>
                <a:spcPts val="0"/>
              </a:spcAft>
              <a:buClr>
                <a:srgbClr val="000000"/>
              </a:buClr>
              <a:defRPr/>
            </a:pPr>
            <a:endParaRPr lang="en-US" kern="0">
              <a:solidFill>
                <a:prstClr val="black">
                  <a:tint val="75000"/>
                </a:prstClr>
              </a:solidFill>
              <a:latin typeface="Arial" panose="020B0604020202020204"/>
              <a:cs typeface="Arial" panose="020B0604020202020204"/>
              <a:sym typeface="Arial" panose="020B0604020202020204"/>
            </a:endParaRPr>
          </a:p>
        </p:txBody>
      </p:sp>
      <p:sp>
        <p:nvSpPr>
          <p:cNvPr id="6" name="Slide Number Placeholder 5">
            <a:extLst>
              <a:ext uri="{FF2B5EF4-FFF2-40B4-BE49-F238E27FC236}">
                <a16:creationId xmlns:a16="http://schemas.microsoft.com/office/drawing/2014/main" id="{12D01607-7DF9-4BEE-A128-B07D5D67BB45}"/>
              </a:ext>
            </a:extLst>
          </p:cNvPr>
          <p:cNvSpPr>
            <a:spLocks noGrp="1"/>
          </p:cNvSpPr>
          <p:nvPr>
            <p:ph type="sldNum" sz="quarter" idx="12"/>
          </p:nvPr>
        </p:nvSpPr>
        <p:spPr/>
        <p:txBody>
          <a:bodyPr/>
          <a:lstStyle>
            <a:lvl1pPr>
              <a:defRPr/>
            </a:lvl1pPr>
          </a:lstStyle>
          <a:p>
            <a:pPr defTabSz="1625620" eaLnBrk="1" fontAlgn="auto" hangingPunct="1">
              <a:spcBef>
                <a:spcPts val="0"/>
              </a:spcBef>
              <a:spcAft>
                <a:spcPts val="0"/>
              </a:spcAft>
              <a:buClr>
                <a:srgbClr val="000000"/>
              </a:buClr>
            </a:pPr>
            <a:fld id="{BE03889A-77B2-47DC-AEAC-39AC177D9C77}" type="slidenum">
              <a:rPr lang="en-US" altLang="en-US" kern="0" smtClean="0">
                <a:solidFill>
                  <a:srgbClr val="90C226"/>
                </a:solidFill>
                <a:latin typeface="Arial" panose="020B0604020202020204"/>
                <a:cs typeface="Arial" panose="020B0604020202020204"/>
                <a:sym typeface="Arial" panose="020B0604020202020204"/>
              </a:rPr>
              <a:pPr defTabSz="1625620" eaLnBrk="1" fontAlgn="auto" hangingPunct="1">
                <a:spcBef>
                  <a:spcPts val="0"/>
                </a:spcBef>
                <a:spcAft>
                  <a:spcPts val="0"/>
                </a:spcAft>
                <a:buClr>
                  <a:srgbClr val="000000"/>
                </a:buClr>
              </a:pPr>
              <a:t>‹#›</a:t>
            </a:fld>
            <a:endParaRPr lang="en-US" altLang="en-US" kern="0">
              <a:solidFill>
                <a:srgbClr val="90C226"/>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55773366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1576"/>
            <a:ext cx="13835142" cy="1960034"/>
          </a:xfrm>
        </p:spPr>
        <p:txBody>
          <a:bodyPr/>
          <a:lstStyle/>
          <a:p>
            <a:r>
              <a:rPr lang="en-US"/>
              <a:t>Click to edit Master title style</a:t>
            </a:r>
          </a:p>
        </p:txBody>
      </p:sp>
      <p:sp>
        <p:nvSpPr>
          <p:cNvPr id="3" name="Subtitle 2"/>
          <p:cNvSpPr>
            <a:spLocks noGrp="1"/>
          </p:cNvSpPr>
          <p:nvPr>
            <p:ph type="subTitle" idx="1"/>
          </p:nvPr>
        </p:nvSpPr>
        <p:spPr>
          <a:xfrm>
            <a:off x="2441499" y="5181600"/>
            <a:ext cx="11393647" cy="2336800"/>
          </a:xfrm>
        </p:spPr>
        <p:txBody>
          <a:bodyPr/>
          <a:lstStyle>
            <a:lvl1pPr marL="0" indent="0" algn="ctr">
              <a:buNone/>
              <a:defRPr>
                <a:solidFill>
                  <a:schemeClr val="tx1">
                    <a:tint val="75000"/>
                  </a:schemeClr>
                </a:solidFill>
              </a:defRPr>
            </a:lvl1pPr>
            <a:lvl2pPr marL="599942" indent="0" algn="ctr">
              <a:buNone/>
              <a:defRPr>
                <a:solidFill>
                  <a:schemeClr val="tx1">
                    <a:tint val="75000"/>
                  </a:schemeClr>
                </a:solidFill>
              </a:defRPr>
            </a:lvl2pPr>
            <a:lvl3pPr marL="1200516" indent="0" algn="ctr">
              <a:buNone/>
              <a:defRPr>
                <a:solidFill>
                  <a:schemeClr val="tx1">
                    <a:tint val="75000"/>
                  </a:schemeClr>
                </a:solidFill>
              </a:defRPr>
            </a:lvl3pPr>
            <a:lvl4pPr marL="1800863" indent="0" algn="ctr">
              <a:buNone/>
              <a:defRPr>
                <a:solidFill>
                  <a:schemeClr val="tx1">
                    <a:tint val="75000"/>
                  </a:schemeClr>
                </a:solidFill>
              </a:defRPr>
            </a:lvl4pPr>
            <a:lvl5pPr marL="2401276" indent="0" algn="ctr">
              <a:buNone/>
              <a:defRPr>
                <a:solidFill>
                  <a:schemeClr val="tx1">
                    <a:tint val="75000"/>
                  </a:schemeClr>
                </a:solidFill>
              </a:defRPr>
            </a:lvl5pPr>
            <a:lvl6pPr marL="3001630" indent="0" algn="ctr">
              <a:buNone/>
              <a:defRPr>
                <a:solidFill>
                  <a:schemeClr val="tx1">
                    <a:tint val="75000"/>
                  </a:schemeClr>
                </a:solidFill>
              </a:defRPr>
            </a:lvl6pPr>
            <a:lvl7pPr marL="3601574" indent="0" algn="ctr">
              <a:buNone/>
              <a:defRPr>
                <a:solidFill>
                  <a:schemeClr val="tx1">
                    <a:tint val="75000"/>
                  </a:schemeClr>
                </a:solidFill>
              </a:defRPr>
            </a:lvl7pPr>
            <a:lvl8pPr marL="4201857" indent="0" algn="ctr">
              <a:buNone/>
              <a:defRPr>
                <a:solidFill>
                  <a:schemeClr val="tx1">
                    <a:tint val="75000"/>
                  </a:schemeClr>
                </a:solidFill>
              </a:defRPr>
            </a:lvl8pPr>
            <a:lvl9pPr marL="48022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9C9356A2-D7D5-4F78-8288-175DE79B0BE7}"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960132320"/>
      </p:ext>
    </p:extLst>
  </p:cSld>
  <p:clrMapOvr>
    <a:masterClrMapping/>
  </p:clrMapOvr>
  <p:transition>
    <p:blinds dir="vert"/>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4D0AB19F-09BC-45B1-AB40-66DD705AD961}"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588172554"/>
      </p:ext>
    </p:extLst>
  </p:cSld>
  <p:clrMapOvr>
    <a:masterClrMapping/>
  </p:clrMapOvr>
  <p:transition>
    <p:blinds dir="vert"/>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8"/>
            <a:ext cx="13835142"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2667">
                <a:solidFill>
                  <a:schemeClr val="tx1">
                    <a:tint val="75000"/>
                  </a:schemeClr>
                </a:solidFill>
              </a:defRPr>
            </a:lvl1pPr>
            <a:lvl2pPr marL="599942" indent="0">
              <a:buNone/>
              <a:defRPr sz="2489">
                <a:solidFill>
                  <a:schemeClr val="tx1">
                    <a:tint val="75000"/>
                  </a:schemeClr>
                </a:solidFill>
              </a:defRPr>
            </a:lvl2pPr>
            <a:lvl3pPr marL="1200516" indent="0">
              <a:buNone/>
              <a:defRPr sz="2133">
                <a:solidFill>
                  <a:schemeClr val="tx1">
                    <a:tint val="75000"/>
                  </a:schemeClr>
                </a:solidFill>
              </a:defRPr>
            </a:lvl3pPr>
            <a:lvl4pPr marL="1800863" indent="0">
              <a:buNone/>
              <a:defRPr sz="1956">
                <a:solidFill>
                  <a:schemeClr val="tx1">
                    <a:tint val="75000"/>
                  </a:schemeClr>
                </a:solidFill>
              </a:defRPr>
            </a:lvl4pPr>
            <a:lvl5pPr marL="2401276" indent="0">
              <a:buNone/>
              <a:defRPr sz="1956">
                <a:solidFill>
                  <a:schemeClr val="tx1">
                    <a:tint val="75000"/>
                  </a:schemeClr>
                </a:solidFill>
              </a:defRPr>
            </a:lvl5pPr>
            <a:lvl6pPr marL="3001630" indent="0">
              <a:buNone/>
              <a:defRPr sz="1956">
                <a:solidFill>
                  <a:schemeClr val="tx1">
                    <a:tint val="75000"/>
                  </a:schemeClr>
                </a:solidFill>
              </a:defRPr>
            </a:lvl6pPr>
            <a:lvl7pPr marL="3601574" indent="0">
              <a:buNone/>
              <a:defRPr sz="1956">
                <a:solidFill>
                  <a:schemeClr val="tx1">
                    <a:tint val="75000"/>
                  </a:schemeClr>
                </a:solidFill>
              </a:defRPr>
            </a:lvl7pPr>
            <a:lvl8pPr marL="4201857" indent="0">
              <a:buNone/>
              <a:defRPr sz="1956">
                <a:solidFill>
                  <a:schemeClr val="tx1">
                    <a:tint val="75000"/>
                  </a:schemeClr>
                </a:solidFill>
              </a:defRPr>
            </a:lvl8pPr>
            <a:lvl9pPr marL="4802275" indent="0">
              <a:buNone/>
              <a:defRPr sz="19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8953627F-B297-4EFE-B56A-584DDEFB8C13}"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588309665"/>
      </p:ext>
    </p:extLst>
  </p:cSld>
  <p:clrMapOvr>
    <a:masterClrMapping/>
  </p:clrMapOvr>
  <p:transition>
    <p:blinds dir="vert"/>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3832" y="2133602"/>
            <a:ext cx="7188848" cy="6034617"/>
          </a:xfrm>
        </p:spPr>
        <p:txBody>
          <a:bodyPr/>
          <a:lstStyle>
            <a:lvl1pPr>
              <a:defRPr sz="3733"/>
            </a:lvl1pPr>
            <a:lvl2pPr>
              <a:defRPr sz="3200"/>
            </a:lvl2pPr>
            <a:lvl3pPr>
              <a:defRPr sz="2667"/>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73958" y="2133602"/>
            <a:ext cx="7188848" cy="6034617"/>
          </a:xfrm>
        </p:spPr>
        <p:txBody>
          <a:bodyPr/>
          <a:lstStyle>
            <a:lvl1pPr>
              <a:defRPr sz="3733"/>
            </a:lvl1pPr>
            <a:lvl2pPr>
              <a:defRPr sz="3200"/>
            </a:lvl2pPr>
            <a:lvl3pPr>
              <a:defRPr sz="2667"/>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6"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7"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951543A7-75EB-44D8-908A-7B16F2713F34}"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657327209"/>
      </p:ext>
    </p:extLst>
  </p:cSld>
  <p:clrMapOvr>
    <a:masterClrMapping/>
  </p:clrMapOvr>
  <p:transition>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1155"/>
            <a:ext cx="13835142" cy="1960034"/>
          </a:xfrm>
        </p:spPr>
        <p:txBody>
          <a:bodyPr/>
          <a:lstStyle/>
          <a:p>
            <a:r>
              <a:rPr lang="en-US"/>
              <a:t>Click to edit Master title style</a:t>
            </a:r>
          </a:p>
        </p:txBody>
      </p:sp>
      <p:sp>
        <p:nvSpPr>
          <p:cNvPr id="3" name="Subtitle 2"/>
          <p:cNvSpPr>
            <a:spLocks noGrp="1"/>
          </p:cNvSpPr>
          <p:nvPr>
            <p:ph type="subTitle" idx="1"/>
          </p:nvPr>
        </p:nvSpPr>
        <p:spPr>
          <a:xfrm>
            <a:off x="2441499" y="5181600"/>
            <a:ext cx="11393647" cy="2336800"/>
          </a:xfrm>
        </p:spPr>
        <p:txBody>
          <a:bodyPr/>
          <a:lstStyle>
            <a:lvl1pPr marL="0" indent="0" algn="ctr">
              <a:buNone/>
              <a:defRPr/>
            </a:lvl1pPr>
            <a:lvl2pPr marL="806787" indent="0" algn="ctr">
              <a:buNone/>
              <a:defRPr/>
            </a:lvl2pPr>
            <a:lvl3pPr marL="1613578" indent="0" algn="ctr">
              <a:buNone/>
              <a:defRPr/>
            </a:lvl3pPr>
            <a:lvl4pPr marL="2420375" indent="0" algn="ctr">
              <a:buNone/>
              <a:defRPr/>
            </a:lvl4pPr>
            <a:lvl5pPr marL="3227175" indent="0" algn="ctr">
              <a:buNone/>
              <a:defRPr/>
            </a:lvl5pPr>
            <a:lvl6pPr marL="4033953" indent="0" algn="ctr">
              <a:buNone/>
              <a:defRPr/>
            </a:lvl6pPr>
            <a:lvl7pPr marL="4840740" indent="0" algn="ctr">
              <a:buNone/>
              <a:defRPr/>
            </a:lvl7pPr>
            <a:lvl8pPr marL="5647528" indent="0" algn="ctr">
              <a:buNone/>
              <a:defRPr/>
            </a:lvl8pPr>
            <a:lvl9pPr marL="6454335"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5" name="Rectangle 5"/>
          <p:cNvSpPr>
            <a:spLocks noGrp="1" noChangeArrowheads="1"/>
          </p:cNvSpPr>
          <p:nvPr>
            <p:ph type="ftr" sz="quarter" idx="11"/>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6" name="Rectangle 6"/>
          <p:cNvSpPr>
            <a:spLocks noGrp="1" noChangeArrowheads="1"/>
          </p:cNvSpPr>
          <p:nvPr>
            <p:ph type="sldNum" sz="quarter" idx="12"/>
          </p:nvPr>
        </p:nvSpPr>
        <p:spPr/>
        <p:txBody>
          <a:bodyPr/>
          <a:lstStyle>
            <a:lvl1pPr eaLnBrk="0" hangingPunct="0">
              <a:defRPr/>
            </a:lvl1pPr>
          </a:lstStyle>
          <a:p>
            <a:pPr defTabSz="1625620" fontAlgn="auto">
              <a:spcBef>
                <a:spcPts val="0"/>
              </a:spcBef>
              <a:spcAft>
                <a:spcPts val="0"/>
              </a:spcAft>
              <a:buClr>
                <a:srgbClr val="000000"/>
              </a:buClr>
              <a:defRPr/>
            </a:pPr>
            <a:fld id="{8BBB8F85-44BB-41A5-B8A5-3CF51A88D154}" type="slidenum">
              <a:rPr lang="en-US" kern="0" smtClean="0">
                <a:sym typeface="Arial" panose="020B0604020202020204"/>
              </a:rPr>
              <a:pPr defTabSz="1625620" fontAlgn="auto">
                <a:spcBef>
                  <a:spcPts val="0"/>
                </a:spcBef>
                <a:spcAft>
                  <a:spcPts val="0"/>
                </a:spcAft>
                <a:buClr>
                  <a:srgbClr val="000000"/>
                </a:buClr>
                <a:defRPr/>
              </a:pPr>
              <a:t>‹#›</a:t>
            </a:fld>
            <a:endParaRPr lang="en-US" kern="0">
              <a:sym typeface="Arial" panose="020B0604020202020204"/>
            </a:endParaRPr>
          </a:p>
        </p:txBody>
      </p:sp>
    </p:spTree>
    <p:extLst>
      <p:ext uri="{BB962C8B-B14F-4D97-AF65-F5344CB8AC3E}">
        <p14:creationId xmlns:p14="http://schemas.microsoft.com/office/powerpoint/2010/main" val="125644478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7" y="2046818"/>
            <a:ext cx="7191675" cy="853017"/>
          </a:xfrm>
        </p:spPr>
        <p:txBody>
          <a:bodyPr anchor="b"/>
          <a:lstStyle>
            <a:lvl1pPr marL="0" indent="0">
              <a:buNone/>
              <a:defRPr sz="3200" b="1"/>
            </a:lvl1pPr>
            <a:lvl2pPr marL="599942" indent="0">
              <a:buNone/>
              <a:defRPr sz="2667" b="1"/>
            </a:lvl2pPr>
            <a:lvl3pPr marL="1200516" indent="0">
              <a:buNone/>
              <a:defRPr sz="2489" b="1"/>
            </a:lvl3pPr>
            <a:lvl4pPr marL="1800863" indent="0">
              <a:buNone/>
              <a:defRPr sz="2133" b="1"/>
            </a:lvl4pPr>
            <a:lvl5pPr marL="2401276" indent="0">
              <a:buNone/>
              <a:defRPr sz="2133" b="1"/>
            </a:lvl5pPr>
            <a:lvl6pPr marL="3001630" indent="0">
              <a:buNone/>
              <a:defRPr sz="2133" b="1"/>
            </a:lvl6pPr>
            <a:lvl7pPr marL="3601574" indent="0">
              <a:buNone/>
              <a:defRPr sz="2133" b="1"/>
            </a:lvl7pPr>
            <a:lvl8pPr marL="4201857" indent="0">
              <a:buNone/>
              <a:defRPr sz="2133" b="1"/>
            </a:lvl8pPr>
            <a:lvl9pPr marL="4802275" indent="0">
              <a:buNone/>
              <a:defRPr sz="2133" b="1"/>
            </a:lvl9pPr>
          </a:lstStyle>
          <a:p>
            <a:pPr lvl="0"/>
            <a:r>
              <a:rPr lang="en-US"/>
              <a:t>Click to edit Master text styles</a:t>
            </a:r>
          </a:p>
        </p:txBody>
      </p:sp>
      <p:sp>
        <p:nvSpPr>
          <p:cNvPr id="4" name="Content Placeholder 3"/>
          <p:cNvSpPr>
            <a:spLocks noGrp="1"/>
          </p:cNvSpPr>
          <p:nvPr>
            <p:ph sz="half" idx="2"/>
          </p:nvPr>
        </p:nvSpPr>
        <p:spPr>
          <a:xfrm>
            <a:off x="813837" y="2899833"/>
            <a:ext cx="7191675" cy="5268384"/>
          </a:xfrm>
        </p:spPr>
        <p:txBody>
          <a:bodyPr/>
          <a:lstStyle>
            <a:lvl1pPr>
              <a:defRPr sz="3200"/>
            </a:lvl1pPr>
            <a:lvl2pPr>
              <a:defRPr sz="2667"/>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9174" y="2046818"/>
            <a:ext cx="7194500" cy="853017"/>
          </a:xfrm>
        </p:spPr>
        <p:txBody>
          <a:bodyPr anchor="b"/>
          <a:lstStyle>
            <a:lvl1pPr marL="0" indent="0">
              <a:buNone/>
              <a:defRPr sz="3200" b="1"/>
            </a:lvl1pPr>
            <a:lvl2pPr marL="599942" indent="0">
              <a:buNone/>
              <a:defRPr sz="2667" b="1"/>
            </a:lvl2pPr>
            <a:lvl3pPr marL="1200516" indent="0">
              <a:buNone/>
              <a:defRPr sz="2489" b="1"/>
            </a:lvl3pPr>
            <a:lvl4pPr marL="1800863" indent="0">
              <a:buNone/>
              <a:defRPr sz="2133" b="1"/>
            </a:lvl4pPr>
            <a:lvl5pPr marL="2401276" indent="0">
              <a:buNone/>
              <a:defRPr sz="2133" b="1"/>
            </a:lvl5pPr>
            <a:lvl6pPr marL="3001630" indent="0">
              <a:buNone/>
              <a:defRPr sz="2133" b="1"/>
            </a:lvl6pPr>
            <a:lvl7pPr marL="3601574" indent="0">
              <a:buNone/>
              <a:defRPr sz="2133" b="1"/>
            </a:lvl7pPr>
            <a:lvl8pPr marL="4201857" indent="0">
              <a:buNone/>
              <a:defRPr sz="2133" b="1"/>
            </a:lvl8pPr>
            <a:lvl9pPr marL="4802275"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69174" y="2899833"/>
            <a:ext cx="7194500" cy="5268384"/>
          </a:xfrm>
        </p:spPr>
        <p:txBody>
          <a:bodyPr/>
          <a:lstStyle>
            <a:lvl1pPr>
              <a:defRPr sz="3200"/>
            </a:lvl1pPr>
            <a:lvl2pPr>
              <a:defRPr sz="2667"/>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8"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9"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B0C89326-73B4-4247-B994-D2818370526D}"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2151074"/>
      </p:ext>
    </p:extLst>
  </p:cSld>
  <p:clrMapOvr>
    <a:masterClrMapping/>
  </p:clrMapOvr>
  <p:transition>
    <p:blinds dir="vert"/>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4"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5"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38C121A4-C296-4E53-B9B3-5037E65A51C9}"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649369490"/>
      </p:ext>
    </p:extLst>
  </p:cSld>
  <p:clrMapOvr>
    <a:masterClrMapping/>
  </p:clrMapOvr>
  <p:transition>
    <p:blinds dir="vert"/>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3"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4"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1D288BCB-8E07-4218-9DFB-45559ABFEEB0}"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56590710"/>
      </p:ext>
    </p:extLst>
  </p:cSld>
  <p:clrMapOvr>
    <a:masterClrMapping/>
  </p:clrMapOvr>
  <p:transition>
    <p:blinds dir="vert"/>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012" y="364066"/>
            <a:ext cx="5354902" cy="154940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6363713" y="365077"/>
            <a:ext cx="9099093"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4012" y="1913473"/>
            <a:ext cx="5354902" cy="6254750"/>
          </a:xfrm>
        </p:spPr>
        <p:txBody>
          <a:bodyPr/>
          <a:lstStyle>
            <a:lvl1pPr marL="0" indent="0">
              <a:buNone/>
              <a:defRPr sz="1956"/>
            </a:lvl1pPr>
            <a:lvl2pPr marL="599942" indent="0">
              <a:buNone/>
              <a:defRPr sz="1600"/>
            </a:lvl2pPr>
            <a:lvl3pPr marL="1200516" indent="0">
              <a:buNone/>
              <a:defRPr sz="1422"/>
            </a:lvl3pPr>
            <a:lvl4pPr marL="1800863" indent="0">
              <a:buNone/>
              <a:defRPr sz="1244"/>
            </a:lvl4pPr>
            <a:lvl5pPr marL="2401276" indent="0">
              <a:buNone/>
              <a:defRPr sz="1244"/>
            </a:lvl5pPr>
            <a:lvl6pPr marL="3001630" indent="0">
              <a:buNone/>
              <a:defRPr sz="1244"/>
            </a:lvl6pPr>
            <a:lvl7pPr marL="3601574" indent="0">
              <a:buNone/>
              <a:defRPr sz="1244"/>
            </a:lvl7pPr>
            <a:lvl8pPr marL="4201857" indent="0">
              <a:buNone/>
              <a:defRPr sz="1244"/>
            </a:lvl8pPr>
            <a:lvl9pPr marL="4802275" indent="0">
              <a:buNone/>
              <a:defRPr sz="1244"/>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6"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7"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906008C3-806A-4025-B66B-B6E8E33491B8}"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173478979"/>
      </p:ext>
    </p:extLst>
  </p:cSld>
  <p:clrMapOvr>
    <a:masterClrMapping/>
  </p:clrMapOvr>
  <p:transition>
    <p:blinds dir="vert"/>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2"/>
            <a:ext cx="9765983" cy="755652"/>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rtlCol="0">
            <a:normAutofit/>
          </a:bodyPr>
          <a:lstStyle>
            <a:lvl1pPr marL="0" indent="0">
              <a:buNone/>
              <a:defRPr sz="4267"/>
            </a:lvl1pPr>
            <a:lvl2pPr marL="599942" indent="0">
              <a:buNone/>
              <a:defRPr sz="3733"/>
            </a:lvl2pPr>
            <a:lvl3pPr marL="1200516" indent="0">
              <a:buNone/>
              <a:defRPr sz="3200"/>
            </a:lvl3pPr>
            <a:lvl4pPr marL="1800863" indent="0">
              <a:buNone/>
              <a:defRPr sz="2667"/>
            </a:lvl4pPr>
            <a:lvl5pPr marL="2401276" indent="0">
              <a:buNone/>
              <a:defRPr sz="2667"/>
            </a:lvl5pPr>
            <a:lvl6pPr marL="3001630" indent="0">
              <a:buNone/>
              <a:defRPr sz="2667"/>
            </a:lvl6pPr>
            <a:lvl7pPr marL="3601574" indent="0">
              <a:buNone/>
              <a:defRPr sz="2667"/>
            </a:lvl7pPr>
            <a:lvl8pPr marL="4201857" indent="0">
              <a:buNone/>
              <a:defRPr sz="2667"/>
            </a:lvl8pPr>
            <a:lvl9pPr marL="4802275" indent="0">
              <a:buNone/>
              <a:defRPr sz="2667"/>
            </a:lvl9pPr>
          </a:lstStyle>
          <a:p>
            <a:pPr lvl="0"/>
            <a:endParaRPr lang="en-US" noProof="0"/>
          </a:p>
        </p:txBody>
      </p:sp>
      <p:sp>
        <p:nvSpPr>
          <p:cNvPr id="4" name="Text Placeholder 3"/>
          <p:cNvSpPr>
            <a:spLocks noGrp="1"/>
          </p:cNvSpPr>
          <p:nvPr>
            <p:ph type="body" sz="half" idx="2"/>
          </p:nvPr>
        </p:nvSpPr>
        <p:spPr>
          <a:xfrm>
            <a:off x="3190335" y="7157457"/>
            <a:ext cx="9765983" cy="1073150"/>
          </a:xfrm>
        </p:spPr>
        <p:txBody>
          <a:bodyPr/>
          <a:lstStyle>
            <a:lvl1pPr marL="0" indent="0">
              <a:buNone/>
              <a:defRPr sz="1956"/>
            </a:lvl1pPr>
            <a:lvl2pPr marL="599942" indent="0">
              <a:buNone/>
              <a:defRPr sz="1600"/>
            </a:lvl2pPr>
            <a:lvl3pPr marL="1200516" indent="0">
              <a:buNone/>
              <a:defRPr sz="1422"/>
            </a:lvl3pPr>
            <a:lvl4pPr marL="1800863" indent="0">
              <a:buNone/>
              <a:defRPr sz="1244"/>
            </a:lvl4pPr>
            <a:lvl5pPr marL="2401276" indent="0">
              <a:buNone/>
              <a:defRPr sz="1244"/>
            </a:lvl5pPr>
            <a:lvl6pPr marL="3001630" indent="0">
              <a:buNone/>
              <a:defRPr sz="1244"/>
            </a:lvl6pPr>
            <a:lvl7pPr marL="3601574" indent="0">
              <a:buNone/>
              <a:defRPr sz="1244"/>
            </a:lvl7pPr>
            <a:lvl8pPr marL="4201857" indent="0">
              <a:buNone/>
              <a:defRPr sz="1244"/>
            </a:lvl8pPr>
            <a:lvl9pPr marL="4802275" indent="0">
              <a:buNone/>
              <a:defRPr sz="1244"/>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6"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7"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9E0339E2-40B4-4BB4-A184-B39BC14C1370}"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534596299"/>
      </p:ext>
    </p:extLst>
  </p:cSld>
  <p:clrMapOvr>
    <a:masterClrMapping/>
  </p:clrMapOvr>
  <p:transition>
    <p:blinds dir="vert"/>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45C92DD3-5E8F-426F-992E-72BF84D0F526}"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925445937"/>
      </p:ext>
    </p:extLst>
  </p:cSld>
  <p:clrMapOvr>
    <a:masterClrMapping/>
  </p:clrMapOvr>
  <p:transition>
    <p:blinds dir="vert"/>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7"/>
            <a:ext cx="3662244"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3832" y="366187"/>
            <a:ext cx="10715453"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lvl1pPr>
              <a:defRPr/>
            </a:lvl1pPr>
          </a:lstStyle>
          <a:p>
            <a:pPr defTabSz="1625620" fontAlgn="auto">
              <a:spcBef>
                <a:spcPts val="0"/>
              </a:spcBef>
              <a:spcAft>
                <a:spcPts val="0"/>
              </a:spcAft>
              <a:buClr>
                <a:srgbClr val="000000"/>
              </a:buClr>
              <a:defRPr/>
            </a:pPr>
            <a:endParaRPr lang="en-US" altLang="en-US" kern="0">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lvl1pPr>
              <a:defRPr/>
            </a:lvl1pPr>
          </a:lstStyle>
          <a:p>
            <a:pPr defTabSz="1625620" fontAlgn="auto">
              <a:spcBef>
                <a:spcPts val="0"/>
              </a:spcBef>
              <a:spcAft>
                <a:spcPts val="0"/>
              </a:spcAft>
              <a:buClr>
                <a:srgbClr val="000000"/>
              </a:buClr>
            </a:pPr>
            <a:fld id="{33A421E6-ACBA-4391-9107-16A3FB2D7B77}" type="slidenum">
              <a:rPr lang="en-US" altLang="en-US" kern="0" smtClean="0">
                <a:latin typeface="Arial" panose="020B0604020202020204"/>
                <a:cs typeface="Arial" panose="020B0604020202020204"/>
                <a:sym typeface="Arial" panose="020B0604020202020204"/>
              </a:rPr>
              <a:pPr defTabSz="1625620" fontAlgn="auto">
                <a:spcBef>
                  <a:spcPts val="0"/>
                </a:spcBef>
                <a:spcAft>
                  <a:spcPts val="0"/>
                </a:spcAft>
                <a:buClr>
                  <a:srgbClr val="000000"/>
                </a:buClr>
              </a:pPr>
              <a:t>‹#›</a:t>
            </a:fld>
            <a:endParaRPr lang="en-US" altLang="en-US" kern="0">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739281883"/>
      </p:ext>
    </p:extLst>
  </p:cSld>
  <p:clrMapOvr>
    <a:masterClrMapping/>
  </p:clrMapOvr>
  <p:transition>
    <p:blinds dir="vert"/>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65"/>
        <p:cNvGrpSpPr/>
        <p:nvPr/>
      </p:nvGrpSpPr>
      <p:grpSpPr>
        <a:xfrm>
          <a:off x="0" y="0"/>
          <a:ext cx="0" cy="0"/>
          <a:chOff x="0" y="0"/>
          <a:chExt cx="0" cy="0"/>
        </a:xfrm>
      </p:grpSpPr>
    </p:spTree>
    <p:extLst>
      <p:ext uri="{BB962C8B-B14F-4D97-AF65-F5344CB8AC3E}">
        <p14:creationId xmlns:p14="http://schemas.microsoft.com/office/powerpoint/2010/main" val="337569048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34580" y="1496484"/>
            <a:ext cx="12207479" cy="3183467"/>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单击此处编辑母版副标题样式</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2804538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839948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5" name="Rectangle 5"/>
          <p:cNvSpPr>
            <a:spLocks noGrp="1" noChangeArrowheads="1"/>
          </p:cNvSpPr>
          <p:nvPr>
            <p:ph type="ftr" sz="quarter" idx="11"/>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6" name="Rectangle 6"/>
          <p:cNvSpPr>
            <a:spLocks noGrp="1" noChangeArrowheads="1"/>
          </p:cNvSpPr>
          <p:nvPr>
            <p:ph type="sldNum" sz="quarter" idx="12"/>
          </p:nvPr>
        </p:nvSpPr>
        <p:spPr/>
        <p:txBody>
          <a:bodyPr/>
          <a:lstStyle>
            <a:lvl1pPr eaLnBrk="0" hangingPunct="0">
              <a:defRPr/>
            </a:lvl1pPr>
          </a:lstStyle>
          <a:p>
            <a:pPr defTabSz="1625620" fontAlgn="auto">
              <a:spcBef>
                <a:spcPts val="0"/>
              </a:spcBef>
              <a:spcAft>
                <a:spcPts val="0"/>
              </a:spcAft>
              <a:buClr>
                <a:srgbClr val="000000"/>
              </a:buClr>
              <a:defRPr/>
            </a:pPr>
            <a:fld id="{42A6BF69-6E86-4C94-A08D-1E4526BD8CB7}" type="slidenum">
              <a:rPr lang="en-US" kern="0" smtClean="0">
                <a:sym typeface="Arial" panose="020B0604020202020204"/>
              </a:rPr>
              <a:pPr defTabSz="1625620" fontAlgn="auto">
                <a:spcBef>
                  <a:spcPts val="0"/>
                </a:spcBef>
                <a:spcAft>
                  <a:spcPts val="0"/>
                </a:spcAft>
                <a:buClr>
                  <a:srgbClr val="000000"/>
                </a:buClr>
                <a:defRPr/>
              </a:pPr>
              <a:t>‹#›</a:t>
            </a:fld>
            <a:endParaRPr lang="en-US" kern="0">
              <a:sym typeface="Arial" panose="020B0604020202020204"/>
            </a:endParaRPr>
          </a:p>
        </p:txBody>
      </p:sp>
    </p:spTree>
    <p:extLst>
      <p:ext uri="{BB962C8B-B14F-4D97-AF65-F5344CB8AC3E}">
        <p14:creationId xmlns:p14="http://schemas.microsoft.com/office/powerpoint/2010/main" val="107941736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10542" y="2279652"/>
            <a:ext cx="14038600" cy="3803649"/>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2115295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19019" y="2434167"/>
            <a:ext cx="6917571" cy="5801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40048" y="2434167"/>
            <a:ext cx="6917571" cy="5801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6" name="页脚占位符 5"/>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7" name="灯片编号占位符 6"/>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745430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21139" y="486834"/>
            <a:ext cx="14038600" cy="1767417"/>
          </a:xfrm>
        </p:spPr>
        <p:txBody>
          <a:bodyPr/>
          <a:lstStyle/>
          <a:p>
            <a:r>
              <a:rPr lang="zh-CN" altLang="en-US"/>
              <a:t>单击此处编辑母版标题样式</a:t>
            </a:r>
          </a:p>
        </p:txBody>
      </p:sp>
      <p:sp>
        <p:nvSpPr>
          <p:cNvPr id="3" name="文本占位符 2"/>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1121140" y="3340100"/>
            <a:ext cx="6885780" cy="4912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8240048" y="3340100"/>
            <a:ext cx="6919691" cy="4912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8" name="页脚占位符 7"/>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9" name="灯片编号占位符 8"/>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1758755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4" name="页脚占位符 3"/>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5" name="灯片编号占位符 4"/>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3495377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3" name="页脚占位符 2"/>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4" name="灯片编号占位符 3"/>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3049007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1140" y="609600"/>
            <a:ext cx="5249639" cy="2133600"/>
          </a:xfrm>
        </p:spPr>
        <p:txBody>
          <a:bodyPr anchor="b"/>
          <a:lstStyle>
            <a:lvl1pPr>
              <a:defRPr sz="4267"/>
            </a:lvl1pPr>
          </a:lstStyle>
          <a:p>
            <a:r>
              <a:rPr lang="zh-CN" altLang="en-US"/>
              <a:t>单击此处编辑母版标题样式</a:t>
            </a:r>
          </a:p>
        </p:txBody>
      </p:sp>
      <p:sp>
        <p:nvSpPr>
          <p:cNvPr id="3" name="内容占位符 2"/>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6" name="页脚占位符 5"/>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7" name="灯片编号占位符 6"/>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2509395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1140" y="609600"/>
            <a:ext cx="5249639" cy="2133600"/>
          </a:xfrm>
        </p:spPr>
        <p:txBody>
          <a:bodyPr anchor="b"/>
          <a:lstStyle>
            <a:lvl1pPr>
              <a:defRPr sz="4267"/>
            </a:lvl1pPr>
          </a:lstStyle>
          <a:p>
            <a:r>
              <a:rPr lang="zh-CN" altLang="en-US"/>
              <a:t>单击此处编辑母版标题样式</a:t>
            </a:r>
          </a:p>
        </p:txBody>
      </p:sp>
      <p:sp>
        <p:nvSpPr>
          <p:cNvPr id="3" name="图片占位符 2"/>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6" name="页脚占位符 5"/>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7" name="灯片编号占位符 6"/>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3610713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960900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647969" y="486834"/>
            <a:ext cx="3509650" cy="774911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19019" y="486834"/>
            <a:ext cx="10325492" cy="77491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310279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34580" y="1496484"/>
            <a:ext cx="12207479" cy="3183467"/>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1219170" rtl="0" eaLnBrk="1" fontAlgn="auto" latinLnBrk="0" hangingPunct="1">
                <a:lnSpc>
                  <a:spcPct val="100000"/>
                </a:lnSpc>
                <a:spcBef>
                  <a:spcPts val="0"/>
                </a:spcBef>
                <a:spcAft>
                  <a:spcPts val="0"/>
                </a:spcAft>
                <a:buClrTx/>
                <a:buSzTx/>
                <a:buFontTx/>
                <a:buNone/>
                <a:tabLst/>
                <a:defRPr/>
              </a:pPr>
              <a:t>2025/10/24</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084801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6151"/>
            <a:ext cx="13835142" cy="1816100"/>
          </a:xfrm>
        </p:spPr>
        <p:txBody>
          <a:bodyPr anchor="t"/>
          <a:lstStyle>
            <a:lvl1pPr algn="l">
              <a:defRPr sz="7111"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556"/>
            </a:lvl1pPr>
            <a:lvl2pPr marL="806787" indent="0">
              <a:buNone/>
              <a:defRPr sz="3200"/>
            </a:lvl2pPr>
            <a:lvl3pPr marL="1613578" indent="0">
              <a:buNone/>
              <a:defRPr sz="2844"/>
            </a:lvl3pPr>
            <a:lvl4pPr marL="2420375" indent="0">
              <a:buNone/>
              <a:defRPr sz="2489"/>
            </a:lvl4pPr>
            <a:lvl5pPr marL="3227175" indent="0">
              <a:buNone/>
              <a:defRPr sz="2489"/>
            </a:lvl5pPr>
            <a:lvl6pPr marL="4033953" indent="0">
              <a:buNone/>
              <a:defRPr sz="2489"/>
            </a:lvl6pPr>
            <a:lvl7pPr marL="4840740" indent="0">
              <a:buNone/>
              <a:defRPr sz="2489"/>
            </a:lvl7pPr>
            <a:lvl8pPr marL="5647528" indent="0">
              <a:buNone/>
              <a:defRPr sz="2489"/>
            </a:lvl8pPr>
            <a:lvl9pPr marL="6454335" indent="0">
              <a:buNone/>
              <a:defRPr sz="2489"/>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5" name="Rectangle 5"/>
          <p:cNvSpPr>
            <a:spLocks noGrp="1" noChangeArrowheads="1"/>
          </p:cNvSpPr>
          <p:nvPr>
            <p:ph type="ftr" sz="quarter" idx="11"/>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6" name="Rectangle 6"/>
          <p:cNvSpPr>
            <a:spLocks noGrp="1" noChangeArrowheads="1"/>
          </p:cNvSpPr>
          <p:nvPr>
            <p:ph type="sldNum" sz="quarter" idx="12"/>
          </p:nvPr>
        </p:nvSpPr>
        <p:spPr/>
        <p:txBody>
          <a:bodyPr/>
          <a:lstStyle>
            <a:lvl1pPr eaLnBrk="0" hangingPunct="0">
              <a:defRPr/>
            </a:lvl1pPr>
          </a:lstStyle>
          <a:p>
            <a:pPr defTabSz="1625620" fontAlgn="auto">
              <a:spcBef>
                <a:spcPts val="0"/>
              </a:spcBef>
              <a:spcAft>
                <a:spcPts val="0"/>
              </a:spcAft>
              <a:buClr>
                <a:srgbClr val="000000"/>
              </a:buClr>
              <a:defRPr/>
            </a:pPr>
            <a:fld id="{6C012F08-7F40-4DE1-B025-F2AB995240D8}" type="slidenum">
              <a:rPr lang="en-US" kern="0" smtClean="0">
                <a:sym typeface="Arial" panose="020B0604020202020204"/>
              </a:rPr>
              <a:pPr defTabSz="1625620" fontAlgn="auto">
                <a:spcBef>
                  <a:spcPts val="0"/>
                </a:spcBef>
                <a:spcAft>
                  <a:spcPts val="0"/>
                </a:spcAft>
                <a:buClr>
                  <a:srgbClr val="000000"/>
                </a:buClr>
                <a:defRPr/>
              </a:pPr>
              <a:t>‹#›</a:t>
            </a:fld>
            <a:endParaRPr lang="en-US" kern="0">
              <a:sym typeface="Arial" panose="020B0604020202020204"/>
            </a:endParaRPr>
          </a:p>
        </p:txBody>
      </p:sp>
    </p:spTree>
    <p:extLst>
      <p:ext uri="{BB962C8B-B14F-4D97-AF65-F5344CB8AC3E}">
        <p14:creationId xmlns:p14="http://schemas.microsoft.com/office/powerpoint/2010/main" val="253212610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1219170" rtl="0" eaLnBrk="1" fontAlgn="auto" latinLnBrk="0" hangingPunct="1">
                <a:lnSpc>
                  <a:spcPct val="100000"/>
                </a:lnSpc>
                <a:spcBef>
                  <a:spcPts val="0"/>
                </a:spcBef>
                <a:spcAft>
                  <a:spcPts val="0"/>
                </a:spcAft>
                <a:buClrTx/>
                <a:buSzTx/>
                <a:buFontTx/>
                <a:buNone/>
                <a:tabLst/>
                <a:defRPr/>
              </a:pPr>
              <a:t>2025/10/24</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053382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10542" y="2279652"/>
            <a:ext cx="14038600" cy="3803649"/>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1219170" rtl="0" eaLnBrk="1" fontAlgn="auto" latinLnBrk="0" hangingPunct="1">
                <a:lnSpc>
                  <a:spcPct val="100000"/>
                </a:lnSpc>
                <a:spcBef>
                  <a:spcPts val="0"/>
                </a:spcBef>
                <a:spcAft>
                  <a:spcPts val="0"/>
                </a:spcAft>
                <a:buClrTx/>
                <a:buSzTx/>
                <a:buFontTx/>
                <a:buNone/>
                <a:tabLst/>
                <a:defRPr/>
              </a:pPr>
              <a:t>2025/10/24</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03369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19019" y="2434167"/>
            <a:ext cx="6917571" cy="5801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40048" y="2434167"/>
            <a:ext cx="6917571" cy="5801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1219170" rtl="0" eaLnBrk="1" fontAlgn="auto" latinLnBrk="0" hangingPunct="1">
                <a:lnSpc>
                  <a:spcPct val="100000"/>
                </a:lnSpc>
                <a:spcBef>
                  <a:spcPts val="0"/>
                </a:spcBef>
                <a:spcAft>
                  <a:spcPts val="0"/>
                </a:spcAft>
                <a:buClrTx/>
                <a:buSzTx/>
                <a:buFontTx/>
                <a:buNone/>
                <a:tabLst/>
                <a:defRPr/>
              </a:pPr>
              <a:t>2025/10/24</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81156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21139" y="486834"/>
            <a:ext cx="14038600" cy="1767417"/>
          </a:xfrm>
        </p:spPr>
        <p:txBody>
          <a:bodyPr/>
          <a:lstStyle/>
          <a:p>
            <a:r>
              <a:rPr lang="zh-CN" altLang="en-US"/>
              <a:t>单击此处编辑母版标题样式</a:t>
            </a:r>
          </a:p>
        </p:txBody>
      </p:sp>
      <p:sp>
        <p:nvSpPr>
          <p:cNvPr id="3" name="文本占位符 2"/>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1121140" y="3340100"/>
            <a:ext cx="6885780" cy="4912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8240048" y="3340100"/>
            <a:ext cx="6919691" cy="4912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1219170" rtl="0" eaLnBrk="1" fontAlgn="auto" latinLnBrk="0" hangingPunct="1">
                <a:lnSpc>
                  <a:spcPct val="100000"/>
                </a:lnSpc>
                <a:spcBef>
                  <a:spcPts val="0"/>
                </a:spcBef>
                <a:spcAft>
                  <a:spcPts val="0"/>
                </a:spcAft>
                <a:buClrTx/>
                <a:buSzTx/>
                <a:buFontTx/>
                <a:buNone/>
                <a:tabLst/>
                <a:defRPr/>
              </a:pPr>
              <a:t>2025/10/24</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80469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1219170" rtl="0" eaLnBrk="1" fontAlgn="auto" latinLnBrk="0" hangingPunct="1">
                <a:lnSpc>
                  <a:spcPct val="100000"/>
                </a:lnSpc>
                <a:spcBef>
                  <a:spcPts val="0"/>
                </a:spcBef>
                <a:spcAft>
                  <a:spcPts val="0"/>
                </a:spcAft>
                <a:buClrTx/>
                <a:buSzTx/>
                <a:buFontTx/>
                <a:buNone/>
                <a:tabLst/>
                <a:defRPr/>
              </a:pPr>
              <a:t>2025/10/24</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237440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1219170" rtl="0" eaLnBrk="1" fontAlgn="auto" latinLnBrk="0" hangingPunct="1">
                <a:lnSpc>
                  <a:spcPct val="100000"/>
                </a:lnSpc>
                <a:spcBef>
                  <a:spcPts val="0"/>
                </a:spcBef>
                <a:spcAft>
                  <a:spcPts val="0"/>
                </a:spcAft>
                <a:buClrTx/>
                <a:buSzTx/>
                <a:buFontTx/>
                <a:buNone/>
                <a:tabLst/>
                <a:defRPr/>
              </a:pPr>
              <a:t>2025/10/24</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292792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1140" y="609600"/>
            <a:ext cx="5249639" cy="2133600"/>
          </a:xfrm>
        </p:spPr>
        <p:txBody>
          <a:bodyPr anchor="b"/>
          <a:lstStyle>
            <a:lvl1pPr>
              <a:defRPr sz="4267"/>
            </a:lvl1pPr>
          </a:lstStyle>
          <a:p>
            <a:r>
              <a:rPr lang="zh-CN" altLang="en-US"/>
              <a:t>单击此处编辑母版标题样式</a:t>
            </a:r>
          </a:p>
        </p:txBody>
      </p:sp>
      <p:sp>
        <p:nvSpPr>
          <p:cNvPr id="3" name="内容占位符 2"/>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1219170" rtl="0" eaLnBrk="1" fontAlgn="auto" latinLnBrk="0" hangingPunct="1">
                <a:lnSpc>
                  <a:spcPct val="100000"/>
                </a:lnSpc>
                <a:spcBef>
                  <a:spcPts val="0"/>
                </a:spcBef>
                <a:spcAft>
                  <a:spcPts val="0"/>
                </a:spcAft>
                <a:buClrTx/>
                <a:buSzTx/>
                <a:buFontTx/>
                <a:buNone/>
                <a:tabLst/>
                <a:defRPr/>
              </a:pPr>
              <a:t>2025/10/24</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529744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1140" y="609600"/>
            <a:ext cx="5249639" cy="2133600"/>
          </a:xfrm>
        </p:spPr>
        <p:txBody>
          <a:bodyPr anchor="b"/>
          <a:lstStyle>
            <a:lvl1pPr>
              <a:defRPr sz="4267"/>
            </a:lvl1pPr>
          </a:lstStyle>
          <a:p>
            <a:r>
              <a:rPr lang="zh-CN" altLang="en-US"/>
              <a:t>单击此处编辑母版标题样式</a:t>
            </a:r>
          </a:p>
        </p:txBody>
      </p:sp>
      <p:sp>
        <p:nvSpPr>
          <p:cNvPr id="3" name="图片占位符 2"/>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1219170" rtl="0" eaLnBrk="1" fontAlgn="auto" latinLnBrk="0" hangingPunct="1">
                <a:lnSpc>
                  <a:spcPct val="100000"/>
                </a:lnSpc>
                <a:spcBef>
                  <a:spcPts val="0"/>
                </a:spcBef>
                <a:spcAft>
                  <a:spcPts val="0"/>
                </a:spcAft>
                <a:buClrTx/>
                <a:buSzTx/>
                <a:buFontTx/>
                <a:buNone/>
                <a:tabLst/>
                <a:defRPr/>
              </a:pPr>
              <a:t>2025/10/24</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490722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1219170" rtl="0" eaLnBrk="1" fontAlgn="auto" latinLnBrk="0" hangingPunct="1">
                <a:lnSpc>
                  <a:spcPct val="100000"/>
                </a:lnSpc>
                <a:spcBef>
                  <a:spcPts val="0"/>
                </a:spcBef>
                <a:spcAft>
                  <a:spcPts val="0"/>
                </a:spcAft>
                <a:buClrTx/>
                <a:buSzTx/>
                <a:buFontTx/>
                <a:buNone/>
                <a:tabLst/>
                <a:defRPr/>
              </a:pPr>
              <a:t>2025/10/24</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975205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647969" y="486834"/>
            <a:ext cx="3509650" cy="774911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19019" y="486834"/>
            <a:ext cx="10325492" cy="77491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1219170" rtl="0" eaLnBrk="1" fontAlgn="auto" latinLnBrk="0" hangingPunct="1">
                <a:lnSpc>
                  <a:spcPct val="100000"/>
                </a:lnSpc>
                <a:spcBef>
                  <a:spcPts val="0"/>
                </a:spcBef>
                <a:spcAft>
                  <a:spcPts val="0"/>
                </a:spcAft>
                <a:buClrTx/>
                <a:buSzTx/>
                <a:buFontTx/>
                <a:buNone/>
                <a:tabLst/>
                <a:defRPr/>
              </a:pPr>
              <a:t>2025/10/24</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364902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3832" y="2133609"/>
            <a:ext cx="7188848" cy="6034617"/>
          </a:xfrm>
        </p:spPr>
        <p:txBody>
          <a:bodyPr/>
          <a:lstStyle>
            <a:lvl1pPr>
              <a:defRPr sz="4978"/>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73958" y="2133609"/>
            <a:ext cx="7188848" cy="6034617"/>
          </a:xfrm>
        </p:spPr>
        <p:txBody>
          <a:bodyPr/>
          <a:lstStyle>
            <a:lvl1pPr>
              <a:defRPr sz="4978"/>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6" name="Rectangle 5"/>
          <p:cNvSpPr>
            <a:spLocks noGrp="1" noChangeArrowheads="1"/>
          </p:cNvSpPr>
          <p:nvPr>
            <p:ph type="ftr" sz="quarter" idx="11"/>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7" name="Rectangle 6"/>
          <p:cNvSpPr>
            <a:spLocks noGrp="1" noChangeArrowheads="1"/>
          </p:cNvSpPr>
          <p:nvPr>
            <p:ph type="sldNum" sz="quarter" idx="12"/>
          </p:nvPr>
        </p:nvSpPr>
        <p:spPr/>
        <p:txBody>
          <a:bodyPr/>
          <a:lstStyle>
            <a:lvl1pPr eaLnBrk="0" hangingPunct="0">
              <a:defRPr/>
            </a:lvl1pPr>
          </a:lstStyle>
          <a:p>
            <a:pPr defTabSz="1625620" fontAlgn="auto">
              <a:spcBef>
                <a:spcPts val="0"/>
              </a:spcBef>
              <a:spcAft>
                <a:spcPts val="0"/>
              </a:spcAft>
              <a:buClr>
                <a:srgbClr val="000000"/>
              </a:buClr>
              <a:defRPr/>
            </a:pPr>
            <a:fld id="{76C3F987-CFB1-4C57-A8FB-0F0E70FC442C}" type="slidenum">
              <a:rPr lang="en-US" kern="0" smtClean="0">
                <a:sym typeface="Arial" panose="020B0604020202020204"/>
              </a:rPr>
              <a:pPr defTabSz="1625620" fontAlgn="auto">
                <a:spcBef>
                  <a:spcPts val="0"/>
                </a:spcBef>
                <a:spcAft>
                  <a:spcPts val="0"/>
                </a:spcAft>
                <a:buClr>
                  <a:srgbClr val="000000"/>
                </a:buClr>
                <a:defRPr/>
              </a:pPr>
              <a:t>‹#›</a:t>
            </a:fld>
            <a:endParaRPr lang="en-US" kern="0">
              <a:sym typeface="Arial" panose="020B0604020202020204"/>
            </a:endParaRPr>
          </a:p>
        </p:txBody>
      </p:sp>
    </p:spTree>
    <p:extLst>
      <p:ext uri="{BB962C8B-B14F-4D97-AF65-F5344CB8AC3E}">
        <p14:creationId xmlns:p14="http://schemas.microsoft.com/office/powerpoint/2010/main" val="1802323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43" y="2046823"/>
            <a:ext cx="7191675" cy="853017"/>
          </a:xfrm>
        </p:spPr>
        <p:txBody>
          <a:bodyPr anchor="b"/>
          <a:lstStyle>
            <a:lvl1pPr marL="0" indent="0">
              <a:buNone/>
              <a:defRPr sz="4267" b="1"/>
            </a:lvl1pPr>
            <a:lvl2pPr marL="806787" indent="0">
              <a:buNone/>
              <a:defRPr sz="3556" b="1"/>
            </a:lvl2pPr>
            <a:lvl3pPr marL="1613578" indent="0">
              <a:buNone/>
              <a:defRPr sz="3200" b="1"/>
            </a:lvl3pPr>
            <a:lvl4pPr marL="2420375" indent="0">
              <a:buNone/>
              <a:defRPr sz="2844" b="1"/>
            </a:lvl4pPr>
            <a:lvl5pPr marL="3227175" indent="0">
              <a:buNone/>
              <a:defRPr sz="2844" b="1"/>
            </a:lvl5pPr>
            <a:lvl6pPr marL="4033953" indent="0">
              <a:buNone/>
              <a:defRPr sz="2844" b="1"/>
            </a:lvl6pPr>
            <a:lvl7pPr marL="4840740" indent="0">
              <a:buNone/>
              <a:defRPr sz="2844" b="1"/>
            </a:lvl7pPr>
            <a:lvl8pPr marL="5647528" indent="0">
              <a:buNone/>
              <a:defRPr sz="2844" b="1"/>
            </a:lvl8pPr>
            <a:lvl9pPr marL="6454335" indent="0">
              <a:buNone/>
              <a:defRPr sz="2844" b="1"/>
            </a:lvl9pPr>
          </a:lstStyle>
          <a:p>
            <a:pPr lvl="0"/>
            <a:r>
              <a:rPr lang="en-US"/>
              <a:t>Click to edit Master text styles</a:t>
            </a:r>
          </a:p>
        </p:txBody>
      </p:sp>
      <p:sp>
        <p:nvSpPr>
          <p:cNvPr id="4" name="Content Placeholder 3"/>
          <p:cNvSpPr>
            <a:spLocks noGrp="1"/>
          </p:cNvSpPr>
          <p:nvPr>
            <p:ph sz="half" idx="2"/>
          </p:nvPr>
        </p:nvSpPr>
        <p:spPr>
          <a:xfrm>
            <a:off x="813843" y="2899833"/>
            <a:ext cx="7191675" cy="5268384"/>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695" y="2046823"/>
            <a:ext cx="7194500" cy="853017"/>
          </a:xfrm>
        </p:spPr>
        <p:txBody>
          <a:bodyPr anchor="b"/>
          <a:lstStyle>
            <a:lvl1pPr marL="0" indent="0">
              <a:buNone/>
              <a:defRPr sz="4267" b="1"/>
            </a:lvl1pPr>
            <a:lvl2pPr marL="806787" indent="0">
              <a:buNone/>
              <a:defRPr sz="3556" b="1"/>
            </a:lvl2pPr>
            <a:lvl3pPr marL="1613578" indent="0">
              <a:buNone/>
              <a:defRPr sz="3200" b="1"/>
            </a:lvl3pPr>
            <a:lvl4pPr marL="2420375" indent="0">
              <a:buNone/>
              <a:defRPr sz="2844" b="1"/>
            </a:lvl4pPr>
            <a:lvl5pPr marL="3227175" indent="0">
              <a:buNone/>
              <a:defRPr sz="2844" b="1"/>
            </a:lvl5pPr>
            <a:lvl6pPr marL="4033953" indent="0">
              <a:buNone/>
              <a:defRPr sz="2844" b="1"/>
            </a:lvl6pPr>
            <a:lvl7pPr marL="4840740" indent="0">
              <a:buNone/>
              <a:defRPr sz="2844" b="1"/>
            </a:lvl7pPr>
            <a:lvl8pPr marL="5647528" indent="0">
              <a:buNone/>
              <a:defRPr sz="2844" b="1"/>
            </a:lvl8pPr>
            <a:lvl9pPr marL="6454335" indent="0">
              <a:buNone/>
              <a:defRPr sz="2844" b="1"/>
            </a:lvl9pPr>
          </a:lstStyle>
          <a:p>
            <a:pPr lvl="0"/>
            <a:r>
              <a:rPr lang="en-US"/>
              <a:t>Click to edit Master text styles</a:t>
            </a:r>
          </a:p>
        </p:txBody>
      </p:sp>
      <p:sp>
        <p:nvSpPr>
          <p:cNvPr id="6" name="Content Placeholder 5"/>
          <p:cNvSpPr>
            <a:spLocks noGrp="1"/>
          </p:cNvSpPr>
          <p:nvPr>
            <p:ph sz="quarter" idx="4"/>
          </p:nvPr>
        </p:nvSpPr>
        <p:spPr>
          <a:xfrm>
            <a:off x="8268695" y="2899833"/>
            <a:ext cx="7194500" cy="5268384"/>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8" name="Rectangle 5"/>
          <p:cNvSpPr>
            <a:spLocks noGrp="1" noChangeArrowheads="1"/>
          </p:cNvSpPr>
          <p:nvPr>
            <p:ph type="ftr" sz="quarter" idx="11"/>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9" name="Rectangle 6"/>
          <p:cNvSpPr>
            <a:spLocks noGrp="1" noChangeArrowheads="1"/>
          </p:cNvSpPr>
          <p:nvPr>
            <p:ph type="sldNum" sz="quarter" idx="12"/>
          </p:nvPr>
        </p:nvSpPr>
        <p:spPr/>
        <p:txBody>
          <a:bodyPr/>
          <a:lstStyle>
            <a:lvl1pPr eaLnBrk="0" hangingPunct="0">
              <a:defRPr/>
            </a:lvl1pPr>
          </a:lstStyle>
          <a:p>
            <a:pPr defTabSz="1625620" fontAlgn="auto">
              <a:spcBef>
                <a:spcPts val="0"/>
              </a:spcBef>
              <a:spcAft>
                <a:spcPts val="0"/>
              </a:spcAft>
              <a:buClr>
                <a:srgbClr val="000000"/>
              </a:buClr>
              <a:defRPr/>
            </a:pPr>
            <a:fld id="{A36150FF-4622-4094-A085-4EA71602C8CD}" type="slidenum">
              <a:rPr lang="en-US" kern="0" smtClean="0">
                <a:sym typeface="Arial" panose="020B0604020202020204"/>
              </a:rPr>
              <a:pPr defTabSz="1625620" fontAlgn="auto">
                <a:spcBef>
                  <a:spcPts val="0"/>
                </a:spcBef>
                <a:spcAft>
                  <a:spcPts val="0"/>
                </a:spcAft>
                <a:buClr>
                  <a:srgbClr val="000000"/>
                </a:buClr>
                <a:defRPr/>
              </a:pPr>
              <a:t>‹#›</a:t>
            </a:fld>
            <a:endParaRPr lang="en-US" kern="0">
              <a:sym typeface="Arial" panose="020B0604020202020204"/>
            </a:endParaRPr>
          </a:p>
        </p:txBody>
      </p:sp>
    </p:spTree>
    <p:extLst>
      <p:ext uri="{BB962C8B-B14F-4D97-AF65-F5344CB8AC3E}">
        <p14:creationId xmlns:p14="http://schemas.microsoft.com/office/powerpoint/2010/main" val="3885746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4" name="Rectangle 5"/>
          <p:cNvSpPr>
            <a:spLocks noGrp="1" noChangeArrowheads="1"/>
          </p:cNvSpPr>
          <p:nvPr>
            <p:ph type="ftr" sz="quarter" idx="11"/>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5" name="Rectangle 6"/>
          <p:cNvSpPr>
            <a:spLocks noGrp="1" noChangeArrowheads="1"/>
          </p:cNvSpPr>
          <p:nvPr>
            <p:ph type="sldNum" sz="quarter" idx="12"/>
          </p:nvPr>
        </p:nvSpPr>
        <p:spPr/>
        <p:txBody>
          <a:bodyPr/>
          <a:lstStyle>
            <a:lvl1pPr eaLnBrk="0" hangingPunct="0">
              <a:defRPr/>
            </a:lvl1pPr>
          </a:lstStyle>
          <a:p>
            <a:pPr defTabSz="1625620" fontAlgn="auto">
              <a:spcBef>
                <a:spcPts val="0"/>
              </a:spcBef>
              <a:spcAft>
                <a:spcPts val="0"/>
              </a:spcAft>
              <a:buClr>
                <a:srgbClr val="000000"/>
              </a:buClr>
              <a:defRPr/>
            </a:pPr>
            <a:fld id="{0B5EC6ED-26AA-4072-9B5B-17DCE39DBB90}" type="slidenum">
              <a:rPr lang="en-US" kern="0" smtClean="0">
                <a:sym typeface="Arial" panose="020B0604020202020204"/>
              </a:rPr>
              <a:pPr defTabSz="1625620" fontAlgn="auto">
                <a:spcBef>
                  <a:spcPts val="0"/>
                </a:spcBef>
                <a:spcAft>
                  <a:spcPts val="0"/>
                </a:spcAft>
                <a:buClr>
                  <a:srgbClr val="000000"/>
                </a:buClr>
                <a:defRPr/>
              </a:pPr>
              <a:t>‹#›</a:t>
            </a:fld>
            <a:endParaRPr lang="en-US" kern="0">
              <a:sym typeface="Arial" panose="020B0604020202020204"/>
            </a:endParaRPr>
          </a:p>
        </p:txBody>
      </p:sp>
    </p:spTree>
    <p:extLst>
      <p:ext uri="{BB962C8B-B14F-4D97-AF65-F5344CB8AC3E}">
        <p14:creationId xmlns:p14="http://schemas.microsoft.com/office/powerpoint/2010/main" val="125754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3" name="Rectangle 5"/>
          <p:cNvSpPr>
            <a:spLocks noGrp="1" noChangeArrowheads="1"/>
          </p:cNvSpPr>
          <p:nvPr>
            <p:ph type="ftr" sz="quarter" idx="11"/>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4" name="Rectangle 6"/>
          <p:cNvSpPr>
            <a:spLocks noGrp="1" noChangeArrowheads="1"/>
          </p:cNvSpPr>
          <p:nvPr>
            <p:ph type="sldNum" sz="quarter" idx="12"/>
          </p:nvPr>
        </p:nvSpPr>
        <p:spPr/>
        <p:txBody>
          <a:bodyPr/>
          <a:lstStyle>
            <a:lvl1pPr eaLnBrk="0" hangingPunct="0">
              <a:defRPr/>
            </a:lvl1pPr>
          </a:lstStyle>
          <a:p>
            <a:pPr defTabSz="1625620" fontAlgn="auto">
              <a:spcBef>
                <a:spcPts val="0"/>
              </a:spcBef>
              <a:spcAft>
                <a:spcPts val="0"/>
              </a:spcAft>
              <a:buClr>
                <a:srgbClr val="000000"/>
              </a:buClr>
              <a:defRPr/>
            </a:pPr>
            <a:fld id="{0FB6AB48-1E67-4CC1-82BC-E916130DDD84}" type="slidenum">
              <a:rPr lang="en-US" kern="0" smtClean="0">
                <a:sym typeface="Arial" panose="020B0604020202020204"/>
              </a:rPr>
              <a:pPr defTabSz="1625620" fontAlgn="auto">
                <a:spcBef>
                  <a:spcPts val="0"/>
                </a:spcBef>
                <a:spcAft>
                  <a:spcPts val="0"/>
                </a:spcAft>
                <a:buClr>
                  <a:srgbClr val="000000"/>
                </a:buClr>
                <a:defRPr/>
              </a:pPr>
              <a:t>‹#›</a:t>
            </a:fld>
            <a:endParaRPr lang="en-US" kern="0">
              <a:sym typeface="Arial" panose="020B0604020202020204"/>
            </a:endParaRPr>
          </a:p>
        </p:txBody>
      </p:sp>
    </p:spTree>
    <p:extLst>
      <p:ext uri="{BB962C8B-B14F-4D97-AF65-F5344CB8AC3E}">
        <p14:creationId xmlns:p14="http://schemas.microsoft.com/office/powerpoint/2010/main" val="1634552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012" y="364178"/>
            <a:ext cx="5354902" cy="1549401"/>
          </a:xfrm>
        </p:spPr>
        <p:txBody>
          <a:bodyPr anchor="b"/>
          <a:lstStyle>
            <a:lvl1pPr algn="l">
              <a:defRPr sz="3556" b="1"/>
            </a:lvl1pPr>
          </a:lstStyle>
          <a:p>
            <a:r>
              <a:rPr lang="en-US"/>
              <a:t>Click to edit Master title style</a:t>
            </a:r>
          </a:p>
        </p:txBody>
      </p:sp>
      <p:sp>
        <p:nvSpPr>
          <p:cNvPr id="3" name="Content Placeholder 2"/>
          <p:cNvSpPr>
            <a:spLocks noGrp="1"/>
          </p:cNvSpPr>
          <p:nvPr>
            <p:ph idx="1"/>
          </p:nvPr>
        </p:nvSpPr>
        <p:spPr>
          <a:xfrm>
            <a:off x="6363713" y="364653"/>
            <a:ext cx="9099093" cy="7804151"/>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4012" y="1913473"/>
            <a:ext cx="5354902" cy="6254750"/>
          </a:xfrm>
        </p:spPr>
        <p:txBody>
          <a:bodyPr/>
          <a:lstStyle>
            <a:lvl1pPr marL="0" indent="0">
              <a:buNone/>
              <a:defRPr sz="2489"/>
            </a:lvl1pPr>
            <a:lvl2pPr marL="806787" indent="0">
              <a:buNone/>
              <a:defRPr sz="2133"/>
            </a:lvl2pPr>
            <a:lvl3pPr marL="1613578" indent="0">
              <a:buNone/>
              <a:defRPr sz="1778"/>
            </a:lvl3pPr>
            <a:lvl4pPr marL="2420375" indent="0">
              <a:buNone/>
              <a:defRPr sz="1600"/>
            </a:lvl4pPr>
            <a:lvl5pPr marL="3227175" indent="0">
              <a:buNone/>
              <a:defRPr sz="1600"/>
            </a:lvl5pPr>
            <a:lvl6pPr marL="4033953" indent="0">
              <a:buNone/>
              <a:defRPr sz="1600"/>
            </a:lvl6pPr>
            <a:lvl7pPr marL="4840740" indent="0">
              <a:buNone/>
              <a:defRPr sz="1600"/>
            </a:lvl7pPr>
            <a:lvl8pPr marL="5647528" indent="0">
              <a:buNone/>
              <a:defRPr sz="1600"/>
            </a:lvl8pPr>
            <a:lvl9pPr marL="6454335" indent="0">
              <a:buNone/>
              <a:defRPr sz="16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6" name="Rectangle 5"/>
          <p:cNvSpPr>
            <a:spLocks noGrp="1" noChangeArrowheads="1"/>
          </p:cNvSpPr>
          <p:nvPr>
            <p:ph type="ftr" sz="quarter" idx="11"/>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7" name="Rectangle 6"/>
          <p:cNvSpPr>
            <a:spLocks noGrp="1" noChangeArrowheads="1"/>
          </p:cNvSpPr>
          <p:nvPr>
            <p:ph type="sldNum" sz="quarter" idx="12"/>
          </p:nvPr>
        </p:nvSpPr>
        <p:spPr/>
        <p:txBody>
          <a:bodyPr/>
          <a:lstStyle>
            <a:lvl1pPr eaLnBrk="0" hangingPunct="0">
              <a:defRPr/>
            </a:lvl1pPr>
          </a:lstStyle>
          <a:p>
            <a:pPr defTabSz="1625620" fontAlgn="auto">
              <a:spcBef>
                <a:spcPts val="0"/>
              </a:spcBef>
              <a:spcAft>
                <a:spcPts val="0"/>
              </a:spcAft>
              <a:buClr>
                <a:srgbClr val="000000"/>
              </a:buClr>
              <a:defRPr/>
            </a:pPr>
            <a:fld id="{35FA7484-C70E-4FB2-A80E-E8317A7DDF64}" type="slidenum">
              <a:rPr lang="en-US" kern="0" smtClean="0">
                <a:sym typeface="Arial" panose="020B0604020202020204"/>
              </a:rPr>
              <a:pPr defTabSz="1625620" fontAlgn="auto">
                <a:spcBef>
                  <a:spcPts val="0"/>
                </a:spcBef>
                <a:spcAft>
                  <a:spcPts val="0"/>
                </a:spcAft>
                <a:buClr>
                  <a:srgbClr val="000000"/>
                </a:buClr>
                <a:defRPr/>
              </a:pPr>
              <a:t>‹#›</a:t>
            </a:fld>
            <a:endParaRPr lang="en-US" kern="0">
              <a:sym typeface="Arial" panose="020B0604020202020204"/>
            </a:endParaRPr>
          </a:p>
        </p:txBody>
      </p:sp>
    </p:spTree>
    <p:extLst>
      <p:ext uri="{BB962C8B-B14F-4D97-AF65-F5344CB8AC3E}">
        <p14:creationId xmlns:p14="http://schemas.microsoft.com/office/powerpoint/2010/main" val="1432554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914"/>
            <a:ext cx="9765983" cy="755652"/>
          </a:xfrm>
        </p:spPr>
        <p:txBody>
          <a:bodyPr anchor="b"/>
          <a:lstStyle>
            <a:lvl1pPr algn="l">
              <a:defRPr sz="3556"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689"/>
            </a:lvl1pPr>
            <a:lvl2pPr marL="806787" indent="0">
              <a:buNone/>
              <a:defRPr sz="4978"/>
            </a:lvl2pPr>
            <a:lvl3pPr marL="1613578" indent="0">
              <a:buNone/>
              <a:defRPr sz="4267"/>
            </a:lvl3pPr>
            <a:lvl4pPr marL="2420375" indent="0">
              <a:buNone/>
              <a:defRPr sz="3556"/>
            </a:lvl4pPr>
            <a:lvl5pPr marL="3227175" indent="0">
              <a:buNone/>
              <a:defRPr sz="3556"/>
            </a:lvl5pPr>
            <a:lvl6pPr marL="4033953" indent="0">
              <a:buNone/>
              <a:defRPr sz="3556"/>
            </a:lvl6pPr>
            <a:lvl7pPr marL="4840740" indent="0">
              <a:buNone/>
              <a:defRPr sz="3556"/>
            </a:lvl7pPr>
            <a:lvl8pPr marL="5647528" indent="0">
              <a:buNone/>
              <a:defRPr sz="3556"/>
            </a:lvl8pPr>
            <a:lvl9pPr marL="6454335" indent="0">
              <a:buNone/>
              <a:defRPr sz="3556"/>
            </a:lvl9pPr>
          </a:lstStyle>
          <a:p>
            <a:pPr lvl="0"/>
            <a:endParaRPr lang="en-US" noProof="0"/>
          </a:p>
        </p:txBody>
      </p:sp>
      <p:sp>
        <p:nvSpPr>
          <p:cNvPr id="4" name="Text Placeholder 3"/>
          <p:cNvSpPr>
            <a:spLocks noGrp="1"/>
          </p:cNvSpPr>
          <p:nvPr>
            <p:ph type="body" sz="half" idx="2"/>
          </p:nvPr>
        </p:nvSpPr>
        <p:spPr>
          <a:xfrm>
            <a:off x="3190335" y="7156869"/>
            <a:ext cx="9765983" cy="1073150"/>
          </a:xfrm>
        </p:spPr>
        <p:txBody>
          <a:bodyPr/>
          <a:lstStyle>
            <a:lvl1pPr marL="0" indent="0">
              <a:buNone/>
              <a:defRPr sz="2489"/>
            </a:lvl1pPr>
            <a:lvl2pPr marL="806787" indent="0">
              <a:buNone/>
              <a:defRPr sz="2133"/>
            </a:lvl2pPr>
            <a:lvl3pPr marL="1613578" indent="0">
              <a:buNone/>
              <a:defRPr sz="1778"/>
            </a:lvl3pPr>
            <a:lvl4pPr marL="2420375" indent="0">
              <a:buNone/>
              <a:defRPr sz="1600"/>
            </a:lvl4pPr>
            <a:lvl5pPr marL="3227175" indent="0">
              <a:buNone/>
              <a:defRPr sz="1600"/>
            </a:lvl5pPr>
            <a:lvl6pPr marL="4033953" indent="0">
              <a:buNone/>
              <a:defRPr sz="1600"/>
            </a:lvl6pPr>
            <a:lvl7pPr marL="4840740" indent="0">
              <a:buNone/>
              <a:defRPr sz="1600"/>
            </a:lvl7pPr>
            <a:lvl8pPr marL="5647528" indent="0">
              <a:buNone/>
              <a:defRPr sz="1600"/>
            </a:lvl8pPr>
            <a:lvl9pPr marL="6454335" indent="0">
              <a:buNone/>
              <a:defRPr sz="16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6" name="Rectangle 5"/>
          <p:cNvSpPr>
            <a:spLocks noGrp="1" noChangeArrowheads="1"/>
          </p:cNvSpPr>
          <p:nvPr>
            <p:ph type="ftr" sz="quarter" idx="11"/>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7" name="Rectangle 6"/>
          <p:cNvSpPr>
            <a:spLocks noGrp="1" noChangeArrowheads="1"/>
          </p:cNvSpPr>
          <p:nvPr>
            <p:ph type="sldNum" sz="quarter" idx="12"/>
          </p:nvPr>
        </p:nvSpPr>
        <p:spPr/>
        <p:txBody>
          <a:bodyPr/>
          <a:lstStyle>
            <a:lvl1pPr eaLnBrk="0" hangingPunct="0">
              <a:defRPr/>
            </a:lvl1pPr>
          </a:lstStyle>
          <a:p>
            <a:pPr defTabSz="1625620" fontAlgn="auto">
              <a:spcBef>
                <a:spcPts val="0"/>
              </a:spcBef>
              <a:spcAft>
                <a:spcPts val="0"/>
              </a:spcAft>
              <a:buClr>
                <a:srgbClr val="000000"/>
              </a:buClr>
              <a:defRPr/>
            </a:pPr>
            <a:fld id="{E284DF4F-BF5E-4311-B6C9-A72D8EF8BA1F}" type="slidenum">
              <a:rPr lang="en-US" kern="0" smtClean="0">
                <a:sym typeface="Arial" panose="020B0604020202020204"/>
              </a:rPr>
              <a:pPr defTabSz="1625620" fontAlgn="auto">
                <a:spcBef>
                  <a:spcPts val="0"/>
                </a:spcBef>
                <a:spcAft>
                  <a:spcPts val="0"/>
                </a:spcAft>
                <a:buClr>
                  <a:srgbClr val="000000"/>
                </a:buClr>
                <a:defRPr/>
              </a:pPr>
              <a:t>‹#›</a:t>
            </a:fld>
            <a:endParaRPr lang="en-US" kern="0">
              <a:sym typeface="Arial" panose="020B0604020202020204"/>
            </a:endParaRPr>
          </a:p>
        </p:txBody>
      </p:sp>
    </p:spTree>
    <p:extLst>
      <p:ext uri="{BB962C8B-B14F-4D97-AF65-F5344CB8AC3E}">
        <p14:creationId xmlns:p14="http://schemas.microsoft.com/office/powerpoint/2010/main" val="1675221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5" name="Rectangle 5"/>
          <p:cNvSpPr>
            <a:spLocks noGrp="1" noChangeArrowheads="1"/>
          </p:cNvSpPr>
          <p:nvPr>
            <p:ph type="ftr" sz="quarter" idx="11"/>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6" name="Rectangle 6"/>
          <p:cNvSpPr>
            <a:spLocks noGrp="1" noChangeArrowheads="1"/>
          </p:cNvSpPr>
          <p:nvPr>
            <p:ph type="sldNum" sz="quarter" idx="12"/>
          </p:nvPr>
        </p:nvSpPr>
        <p:spPr/>
        <p:txBody>
          <a:bodyPr/>
          <a:lstStyle>
            <a:lvl1pPr eaLnBrk="0" hangingPunct="0">
              <a:defRPr/>
            </a:lvl1pPr>
          </a:lstStyle>
          <a:p>
            <a:pPr defTabSz="1625620" fontAlgn="auto">
              <a:spcBef>
                <a:spcPts val="0"/>
              </a:spcBef>
              <a:spcAft>
                <a:spcPts val="0"/>
              </a:spcAft>
              <a:buClr>
                <a:srgbClr val="000000"/>
              </a:buClr>
              <a:defRPr/>
            </a:pPr>
            <a:fld id="{3957963D-8BF8-4DCB-BC0D-8373EEBFAA8A}" type="slidenum">
              <a:rPr lang="en-US" kern="0" smtClean="0">
                <a:sym typeface="Arial" panose="020B0604020202020204"/>
              </a:rPr>
              <a:pPr defTabSz="1625620" fontAlgn="auto">
                <a:spcBef>
                  <a:spcPts val="0"/>
                </a:spcBef>
                <a:spcAft>
                  <a:spcPts val="0"/>
                </a:spcAft>
                <a:buClr>
                  <a:srgbClr val="000000"/>
                </a:buClr>
                <a:defRPr/>
              </a:pPr>
              <a:t>‹#›</a:t>
            </a:fld>
            <a:endParaRPr lang="en-US" kern="0">
              <a:sym typeface="Arial" panose="020B0604020202020204"/>
            </a:endParaRPr>
          </a:p>
        </p:txBody>
      </p:sp>
    </p:spTree>
    <p:extLst>
      <p:ext uri="{BB962C8B-B14F-4D97-AF65-F5344CB8AC3E}">
        <p14:creationId xmlns:p14="http://schemas.microsoft.com/office/powerpoint/2010/main" val="2476500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464"/>
            <a:ext cx="3662244"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3832" y="366464"/>
            <a:ext cx="10715453"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5" name="Rectangle 5"/>
          <p:cNvSpPr>
            <a:spLocks noGrp="1" noChangeArrowheads="1"/>
          </p:cNvSpPr>
          <p:nvPr>
            <p:ph type="ftr" sz="quarter" idx="11"/>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6" name="Rectangle 6"/>
          <p:cNvSpPr>
            <a:spLocks noGrp="1" noChangeArrowheads="1"/>
          </p:cNvSpPr>
          <p:nvPr>
            <p:ph type="sldNum" sz="quarter" idx="12"/>
          </p:nvPr>
        </p:nvSpPr>
        <p:spPr/>
        <p:txBody>
          <a:bodyPr/>
          <a:lstStyle>
            <a:lvl1pPr eaLnBrk="0" hangingPunct="0">
              <a:defRPr/>
            </a:lvl1pPr>
          </a:lstStyle>
          <a:p>
            <a:pPr defTabSz="1625620" fontAlgn="auto">
              <a:spcBef>
                <a:spcPts val="0"/>
              </a:spcBef>
              <a:spcAft>
                <a:spcPts val="0"/>
              </a:spcAft>
              <a:buClr>
                <a:srgbClr val="000000"/>
              </a:buClr>
              <a:defRPr/>
            </a:pPr>
            <a:fld id="{CCC6C63E-DF69-4C59-A604-9CB3B05845AD}" type="slidenum">
              <a:rPr lang="en-US" kern="0" smtClean="0">
                <a:sym typeface="Arial" panose="020B0604020202020204"/>
              </a:rPr>
              <a:pPr defTabSz="1625620" fontAlgn="auto">
                <a:spcBef>
                  <a:spcPts val="0"/>
                </a:spcBef>
                <a:spcAft>
                  <a:spcPts val="0"/>
                </a:spcAft>
                <a:buClr>
                  <a:srgbClr val="000000"/>
                </a:buClr>
                <a:defRPr/>
              </a:pPr>
              <a:t>‹#›</a:t>
            </a:fld>
            <a:endParaRPr lang="en-US" kern="0">
              <a:sym typeface="Arial" panose="020B0604020202020204"/>
            </a:endParaRPr>
          </a:p>
        </p:txBody>
      </p:sp>
    </p:spTree>
    <p:extLst>
      <p:ext uri="{BB962C8B-B14F-4D97-AF65-F5344CB8AC3E}">
        <p14:creationId xmlns:p14="http://schemas.microsoft.com/office/powerpoint/2010/main" val="1806197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13832" y="366185"/>
            <a:ext cx="14648974" cy="1524000"/>
          </a:xfrm>
        </p:spPr>
        <p:txBody>
          <a:bodyPr/>
          <a:lstStyle/>
          <a:p>
            <a:r>
              <a:rPr lang="en-US"/>
              <a:t>Click to edit Master title style</a:t>
            </a:r>
          </a:p>
        </p:txBody>
      </p:sp>
      <p:sp>
        <p:nvSpPr>
          <p:cNvPr id="3" name="Content Placeholder 2"/>
          <p:cNvSpPr>
            <a:spLocks noGrp="1"/>
          </p:cNvSpPr>
          <p:nvPr>
            <p:ph sz="quarter" idx="1"/>
          </p:nvPr>
        </p:nvSpPr>
        <p:spPr>
          <a:xfrm>
            <a:off x="813832" y="2133604"/>
            <a:ext cx="7188848" cy="2914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8273958" y="2133604"/>
            <a:ext cx="7188848" cy="2914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813832" y="5252038"/>
            <a:ext cx="7188848" cy="2916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8273958" y="5252038"/>
            <a:ext cx="7188848" cy="2916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8" name="Rectangle 5"/>
          <p:cNvSpPr>
            <a:spLocks noGrp="1" noChangeArrowheads="1"/>
          </p:cNvSpPr>
          <p:nvPr>
            <p:ph type="ftr" sz="quarter" idx="11"/>
          </p:nvPr>
        </p:nvSpPr>
        <p:spPr/>
        <p:txBody>
          <a:bodyPr/>
          <a:lstStyle>
            <a:lvl1pPr eaLnBrk="0" hangingPunct="0">
              <a:defRPr/>
            </a:lvl1pPr>
          </a:lstStyle>
          <a:p>
            <a:pPr defTabSz="1625620" fontAlgn="auto">
              <a:spcBef>
                <a:spcPts val="0"/>
              </a:spcBef>
              <a:spcAft>
                <a:spcPts val="0"/>
              </a:spcAft>
              <a:buClr>
                <a:srgbClr val="000000"/>
              </a:buClr>
              <a:defRPr/>
            </a:pPr>
            <a:endParaRPr lang="en-US" kern="0">
              <a:sym typeface="Arial" panose="020B0604020202020204"/>
            </a:endParaRPr>
          </a:p>
        </p:txBody>
      </p:sp>
      <p:sp>
        <p:nvSpPr>
          <p:cNvPr id="9" name="Rectangle 6"/>
          <p:cNvSpPr>
            <a:spLocks noGrp="1" noChangeArrowheads="1"/>
          </p:cNvSpPr>
          <p:nvPr>
            <p:ph type="sldNum" sz="quarter" idx="12"/>
          </p:nvPr>
        </p:nvSpPr>
        <p:spPr/>
        <p:txBody>
          <a:bodyPr/>
          <a:lstStyle>
            <a:lvl1pPr eaLnBrk="0" hangingPunct="0">
              <a:defRPr/>
            </a:lvl1pPr>
          </a:lstStyle>
          <a:p>
            <a:pPr defTabSz="1625620" fontAlgn="auto">
              <a:spcBef>
                <a:spcPts val="0"/>
              </a:spcBef>
              <a:spcAft>
                <a:spcPts val="0"/>
              </a:spcAft>
              <a:buClr>
                <a:srgbClr val="000000"/>
              </a:buClr>
              <a:defRPr/>
            </a:pPr>
            <a:fld id="{3A67E458-2D3C-4798-A4A5-40312F1DA0FB}" type="slidenum">
              <a:rPr lang="en-US" kern="0" smtClean="0">
                <a:sym typeface="Arial" panose="020B0604020202020204"/>
              </a:rPr>
              <a:pPr defTabSz="1625620" fontAlgn="auto">
                <a:spcBef>
                  <a:spcPts val="0"/>
                </a:spcBef>
                <a:spcAft>
                  <a:spcPts val="0"/>
                </a:spcAft>
                <a:buClr>
                  <a:srgbClr val="000000"/>
                </a:buClr>
                <a:defRPr/>
              </a:pPr>
              <a:t>‹#›</a:t>
            </a:fld>
            <a:endParaRPr lang="en-US" kern="0">
              <a:sym typeface="Arial" panose="020B0604020202020204"/>
            </a:endParaRPr>
          </a:p>
        </p:txBody>
      </p:sp>
    </p:spTree>
    <p:extLst>
      <p:ext uri="{BB962C8B-B14F-4D97-AF65-F5344CB8AC3E}">
        <p14:creationId xmlns:p14="http://schemas.microsoft.com/office/powerpoint/2010/main" val="36501116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34580" y="1496484"/>
            <a:ext cx="12207479" cy="3183467"/>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单击此处编辑母版副标题样式</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2242076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239752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10542" y="2279652"/>
            <a:ext cx="14038600" cy="3803649"/>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365225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19019" y="2434167"/>
            <a:ext cx="6917571" cy="5801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40048" y="2434167"/>
            <a:ext cx="6917571" cy="5801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6" name="页脚占位符 5"/>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7" name="灯片编号占位符 6"/>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2434176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21139" y="486834"/>
            <a:ext cx="14038600" cy="1767417"/>
          </a:xfrm>
        </p:spPr>
        <p:txBody>
          <a:bodyPr/>
          <a:lstStyle/>
          <a:p>
            <a:r>
              <a:rPr lang="zh-CN" altLang="en-US"/>
              <a:t>单击此处编辑母版标题样式</a:t>
            </a:r>
          </a:p>
        </p:txBody>
      </p:sp>
      <p:sp>
        <p:nvSpPr>
          <p:cNvPr id="3" name="文本占位符 2"/>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1121140" y="3340100"/>
            <a:ext cx="6885780" cy="4912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8240048" y="3340100"/>
            <a:ext cx="6919691" cy="4912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8" name="页脚占位符 7"/>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9" name="灯片编号占位符 8"/>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216710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4" name="页脚占位符 3"/>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5" name="灯片编号占位符 4"/>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1669300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3" name="页脚占位符 2"/>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4" name="灯片编号占位符 3"/>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4287144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1140" y="609600"/>
            <a:ext cx="5249639" cy="2133600"/>
          </a:xfrm>
        </p:spPr>
        <p:txBody>
          <a:bodyPr anchor="b"/>
          <a:lstStyle>
            <a:lvl1pPr>
              <a:defRPr sz="4267"/>
            </a:lvl1pPr>
          </a:lstStyle>
          <a:p>
            <a:r>
              <a:rPr lang="zh-CN" altLang="en-US"/>
              <a:t>单击此处编辑母版标题样式</a:t>
            </a:r>
          </a:p>
        </p:txBody>
      </p:sp>
      <p:sp>
        <p:nvSpPr>
          <p:cNvPr id="3" name="内容占位符 2"/>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6" name="页脚占位符 5"/>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7" name="灯片编号占位符 6"/>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1887641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1140" y="609600"/>
            <a:ext cx="5249639" cy="2133600"/>
          </a:xfrm>
        </p:spPr>
        <p:txBody>
          <a:bodyPr anchor="b"/>
          <a:lstStyle>
            <a:lvl1pPr>
              <a:defRPr sz="4267"/>
            </a:lvl1pPr>
          </a:lstStyle>
          <a:p>
            <a:r>
              <a:rPr lang="zh-CN" altLang="en-US"/>
              <a:t>单击此处编辑母版标题样式</a:t>
            </a:r>
          </a:p>
        </p:txBody>
      </p:sp>
      <p:sp>
        <p:nvSpPr>
          <p:cNvPr id="3" name="图片占位符 2"/>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6" name="页脚占位符 5"/>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7" name="灯片编号占位符 6"/>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58209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4289791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647969" y="486834"/>
            <a:ext cx="3509650" cy="774911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19019" y="486834"/>
            <a:ext cx="10325492" cy="77491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11"/>
          </p:nvPr>
        </p:nvSpPr>
        <p:spPr/>
        <p:txBody>
          <a:body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12"/>
          </p:nvPr>
        </p:nvSpPr>
        <p:spPr/>
        <p:txBody>
          <a:body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578971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829"/>
            <a:ext cx="13835142" cy="1960034"/>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812810" indent="0" algn="ctr">
              <a:buNone/>
              <a:defRPr/>
            </a:lvl2pPr>
            <a:lvl3pPr marL="1625620" indent="0" algn="ctr">
              <a:buNone/>
              <a:defRPr/>
            </a:lvl3pPr>
            <a:lvl4pPr marL="2438430" indent="0" algn="ctr">
              <a:buNone/>
              <a:defRPr/>
            </a:lvl4pPr>
            <a:lvl5pPr marL="3251241" indent="0" algn="ctr">
              <a:buNone/>
              <a:defRPr/>
            </a:lvl5pPr>
            <a:lvl6pPr marL="4064051" indent="0" algn="ctr">
              <a:buNone/>
              <a:defRPr/>
            </a:lvl6pPr>
            <a:lvl7pPr marL="4876861" indent="0" algn="ctr">
              <a:buNone/>
              <a:defRPr/>
            </a:lvl7pPr>
            <a:lvl8pPr marL="5689671" indent="0" algn="ctr">
              <a:buNone/>
              <a:defRPr/>
            </a:lvl8pPr>
            <a:lvl9pPr marL="650248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eaLnBrk="1" fontAlgn="auto" hangingPunct="1">
              <a:spcBef>
                <a:spcPts val="0"/>
              </a:spcBef>
              <a:spcAft>
                <a:spcPts val="0"/>
              </a:spcAft>
              <a:buClr>
                <a:srgbClr val="000000"/>
              </a:buClr>
              <a:defRPr/>
            </a:pPr>
            <a:fld id="{34F6E0E9-13A3-4387-B465-878F27D16302}" type="slidenum">
              <a:rPr lang="en-US" kern="0" smtClean="0">
                <a:solidFill>
                  <a:srgbClr val="000000"/>
                </a:solidFill>
                <a:latin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kern="0">
              <a:solidFill>
                <a:srgbClr val="000000"/>
              </a:solidFill>
              <a:latin typeface="Arial" panose="020B0604020202020204"/>
              <a:sym typeface="Arial" panose="020B0604020202020204"/>
            </a:endParaRPr>
          </a:p>
        </p:txBody>
      </p:sp>
    </p:spTree>
    <p:extLst>
      <p:ext uri="{BB962C8B-B14F-4D97-AF65-F5344CB8AC3E}">
        <p14:creationId xmlns:p14="http://schemas.microsoft.com/office/powerpoint/2010/main" val="1396492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eaLnBrk="1" fontAlgn="auto" hangingPunct="1">
              <a:spcBef>
                <a:spcPts val="0"/>
              </a:spcBef>
              <a:spcAft>
                <a:spcPts val="0"/>
              </a:spcAft>
              <a:buClr>
                <a:srgbClr val="000000"/>
              </a:buClr>
              <a:defRPr/>
            </a:pPr>
            <a:fld id="{09469FB5-42E1-45A0-B199-62EFFB024585}" type="slidenum">
              <a:rPr lang="en-US" kern="0" smtClean="0">
                <a:solidFill>
                  <a:srgbClr val="000000"/>
                </a:solidFill>
                <a:latin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kern="0">
              <a:solidFill>
                <a:srgbClr val="000000"/>
              </a:solidFill>
              <a:latin typeface="Arial" panose="020B0604020202020204"/>
              <a:sym typeface="Arial" panose="020B0604020202020204"/>
            </a:endParaRPr>
          </a:p>
        </p:txBody>
      </p:sp>
    </p:spTree>
    <p:extLst>
      <p:ext uri="{BB962C8B-B14F-4D97-AF65-F5344CB8AC3E}">
        <p14:creationId xmlns:p14="http://schemas.microsoft.com/office/powerpoint/2010/main" val="37419609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6071"/>
            <a:ext cx="13835142" cy="1816100"/>
          </a:xfrm>
        </p:spPr>
        <p:txBody>
          <a:bodyPr anchor="t"/>
          <a:lstStyle>
            <a:lvl1pPr algn="l">
              <a:defRPr sz="7111"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556"/>
            </a:lvl1pPr>
            <a:lvl2pPr marL="812810" indent="0">
              <a:buNone/>
              <a:defRPr sz="3200"/>
            </a:lvl2pPr>
            <a:lvl3pPr marL="1625620" indent="0">
              <a:buNone/>
              <a:defRPr sz="2844"/>
            </a:lvl3pPr>
            <a:lvl4pPr marL="2438430" indent="0">
              <a:buNone/>
              <a:defRPr sz="2489"/>
            </a:lvl4pPr>
            <a:lvl5pPr marL="3251241" indent="0">
              <a:buNone/>
              <a:defRPr sz="2489"/>
            </a:lvl5pPr>
            <a:lvl6pPr marL="4064051" indent="0">
              <a:buNone/>
              <a:defRPr sz="2489"/>
            </a:lvl6pPr>
            <a:lvl7pPr marL="4876861" indent="0">
              <a:buNone/>
              <a:defRPr sz="2489"/>
            </a:lvl7pPr>
            <a:lvl8pPr marL="5689671" indent="0">
              <a:buNone/>
              <a:defRPr sz="2489"/>
            </a:lvl8pPr>
            <a:lvl9pPr marL="6502481" indent="0">
              <a:buNone/>
              <a:defRPr sz="2489"/>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eaLnBrk="1" fontAlgn="auto" hangingPunct="1">
              <a:spcBef>
                <a:spcPts val="0"/>
              </a:spcBef>
              <a:spcAft>
                <a:spcPts val="0"/>
              </a:spcAft>
              <a:buClr>
                <a:srgbClr val="000000"/>
              </a:buClr>
              <a:defRPr/>
            </a:pPr>
            <a:fld id="{DD72082F-FE69-4F3F-8318-A6DAE7A8DCEC}" type="slidenum">
              <a:rPr lang="en-US" kern="0" smtClean="0">
                <a:solidFill>
                  <a:srgbClr val="000000"/>
                </a:solidFill>
                <a:latin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kern="0">
              <a:solidFill>
                <a:srgbClr val="000000"/>
              </a:solidFill>
              <a:latin typeface="Arial" panose="020B0604020202020204"/>
              <a:sym typeface="Arial" panose="020B0604020202020204"/>
            </a:endParaRPr>
          </a:p>
        </p:txBody>
      </p:sp>
    </p:spTree>
    <p:extLst>
      <p:ext uri="{BB962C8B-B14F-4D97-AF65-F5344CB8AC3E}">
        <p14:creationId xmlns:p14="http://schemas.microsoft.com/office/powerpoint/2010/main" val="265639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3832" y="2133609"/>
            <a:ext cx="7188848" cy="6034617"/>
          </a:xfrm>
        </p:spPr>
        <p:txBody>
          <a:bodyPr/>
          <a:lstStyle>
            <a:lvl1pPr>
              <a:defRPr sz="4978"/>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73958" y="2133609"/>
            <a:ext cx="7188848" cy="6034617"/>
          </a:xfrm>
        </p:spPr>
        <p:txBody>
          <a:bodyPr/>
          <a:lstStyle>
            <a:lvl1pPr>
              <a:defRPr sz="4978"/>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6" name="Rectangle 5"/>
          <p:cNvSpPr>
            <a:spLocks noGrp="1" noChangeArrowheads="1"/>
          </p:cNvSpPr>
          <p:nvPr>
            <p:ph type="ftr" sz="quarter" idx="11"/>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7" name="Rectangle 6"/>
          <p:cNvSpPr>
            <a:spLocks noGrp="1" noChangeArrowheads="1"/>
          </p:cNvSpPr>
          <p:nvPr>
            <p:ph type="sldNum" sz="quarter" idx="12"/>
          </p:nvPr>
        </p:nvSpPr>
        <p:spPr>
          <a:ln/>
        </p:spPr>
        <p:txBody>
          <a:bodyPr/>
          <a:lstStyle>
            <a:lvl1pPr>
              <a:defRPr/>
            </a:lvl1pPr>
          </a:lstStyle>
          <a:p>
            <a:pPr defTabSz="1625620" eaLnBrk="1" fontAlgn="auto" hangingPunct="1">
              <a:spcBef>
                <a:spcPts val="0"/>
              </a:spcBef>
              <a:spcAft>
                <a:spcPts val="0"/>
              </a:spcAft>
              <a:buClr>
                <a:srgbClr val="000000"/>
              </a:buClr>
              <a:defRPr/>
            </a:pPr>
            <a:fld id="{3A6FE2ED-CD87-4FC4-8C92-42832606306E}" type="slidenum">
              <a:rPr lang="en-US" kern="0" smtClean="0">
                <a:solidFill>
                  <a:srgbClr val="000000"/>
                </a:solidFill>
                <a:latin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kern="0">
              <a:solidFill>
                <a:srgbClr val="000000"/>
              </a:solidFill>
              <a:latin typeface="Arial" panose="020B0604020202020204"/>
              <a:sym typeface="Arial" panose="020B0604020202020204"/>
            </a:endParaRPr>
          </a:p>
        </p:txBody>
      </p:sp>
    </p:spTree>
    <p:extLst>
      <p:ext uri="{BB962C8B-B14F-4D97-AF65-F5344CB8AC3E}">
        <p14:creationId xmlns:p14="http://schemas.microsoft.com/office/powerpoint/2010/main" val="1148216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23"/>
            <a:ext cx="7191675" cy="853017"/>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485" y="2046823"/>
            <a:ext cx="7194500" cy="853017"/>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8268485" y="2899833"/>
            <a:ext cx="7194500" cy="5268384"/>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8" name="Rectangle 5"/>
          <p:cNvSpPr>
            <a:spLocks noGrp="1" noChangeArrowheads="1"/>
          </p:cNvSpPr>
          <p:nvPr>
            <p:ph type="ftr" sz="quarter" idx="11"/>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9" name="Rectangle 6"/>
          <p:cNvSpPr>
            <a:spLocks noGrp="1" noChangeArrowheads="1"/>
          </p:cNvSpPr>
          <p:nvPr>
            <p:ph type="sldNum" sz="quarter" idx="12"/>
          </p:nvPr>
        </p:nvSpPr>
        <p:spPr>
          <a:ln/>
        </p:spPr>
        <p:txBody>
          <a:bodyPr/>
          <a:lstStyle>
            <a:lvl1pPr>
              <a:defRPr/>
            </a:lvl1pPr>
          </a:lstStyle>
          <a:p>
            <a:pPr defTabSz="1625620" eaLnBrk="1" fontAlgn="auto" hangingPunct="1">
              <a:spcBef>
                <a:spcPts val="0"/>
              </a:spcBef>
              <a:spcAft>
                <a:spcPts val="0"/>
              </a:spcAft>
              <a:buClr>
                <a:srgbClr val="000000"/>
              </a:buClr>
              <a:defRPr/>
            </a:pPr>
            <a:fld id="{9BDFB0F9-FC9D-4523-B554-B7C3DD69AE69}" type="slidenum">
              <a:rPr lang="en-US" kern="0" smtClean="0">
                <a:solidFill>
                  <a:srgbClr val="000000"/>
                </a:solidFill>
                <a:latin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kern="0">
              <a:solidFill>
                <a:srgbClr val="000000"/>
              </a:solidFill>
              <a:latin typeface="Arial" panose="020B0604020202020204"/>
              <a:sym typeface="Arial" panose="020B0604020202020204"/>
            </a:endParaRPr>
          </a:p>
        </p:txBody>
      </p:sp>
    </p:spTree>
    <p:extLst>
      <p:ext uri="{BB962C8B-B14F-4D97-AF65-F5344CB8AC3E}">
        <p14:creationId xmlns:p14="http://schemas.microsoft.com/office/powerpoint/2010/main" val="41971659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4" name="Rectangle 5"/>
          <p:cNvSpPr>
            <a:spLocks noGrp="1" noChangeArrowheads="1"/>
          </p:cNvSpPr>
          <p:nvPr>
            <p:ph type="ftr" sz="quarter" idx="11"/>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5" name="Rectangle 6"/>
          <p:cNvSpPr>
            <a:spLocks noGrp="1" noChangeArrowheads="1"/>
          </p:cNvSpPr>
          <p:nvPr>
            <p:ph type="sldNum" sz="quarter" idx="12"/>
          </p:nvPr>
        </p:nvSpPr>
        <p:spPr>
          <a:ln/>
        </p:spPr>
        <p:txBody>
          <a:bodyPr/>
          <a:lstStyle>
            <a:lvl1pPr>
              <a:defRPr/>
            </a:lvl1pPr>
          </a:lstStyle>
          <a:p>
            <a:pPr defTabSz="1625620" eaLnBrk="1" fontAlgn="auto" hangingPunct="1">
              <a:spcBef>
                <a:spcPts val="0"/>
              </a:spcBef>
              <a:spcAft>
                <a:spcPts val="0"/>
              </a:spcAft>
              <a:buClr>
                <a:srgbClr val="000000"/>
              </a:buClr>
              <a:defRPr/>
            </a:pPr>
            <a:fld id="{C3853421-08DA-4F55-B85D-1A5E4218AE23}" type="slidenum">
              <a:rPr lang="en-US" kern="0" smtClean="0">
                <a:solidFill>
                  <a:srgbClr val="000000"/>
                </a:solidFill>
                <a:latin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kern="0">
              <a:solidFill>
                <a:srgbClr val="000000"/>
              </a:solidFill>
              <a:latin typeface="Arial" panose="020B0604020202020204"/>
              <a:sym typeface="Arial" panose="020B0604020202020204"/>
            </a:endParaRPr>
          </a:p>
        </p:txBody>
      </p:sp>
    </p:spTree>
    <p:extLst>
      <p:ext uri="{BB962C8B-B14F-4D97-AF65-F5344CB8AC3E}">
        <p14:creationId xmlns:p14="http://schemas.microsoft.com/office/powerpoint/2010/main" val="2400897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3" name="Rectangle 5"/>
          <p:cNvSpPr>
            <a:spLocks noGrp="1" noChangeArrowheads="1"/>
          </p:cNvSpPr>
          <p:nvPr>
            <p:ph type="ftr" sz="quarter" idx="11"/>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4" name="Rectangle 6"/>
          <p:cNvSpPr>
            <a:spLocks noGrp="1" noChangeArrowheads="1"/>
          </p:cNvSpPr>
          <p:nvPr>
            <p:ph type="sldNum" sz="quarter" idx="12"/>
          </p:nvPr>
        </p:nvSpPr>
        <p:spPr>
          <a:ln/>
        </p:spPr>
        <p:txBody>
          <a:bodyPr/>
          <a:lstStyle>
            <a:lvl1pPr>
              <a:defRPr/>
            </a:lvl1pPr>
          </a:lstStyle>
          <a:p>
            <a:pPr defTabSz="1625620" eaLnBrk="1" fontAlgn="auto" hangingPunct="1">
              <a:spcBef>
                <a:spcPts val="0"/>
              </a:spcBef>
              <a:spcAft>
                <a:spcPts val="0"/>
              </a:spcAft>
              <a:buClr>
                <a:srgbClr val="000000"/>
              </a:buClr>
              <a:defRPr/>
            </a:pPr>
            <a:fld id="{40B83EFD-4AAC-4B64-BAE0-DCF6355B00F4}" type="slidenum">
              <a:rPr lang="en-US" kern="0" smtClean="0">
                <a:solidFill>
                  <a:srgbClr val="000000"/>
                </a:solidFill>
                <a:latin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kern="0">
              <a:solidFill>
                <a:srgbClr val="000000"/>
              </a:solidFill>
              <a:latin typeface="Arial" panose="020B0604020202020204"/>
              <a:sym typeface="Arial" panose="020B0604020202020204"/>
            </a:endParaRPr>
          </a:p>
        </p:txBody>
      </p:sp>
    </p:spTree>
    <p:extLst>
      <p:ext uri="{BB962C8B-B14F-4D97-AF65-F5344CB8AC3E}">
        <p14:creationId xmlns:p14="http://schemas.microsoft.com/office/powerpoint/2010/main" val="14567804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66" y="364098"/>
            <a:ext cx="5354902" cy="1549401"/>
          </a:xfrm>
        </p:spPr>
        <p:txBody>
          <a:bodyPr anchor="b"/>
          <a:lstStyle>
            <a:lvl1pPr algn="l">
              <a:defRPr sz="3556" b="1"/>
            </a:lvl1pPr>
          </a:lstStyle>
          <a:p>
            <a:r>
              <a:rPr lang="en-US"/>
              <a:t>Click to edit Master title style</a:t>
            </a:r>
          </a:p>
        </p:txBody>
      </p:sp>
      <p:sp>
        <p:nvSpPr>
          <p:cNvPr id="3" name="Content Placeholder 2"/>
          <p:cNvSpPr>
            <a:spLocks noGrp="1"/>
          </p:cNvSpPr>
          <p:nvPr>
            <p:ph idx="1"/>
          </p:nvPr>
        </p:nvSpPr>
        <p:spPr>
          <a:xfrm>
            <a:off x="6363713" y="364328"/>
            <a:ext cx="9099093" cy="7804151"/>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66" y="1913473"/>
            <a:ext cx="5354902" cy="6254750"/>
          </a:xfrm>
        </p:spPr>
        <p:txBody>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6" name="Rectangle 5"/>
          <p:cNvSpPr>
            <a:spLocks noGrp="1" noChangeArrowheads="1"/>
          </p:cNvSpPr>
          <p:nvPr>
            <p:ph type="ftr" sz="quarter" idx="11"/>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7" name="Rectangle 6"/>
          <p:cNvSpPr>
            <a:spLocks noGrp="1" noChangeArrowheads="1"/>
          </p:cNvSpPr>
          <p:nvPr>
            <p:ph type="sldNum" sz="quarter" idx="12"/>
          </p:nvPr>
        </p:nvSpPr>
        <p:spPr>
          <a:ln/>
        </p:spPr>
        <p:txBody>
          <a:bodyPr/>
          <a:lstStyle>
            <a:lvl1pPr>
              <a:defRPr/>
            </a:lvl1pPr>
          </a:lstStyle>
          <a:p>
            <a:pPr defTabSz="1625620" eaLnBrk="1" fontAlgn="auto" hangingPunct="1">
              <a:spcBef>
                <a:spcPts val="0"/>
              </a:spcBef>
              <a:spcAft>
                <a:spcPts val="0"/>
              </a:spcAft>
              <a:buClr>
                <a:srgbClr val="000000"/>
              </a:buClr>
              <a:defRPr/>
            </a:pPr>
            <a:fld id="{2093F074-4ED0-45E9-9097-55F5B9412F23}" type="slidenum">
              <a:rPr lang="en-US" kern="0" smtClean="0">
                <a:solidFill>
                  <a:srgbClr val="000000"/>
                </a:solidFill>
                <a:latin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kern="0">
              <a:solidFill>
                <a:srgbClr val="000000"/>
              </a:solidFill>
              <a:latin typeface="Arial" panose="020B0604020202020204"/>
              <a:sym typeface="Arial" panose="020B0604020202020204"/>
            </a:endParaRPr>
          </a:p>
        </p:txBody>
      </p:sp>
    </p:spTree>
    <p:extLst>
      <p:ext uri="{BB962C8B-B14F-4D97-AF65-F5344CB8AC3E}">
        <p14:creationId xmlns:p14="http://schemas.microsoft.com/office/powerpoint/2010/main" val="22752623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34"/>
            <a:ext cx="9765983" cy="755652"/>
          </a:xfrm>
        </p:spPr>
        <p:txBody>
          <a:bodyPr anchor="b"/>
          <a:lstStyle>
            <a:lvl1pPr algn="l">
              <a:defRPr sz="3556"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pPr lvl="0"/>
            <a:endParaRPr lang="en-US" noProof="0"/>
          </a:p>
        </p:txBody>
      </p:sp>
      <p:sp>
        <p:nvSpPr>
          <p:cNvPr id="4" name="Text Placeholder 3"/>
          <p:cNvSpPr>
            <a:spLocks noGrp="1"/>
          </p:cNvSpPr>
          <p:nvPr>
            <p:ph type="body" sz="half" idx="2"/>
          </p:nvPr>
        </p:nvSpPr>
        <p:spPr>
          <a:xfrm>
            <a:off x="3190335" y="7156543"/>
            <a:ext cx="9765983" cy="1073150"/>
          </a:xfrm>
        </p:spPr>
        <p:txBody>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6" name="Rectangle 5"/>
          <p:cNvSpPr>
            <a:spLocks noGrp="1" noChangeArrowheads="1"/>
          </p:cNvSpPr>
          <p:nvPr>
            <p:ph type="ftr" sz="quarter" idx="11"/>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7" name="Rectangle 6"/>
          <p:cNvSpPr>
            <a:spLocks noGrp="1" noChangeArrowheads="1"/>
          </p:cNvSpPr>
          <p:nvPr>
            <p:ph type="sldNum" sz="quarter" idx="12"/>
          </p:nvPr>
        </p:nvSpPr>
        <p:spPr>
          <a:ln/>
        </p:spPr>
        <p:txBody>
          <a:bodyPr/>
          <a:lstStyle>
            <a:lvl1pPr>
              <a:defRPr/>
            </a:lvl1pPr>
          </a:lstStyle>
          <a:p>
            <a:pPr defTabSz="1625620" eaLnBrk="1" fontAlgn="auto" hangingPunct="1">
              <a:spcBef>
                <a:spcPts val="0"/>
              </a:spcBef>
              <a:spcAft>
                <a:spcPts val="0"/>
              </a:spcAft>
              <a:buClr>
                <a:srgbClr val="000000"/>
              </a:buClr>
              <a:defRPr/>
            </a:pPr>
            <a:fld id="{E7FAF74C-6AD9-46BE-B3B6-D34FD77725B1}" type="slidenum">
              <a:rPr lang="en-US" kern="0" smtClean="0">
                <a:solidFill>
                  <a:srgbClr val="000000"/>
                </a:solidFill>
                <a:latin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kern="0">
              <a:solidFill>
                <a:srgbClr val="000000"/>
              </a:solidFill>
              <a:latin typeface="Arial" panose="020B0604020202020204"/>
              <a:sym typeface="Arial" panose="020B0604020202020204"/>
            </a:endParaRPr>
          </a:p>
        </p:txBody>
      </p:sp>
    </p:spTree>
    <p:extLst>
      <p:ext uri="{BB962C8B-B14F-4D97-AF65-F5344CB8AC3E}">
        <p14:creationId xmlns:p14="http://schemas.microsoft.com/office/powerpoint/2010/main" val="2013669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eaLnBrk="1" fontAlgn="auto" hangingPunct="1">
              <a:spcBef>
                <a:spcPts val="0"/>
              </a:spcBef>
              <a:spcAft>
                <a:spcPts val="0"/>
              </a:spcAft>
              <a:buClr>
                <a:srgbClr val="000000"/>
              </a:buClr>
              <a:defRPr/>
            </a:pPr>
            <a:fld id="{DC1B95DF-599B-40A0-8438-836551CEEE91}" type="slidenum">
              <a:rPr lang="en-US" kern="0" smtClean="0">
                <a:solidFill>
                  <a:srgbClr val="000000"/>
                </a:solidFill>
                <a:latin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kern="0">
              <a:solidFill>
                <a:srgbClr val="000000"/>
              </a:solidFill>
              <a:latin typeface="Arial" panose="020B0604020202020204"/>
              <a:sym typeface="Arial" panose="020B0604020202020204"/>
            </a:endParaRPr>
          </a:p>
        </p:txBody>
      </p:sp>
    </p:spTree>
    <p:extLst>
      <p:ext uri="{BB962C8B-B14F-4D97-AF65-F5344CB8AC3E}">
        <p14:creationId xmlns:p14="http://schemas.microsoft.com/office/powerpoint/2010/main" val="30540536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384"/>
            <a:ext cx="3662244"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3832" y="366384"/>
            <a:ext cx="10715453"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eaLnBrk="1" fontAlgn="auto" hangingPunct="1">
              <a:spcBef>
                <a:spcPts val="0"/>
              </a:spcBef>
              <a:spcAft>
                <a:spcPts val="0"/>
              </a:spcAft>
              <a:buClr>
                <a:srgbClr val="000000"/>
              </a:buClr>
              <a:defRPr/>
            </a:pPr>
            <a:fld id="{639D4ED0-54FB-4591-84DA-8E24C4B69F06}" type="slidenum">
              <a:rPr lang="en-US" kern="0" smtClean="0">
                <a:solidFill>
                  <a:srgbClr val="000000"/>
                </a:solidFill>
                <a:latin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kern="0">
              <a:solidFill>
                <a:srgbClr val="000000"/>
              </a:solidFill>
              <a:latin typeface="Arial" panose="020B0604020202020204"/>
              <a:sym typeface="Arial" panose="020B0604020202020204"/>
            </a:endParaRPr>
          </a:p>
        </p:txBody>
      </p:sp>
    </p:spTree>
    <p:extLst>
      <p:ext uri="{BB962C8B-B14F-4D97-AF65-F5344CB8AC3E}">
        <p14:creationId xmlns:p14="http://schemas.microsoft.com/office/powerpoint/2010/main" val="42654257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13832" y="366185"/>
            <a:ext cx="14648974" cy="1524000"/>
          </a:xfrm>
        </p:spPr>
        <p:txBody>
          <a:bodyPr/>
          <a:lstStyle/>
          <a:p>
            <a:r>
              <a:rPr lang="en-US"/>
              <a:t>Click to edit Master title style</a:t>
            </a:r>
          </a:p>
        </p:txBody>
      </p:sp>
      <p:sp>
        <p:nvSpPr>
          <p:cNvPr id="3" name="Content Placeholder 2"/>
          <p:cNvSpPr>
            <a:spLocks noGrp="1"/>
          </p:cNvSpPr>
          <p:nvPr>
            <p:ph sz="quarter" idx="1"/>
          </p:nvPr>
        </p:nvSpPr>
        <p:spPr>
          <a:xfrm>
            <a:off x="813832" y="2133604"/>
            <a:ext cx="7188848" cy="2914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8273958" y="2133604"/>
            <a:ext cx="7188848" cy="2914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813832" y="5251713"/>
            <a:ext cx="7188848" cy="2916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8273958" y="5251713"/>
            <a:ext cx="7188848" cy="2916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8" name="Rectangle 5"/>
          <p:cNvSpPr>
            <a:spLocks noGrp="1" noChangeArrowheads="1"/>
          </p:cNvSpPr>
          <p:nvPr>
            <p:ph type="ftr" sz="quarter" idx="11"/>
          </p:nvPr>
        </p:nvSpPr>
        <p:spPr>
          <a:ln/>
        </p:spPr>
        <p:txBody>
          <a:bodyPr/>
          <a:lstStyle>
            <a:lvl1pPr>
              <a:defRPr/>
            </a:lvl1pPr>
          </a:lstStyle>
          <a:p>
            <a:pPr defTabSz="1625620" eaLnBrk="1" fontAlgn="auto" hangingPunct="1">
              <a:spcBef>
                <a:spcPts val="0"/>
              </a:spcBef>
              <a:spcAft>
                <a:spcPts val="0"/>
              </a:spcAft>
              <a:buClr>
                <a:srgbClr val="000000"/>
              </a:buClr>
              <a:defRPr/>
            </a:pPr>
            <a:endParaRPr lang="en-US" kern="0">
              <a:solidFill>
                <a:srgbClr val="000000"/>
              </a:solidFill>
              <a:latin typeface="Arial" panose="020B0604020202020204"/>
              <a:sym typeface="Arial" panose="020B0604020202020204"/>
            </a:endParaRPr>
          </a:p>
        </p:txBody>
      </p:sp>
      <p:sp>
        <p:nvSpPr>
          <p:cNvPr id="9" name="Rectangle 6"/>
          <p:cNvSpPr>
            <a:spLocks noGrp="1" noChangeArrowheads="1"/>
          </p:cNvSpPr>
          <p:nvPr>
            <p:ph type="sldNum" sz="quarter" idx="12"/>
          </p:nvPr>
        </p:nvSpPr>
        <p:spPr>
          <a:ln/>
        </p:spPr>
        <p:txBody>
          <a:bodyPr/>
          <a:lstStyle>
            <a:lvl1pPr>
              <a:defRPr/>
            </a:lvl1pPr>
          </a:lstStyle>
          <a:p>
            <a:pPr defTabSz="1625620" eaLnBrk="1" fontAlgn="auto" hangingPunct="1">
              <a:spcBef>
                <a:spcPts val="0"/>
              </a:spcBef>
              <a:spcAft>
                <a:spcPts val="0"/>
              </a:spcAft>
              <a:buClr>
                <a:srgbClr val="000000"/>
              </a:buClr>
              <a:defRPr/>
            </a:pPr>
            <a:fld id="{440823C6-F901-44CD-B44B-830224F75C54}" type="slidenum">
              <a:rPr lang="en-US" kern="0" smtClean="0">
                <a:solidFill>
                  <a:srgbClr val="000000"/>
                </a:solidFill>
                <a:latin typeface="Arial" panose="020B0604020202020204"/>
                <a:sym typeface="Arial" panose="020B0604020202020204"/>
              </a:rPr>
              <a:pPr defTabSz="1625620" eaLnBrk="1" fontAlgn="auto" hangingPunct="1">
                <a:spcBef>
                  <a:spcPts val="0"/>
                </a:spcBef>
                <a:spcAft>
                  <a:spcPts val="0"/>
                </a:spcAft>
                <a:buClr>
                  <a:srgbClr val="000000"/>
                </a:buClr>
                <a:defRPr/>
              </a:pPr>
              <a:t>‹#›</a:t>
            </a:fld>
            <a:endParaRPr lang="en-US" kern="0">
              <a:solidFill>
                <a:srgbClr val="000000"/>
              </a:solidFill>
              <a:latin typeface="Arial" panose="020B0604020202020204"/>
              <a:sym typeface="Arial" panose="020B0604020202020204"/>
            </a:endParaRPr>
          </a:p>
        </p:txBody>
      </p:sp>
    </p:spTree>
    <p:extLst>
      <p:ext uri="{BB962C8B-B14F-4D97-AF65-F5344CB8AC3E}">
        <p14:creationId xmlns:p14="http://schemas.microsoft.com/office/powerpoint/2010/main" val="14877995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9C2B-2FD0-B066-F974-D31DEF8386A6}"/>
              </a:ext>
            </a:extLst>
          </p:cNvPr>
          <p:cNvSpPr>
            <a:spLocks noGrp="1"/>
          </p:cNvSpPr>
          <p:nvPr>
            <p:ph type="ctrTitle"/>
          </p:nvPr>
        </p:nvSpPr>
        <p:spPr>
          <a:xfrm>
            <a:off x="2034580" y="1496484"/>
            <a:ext cx="12207479"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CC3D31D4-5555-FA64-2855-CE77B48EFAB9}"/>
              </a:ext>
            </a:extLst>
          </p:cNvPr>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960021F-C30D-0C09-CC46-6018360B6544}"/>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403AB25C-2395-C3E9-9C46-D7CB27B7909C}"/>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A2A7963A-3951-1C52-E45B-0B395593C8BA}"/>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679421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B47E-6B26-E3AF-D74C-E360AE9129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02E0C6-A5A0-8074-2375-B7426B92C7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A5894-D9B3-54D4-06E9-DE589CB26A92}"/>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C8A083FD-9389-797D-17B1-DDF3270DDF64}"/>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6847544C-907A-624C-5BF8-DAE58C03E581}"/>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1196577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1ABD-C643-3992-8118-4460049F0E5F}"/>
              </a:ext>
            </a:extLst>
          </p:cNvPr>
          <p:cNvSpPr>
            <a:spLocks noGrp="1"/>
          </p:cNvSpPr>
          <p:nvPr>
            <p:ph type="title"/>
          </p:nvPr>
        </p:nvSpPr>
        <p:spPr>
          <a:xfrm>
            <a:off x="1110542" y="2279652"/>
            <a:ext cx="1403860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FA4CA950-30CC-F5E3-8653-30D5C552CC0F}"/>
              </a:ext>
            </a:extLst>
          </p:cNvPr>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615DC7-636F-38DB-39D4-AE60BBA7157C}"/>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973A8384-4663-E7D6-D594-BE4C45416995}"/>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4A63CA8B-6747-CB00-4733-16BC83E96CB4}"/>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83678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F720-6F5F-60F2-9F51-F63FEAE07C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1FE942-7B9B-A29D-D75E-E3E9DA2EC520}"/>
              </a:ext>
            </a:extLst>
          </p:cNvPr>
          <p:cNvSpPr>
            <a:spLocks noGrp="1"/>
          </p:cNvSpPr>
          <p:nvPr>
            <p:ph sz="half" idx="1"/>
          </p:nvPr>
        </p:nvSpPr>
        <p:spPr>
          <a:xfrm>
            <a:off x="1119019"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BC8A34-03A6-FBAE-4B13-A54AA945B19F}"/>
              </a:ext>
            </a:extLst>
          </p:cNvPr>
          <p:cNvSpPr>
            <a:spLocks noGrp="1"/>
          </p:cNvSpPr>
          <p:nvPr>
            <p:ph sz="half" idx="2"/>
          </p:nvPr>
        </p:nvSpPr>
        <p:spPr>
          <a:xfrm>
            <a:off x="8240048"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BD6AFD-E52E-802B-CDAB-ED4A7EC41099}"/>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4A8B8AA6-B601-4188-5C45-7FA2870DA4C2}"/>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548B920B-4C9E-BA9B-C45E-69EF9CFA11AD}"/>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3817772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846B9-9B11-9D9F-4F46-EC363D40C550}"/>
              </a:ext>
            </a:extLst>
          </p:cNvPr>
          <p:cNvSpPr>
            <a:spLocks noGrp="1"/>
          </p:cNvSpPr>
          <p:nvPr>
            <p:ph type="title"/>
          </p:nvPr>
        </p:nvSpPr>
        <p:spPr>
          <a:xfrm>
            <a:off x="1121139" y="486834"/>
            <a:ext cx="1403860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FA604B-7D7A-C2D9-096A-0DAB69119DD3}"/>
              </a:ext>
            </a:extLst>
          </p:cNvPr>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BF5C6D46-7313-E611-2252-B0440B69F632}"/>
              </a:ext>
            </a:extLst>
          </p:cNvPr>
          <p:cNvSpPr>
            <a:spLocks noGrp="1"/>
          </p:cNvSpPr>
          <p:nvPr>
            <p:ph sz="half" idx="2"/>
          </p:nvPr>
        </p:nvSpPr>
        <p:spPr>
          <a:xfrm>
            <a:off x="1121140" y="3340100"/>
            <a:ext cx="688578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7AE1E9-060A-1EB7-2CE4-18BB396D8813}"/>
              </a:ext>
            </a:extLst>
          </p:cNvPr>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3249392C-CD73-6A8C-0A08-D5B8FEE4816A}"/>
              </a:ext>
            </a:extLst>
          </p:cNvPr>
          <p:cNvSpPr>
            <a:spLocks noGrp="1"/>
          </p:cNvSpPr>
          <p:nvPr>
            <p:ph sz="quarter" idx="4"/>
          </p:nvPr>
        </p:nvSpPr>
        <p:spPr>
          <a:xfrm>
            <a:off x="8240048" y="3340100"/>
            <a:ext cx="691969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3D3752-BC37-85FE-D4E7-63E15842B278}"/>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8" name="Footer Placeholder 7">
            <a:extLst>
              <a:ext uri="{FF2B5EF4-FFF2-40B4-BE49-F238E27FC236}">
                <a16:creationId xmlns:a16="http://schemas.microsoft.com/office/drawing/2014/main" id="{4905CD1E-9E94-CB14-7EE4-9F589D216627}"/>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9" name="Slide Number Placeholder 8">
            <a:extLst>
              <a:ext uri="{FF2B5EF4-FFF2-40B4-BE49-F238E27FC236}">
                <a16:creationId xmlns:a16="http://schemas.microsoft.com/office/drawing/2014/main" id="{22E8B0EB-FE60-8458-05C4-DA47CC00DF34}"/>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4083893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FEEF-9377-D687-C32E-8DFE34071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7AA324-8491-FE16-B7A4-D682CC71E5A3}"/>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4" name="Footer Placeholder 3">
            <a:extLst>
              <a:ext uri="{FF2B5EF4-FFF2-40B4-BE49-F238E27FC236}">
                <a16:creationId xmlns:a16="http://schemas.microsoft.com/office/drawing/2014/main" id="{E21F071E-476B-35E0-A964-E349BFB7E21D}"/>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5" name="Slide Number Placeholder 4">
            <a:extLst>
              <a:ext uri="{FF2B5EF4-FFF2-40B4-BE49-F238E27FC236}">
                <a16:creationId xmlns:a16="http://schemas.microsoft.com/office/drawing/2014/main" id="{709E3DF9-78FE-6AF1-E344-0EF48B419039}"/>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9012620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91237-3F17-D341-4274-AD00C1FA3CA5}"/>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3" name="Footer Placeholder 2">
            <a:extLst>
              <a:ext uri="{FF2B5EF4-FFF2-40B4-BE49-F238E27FC236}">
                <a16:creationId xmlns:a16="http://schemas.microsoft.com/office/drawing/2014/main" id="{26535EE2-3331-EF6D-E976-ECAF3E744DF6}"/>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4" name="Slide Number Placeholder 3">
            <a:extLst>
              <a:ext uri="{FF2B5EF4-FFF2-40B4-BE49-F238E27FC236}">
                <a16:creationId xmlns:a16="http://schemas.microsoft.com/office/drawing/2014/main" id="{04F5CD8E-007D-D02D-2729-1F38D5ADEE40}"/>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3282074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0D06E-47D8-2636-3589-22170907E6BF}"/>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E1D0332F-C18B-783B-FF6B-1E70ABB7903A}"/>
              </a:ext>
            </a:extLst>
          </p:cNvPr>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0DE08E-92A0-C254-7AAE-EB754DA3CB2E}"/>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89912EC-BD5A-5335-7029-2B2843A3614B}"/>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CBA0597A-A4BA-4499-BB5E-C5DE4C74E7B2}"/>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C9DEDF69-BA55-429E-6CBB-365455785F1F}"/>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8357772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3B0C-72D3-D5DA-8B03-4E0797EEAC73}"/>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BE7DDF1E-0F83-0E4E-6FF6-214C4E2E332D}"/>
              </a:ext>
            </a:extLst>
          </p:cNvPr>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26B28828-A62A-DFD2-AD73-EEDC5DB3D817}"/>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972E569-F081-9ED0-10D0-82E7B351A253}"/>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0FD52C75-1DD6-32D6-0B33-E083CFEE8F4D}"/>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604166AE-6AF7-BF17-AEF0-CAC7FD0205CE}"/>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1597457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A615-F18E-F3F8-427B-1CBE374C5F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96F064-A8D6-2928-3A34-4AF4AC3CC4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3794A-10E8-D8AD-35D3-88698591865A}"/>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CDE05B1A-DAE6-045F-68AA-FE38C219446D}"/>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B6E84047-02F8-EC80-4E59-03C94A6D376D}"/>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6782318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4FA6F7-AD10-07E7-2D69-F1D1115F51E7}"/>
              </a:ext>
            </a:extLst>
          </p:cNvPr>
          <p:cNvSpPr>
            <a:spLocks noGrp="1"/>
          </p:cNvSpPr>
          <p:nvPr>
            <p:ph type="title" orient="vert"/>
          </p:nvPr>
        </p:nvSpPr>
        <p:spPr>
          <a:xfrm>
            <a:off x="11647969" y="486834"/>
            <a:ext cx="350965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0967F6-F9D9-AB1D-9D61-6F0D8F63C8A2}"/>
              </a:ext>
            </a:extLst>
          </p:cNvPr>
          <p:cNvSpPr>
            <a:spLocks noGrp="1"/>
          </p:cNvSpPr>
          <p:nvPr>
            <p:ph type="body" orient="vert" idx="1"/>
          </p:nvPr>
        </p:nvSpPr>
        <p:spPr>
          <a:xfrm>
            <a:off x="1119019" y="486834"/>
            <a:ext cx="10325492"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82929-CA1C-A01F-5EF6-5BF9A931621F}"/>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3C7ED844-C400-5A38-3A8B-DB543AFA3568}"/>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6536FFDC-7EDA-6FBB-E425-6BA03592F314}"/>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95867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30519" y="6522718"/>
            <a:ext cx="15890016" cy="262128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4354053" y="0"/>
            <a:ext cx="12044660" cy="9144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74667" y="-243840"/>
            <a:ext cx="4027995" cy="851916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74668" y="2529840"/>
            <a:ext cx="4323430" cy="57912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44150" y="0"/>
            <a:ext cx="3428215" cy="9144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105802" y="4572000"/>
            <a:ext cx="4323430" cy="4572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190229" y="6522720"/>
            <a:ext cx="2858532" cy="2621280"/>
          </a:xfrm>
          <a:prstGeom prst="rect">
            <a:avLst/>
          </a:prstGeom>
        </p:spPr>
      </p:pic>
    </p:spTree>
    <p:extLst>
      <p:ext uri="{BB962C8B-B14F-4D97-AF65-F5344CB8AC3E}">
        <p14:creationId xmlns:p14="http://schemas.microsoft.com/office/powerpoint/2010/main" val="21067891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959"/>
            <a:ext cx="13835142" cy="1960034"/>
          </a:xfrm>
        </p:spPr>
        <p:txBody>
          <a:bodyPr/>
          <a:lstStyle/>
          <a:p>
            <a:r>
              <a:rPr lang="en-US"/>
              <a:t>Click to edit Master title style</a:t>
            </a:r>
          </a:p>
        </p:txBody>
      </p:sp>
      <p:sp>
        <p:nvSpPr>
          <p:cNvPr id="3" name="Subtitle 2"/>
          <p:cNvSpPr>
            <a:spLocks noGrp="1"/>
          </p:cNvSpPr>
          <p:nvPr>
            <p:ph type="subTitle" idx="1"/>
          </p:nvPr>
        </p:nvSpPr>
        <p:spPr>
          <a:xfrm>
            <a:off x="2441499" y="5181600"/>
            <a:ext cx="11393647" cy="2336800"/>
          </a:xfrm>
        </p:spPr>
        <p:txBody>
          <a:bodyPr/>
          <a:lstStyle>
            <a:lvl1pPr marL="0" indent="0" algn="ctr">
              <a:buNone/>
              <a:defRPr/>
            </a:lvl1pPr>
            <a:lvl2pPr marL="806913" indent="0" algn="ctr">
              <a:buNone/>
              <a:defRPr/>
            </a:lvl2pPr>
            <a:lvl3pPr marL="1613821" indent="0" algn="ctr">
              <a:buNone/>
              <a:defRPr/>
            </a:lvl3pPr>
            <a:lvl4pPr marL="2420734" indent="0" algn="ctr">
              <a:buNone/>
              <a:defRPr/>
            </a:lvl4pPr>
            <a:lvl5pPr marL="3227658" indent="0" algn="ctr">
              <a:buNone/>
              <a:defRPr/>
            </a:lvl5pPr>
            <a:lvl6pPr marL="4034557" indent="0" algn="ctr">
              <a:buNone/>
              <a:defRPr/>
            </a:lvl6pPr>
            <a:lvl7pPr marL="4841467" indent="0" algn="ctr">
              <a:buNone/>
              <a:defRPr/>
            </a:lvl7pPr>
            <a:lvl8pPr marL="5648371" indent="0" algn="ctr">
              <a:buNone/>
              <a:defRPr/>
            </a:lvl8pPr>
            <a:lvl9pPr marL="645531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423E780B-1782-45BE-8591-035622005161}"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6716907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B9E91DFC-C73C-4CC4-84B5-E9305AA4FEAB}"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21720602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980"/>
            <a:ext cx="13835142" cy="1816100"/>
          </a:xfrm>
        </p:spPr>
        <p:txBody>
          <a:bodyPr anchor="t"/>
          <a:lstStyle>
            <a:lvl1pPr algn="l">
              <a:defRPr sz="7111"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556"/>
            </a:lvl1pPr>
            <a:lvl2pPr marL="806913" indent="0">
              <a:buNone/>
              <a:defRPr sz="3200"/>
            </a:lvl2pPr>
            <a:lvl3pPr marL="1613821" indent="0">
              <a:buNone/>
              <a:defRPr sz="2844"/>
            </a:lvl3pPr>
            <a:lvl4pPr marL="2420734" indent="0">
              <a:buNone/>
              <a:defRPr sz="2489"/>
            </a:lvl4pPr>
            <a:lvl5pPr marL="3227658" indent="0">
              <a:buNone/>
              <a:defRPr sz="2489"/>
            </a:lvl5pPr>
            <a:lvl6pPr marL="4034557" indent="0">
              <a:buNone/>
              <a:defRPr sz="2489"/>
            </a:lvl6pPr>
            <a:lvl7pPr marL="4841467" indent="0">
              <a:buNone/>
              <a:defRPr sz="2489"/>
            </a:lvl7pPr>
            <a:lvl8pPr marL="5648371" indent="0">
              <a:buNone/>
              <a:defRPr sz="2489"/>
            </a:lvl8pPr>
            <a:lvl9pPr marL="6455316" indent="0">
              <a:buNone/>
              <a:defRPr sz="2489"/>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B8392167-BCEF-4AC1-8E78-BA2F364B79ED}"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41281853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3832" y="2133609"/>
            <a:ext cx="7188848" cy="6034617"/>
          </a:xfrm>
        </p:spPr>
        <p:txBody>
          <a:bodyPr/>
          <a:lstStyle>
            <a:lvl1pPr>
              <a:defRPr sz="4978"/>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73958" y="2133609"/>
            <a:ext cx="7188848" cy="6034617"/>
          </a:xfrm>
        </p:spPr>
        <p:txBody>
          <a:bodyPr/>
          <a:lstStyle>
            <a:lvl1pPr>
              <a:defRPr sz="4978"/>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7"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1C241445-0833-4BB1-82BD-4E6701C138CA}"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32593062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43" y="2046818"/>
            <a:ext cx="7191675" cy="853017"/>
          </a:xfrm>
        </p:spPr>
        <p:txBody>
          <a:bodyPr anchor="b"/>
          <a:lstStyle>
            <a:lvl1pPr marL="0" indent="0">
              <a:buNone/>
              <a:defRPr sz="4267" b="1"/>
            </a:lvl1pPr>
            <a:lvl2pPr marL="806913" indent="0">
              <a:buNone/>
              <a:defRPr sz="3556" b="1"/>
            </a:lvl2pPr>
            <a:lvl3pPr marL="1613821" indent="0">
              <a:buNone/>
              <a:defRPr sz="3200" b="1"/>
            </a:lvl3pPr>
            <a:lvl4pPr marL="2420734" indent="0">
              <a:buNone/>
              <a:defRPr sz="2844" b="1"/>
            </a:lvl4pPr>
            <a:lvl5pPr marL="3227658" indent="0">
              <a:buNone/>
              <a:defRPr sz="2844" b="1"/>
            </a:lvl5pPr>
            <a:lvl6pPr marL="4034557" indent="0">
              <a:buNone/>
              <a:defRPr sz="2844" b="1"/>
            </a:lvl6pPr>
            <a:lvl7pPr marL="4841467" indent="0">
              <a:buNone/>
              <a:defRPr sz="2844" b="1"/>
            </a:lvl7pPr>
            <a:lvl8pPr marL="5648371" indent="0">
              <a:buNone/>
              <a:defRPr sz="2844" b="1"/>
            </a:lvl8pPr>
            <a:lvl9pPr marL="6455316" indent="0">
              <a:buNone/>
              <a:defRPr sz="2844" b="1"/>
            </a:lvl9pPr>
          </a:lstStyle>
          <a:p>
            <a:pPr lvl="0"/>
            <a:r>
              <a:rPr lang="en-US"/>
              <a:t>Click to edit Master text styles</a:t>
            </a:r>
          </a:p>
        </p:txBody>
      </p:sp>
      <p:sp>
        <p:nvSpPr>
          <p:cNvPr id="4" name="Content Placeholder 3"/>
          <p:cNvSpPr>
            <a:spLocks noGrp="1"/>
          </p:cNvSpPr>
          <p:nvPr>
            <p:ph sz="half" idx="2"/>
          </p:nvPr>
        </p:nvSpPr>
        <p:spPr>
          <a:xfrm>
            <a:off x="813843" y="2899833"/>
            <a:ext cx="7191675" cy="5268384"/>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531" y="2046818"/>
            <a:ext cx="7194500" cy="853017"/>
          </a:xfrm>
        </p:spPr>
        <p:txBody>
          <a:bodyPr anchor="b"/>
          <a:lstStyle>
            <a:lvl1pPr marL="0" indent="0">
              <a:buNone/>
              <a:defRPr sz="4267" b="1"/>
            </a:lvl1pPr>
            <a:lvl2pPr marL="806913" indent="0">
              <a:buNone/>
              <a:defRPr sz="3556" b="1"/>
            </a:lvl2pPr>
            <a:lvl3pPr marL="1613821" indent="0">
              <a:buNone/>
              <a:defRPr sz="3200" b="1"/>
            </a:lvl3pPr>
            <a:lvl4pPr marL="2420734" indent="0">
              <a:buNone/>
              <a:defRPr sz="2844" b="1"/>
            </a:lvl4pPr>
            <a:lvl5pPr marL="3227658" indent="0">
              <a:buNone/>
              <a:defRPr sz="2844" b="1"/>
            </a:lvl5pPr>
            <a:lvl6pPr marL="4034557" indent="0">
              <a:buNone/>
              <a:defRPr sz="2844" b="1"/>
            </a:lvl6pPr>
            <a:lvl7pPr marL="4841467" indent="0">
              <a:buNone/>
              <a:defRPr sz="2844" b="1"/>
            </a:lvl7pPr>
            <a:lvl8pPr marL="5648371" indent="0">
              <a:buNone/>
              <a:defRPr sz="2844" b="1"/>
            </a:lvl8pPr>
            <a:lvl9pPr marL="6455316" indent="0">
              <a:buNone/>
              <a:defRPr sz="2844" b="1"/>
            </a:lvl9pPr>
          </a:lstStyle>
          <a:p>
            <a:pPr lvl="0"/>
            <a:r>
              <a:rPr lang="en-US"/>
              <a:t>Click to edit Master text styles</a:t>
            </a:r>
          </a:p>
        </p:txBody>
      </p:sp>
      <p:sp>
        <p:nvSpPr>
          <p:cNvPr id="6" name="Content Placeholder 5"/>
          <p:cNvSpPr>
            <a:spLocks noGrp="1"/>
          </p:cNvSpPr>
          <p:nvPr>
            <p:ph sz="quarter" idx="4"/>
          </p:nvPr>
        </p:nvSpPr>
        <p:spPr>
          <a:xfrm>
            <a:off x="8268531" y="2899833"/>
            <a:ext cx="7194500" cy="5268384"/>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8"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9"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DAD98D2F-E413-457A-A81E-EECC74C4A63B}"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8875934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4"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5"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A9D23705-AF98-4433-A834-64D89424219C}"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11063606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3"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4"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033B7252-1A93-4A24-93BD-D00828B5C00C}"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12802996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972" y="364066"/>
            <a:ext cx="5354902" cy="1549401"/>
          </a:xfrm>
        </p:spPr>
        <p:txBody>
          <a:bodyPr anchor="b"/>
          <a:lstStyle>
            <a:lvl1pPr algn="l">
              <a:defRPr sz="3556" b="1"/>
            </a:lvl1pPr>
          </a:lstStyle>
          <a:p>
            <a:r>
              <a:rPr lang="en-US"/>
              <a:t>Click to edit Master title style</a:t>
            </a:r>
          </a:p>
        </p:txBody>
      </p:sp>
      <p:sp>
        <p:nvSpPr>
          <p:cNvPr id="3" name="Content Placeholder 2"/>
          <p:cNvSpPr>
            <a:spLocks noGrp="1"/>
          </p:cNvSpPr>
          <p:nvPr>
            <p:ph idx="1"/>
          </p:nvPr>
        </p:nvSpPr>
        <p:spPr>
          <a:xfrm>
            <a:off x="6363713" y="364458"/>
            <a:ext cx="9099093" cy="7804151"/>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972" y="1913473"/>
            <a:ext cx="5354902" cy="6254750"/>
          </a:xfrm>
        </p:spPr>
        <p:txBody>
          <a:bodyPr/>
          <a:lstStyle>
            <a:lvl1pPr marL="0" indent="0">
              <a:buNone/>
              <a:defRPr sz="2489"/>
            </a:lvl1pPr>
            <a:lvl2pPr marL="806913" indent="0">
              <a:buNone/>
              <a:defRPr sz="2133"/>
            </a:lvl2pPr>
            <a:lvl3pPr marL="1613821" indent="0">
              <a:buNone/>
              <a:defRPr sz="1778"/>
            </a:lvl3pPr>
            <a:lvl4pPr marL="2420734" indent="0">
              <a:buNone/>
              <a:defRPr sz="1600"/>
            </a:lvl4pPr>
            <a:lvl5pPr marL="3227658" indent="0">
              <a:buNone/>
              <a:defRPr sz="1600"/>
            </a:lvl5pPr>
            <a:lvl6pPr marL="4034557" indent="0">
              <a:buNone/>
              <a:defRPr sz="1600"/>
            </a:lvl6pPr>
            <a:lvl7pPr marL="4841467" indent="0">
              <a:buNone/>
              <a:defRPr sz="1600"/>
            </a:lvl7pPr>
            <a:lvl8pPr marL="5648371" indent="0">
              <a:buNone/>
              <a:defRPr sz="1600"/>
            </a:lvl8pPr>
            <a:lvl9pPr marL="6455316" indent="0">
              <a:buNone/>
              <a:defRPr sz="1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7"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DCF250D4-3380-4D6B-A217-20814E9FE01D}"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15876276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2"/>
            <a:ext cx="9765983" cy="755652"/>
          </a:xfrm>
        </p:spPr>
        <p:txBody>
          <a:bodyPr anchor="b"/>
          <a:lstStyle>
            <a:lvl1pPr algn="l">
              <a:defRPr sz="3556"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689"/>
            </a:lvl1pPr>
            <a:lvl2pPr marL="806913" indent="0">
              <a:buNone/>
              <a:defRPr sz="4978"/>
            </a:lvl2pPr>
            <a:lvl3pPr marL="1613821" indent="0">
              <a:buNone/>
              <a:defRPr sz="4267"/>
            </a:lvl3pPr>
            <a:lvl4pPr marL="2420734" indent="0">
              <a:buNone/>
              <a:defRPr sz="3556"/>
            </a:lvl4pPr>
            <a:lvl5pPr marL="3227658" indent="0">
              <a:buNone/>
              <a:defRPr sz="3556"/>
            </a:lvl5pPr>
            <a:lvl6pPr marL="4034557" indent="0">
              <a:buNone/>
              <a:defRPr sz="3556"/>
            </a:lvl6pPr>
            <a:lvl7pPr marL="4841467" indent="0">
              <a:buNone/>
              <a:defRPr sz="3556"/>
            </a:lvl7pPr>
            <a:lvl8pPr marL="5648371" indent="0">
              <a:buNone/>
              <a:defRPr sz="3556"/>
            </a:lvl8pPr>
            <a:lvl9pPr marL="6455316" indent="0">
              <a:buNone/>
              <a:defRPr sz="3556"/>
            </a:lvl9pPr>
          </a:lstStyle>
          <a:p>
            <a:pPr lvl="0"/>
            <a:endParaRPr lang="en-US" noProof="0"/>
          </a:p>
        </p:txBody>
      </p:sp>
      <p:sp>
        <p:nvSpPr>
          <p:cNvPr id="4" name="Text Placeholder 3"/>
          <p:cNvSpPr>
            <a:spLocks noGrp="1"/>
          </p:cNvSpPr>
          <p:nvPr>
            <p:ph type="body" sz="half" idx="2"/>
          </p:nvPr>
        </p:nvSpPr>
        <p:spPr>
          <a:xfrm>
            <a:off x="3190335" y="7156732"/>
            <a:ext cx="9765983" cy="1073150"/>
          </a:xfrm>
        </p:spPr>
        <p:txBody>
          <a:bodyPr/>
          <a:lstStyle>
            <a:lvl1pPr marL="0" indent="0">
              <a:buNone/>
              <a:defRPr sz="2489"/>
            </a:lvl1pPr>
            <a:lvl2pPr marL="806913" indent="0">
              <a:buNone/>
              <a:defRPr sz="2133"/>
            </a:lvl2pPr>
            <a:lvl3pPr marL="1613821" indent="0">
              <a:buNone/>
              <a:defRPr sz="1778"/>
            </a:lvl3pPr>
            <a:lvl4pPr marL="2420734" indent="0">
              <a:buNone/>
              <a:defRPr sz="1600"/>
            </a:lvl4pPr>
            <a:lvl5pPr marL="3227658" indent="0">
              <a:buNone/>
              <a:defRPr sz="1600"/>
            </a:lvl5pPr>
            <a:lvl6pPr marL="4034557" indent="0">
              <a:buNone/>
              <a:defRPr sz="1600"/>
            </a:lvl6pPr>
            <a:lvl7pPr marL="4841467" indent="0">
              <a:buNone/>
              <a:defRPr sz="1600"/>
            </a:lvl7pPr>
            <a:lvl8pPr marL="5648371" indent="0">
              <a:buNone/>
              <a:defRPr sz="1600"/>
            </a:lvl8pPr>
            <a:lvl9pPr marL="6455316" indent="0">
              <a:buNone/>
              <a:defRPr sz="1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7"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DBE0DE64-EEEC-49C0-9CD7-B635801DA7E2}"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233050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D3C83D4C-2F69-4611-BABB-D523BC0B2447}"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21765928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293"/>
            <a:ext cx="3662244"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3832" y="366293"/>
            <a:ext cx="10715453"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4CF80362-B3FF-4BDD-AABC-B0C08B0916DC}" type="slidenum">
              <a:rPr lang="en-US" altLang="vi-VN" kern="0" smtClean="0">
                <a:cs typeface="Arial" panose="020B0604020202020204"/>
                <a:sym typeface="Arial" panose="020B0604020202020204"/>
              </a:rPr>
              <a:pPr defTabSz="1625620" fontAlgn="auto">
                <a:spcBef>
                  <a:spcPts val="0"/>
                </a:spcBef>
                <a:spcAft>
                  <a:spcPts val="0"/>
                </a:spcAft>
                <a:buClr>
                  <a:srgbClr val="000000"/>
                </a:buClr>
                <a:defRPr/>
              </a:pPr>
              <a:t>‹#›</a:t>
            </a:fld>
            <a:endParaRPr lang="en-US" altLang="vi-VN" kern="0">
              <a:cs typeface="Arial" panose="020B0604020202020204"/>
              <a:sym typeface="Arial" panose="020B0604020202020204"/>
            </a:endParaRPr>
          </a:p>
        </p:txBody>
      </p:sp>
    </p:spTree>
    <p:extLst>
      <p:ext uri="{BB962C8B-B14F-4D97-AF65-F5344CB8AC3E}">
        <p14:creationId xmlns:p14="http://schemas.microsoft.com/office/powerpoint/2010/main" val="24705902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9C2B-2FD0-B066-F974-D31DEF8386A6}"/>
              </a:ext>
            </a:extLst>
          </p:cNvPr>
          <p:cNvSpPr>
            <a:spLocks noGrp="1"/>
          </p:cNvSpPr>
          <p:nvPr>
            <p:ph type="ctrTitle"/>
          </p:nvPr>
        </p:nvSpPr>
        <p:spPr>
          <a:xfrm>
            <a:off x="2034580" y="1496484"/>
            <a:ext cx="12207479"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CC3D31D4-5555-FA64-2855-CE77B48EFAB9}"/>
              </a:ext>
            </a:extLst>
          </p:cNvPr>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960021F-C30D-0C09-CC46-6018360B6544}"/>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403AB25C-2395-C3E9-9C46-D7CB27B7909C}"/>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A2A7963A-3951-1C52-E45B-0B395593C8BA}"/>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3281765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B47E-6B26-E3AF-D74C-E360AE9129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02E0C6-A5A0-8074-2375-B7426B92C7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A5894-D9B3-54D4-06E9-DE589CB26A92}"/>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C8A083FD-9389-797D-17B1-DDF3270DDF64}"/>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6847544C-907A-624C-5BF8-DAE58C03E581}"/>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8237949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1ABD-C643-3992-8118-4460049F0E5F}"/>
              </a:ext>
            </a:extLst>
          </p:cNvPr>
          <p:cNvSpPr>
            <a:spLocks noGrp="1"/>
          </p:cNvSpPr>
          <p:nvPr>
            <p:ph type="title"/>
          </p:nvPr>
        </p:nvSpPr>
        <p:spPr>
          <a:xfrm>
            <a:off x="1110542" y="2279652"/>
            <a:ext cx="1403860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FA4CA950-30CC-F5E3-8653-30D5C552CC0F}"/>
              </a:ext>
            </a:extLst>
          </p:cNvPr>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615DC7-636F-38DB-39D4-AE60BBA7157C}"/>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973A8384-4663-E7D6-D594-BE4C45416995}"/>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4A63CA8B-6747-CB00-4733-16BC83E96CB4}"/>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3632098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F720-6F5F-60F2-9F51-F63FEAE07C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1FE942-7B9B-A29D-D75E-E3E9DA2EC520}"/>
              </a:ext>
            </a:extLst>
          </p:cNvPr>
          <p:cNvSpPr>
            <a:spLocks noGrp="1"/>
          </p:cNvSpPr>
          <p:nvPr>
            <p:ph sz="half" idx="1"/>
          </p:nvPr>
        </p:nvSpPr>
        <p:spPr>
          <a:xfrm>
            <a:off x="1119019"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BC8A34-03A6-FBAE-4B13-A54AA945B19F}"/>
              </a:ext>
            </a:extLst>
          </p:cNvPr>
          <p:cNvSpPr>
            <a:spLocks noGrp="1"/>
          </p:cNvSpPr>
          <p:nvPr>
            <p:ph sz="half" idx="2"/>
          </p:nvPr>
        </p:nvSpPr>
        <p:spPr>
          <a:xfrm>
            <a:off x="8240048"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BD6AFD-E52E-802B-CDAB-ED4A7EC41099}"/>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4A8B8AA6-B601-4188-5C45-7FA2870DA4C2}"/>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548B920B-4C9E-BA9B-C45E-69EF9CFA11AD}"/>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1797865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846B9-9B11-9D9F-4F46-EC363D40C550}"/>
              </a:ext>
            </a:extLst>
          </p:cNvPr>
          <p:cNvSpPr>
            <a:spLocks noGrp="1"/>
          </p:cNvSpPr>
          <p:nvPr>
            <p:ph type="title"/>
          </p:nvPr>
        </p:nvSpPr>
        <p:spPr>
          <a:xfrm>
            <a:off x="1121139" y="486834"/>
            <a:ext cx="1403860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FA604B-7D7A-C2D9-096A-0DAB69119DD3}"/>
              </a:ext>
            </a:extLst>
          </p:cNvPr>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BF5C6D46-7313-E611-2252-B0440B69F632}"/>
              </a:ext>
            </a:extLst>
          </p:cNvPr>
          <p:cNvSpPr>
            <a:spLocks noGrp="1"/>
          </p:cNvSpPr>
          <p:nvPr>
            <p:ph sz="half" idx="2"/>
          </p:nvPr>
        </p:nvSpPr>
        <p:spPr>
          <a:xfrm>
            <a:off x="1121140" y="3340100"/>
            <a:ext cx="688578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7AE1E9-060A-1EB7-2CE4-18BB396D8813}"/>
              </a:ext>
            </a:extLst>
          </p:cNvPr>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3249392C-CD73-6A8C-0A08-D5B8FEE4816A}"/>
              </a:ext>
            </a:extLst>
          </p:cNvPr>
          <p:cNvSpPr>
            <a:spLocks noGrp="1"/>
          </p:cNvSpPr>
          <p:nvPr>
            <p:ph sz="quarter" idx="4"/>
          </p:nvPr>
        </p:nvSpPr>
        <p:spPr>
          <a:xfrm>
            <a:off x="8240048" y="3340100"/>
            <a:ext cx="691969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3D3752-BC37-85FE-D4E7-63E15842B278}"/>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8" name="Footer Placeholder 7">
            <a:extLst>
              <a:ext uri="{FF2B5EF4-FFF2-40B4-BE49-F238E27FC236}">
                <a16:creationId xmlns:a16="http://schemas.microsoft.com/office/drawing/2014/main" id="{4905CD1E-9E94-CB14-7EE4-9F589D216627}"/>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9" name="Slide Number Placeholder 8">
            <a:extLst>
              <a:ext uri="{FF2B5EF4-FFF2-40B4-BE49-F238E27FC236}">
                <a16:creationId xmlns:a16="http://schemas.microsoft.com/office/drawing/2014/main" id="{22E8B0EB-FE60-8458-05C4-DA47CC00DF34}"/>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7388085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FEEF-9377-D687-C32E-8DFE34071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7AA324-8491-FE16-B7A4-D682CC71E5A3}"/>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4" name="Footer Placeholder 3">
            <a:extLst>
              <a:ext uri="{FF2B5EF4-FFF2-40B4-BE49-F238E27FC236}">
                <a16:creationId xmlns:a16="http://schemas.microsoft.com/office/drawing/2014/main" id="{E21F071E-476B-35E0-A964-E349BFB7E21D}"/>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5" name="Slide Number Placeholder 4">
            <a:extLst>
              <a:ext uri="{FF2B5EF4-FFF2-40B4-BE49-F238E27FC236}">
                <a16:creationId xmlns:a16="http://schemas.microsoft.com/office/drawing/2014/main" id="{709E3DF9-78FE-6AF1-E344-0EF48B419039}"/>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1418817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91237-3F17-D341-4274-AD00C1FA3CA5}"/>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3" name="Footer Placeholder 2">
            <a:extLst>
              <a:ext uri="{FF2B5EF4-FFF2-40B4-BE49-F238E27FC236}">
                <a16:creationId xmlns:a16="http://schemas.microsoft.com/office/drawing/2014/main" id="{26535EE2-3331-EF6D-E976-ECAF3E744DF6}"/>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4" name="Slide Number Placeholder 3">
            <a:extLst>
              <a:ext uri="{FF2B5EF4-FFF2-40B4-BE49-F238E27FC236}">
                <a16:creationId xmlns:a16="http://schemas.microsoft.com/office/drawing/2014/main" id="{04F5CD8E-007D-D02D-2729-1F38D5ADEE40}"/>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9508167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0D06E-47D8-2636-3589-22170907E6BF}"/>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E1D0332F-C18B-783B-FF6B-1E70ABB7903A}"/>
              </a:ext>
            </a:extLst>
          </p:cNvPr>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0DE08E-92A0-C254-7AAE-EB754DA3CB2E}"/>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89912EC-BD5A-5335-7029-2B2843A3614B}"/>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CBA0597A-A4BA-4499-BB5E-C5DE4C74E7B2}"/>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C9DEDF69-BA55-429E-6CBB-365455785F1F}"/>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79362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3B0C-72D3-D5DA-8B03-4E0797EEAC73}"/>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BE7DDF1E-0F83-0E4E-6FF6-214C4E2E332D}"/>
              </a:ext>
            </a:extLst>
          </p:cNvPr>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26B28828-A62A-DFD2-AD73-EEDC5DB3D817}"/>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972E569-F081-9ED0-10D0-82E7B351A253}"/>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0FD52C75-1DD6-32D6-0B33-E083CFEE8F4D}"/>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604166AE-6AF7-BF17-AEF0-CAC7FD0205CE}"/>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0363849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A615-F18E-F3F8-427B-1CBE374C5F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96F064-A8D6-2928-3A34-4AF4AC3CC4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3794A-10E8-D8AD-35D3-88698591865A}"/>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CDE05B1A-DAE6-045F-68AA-FE38C219446D}"/>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B6E84047-02F8-EC80-4E59-03C94A6D376D}"/>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2088592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4FA6F7-AD10-07E7-2D69-F1D1115F51E7}"/>
              </a:ext>
            </a:extLst>
          </p:cNvPr>
          <p:cNvSpPr>
            <a:spLocks noGrp="1"/>
          </p:cNvSpPr>
          <p:nvPr>
            <p:ph type="title" orient="vert"/>
          </p:nvPr>
        </p:nvSpPr>
        <p:spPr>
          <a:xfrm>
            <a:off x="11647969" y="486834"/>
            <a:ext cx="350965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0967F6-F9D9-AB1D-9D61-6F0D8F63C8A2}"/>
              </a:ext>
            </a:extLst>
          </p:cNvPr>
          <p:cNvSpPr>
            <a:spLocks noGrp="1"/>
          </p:cNvSpPr>
          <p:nvPr>
            <p:ph type="body" orient="vert" idx="1"/>
          </p:nvPr>
        </p:nvSpPr>
        <p:spPr>
          <a:xfrm>
            <a:off x="1119019" y="486834"/>
            <a:ext cx="10325492"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82929-CA1C-A01F-5EF6-5BF9A931621F}"/>
              </a:ext>
            </a:extLst>
          </p:cNvPr>
          <p:cNvSpPr>
            <a:spLocks noGrp="1"/>
          </p:cNvSpPr>
          <p:nvPr>
            <p:ph type="dt" sz="half" idx="10"/>
          </p:nvPr>
        </p:nvSpPr>
        <p:spPr/>
        <p:txBody>
          <a:body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3C7ED844-C400-5A38-3A8B-DB543AFA3568}"/>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6536FFDC-7EDA-6FBB-E425-6BA03592F314}"/>
              </a:ext>
            </a:extLst>
          </p:cNvPr>
          <p:cNvSpPr>
            <a:spLocks noGrp="1"/>
          </p:cNvSpPr>
          <p:nvPr>
            <p:ph type="sldNum" sz="quarter" idx="12"/>
          </p:nvPr>
        </p:nvSpPr>
        <p:spPr/>
        <p:txBody>
          <a:body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3631753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30519" y="6522718"/>
            <a:ext cx="15890016" cy="262128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4354053" y="0"/>
            <a:ext cx="12044660" cy="9144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74667" y="-243840"/>
            <a:ext cx="4027995" cy="851916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74668" y="2529840"/>
            <a:ext cx="4323430" cy="57912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44150" y="0"/>
            <a:ext cx="3428215" cy="9144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105802" y="4572000"/>
            <a:ext cx="4323430" cy="4572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190229" y="6522720"/>
            <a:ext cx="2858532" cy="2621280"/>
          </a:xfrm>
          <a:prstGeom prst="rect">
            <a:avLst/>
          </a:prstGeom>
        </p:spPr>
      </p:pic>
    </p:spTree>
    <p:extLst>
      <p:ext uri="{BB962C8B-B14F-4D97-AF65-F5344CB8AC3E}">
        <p14:creationId xmlns:p14="http://schemas.microsoft.com/office/powerpoint/2010/main" val="1668681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760"/>
            <a:ext cx="13835142" cy="1960034"/>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812810" indent="0" algn="ctr">
              <a:buNone/>
              <a:defRPr/>
            </a:lvl2pPr>
            <a:lvl3pPr marL="1625620" indent="0" algn="ctr">
              <a:buNone/>
              <a:defRPr/>
            </a:lvl3pPr>
            <a:lvl4pPr marL="2438430" indent="0" algn="ctr">
              <a:buNone/>
              <a:defRPr/>
            </a:lvl4pPr>
            <a:lvl5pPr marL="3251241" indent="0" algn="ctr">
              <a:buNone/>
              <a:defRPr/>
            </a:lvl5pPr>
            <a:lvl6pPr marL="4064051" indent="0" algn="ctr">
              <a:buNone/>
              <a:defRPr/>
            </a:lvl6pPr>
            <a:lvl7pPr marL="4876861" indent="0" algn="ctr">
              <a:buNone/>
              <a:defRPr/>
            </a:lvl7pPr>
            <a:lvl8pPr marL="5689671" indent="0" algn="ctr">
              <a:buNone/>
              <a:defRPr/>
            </a:lvl8pPr>
            <a:lvl9pPr marL="650248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825757B3-5F5A-4FDF-B6BE-C4DC266A02DA}" type="slidenum">
              <a:rPr lang="en-US" altLang="en-US" kern="0" smtClean="0">
                <a:solidFill>
                  <a:srgbClr val="000000"/>
                </a:solidFill>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38056643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89A175DF-3623-44C4-9AE0-BA9BCA9016CA}" type="slidenum">
              <a:rPr lang="en-US" altLang="en-US" kern="0" smtClean="0">
                <a:solidFill>
                  <a:srgbClr val="000000"/>
                </a:solidFill>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5491496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980"/>
            <a:ext cx="13835142" cy="1816100"/>
          </a:xfrm>
        </p:spPr>
        <p:txBody>
          <a:bodyPr anchor="t"/>
          <a:lstStyle>
            <a:lvl1pPr algn="l">
              <a:defRPr sz="7111"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556"/>
            </a:lvl1pPr>
            <a:lvl2pPr marL="812810" indent="0">
              <a:buNone/>
              <a:defRPr sz="3200"/>
            </a:lvl2pPr>
            <a:lvl3pPr marL="1625620" indent="0">
              <a:buNone/>
              <a:defRPr sz="2844"/>
            </a:lvl3pPr>
            <a:lvl4pPr marL="2438430" indent="0">
              <a:buNone/>
              <a:defRPr sz="2489"/>
            </a:lvl4pPr>
            <a:lvl5pPr marL="3251241" indent="0">
              <a:buNone/>
              <a:defRPr sz="2489"/>
            </a:lvl5pPr>
            <a:lvl6pPr marL="4064051" indent="0">
              <a:buNone/>
              <a:defRPr sz="2489"/>
            </a:lvl6pPr>
            <a:lvl7pPr marL="4876861" indent="0">
              <a:buNone/>
              <a:defRPr sz="2489"/>
            </a:lvl7pPr>
            <a:lvl8pPr marL="5689671" indent="0">
              <a:buNone/>
              <a:defRPr sz="2489"/>
            </a:lvl8pPr>
            <a:lvl9pPr marL="6502481" indent="0">
              <a:buNone/>
              <a:defRPr sz="2489"/>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5"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6"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C111B3A0-AB1C-4B08-B8FE-9C037F2B0E51}" type="slidenum">
              <a:rPr lang="en-US" altLang="en-US" kern="0" smtClean="0">
                <a:solidFill>
                  <a:srgbClr val="000000"/>
                </a:solidFill>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21608416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3832" y="2133609"/>
            <a:ext cx="7188848" cy="6034617"/>
          </a:xfrm>
        </p:spPr>
        <p:txBody>
          <a:bodyPr/>
          <a:lstStyle>
            <a:lvl1pPr>
              <a:defRPr sz="4978"/>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73958" y="2133609"/>
            <a:ext cx="7188848" cy="6034617"/>
          </a:xfrm>
        </p:spPr>
        <p:txBody>
          <a:bodyPr/>
          <a:lstStyle>
            <a:lvl1pPr>
              <a:defRPr sz="4978"/>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6"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7"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9DA28F89-836D-41D3-B44A-8D1A9F44B21B}" type="slidenum">
              <a:rPr lang="en-US" altLang="en-US" kern="0" smtClean="0">
                <a:solidFill>
                  <a:srgbClr val="000000"/>
                </a:solidFill>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41921680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8"/>
            <a:ext cx="7191675" cy="853017"/>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80" y="2046818"/>
            <a:ext cx="7194500" cy="853017"/>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8268380" y="2899833"/>
            <a:ext cx="7194500" cy="5268384"/>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8"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9"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79B6F711-E625-47BF-B571-BED408527471}" type="slidenum">
              <a:rPr lang="en-US" altLang="en-US" kern="0" smtClean="0">
                <a:solidFill>
                  <a:srgbClr val="000000"/>
                </a:solidFill>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20541556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4" name="Rectangle 5"/>
          <p:cNvSpPr>
            <a:spLocks noGrp="1" noChangeArrowheads="1"/>
          </p:cNvSpPr>
          <p:nvPr>
            <p:ph type="ftr" sz="quarter" idx="11"/>
          </p:nvPr>
        </p:nvSpPr>
        <p:spPr>
          <a:ln/>
        </p:spPr>
        <p:txBody>
          <a:bodyPr/>
          <a:lstStyle>
            <a:lvl1pPr>
              <a:defRPr/>
            </a:lvl1pPr>
          </a:lstStyle>
          <a:p>
            <a:pPr defTabSz="1625620" fontAlgn="auto">
              <a:spcBef>
                <a:spcPts val="0"/>
              </a:spcBef>
              <a:spcAft>
                <a:spcPts val="0"/>
              </a:spcAft>
              <a:buClr>
                <a:srgbClr val="000000"/>
              </a:buClr>
              <a:defRPr/>
            </a:pPr>
            <a:endParaRPr lang="en-US" kern="0">
              <a:solidFill>
                <a:srgbClr val="000000"/>
              </a:solidFill>
              <a:cs typeface="Arial" panose="020B0604020202020204"/>
              <a:sym typeface="Arial" panose="020B0604020202020204"/>
            </a:endParaRPr>
          </a:p>
        </p:txBody>
      </p:sp>
      <p:sp>
        <p:nvSpPr>
          <p:cNvPr id="5" name="Rectangle 6"/>
          <p:cNvSpPr>
            <a:spLocks noGrp="1" noChangeArrowheads="1"/>
          </p:cNvSpPr>
          <p:nvPr>
            <p:ph type="sldNum" sz="quarter" idx="12"/>
          </p:nvPr>
        </p:nvSpPr>
        <p:spPr>
          <a:ln/>
        </p:spPr>
        <p:txBody>
          <a:bodyPr/>
          <a:lstStyle>
            <a:lvl1pPr>
              <a:defRPr/>
            </a:lvl1pPr>
          </a:lstStyle>
          <a:p>
            <a:pPr defTabSz="1625620" fontAlgn="auto">
              <a:spcBef>
                <a:spcPts val="0"/>
              </a:spcBef>
              <a:spcAft>
                <a:spcPts val="0"/>
              </a:spcAft>
              <a:buClr>
                <a:srgbClr val="000000"/>
              </a:buClr>
              <a:defRPr/>
            </a:pPr>
            <a:fld id="{5CEFBA63-833B-45B6-8805-2BFC5E432293}" type="slidenum">
              <a:rPr lang="en-US" altLang="en-US" kern="0" smtClean="0">
                <a:solidFill>
                  <a:srgbClr val="000000"/>
                </a:solidFill>
                <a:cs typeface="Arial" panose="020B0604020202020204"/>
                <a:sym typeface="Arial" panose="020B0604020202020204"/>
              </a:rPr>
              <a:pPr defTabSz="1625620" fontAlgn="auto">
                <a:spcBef>
                  <a:spcPts val="0"/>
                </a:spcBef>
                <a:spcAft>
                  <a:spcPts val="0"/>
                </a:spcAft>
                <a:buClr>
                  <a:srgbClr val="000000"/>
                </a:buClr>
                <a:defRPr/>
              </a:pPr>
              <a:t>‹#›</a:t>
            </a:fld>
            <a:endParaRPr lang="en-US" altLang="en-US"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170919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image" Target="../media/image13.jpeg"/><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theme" Target="../theme/theme13.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image" Target="../media/image3.png"/><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image" Target="../media/image4.sv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image" Target="../media/image3.png"/><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6.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image" Target="../media/image4.sv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7.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8.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theme" Target="../theme/theme19.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theme" Target="../theme/theme20.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theme" Target="../theme/theme21.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image" Target="../media/image2.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image" Target="../media/image3.png"/><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theme" Target="../theme/theme22.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image" Target="../media/image4.sv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image" Target="../media/image3.png"/><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theme" Target="../theme/theme23.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image" Target="../media/image4.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5"/>
            <a:ext cx="14648974" cy="1524000"/>
          </a:xfrm>
          <a:prstGeom prst="rect">
            <a:avLst/>
          </a:prstGeom>
        </p:spPr>
        <p:txBody>
          <a:bodyPr vert="horz" lIns="67776" tIns="34157" rIns="67776" bIns="34157" rtlCol="0" anchor="ctr">
            <a:normAutofit/>
          </a:bodyPr>
          <a:lstStyle/>
          <a:p>
            <a:r>
              <a:rPr lang="en-US"/>
              <a:t>Click to edit Master title style</a:t>
            </a:r>
          </a:p>
        </p:txBody>
      </p:sp>
      <p:sp>
        <p:nvSpPr>
          <p:cNvPr id="3" name="Text Placeholder 2"/>
          <p:cNvSpPr>
            <a:spLocks noGrp="1"/>
          </p:cNvSpPr>
          <p:nvPr>
            <p:ph type="body" idx="1"/>
          </p:nvPr>
        </p:nvSpPr>
        <p:spPr>
          <a:xfrm>
            <a:off x="813832" y="2133602"/>
            <a:ext cx="14648974" cy="6034617"/>
          </a:xfrm>
          <a:prstGeom prst="rect">
            <a:avLst/>
          </a:prstGeom>
        </p:spPr>
        <p:txBody>
          <a:bodyPr vert="horz" lIns="67776" tIns="34157" rIns="67776" bIns="341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6"/>
            <a:ext cx="3797882" cy="486834"/>
          </a:xfrm>
          <a:prstGeom prst="rect">
            <a:avLst/>
          </a:prstGeom>
        </p:spPr>
        <p:txBody>
          <a:bodyPr vert="horz" lIns="67776" tIns="34157" rIns="67776" bIns="34157" rtlCol="0" anchor="ctr"/>
          <a:lstStyle>
            <a:lvl1pPr algn="l">
              <a:defRPr sz="1600">
                <a:solidFill>
                  <a:schemeClr val="tx1">
                    <a:tint val="75000"/>
                  </a:schemeClr>
                </a:solidFill>
              </a:defRPr>
            </a:lvl1pPr>
          </a:lstStyle>
          <a:p>
            <a:pPr defTabSz="1203455" eaLnBrk="1" fontAlgn="auto" hangingPunct="1">
              <a:spcBef>
                <a:spcPts val="0"/>
              </a:spcBef>
              <a:spcAft>
                <a:spcPts val="0"/>
              </a:spcAft>
            </a:pPr>
            <a:fld id="{623C3EED-3624-4FC9-8F19-5B8570DD8B3B}" type="datetimeFigureOut">
              <a:rPr lang="en-US" smtClean="0">
                <a:solidFill>
                  <a:prstClr val="black">
                    <a:tint val="75000"/>
                  </a:prstClr>
                </a:solidFill>
                <a:latin typeface="Calibri"/>
                <a:cs typeface="Arial" panose="020B0604020202020204"/>
                <a:sym typeface="Arial" panose="020B0604020202020204"/>
              </a:rPr>
              <a:pPr defTabSz="1203455" eaLnBrk="1" fontAlgn="auto" hangingPunct="1">
                <a:spcBef>
                  <a:spcPts val="0"/>
                </a:spcBef>
                <a:spcAft>
                  <a:spcPts val="0"/>
                </a:spcAft>
              </a:pPr>
              <a:t>10/24/2025</a:t>
            </a:fld>
            <a:endParaRPr lang="en-US">
              <a:solidFill>
                <a:prstClr val="black">
                  <a:tint val="75000"/>
                </a:prstClr>
              </a:solidFill>
              <a:latin typeface="Calibri"/>
              <a:cs typeface="Arial" panose="020B0604020202020204"/>
              <a:sym typeface="Arial" panose="020B0604020202020204"/>
            </a:endParaRPr>
          </a:p>
        </p:txBody>
      </p:sp>
      <p:sp>
        <p:nvSpPr>
          <p:cNvPr id="5" name="Footer Placeholder 4"/>
          <p:cNvSpPr>
            <a:spLocks noGrp="1"/>
          </p:cNvSpPr>
          <p:nvPr>
            <p:ph type="ftr" sz="quarter" idx="3"/>
          </p:nvPr>
        </p:nvSpPr>
        <p:spPr>
          <a:xfrm>
            <a:off x="5561188" y="8475136"/>
            <a:ext cx="5154269" cy="486834"/>
          </a:xfrm>
          <a:prstGeom prst="rect">
            <a:avLst/>
          </a:prstGeom>
        </p:spPr>
        <p:txBody>
          <a:bodyPr vert="horz" lIns="67776" tIns="34157" rIns="67776" bIns="34157" rtlCol="0" anchor="ctr"/>
          <a:lstStyle>
            <a:lvl1pPr algn="ctr">
              <a:defRPr sz="1600">
                <a:solidFill>
                  <a:schemeClr val="tx1">
                    <a:tint val="75000"/>
                  </a:schemeClr>
                </a:solidFill>
              </a:defRPr>
            </a:lvl1pPr>
          </a:lstStyle>
          <a:p>
            <a:pPr defTabSz="1203455" eaLnBrk="1" fontAlgn="auto" hangingPunct="1">
              <a:spcBef>
                <a:spcPts val="0"/>
              </a:spcBef>
              <a:spcAft>
                <a:spcPts val="0"/>
              </a:spcAft>
            </a:pPr>
            <a:endParaRPr lang="en-US">
              <a:solidFill>
                <a:prstClr val="black">
                  <a:tint val="75000"/>
                </a:prstClr>
              </a:solidFill>
              <a:latin typeface="Calibri"/>
              <a:cs typeface="Arial" panose="020B0604020202020204"/>
              <a:sym typeface="Arial" panose="020B0604020202020204"/>
            </a:endParaRPr>
          </a:p>
        </p:txBody>
      </p:sp>
      <p:sp>
        <p:nvSpPr>
          <p:cNvPr id="6" name="Slide Number Placeholder 5"/>
          <p:cNvSpPr>
            <a:spLocks noGrp="1"/>
          </p:cNvSpPr>
          <p:nvPr>
            <p:ph type="sldNum" sz="quarter" idx="4"/>
          </p:nvPr>
        </p:nvSpPr>
        <p:spPr>
          <a:xfrm>
            <a:off x="11664924" y="8475136"/>
            <a:ext cx="3797882" cy="486834"/>
          </a:xfrm>
          <a:prstGeom prst="rect">
            <a:avLst/>
          </a:prstGeom>
        </p:spPr>
        <p:txBody>
          <a:bodyPr vert="horz" lIns="67776" tIns="34157" rIns="67776" bIns="34157" rtlCol="0" anchor="ctr"/>
          <a:lstStyle>
            <a:lvl1pPr algn="r">
              <a:defRPr sz="1600">
                <a:solidFill>
                  <a:schemeClr val="tx1">
                    <a:tint val="75000"/>
                  </a:schemeClr>
                </a:solidFill>
              </a:defRPr>
            </a:lvl1pPr>
          </a:lstStyle>
          <a:p>
            <a:pPr defTabSz="1203455" eaLnBrk="1" fontAlgn="auto" hangingPunct="1">
              <a:spcBef>
                <a:spcPts val="0"/>
              </a:spcBef>
              <a:spcAft>
                <a:spcPts val="0"/>
              </a:spcAft>
            </a:pPr>
            <a:fld id="{520C1DEC-A061-4A04-A135-6473A8358208}" type="slidenum">
              <a:rPr lang="en-US" smtClean="0">
                <a:solidFill>
                  <a:prstClr val="black">
                    <a:tint val="75000"/>
                  </a:prstClr>
                </a:solidFill>
                <a:latin typeface="Calibri"/>
                <a:cs typeface="Arial" panose="020B0604020202020204"/>
                <a:sym typeface="Arial" panose="020B0604020202020204"/>
              </a:rPr>
              <a:pPr defTabSz="1203455" eaLnBrk="1" fontAlgn="auto" hangingPunct="1">
                <a:spcBef>
                  <a:spcPts val="0"/>
                </a:spcBef>
                <a:spcAft>
                  <a:spcPts val="0"/>
                </a:spcAft>
              </a:pPr>
              <a:t>‹#›</a:t>
            </a:fld>
            <a:endParaRPr lang="en-US">
              <a:solidFill>
                <a:prstClr val="black">
                  <a:tint val="75000"/>
                </a:prstClr>
              </a:solidFill>
              <a:latin typeface="Calibri"/>
              <a:cs typeface="Arial" panose="020B0604020202020204"/>
              <a:sym typeface="Arial" panose="020B0604020202020204"/>
            </a:endParaRPr>
          </a:p>
        </p:txBody>
      </p:sp>
    </p:spTree>
    <p:extLst>
      <p:ext uri="{BB962C8B-B14F-4D97-AF65-F5344CB8AC3E}">
        <p14:creationId xmlns:p14="http://schemas.microsoft.com/office/powerpoint/2010/main" val="266579529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950" r:id="rId8"/>
    <p:sldLayoutId id="2147483951" r:id="rId9"/>
    <p:sldLayoutId id="2147483952" r:id="rId10"/>
    <p:sldLayoutId id="2147483953" r:id="rId11"/>
  </p:sldLayoutIdLst>
  <p:txStyles>
    <p:titleStyle>
      <a:lvl1pPr algn="ctr" defTabSz="1203455" rtl="0" eaLnBrk="1" latinLnBrk="0" hangingPunct="1">
        <a:spcBef>
          <a:spcPct val="0"/>
        </a:spcBef>
        <a:buNone/>
        <a:defRPr sz="5867" kern="1200">
          <a:solidFill>
            <a:schemeClr val="tx1"/>
          </a:solidFill>
          <a:latin typeface="+mj-lt"/>
          <a:ea typeface="+mj-ea"/>
          <a:cs typeface="+mj-cs"/>
        </a:defRPr>
      </a:lvl1pPr>
    </p:titleStyle>
    <p:bodyStyle>
      <a:lvl1pPr marL="451527" indent="-451527" algn="l" defTabSz="1203455"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78012" indent="-376284" algn="l" defTabSz="1203455"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04477" indent="-301019" algn="l" defTabSz="120345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05859" indent="-301019" algn="l" defTabSz="1203455"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07849" indent="-301019" algn="l" defTabSz="1203455"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09595" indent="-301019" algn="l" defTabSz="1203455"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11302" indent="-301019" algn="l" defTabSz="1203455"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13249" indent="-301019" algn="l" defTabSz="1203455"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14835" indent="-301019" algn="l" defTabSz="1203455"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03455" rtl="0" eaLnBrk="1" latinLnBrk="0" hangingPunct="1">
        <a:defRPr sz="2489" kern="1200">
          <a:solidFill>
            <a:schemeClr val="tx1"/>
          </a:solidFill>
          <a:latin typeface="+mn-lt"/>
          <a:ea typeface="+mn-ea"/>
          <a:cs typeface="+mn-cs"/>
        </a:defRPr>
      </a:lvl1pPr>
      <a:lvl2pPr marL="601414" algn="l" defTabSz="1203455" rtl="0" eaLnBrk="1" latinLnBrk="0" hangingPunct="1">
        <a:defRPr sz="2489" kern="1200">
          <a:solidFill>
            <a:schemeClr val="tx1"/>
          </a:solidFill>
          <a:latin typeface="+mn-lt"/>
          <a:ea typeface="+mn-ea"/>
          <a:cs typeface="+mn-cs"/>
        </a:defRPr>
      </a:lvl2pPr>
      <a:lvl3pPr marL="1203455" algn="l" defTabSz="1203455" rtl="0" eaLnBrk="1" latinLnBrk="0" hangingPunct="1">
        <a:defRPr sz="2489" kern="1200">
          <a:solidFill>
            <a:schemeClr val="tx1"/>
          </a:solidFill>
          <a:latin typeface="+mn-lt"/>
          <a:ea typeface="+mn-ea"/>
          <a:cs typeface="+mn-cs"/>
        </a:defRPr>
      </a:lvl3pPr>
      <a:lvl4pPr marL="1805192" algn="l" defTabSz="1203455" rtl="0" eaLnBrk="1" latinLnBrk="0" hangingPunct="1">
        <a:defRPr sz="2489" kern="1200">
          <a:solidFill>
            <a:schemeClr val="tx1"/>
          </a:solidFill>
          <a:latin typeface="+mn-lt"/>
          <a:ea typeface="+mn-ea"/>
          <a:cs typeface="+mn-cs"/>
        </a:defRPr>
      </a:lvl4pPr>
      <a:lvl5pPr marL="2406962" algn="l" defTabSz="1203455" rtl="0" eaLnBrk="1" latinLnBrk="0" hangingPunct="1">
        <a:defRPr sz="2489" kern="1200">
          <a:solidFill>
            <a:schemeClr val="tx1"/>
          </a:solidFill>
          <a:latin typeface="+mn-lt"/>
          <a:ea typeface="+mn-ea"/>
          <a:cs typeface="+mn-cs"/>
        </a:defRPr>
      </a:lvl5pPr>
      <a:lvl6pPr marL="3008959" algn="l" defTabSz="1203455" rtl="0" eaLnBrk="1" latinLnBrk="0" hangingPunct="1">
        <a:defRPr sz="2489" kern="1200">
          <a:solidFill>
            <a:schemeClr val="tx1"/>
          </a:solidFill>
          <a:latin typeface="+mn-lt"/>
          <a:ea typeface="+mn-ea"/>
          <a:cs typeface="+mn-cs"/>
        </a:defRPr>
      </a:lvl6pPr>
      <a:lvl7pPr marL="3610365" algn="l" defTabSz="1203455" rtl="0" eaLnBrk="1" latinLnBrk="0" hangingPunct="1">
        <a:defRPr sz="2489" kern="1200">
          <a:solidFill>
            <a:schemeClr val="tx1"/>
          </a:solidFill>
          <a:latin typeface="+mn-lt"/>
          <a:ea typeface="+mn-ea"/>
          <a:cs typeface="+mn-cs"/>
        </a:defRPr>
      </a:lvl7pPr>
      <a:lvl8pPr marL="4211932" algn="l" defTabSz="1203455" rtl="0" eaLnBrk="1" latinLnBrk="0" hangingPunct="1">
        <a:defRPr sz="2489" kern="1200">
          <a:solidFill>
            <a:schemeClr val="tx1"/>
          </a:solidFill>
          <a:latin typeface="+mn-lt"/>
          <a:ea typeface="+mn-ea"/>
          <a:cs typeface="+mn-cs"/>
        </a:defRPr>
      </a:lvl8pPr>
      <a:lvl9pPr marL="4813914" algn="l" defTabSz="1203455" rtl="0" eaLnBrk="1" latinLnBrk="0" hangingPunct="1">
        <a:defRPr sz="248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13832" y="366185"/>
            <a:ext cx="1464897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92" tIns="45047" rIns="90092" bIns="45047" numCol="1" anchor="ctr" anchorCtr="0" compatLnSpc="1">
            <a:prstTxWarp prst="textNoShape">
              <a:avLst/>
            </a:prstTxWarp>
          </a:bodyPr>
          <a:lstStyle/>
          <a:p>
            <a:pPr lvl="0"/>
            <a:r>
              <a:rPr lang="en-US" altLang="vi-VN"/>
              <a:t>Click to edit Master title style</a:t>
            </a:r>
          </a:p>
        </p:txBody>
      </p:sp>
      <p:sp>
        <p:nvSpPr>
          <p:cNvPr id="6147" name="Rectangle 3"/>
          <p:cNvSpPr>
            <a:spLocks noGrp="1" noChangeArrowheads="1"/>
          </p:cNvSpPr>
          <p:nvPr>
            <p:ph type="body" idx="1"/>
          </p:nvPr>
        </p:nvSpPr>
        <p:spPr bwMode="auto">
          <a:xfrm>
            <a:off x="813832" y="2133602"/>
            <a:ext cx="14648974"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92" tIns="45047" rIns="90092" bIns="45047"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p:cNvSpPr>
            <a:spLocks noGrp="1" noChangeArrowheads="1"/>
          </p:cNvSpPr>
          <p:nvPr>
            <p:ph type="dt" sz="half" idx="2"/>
          </p:nvPr>
        </p:nvSpPr>
        <p:spPr bwMode="auto">
          <a:xfrm>
            <a:off x="813832" y="8326967"/>
            <a:ext cx="3797882" cy="635001"/>
          </a:xfrm>
          <a:prstGeom prst="rect">
            <a:avLst/>
          </a:prstGeom>
          <a:noFill/>
          <a:ln w="9525">
            <a:noFill/>
            <a:miter lim="800000"/>
            <a:headEnd/>
            <a:tailEnd/>
          </a:ln>
          <a:effectLst/>
        </p:spPr>
        <p:txBody>
          <a:bodyPr vert="horz" wrap="square" lIns="90092" tIns="45047" rIns="90092" bIns="45047" numCol="1" anchor="t" anchorCtr="0" compatLnSpc="1">
            <a:prstTxWarp prst="textNoShape">
              <a:avLst/>
            </a:prstTxWarp>
          </a:bodyPr>
          <a:lstStyle>
            <a:lvl1pPr eaLnBrk="1" hangingPunct="1">
              <a:defRPr sz="2489">
                <a:solidFill>
                  <a:srgbClr val="000000"/>
                </a:solidFill>
                <a:latin typeface="Arial" charset="0"/>
              </a:defRPr>
            </a:lvl1pPr>
          </a:lstStyle>
          <a:p>
            <a:pPr marL="0" marR="0" lvl="0" indent="0" algn="l" defTabSz="1625620" rtl="0" eaLnBrk="1" fontAlgn="base" latinLnBrk="0" hangingPunct="1">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1029" name="Rectangle 5"/>
          <p:cNvSpPr>
            <a:spLocks noGrp="1" noChangeArrowheads="1"/>
          </p:cNvSpPr>
          <p:nvPr>
            <p:ph type="ftr" sz="quarter" idx="3"/>
          </p:nvPr>
        </p:nvSpPr>
        <p:spPr bwMode="auto">
          <a:xfrm>
            <a:off x="5561188" y="8326967"/>
            <a:ext cx="5154269" cy="635001"/>
          </a:xfrm>
          <a:prstGeom prst="rect">
            <a:avLst/>
          </a:prstGeom>
          <a:noFill/>
          <a:ln w="9525">
            <a:noFill/>
            <a:miter lim="800000"/>
            <a:headEnd/>
            <a:tailEnd/>
          </a:ln>
          <a:effectLst/>
        </p:spPr>
        <p:txBody>
          <a:bodyPr vert="horz" wrap="square" lIns="90092" tIns="45047" rIns="90092" bIns="45047" numCol="1" anchor="t" anchorCtr="0" compatLnSpc="1">
            <a:prstTxWarp prst="textNoShape">
              <a:avLst/>
            </a:prstTxWarp>
          </a:bodyPr>
          <a:lstStyle>
            <a:lvl1pPr algn="ctr" eaLnBrk="1" hangingPunct="1">
              <a:defRPr sz="2489">
                <a:solidFill>
                  <a:srgbClr val="000000"/>
                </a:solidFill>
                <a:latin typeface="Arial" charset="0"/>
              </a:defRPr>
            </a:lvl1pPr>
          </a:lstStyle>
          <a:p>
            <a:pPr marL="0" marR="0" lvl="0" indent="0" algn="ctr" defTabSz="1625620" rtl="0" eaLnBrk="1" fontAlgn="base" latinLnBrk="0" hangingPunct="1">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
        <p:nvSpPr>
          <p:cNvPr id="1030" name="Rectangle 6"/>
          <p:cNvSpPr>
            <a:spLocks noGrp="1" noChangeArrowheads="1"/>
          </p:cNvSpPr>
          <p:nvPr>
            <p:ph type="sldNum" sz="quarter" idx="4"/>
          </p:nvPr>
        </p:nvSpPr>
        <p:spPr bwMode="auto">
          <a:xfrm>
            <a:off x="11664924" y="8326967"/>
            <a:ext cx="3797882" cy="635001"/>
          </a:xfrm>
          <a:prstGeom prst="rect">
            <a:avLst/>
          </a:prstGeom>
          <a:noFill/>
          <a:ln w="9525">
            <a:noFill/>
            <a:miter lim="800000"/>
            <a:headEnd/>
            <a:tailEnd/>
          </a:ln>
          <a:effectLst/>
        </p:spPr>
        <p:txBody>
          <a:bodyPr vert="horz" wrap="square" lIns="90092" tIns="45047" rIns="90092" bIns="45047" numCol="1" anchor="t" anchorCtr="0" compatLnSpc="1">
            <a:prstTxWarp prst="textNoShape">
              <a:avLst/>
            </a:prstTxWarp>
          </a:bodyPr>
          <a:lstStyle>
            <a:lvl1pPr algn="r" eaLnBrk="1" hangingPunct="1">
              <a:defRPr sz="2489">
                <a:solidFill>
                  <a:srgbClr val="000000"/>
                </a:solidFill>
                <a:latin typeface="Arial" charset="0"/>
              </a:defRPr>
            </a:lvl1pPr>
          </a:lstStyle>
          <a:p>
            <a:pPr marL="0" marR="0" lvl="0" indent="0" algn="r" defTabSz="1625620" rtl="0" eaLnBrk="1" fontAlgn="base" latinLnBrk="0" hangingPunct="1">
              <a:lnSpc>
                <a:spcPct val="100000"/>
              </a:lnSpc>
              <a:spcBef>
                <a:spcPct val="0"/>
              </a:spcBef>
              <a:spcAft>
                <a:spcPct val="0"/>
              </a:spcAft>
              <a:buClrTx/>
              <a:buSzTx/>
              <a:buFontTx/>
              <a:buNone/>
              <a:tabLst/>
              <a:defRPr/>
            </a:pPr>
            <a:fld id="{7D861EB1-2399-446F-A594-257C1B941E12}" type="slidenum">
              <a:rPr kumimoji="0" lang="en-US" altLang="vi-VN" sz="2489" b="0" i="0" u="none" strike="noStrike" kern="1200" cap="none" spc="0" normalizeH="0" baseline="0" noProof="0" smtClean="0">
                <a:ln>
                  <a:noFill/>
                </a:ln>
                <a:solidFill>
                  <a:srgbClr val="000000"/>
                </a:solidFill>
                <a:effectLst/>
                <a:uLnTx/>
                <a:uFillTx/>
                <a:latin typeface="Arial" charset="0"/>
                <a:ea typeface="+mn-ea"/>
                <a:cs typeface="Arial" panose="020B0604020202020204"/>
                <a:sym typeface="Arial" panose="020B0604020202020204"/>
              </a:rPr>
              <a:pPr marL="0" marR="0" lvl="0" indent="0" algn="r" defTabSz="1625620" rtl="0" eaLnBrk="1" fontAlgn="base" latinLnBrk="0" hangingPunct="1">
                <a:lnSpc>
                  <a:spcPct val="100000"/>
                </a:lnSpc>
                <a:spcBef>
                  <a:spcPct val="0"/>
                </a:spcBef>
                <a:spcAft>
                  <a:spcPct val="0"/>
                </a:spcAft>
                <a:buClrTx/>
                <a:buSzTx/>
                <a:buFontTx/>
                <a:buNone/>
                <a:tabLst/>
                <a:defRPr/>
              </a:pPr>
              <a:t>‹#›</a:t>
            </a:fld>
            <a:endParaRPr kumimoji="0" lang="en-US" altLang="vi-VN" sz="2489" b="0" i="0" u="none" strike="noStrike" kern="1200" cap="none" spc="0" normalizeH="0" baseline="0" noProof="0">
              <a:ln>
                <a:noFill/>
              </a:ln>
              <a:solidFill>
                <a:srgbClr val="000000"/>
              </a:solidFill>
              <a:effectLst/>
              <a:uLnTx/>
              <a:uFillTx/>
              <a:latin typeface="Arial" charset="0"/>
              <a:ea typeface="+mn-ea"/>
              <a:cs typeface="Arial" panose="020B0604020202020204"/>
              <a:sym typeface="Arial" panose="020B0604020202020204"/>
            </a:endParaRPr>
          </a:p>
        </p:txBody>
      </p:sp>
    </p:spTree>
    <p:extLst>
      <p:ext uri="{BB962C8B-B14F-4D97-AF65-F5344CB8AC3E}">
        <p14:creationId xmlns:p14="http://schemas.microsoft.com/office/powerpoint/2010/main" val="756573612"/>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ctr" rtl="0" eaLnBrk="0" fontAlgn="base" hangingPunct="0">
        <a:spcBef>
          <a:spcPct val="0"/>
        </a:spcBef>
        <a:spcAft>
          <a:spcPct val="0"/>
        </a:spcAft>
        <a:defRPr sz="7822">
          <a:solidFill>
            <a:schemeClr val="tx2"/>
          </a:solidFill>
          <a:latin typeface="+mj-lt"/>
          <a:ea typeface="+mj-ea"/>
          <a:cs typeface="+mj-cs"/>
        </a:defRPr>
      </a:lvl1pPr>
      <a:lvl2pPr algn="ctr" rtl="0" eaLnBrk="0" fontAlgn="base" hangingPunct="0">
        <a:spcBef>
          <a:spcPct val="0"/>
        </a:spcBef>
        <a:spcAft>
          <a:spcPct val="0"/>
        </a:spcAft>
        <a:defRPr sz="7822">
          <a:solidFill>
            <a:schemeClr val="tx2"/>
          </a:solidFill>
          <a:latin typeface="Arial" charset="0"/>
        </a:defRPr>
      </a:lvl2pPr>
      <a:lvl3pPr algn="ctr" rtl="0" eaLnBrk="0" fontAlgn="base" hangingPunct="0">
        <a:spcBef>
          <a:spcPct val="0"/>
        </a:spcBef>
        <a:spcAft>
          <a:spcPct val="0"/>
        </a:spcAft>
        <a:defRPr sz="7822">
          <a:solidFill>
            <a:schemeClr val="tx2"/>
          </a:solidFill>
          <a:latin typeface="Arial" charset="0"/>
        </a:defRPr>
      </a:lvl3pPr>
      <a:lvl4pPr algn="ctr" rtl="0" eaLnBrk="0" fontAlgn="base" hangingPunct="0">
        <a:spcBef>
          <a:spcPct val="0"/>
        </a:spcBef>
        <a:spcAft>
          <a:spcPct val="0"/>
        </a:spcAft>
        <a:defRPr sz="7822">
          <a:solidFill>
            <a:schemeClr val="tx2"/>
          </a:solidFill>
          <a:latin typeface="Arial" charset="0"/>
        </a:defRPr>
      </a:lvl4pPr>
      <a:lvl5pPr algn="ctr" rtl="0" eaLnBrk="0" fontAlgn="base" hangingPunct="0">
        <a:spcBef>
          <a:spcPct val="0"/>
        </a:spcBef>
        <a:spcAft>
          <a:spcPct val="0"/>
        </a:spcAft>
        <a:defRPr sz="7822">
          <a:solidFill>
            <a:schemeClr val="tx2"/>
          </a:solidFill>
          <a:latin typeface="Arial" charset="0"/>
        </a:defRPr>
      </a:lvl5pPr>
      <a:lvl6pPr marL="800021" algn="ctr" rtl="0" fontAlgn="base">
        <a:spcBef>
          <a:spcPct val="0"/>
        </a:spcBef>
        <a:spcAft>
          <a:spcPct val="0"/>
        </a:spcAft>
        <a:defRPr sz="7822">
          <a:solidFill>
            <a:schemeClr val="tx2"/>
          </a:solidFill>
          <a:latin typeface="Arial" charset="0"/>
        </a:defRPr>
      </a:lvl6pPr>
      <a:lvl7pPr marL="1599739" algn="ctr" rtl="0" fontAlgn="base">
        <a:spcBef>
          <a:spcPct val="0"/>
        </a:spcBef>
        <a:spcAft>
          <a:spcPct val="0"/>
        </a:spcAft>
        <a:defRPr sz="7822">
          <a:solidFill>
            <a:schemeClr val="tx2"/>
          </a:solidFill>
          <a:latin typeface="Arial" charset="0"/>
        </a:defRPr>
      </a:lvl7pPr>
      <a:lvl8pPr marL="2399735" algn="ctr" rtl="0" fontAlgn="base">
        <a:spcBef>
          <a:spcPct val="0"/>
        </a:spcBef>
        <a:spcAft>
          <a:spcPct val="0"/>
        </a:spcAft>
        <a:defRPr sz="7822">
          <a:solidFill>
            <a:schemeClr val="tx2"/>
          </a:solidFill>
          <a:latin typeface="Arial" charset="0"/>
        </a:defRPr>
      </a:lvl8pPr>
      <a:lvl9pPr marL="3199494" algn="ctr" rtl="0" fontAlgn="base">
        <a:spcBef>
          <a:spcPct val="0"/>
        </a:spcBef>
        <a:spcAft>
          <a:spcPct val="0"/>
        </a:spcAft>
        <a:defRPr sz="7822">
          <a:solidFill>
            <a:schemeClr val="tx2"/>
          </a:solidFill>
          <a:latin typeface="Arial" charset="0"/>
        </a:defRPr>
      </a:lvl9pPr>
    </p:titleStyle>
    <p:bodyStyle>
      <a:lvl1pPr marL="599547" indent="-599547" algn="l" rtl="0" eaLnBrk="0" fontAlgn="base" hangingPunct="0">
        <a:spcBef>
          <a:spcPct val="20000"/>
        </a:spcBef>
        <a:spcAft>
          <a:spcPct val="0"/>
        </a:spcAft>
        <a:buChar char="•"/>
        <a:defRPr sz="5689">
          <a:solidFill>
            <a:schemeClr val="tx1"/>
          </a:solidFill>
          <a:latin typeface="+mn-lt"/>
          <a:ea typeface="+mn-ea"/>
          <a:cs typeface="+mn-cs"/>
        </a:defRPr>
      </a:lvl1pPr>
      <a:lvl2pPr marL="1299982" indent="-499926" algn="l" rtl="0" eaLnBrk="0" fontAlgn="base" hangingPunct="0">
        <a:spcBef>
          <a:spcPct val="20000"/>
        </a:spcBef>
        <a:spcAft>
          <a:spcPct val="0"/>
        </a:spcAft>
        <a:buChar char="–"/>
        <a:defRPr sz="4978">
          <a:solidFill>
            <a:schemeClr val="tx1"/>
          </a:solidFill>
          <a:latin typeface="+mn-lt"/>
        </a:defRPr>
      </a:lvl2pPr>
      <a:lvl3pPr marL="1999781" indent="-399683" algn="l" rtl="0" eaLnBrk="0" fontAlgn="base" hangingPunct="0">
        <a:spcBef>
          <a:spcPct val="20000"/>
        </a:spcBef>
        <a:spcAft>
          <a:spcPct val="0"/>
        </a:spcAft>
        <a:buChar char="•"/>
        <a:defRPr sz="4267">
          <a:solidFill>
            <a:schemeClr val="tx1"/>
          </a:solidFill>
          <a:latin typeface="+mn-lt"/>
        </a:defRPr>
      </a:lvl3pPr>
      <a:lvl4pPr marL="2799788" indent="-399683" algn="l" rtl="0" eaLnBrk="0" fontAlgn="base" hangingPunct="0">
        <a:spcBef>
          <a:spcPct val="20000"/>
        </a:spcBef>
        <a:spcAft>
          <a:spcPct val="0"/>
        </a:spcAft>
        <a:buChar char="–"/>
        <a:defRPr sz="3556">
          <a:solidFill>
            <a:schemeClr val="tx1"/>
          </a:solidFill>
          <a:latin typeface="+mn-lt"/>
        </a:defRPr>
      </a:lvl4pPr>
      <a:lvl5pPr marL="3599185" indent="-399683" algn="l" rtl="0" eaLnBrk="0" fontAlgn="base" hangingPunct="0">
        <a:spcBef>
          <a:spcPct val="20000"/>
        </a:spcBef>
        <a:spcAft>
          <a:spcPct val="0"/>
        </a:spcAft>
        <a:buChar char="»"/>
        <a:defRPr sz="3556">
          <a:solidFill>
            <a:schemeClr val="tx1"/>
          </a:solidFill>
          <a:latin typeface="+mn-lt"/>
        </a:defRPr>
      </a:lvl5pPr>
      <a:lvl6pPr marL="4399164" indent="-399683" algn="l" rtl="0" fontAlgn="base">
        <a:spcBef>
          <a:spcPct val="20000"/>
        </a:spcBef>
        <a:spcAft>
          <a:spcPct val="0"/>
        </a:spcAft>
        <a:buChar char="»"/>
        <a:defRPr sz="3556">
          <a:solidFill>
            <a:schemeClr val="tx1"/>
          </a:solidFill>
          <a:latin typeface="+mn-lt"/>
        </a:defRPr>
      </a:lvl6pPr>
      <a:lvl7pPr marL="5199064" indent="-399683" algn="l" rtl="0" fontAlgn="base">
        <a:spcBef>
          <a:spcPct val="20000"/>
        </a:spcBef>
        <a:spcAft>
          <a:spcPct val="0"/>
        </a:spcAft>
        <a:buChar char="»"/>
        <a:defRPr sz="3556">
          <a:solidFill>
            <a:schemeClr val="tx1"/>
          </a:solidFill>
          <a:latin typeface="+mn-lt"/>
        </a:defRPr>
      </a:lvl7pPr>
      <a:lvl8pPr marL="5999081" indent="-399683" algn="l" rtl="0" fontAlgn="base">
        <a:spcBef>
          <a:spcPct val="20000"/>
        </a:spcBef>
        <a:spcAft>
          <a:spcPct val="0"/>
        </a:spcAft>
        <a:buChar char="»"/>
        <a:defRPr sz="3556">
          <a:solidFill>
            <a:schemeClr val="tx1"/>
          </a:solidFill>
          <a:latin typeface="+mn-lt"/>
        </a:defRPr>
      </a:lvl8pPr>
      <a:lvl9pPr marL="6798675" indent="-399683" algn="l" rtl="0" fontAlgn="base">
        <a:spcBef>
          <a:spcPct val="20000"/>
        </a:spcBef>
        <a:spcAft>
          <a:spcPct val="0"/>
        </a:spcAft>
        <a:buChar char="»"/>
        <a:defRPr sz="3556">
          <a:solidFill>
            <a:schemeClr val="tx1"/>
          </a:solidFill>
          <a:latin typeface="+mn-lt"/>
        </a:defRPr>
      </a:lvl9pPr>
    </p:bodyStyle>
    <p:otherStyle>
      <a:defPPr>
        <a:defRPr lang="en-US"/>
      </a:defPPr>
      <a:lvl1pPr marL="0" algn="l" defTabSz="1599739" rtl="0" eaLnBrk="1" latinLnBrk="0" hangingPunct="1">
        <a:defRPr sz="3200" kern="1200">
          <a:solidFill>
            <a:schemeClr val="tx1"/>
          </a:solidFill>
          <a:latin typeface="+mn-lt"/>
          <a:ea typeface="+mn-ea"/>
          <a:cs typeface="+mn-cs"/>
        </a:defRPr>
      </a:lvl1pPr>
      <a:lvl2pPr marL="800021" algn="l" defTabSz="1599739" rtl="0" eaLnBrk="1" latinLnBrk="0" hangingPunct="1">
        <a:defRPr sz="3200" kern="1200">
          <a:solidFill>
            <a:schemeClr val="tx1"/>
          </a:solidFill>
          <a:latin typeface="+mn-lt"/>
          <a:ea typeface="+mn-ea"/>
          <a:cs typeface="+mn-cs"/>
        </a:defRPr>
      </a:lvl2pPr>
      <a:lvl3pPr marL="1599739" algn="l" defTabSz="1599739" rtl="0" eaLnBrk="1" latinLnBrk="0" hangingPunct="1">
        <a:defRPr sz="3200" kern="1200">
          <a:solidFill>
            <a:schemeClr val="tx1"/>
          </a:solidFill>
          <a:latin typeface="+mn-lt"/>
          <a:ea typeface="+mn-ea"/>
          <a:cs typeface="+mn-cs"/>
        </a:defRPr>
      </a:lvl3pPr>
      <a:lvl4pPr marL="2399735" algn="l" defTabSz="1599739" rtl="0" eaLnBrk="1" latinLnBrk="0" hangingPunct="1">
        <a:defRPr sz="3200" kern="1200">
          <a:solidFill>
            <a:schemeClr val="tx1"/>
          </a:solidFill>
          <a:latin typeface="+mn-lt"/>
          <a:ea typeface="+mn-ea"/>
          <a:cs typeface="+mn-cs"/>
        </a:defRPr>
      </a:lvl4pPr>
      <a:lvl5pPr marL="3199494" algn="l" defTabSz="1599739" rtl="0" eaLnBrk="1" latinLnBrk="0" hangingPunct="1">
        <a:defRPr sz="3200" kern="1200">
          <a:solidFill>
            <a:schemeClr val="tx1"/>
          </a:solidFill>
          <a:latin typeface="+mn-lt"/>
          <a:ea typeface="+mn-ea"/>
          <a:cs typeface="+mn-cs"/>
        </a:defRPr>
      </a:lvl5pPr>
      <a:lvl6pPr marL="3999067" algn="l" defTabSz="1599739" rtl="0" eaLnBrk="1" latinLnBrk="0" hangingPunct="1">
        <a:defRPr sz="3200" kern="1200">
          <a:solidFill>
            <a:schemeClr val="tx1"/>
          </a:solidFill>
          <a:latin typeface="+mn-lt"/>
          <a:ea typeface="+mn-ea"/>
          <a:cs typeface="+mn-cs"/>
        </a:defRPr>
      </a:lvl6pPr>
      <a:lvl7pPr marL="4799118" algn="l" defTabSz="1599739" rtl="0" eaLnBrk="1" latinLnBrk="0" hangingPunct="1">
        <a:defRPr sz="3200" kern="1200">
          <a:solidFill>
            <a:schemeClr val="tx1"/>
          </a:solidFill>
          <a:latin typeface="+mn-lt"/>
          <a:ea typeface="+mn-ea"/>
          <a:cs typeface="+mn-cs"/>
        </a:defRPr>
      </a:lvl7pPr>
      <a:lvl8pPr marL="5599039" algn="l" defTabSz="1599739" rtl="0" eaLnBrk="1" latinLnBrk="0" hangingPunct="1">
        <a:defRPr sz="3200" kern="1200">
          <a:solidFill>
            <a:schemeClr val="tx1"/>
          </a:solidFill>
          <a:latin typeface="+mn-lt"/>
          <a:ea typeface="+mn-ea"/>
          <a:cs typeface="+mn-cs"/>
        </a:defRPr>
      </a:lvl8pPr>
      <a:lvl9pPr marL="6398974" algn="l" defTabSz="1599739" rtl="0" eaLnBrk="1" latinLnBrk="0" hangingPunct="1">
        <a:defRPr sz="32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19019" y="486834"/>
            <a:ext cx="14038600" cy="176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078" tIns="34289" rIns="68078" bIns="34289"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119019" y="2434167"/>
            <a:ext cx="14038600" cy="580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078" tIns="34289" rIns="68078" bIns="34289"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119019" y="8475136"/>
            <a:ext cx="3662244" cy="486834"/>
          </a:xfrm>
          <a:prstGeom prst="rect">
            <a:avLst/>
          </a:prstGeom>
        </p:spPr>
        <p:txBody>
          <a:bodyPr vert="horz" lIns="68078" tIns="34289" rIns="68078" bIns="34289" rtlCol="0" anchor="ctr"/>
          <a:lstStyle>
            <a:lvl1pPr algn="l">
              <a:defRPr sz="1600">
                <a:solidFill>
                  <a:schemeClr val="tx1">
                    <a:tint val="75000"/>
                  </a:schemeClr>
                </a:solidFill>
              </a:defRPr>
            </a:lvl1pPr>
          </a:lstStyle>
          <a:p>
            <a:pPr defTabSz="1625620">
              <a:defRPr/>
            </a:pPr>
            <a:fld id="{2A6B1E9B-2F30-4F42-A19E-4AE01E1F141C}" type="datetimeFigureOut">
              <a:rPr lang="en-US" smtClean="0">
                <a:solidFill>
                  <a:prstClr val="black">
                    <a:tint val="75000"/>
                  </a:prstClr>
                </a:solidFill>
                <a:latin typeface="Arial" pitchFamily="34" charset="0"/>
                <a:cs typeface="Arial" pitchFamily="34" charset="0"/>
                <a:sym typeface="Arial" panose="020B0604020202020204"/>
              </a:rPr>
              <a:pPr defTabSz="1625620">
                <a:defRPr/>
              </a:pPr>
              <a:t>10/24/2025</a:t>
            </a:fld>
            <a:endParaRPr lang="en-US">
              <a:solidFill>
                <a:prstClr val="black">
                  <a:tint val="75000"/>
                </a:prstClr>
              </a:solidFill>
              <a:latin typeface="Arial" pitchFamily="34" charset="0"/>
              <a:cs typeface="Arial" pitchFamily="34" charset="0"/>
              <a:sym typeface="Arial" panose="020B0604020202020204"/>
            </a:endParaRPr>
          </a:p>
        </p:txBody>
      </p:sp>
      <p:sp>
        <p:nvSpPr>
          <p:cNvPr id="5" name="Footer Placeholder 4"/>
          <p:cNvSpPr>
            <a:spLocks noGrp="1"/>
          </p:cNvSpPr>
          <p:nvPr>
            <p:ph type="ftr" sz="quarter" idx="3"/>
          </p:nvPr>
        </p:nvSpPr>
        <p:spPr>
          <a:xfrm>
            <a:off x="5391637" y="8475136"/>
            <a:ext cx="5493365" cy="486834"/>
          </a:xfrm>
          <a:prstGeom prst="rect">
            <a:avLst/>
          </a:prstGeom>
        </p:spPr>
        <p:txBody>
          <a:bodyPr vert="horz" lIns="68078" tIns="34289" rIns="68078" bIns="34289" rtlCol="0" anchor="ctr"/>
          <a:lstStyle>
            <a:lvl1pPr algn="ctr">
              <a:defRPr sz="1600">
                <a:solidFill>
                  <a:schemeClr val="tx1">
                    <a:tint val="75000"/>
                  </a:schemeClr>
                </a:solidFill>
              </a:defRPr>
            </a:lvl1pPr>
          </a:lstStyle>
          <a:p>
            <a:pPr defTabSz="1625620">
              <a:defRPr/>
            </a:pPr>
            <a:endParaRPr lang="en-US">
              <a:solidFill>
                <a:prstClr val="black">
                  <a:tint val="75000"/>
                </a:prstClr>
              </a:solidFill>
              <a:latin typeface="Arial" pitchFamily="34" charset="0"/>
              <a:cs typeface="Arial" pitchFamily="34" charset="0"/>
              <a:sym typeface="Arial" panose="020B0604020202020204"/>
            </a:endParaRPr>
          </a:p>
        </p:txBody>
      </p:sp>
      <p:sp>
        <p:nvSpPr>
          <p:cNvPr id="6" name="Slide Number Placeholder 5"/>
          <p:cNvSpPr>
            <a:spLocks noGrp="1"/>
          </p:cNvSpPr>
          <p:nvPr>
            <p:ph type="sldNum" sz="quarter" idx="4"/>
          </p:nvPr>
        </p:nvSpPr>
        <p:spPr>
          <a:xfrm>
            <a:off x="11495375" y="8475136"/>
            <a:ext cx="3662244" cy="486834"/>
          </a:xfrm>
          <a:prstGeom prst="rect">
            <a:avLst/>
          </a:prstGeom>
        </p:spPr>
        <p:txBody>
          <a:bodyPr vert="horz" wrap="square" lIns="68078" tIns="34289" rIns="68078" bIns="34289" numCol="1" anchor="ctr" anchorCtr="0" compatLnSpc="1">
            <a:prstTxWarp prst="textNoShape">
              <a:avLst/>
            </a:prstTxWarp>
          </a:bodyPr>
          <a:lstStyle>
            <a:lvl1pPr algn="r">
              <a:defRPr sz="1600" smtClean="0">
                <a:solidFill>
                  <a:srgbClr val="898989"/>
                </a:solidFill>
              </a:defRPr>
            </a:lvl1pPr>
          </a:lstStyle>
          <a:p>
            <a:pPr defTabSz="1625620">
              <a:defRPr/>
            </a:pPr>
            <a:fld id="{0FDB294F-8663-4220-8FFA-C3F0DDD8209D}" type="slidenum">
              <a:rPr lang="en-US" altLang="en-US" smtClean="0">
                <a:latin typeface="Arial" pitchFamily="34" charset="0"/>
                <a:cs typeface="Arial" pitchFamily="34" charset="0"/>
                <a:sym typeface="Arial" panose="020B0604020202020204"/>
              </a:rPr>
              <a:pPr defTabSz="1625620">
                <a:defRPr/>
              </a:pPr>
              <a:t>‹#›</a:t>
            </a:fld>
            <a:endParaRPr lang="en-US" altLang="en-US">
              <a:latin typeface="Arial" pitchFamily="34" charset="0"/>
              <a:cs typeface="Arial" pitchFamily="34" charset="0"/>
              <a:sym typeface="Arial" panose="020B0604020202020204"/>
            </a:endParaRPr>
          </a:p>
        </p:txBody>
      </p:sp>
    </p:spTree>
    <p:extLst>
      <p:ext uri="{BB962C8B-B14F-4D97-AF65-F5344CB8AC3E}">
        <p14:creationId xmlns:p14="http://schemas.microsoft.com/office/powerpoint/2010/main" val="901184038"/>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l" rtl="0" eaLnBrk="0" fontAlgn="base" hangingPunct="0">
        <a:lnSpc>
          <a:spcPct val="90000"/>
        </a:lnSpc>
        <a:spcBef>
          <a:spcPct val="0"/>
        </a:spcBef>
        <a:spcAft>
          <a:spcPct val="0"/>
        </a:spcAft>
        <a:defRPr sz="5867" kern="1200">
          <a:solidFill>
            <a:schemeClr val="tx1"/>
          </a:solidFill>
          <a:latin typeface="+mj-lt"/>
          <a:ea typeface="+mj-ea"/>
          <a:cs typeface="+mj-cs"/>
        </a:defRPr>
      </a:lvl1pPr>
      <a:lvl2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5pPr>
      <a:lvl6pPr marL="604251" algn="l" rtl="0" fontAlgn="base">
        <a:lnSpc>
          <a:spcPct val="90000"/>
        </a:lnSpc>
        <a:spcBef>
          <a:spcPct val="0"/>
        </a:spcBef>
        <a:spcAft>
          <a:spcPct val="0"/>
        </a:spcAft>
        <a:defRPr sz="5867">
          <a:solidFill>
            <a:schemeClr val="tx1"/>
          </a:solidFill>
          <a:latin typeface="Calibri Light" panose="020F0302020204030204" pitchFamily="34" charset="0"/>
        </a:defRPr>
      </a:lvl6pPr>
      <a:lvl7pPr marL="1209091" algn="l" rtl="0" fontAlgn="base">
        <a:lnSpc>
          <a:spcPct val="90000"/>
        </a:lnSpc>
        <a:spcBef>
          <a:spcPct val="0"/>
        </a:spcBef>
        <a:spcAft>
          <a:spcPct val="0"/>
        </a:spcAft>
        <a:defRPr sz="5867">
          <a:solidFill>
            <a:schemeClr val="tx1"/>
          </a:solidFill>
          <a:latin typeface="Calibri Light" panose="020F0302020204030204" pitchFamily="34" charset="0"/>
        </a:defRPr>
      </a:lvl7pPr>
      <a:lvl8pPr marL="1813637" algn="l" rtl="0" fontAlgn="base">
        <a:lnSpc>
          <a:spcPct val="90000"/>
        </a:lnSpc>
        <a:spcBef>
          <a:spcPct val="0"/>
        </a:spcBef>
        <a:spcAft>
          <a:spcPct val="0"/>
        </a:spcAft>
        <a:defRPr sz="5867">
          <a:solidFill>
            <a:schemeClr val="tx1"/>
          </a:solidFill>
          <a:latin typeface="Calibri Light" panose="020F0302020204030204" pitchFamily="34" charset="0"/>
        </a:defRPr>
      </a:lvl8pPr>
      <a:lvl9pPr marL="2418181" algn="l" rtl="0" fontAlgn="base">
        <a:lnSpc>
          <a:spcPct val="90000"/>
        </a:lnSpc>
        <a:spcBef>
          <a:spcPct val="0"/>
        </a:spcBef>
        <a:spcAft>
          <a:spcPct val="0"/>
        </a:spcAft>
        <a:defRPr sz="5867">
          <a:solidFill>
            <a:schemeClr val="tx1"/>
          </a:solidFill>
          <a:latin typeface="Calibri Light" panose="020F0302020204030204" pitchFamily="34" charset="0"/>
        </a:defRPr>
      </a:lvl9pPr>
    </p:titleStyle>
    <p:bodyStyle>
      <a:lvl1pPr marL="302422" indent="-302422" algn="l" rtl="0" eaLnBrk="0" fontAlgn="base" hangingPunct="0">
        <a:lnSpc>
          <a:spcPct val="90000"/>
        </a:lnSpc>
        <a:spcBef>
          <a:spcPts val="1333"/>
        </a:spcBef>
        <a:spcAft>
          <a:spcPct val="0"/>
        </a:spcAft>
        <a:buFont typeface="Arial" pitchFamily="34" charset="0"/>
        <a:buChar char="•"/>
        <a:defRPr sz="3733" kern="1200">
          <a:solidFill>
            <a:schemeClr val="tx1"/>
          </a:solidFill>
          <a:latin typeface="+mn-lt"/>
          <a:ea typeface="+mn-ea"/>
          <a:cs typeface="+mn-cs"/>
        </a:defRPr>
      </a:lvl1pPr>
      <a:lvl2pPr marL="907263" indent="-302422" algn="l" rtl="0" eaLnBrk="0" fontAlgn="base" hangingPunct="0">
        <a:lnSpc>
          <a:spcPct val="90000"/>
        </a:lnSpc>
        <a:spcBef>
          <a:spcPts val="667"/>
        </a:spcBef>
        <a:spcAft>
          <a:spcPct val="0"/>
        </a:spcAft>
        <a:buFont typeface="Arial" pitchFamily="34" charset="0"/>
        <a:buChar char="•"/>
        <a:defRPr sz="3200" kern="1200">
          <a:solidFill>
            <a:schemeClr val="tx1"/>
          </a:solidFill>
          <a:latin typeface="+mn-lt"/>
          <a:ea typeface="+mn-ea"/>
          <a:cs typeface="+mn-cs"/>
        </a:defRPr>
      </a:lvl2pPr>
      <a:lvl3pPr marL="1511510" indent="-302422" algn="l" rtl="0" eaLnBrk="0" fontAlgn="base" hangingPunct="0">
        <a:lnSpc>
          <a:spcPct val="90000"/>
        </a:lnSpc>
        <a:spcBef>
          <a:spcPts val="667"/>
        </a:spcBef>
        <a:spcAft>
          <a:spcPct val="0"/>
        </a:spcAft>
        <a:buFont typeface="Arial" pitchFamily="34" charset="0"/>
        <a:buChar char="•"/>
        <a:defRPr sz="2667" kern="1200">
          <a:solidFill>
            <a:schemeClr val="tx1"/>
          </a:solidFill>
          <a:latin typeface="+mn-lt"/>
          <a:ea typeface="+mn-ea"/>
          <a:cs typeface="+mn-cs"/>
        </a:defRPr>
      </a:lvl3pPr>
      <a:lvl4pPr marL="2115760" indent="-302422" algn="l" rtl="0" eaLnBrk="0" fontAlgn="base" hangingPunct="0">
        <a:lnSpc>
          <a:spcPct val="90000"/>
        </a:lnSpc>
        <a:spcBef>
          <a:spcPts val="667"/>
        </a:spcBef>
        <a:spcAft>
          <a:spcPct val="0"/>
        </a:spcAft>
        <a:buFont typeface="Arial" pitchFamily="34" charset="0"/>
        <a:buChar char="•"/>
        <a:defRPr kern="1200">
          <a:solidFill>
            <a:schemeClr val="tx1"/>
          </a:solidFill>
          <a:latin typeface="+mn-lt"/>
          <a:ea typeface="+mn-ea"/>
          <a:cs typeface="+mn-cs"/>
        </a:defRPr>
      </a:lvl4pPr>
      <a:lvl5pPr marL="2720238" indent="-302422" algn="l" rtl="0" eaLnBrk="0" fontAlgn="base" hangingPunct="0">
        <a:lnSpc>
          <a:spcPct val="90000"/>
        </a:lnSpc>
        <a:spcBef>
          <a:spcPts val="667"/>
        </a:spcBef>
        <a:spcAft>
          <a:spcPct val="0"/>
        </a:spcAft>
        <a:buFont typeface="Arial" pitchFamily="34" charset="0"/>
        <a:buChar char="•"/>
        <a:defRPr kern="1200">
          <a:solidFill>
            <a:schemeClr val="tx1"/>
          </a:solidFill>
          <a:latin typeface="+mn-lt"/>
          <a:ea typeface="+mn-ea"/>
          <a:cs typeface="+mn-cs"/>
        </a:defRPr>
      </a:lvl5pPr>
      <a:lvl6pPr marL="3324941" indent="-302422" algn="l" defTabSz="1209091" rtl="0" eaLnBrk="1" latinLnBrk="0" hangingPunct="1">
        <a:lnSpc>
          <a:spcPct val="90000"/>
        </a:lnSpc>
        <a:spcBef>
          <a:spcPts val="667"/>
        </a:spcBef>
        <a:buFont typeface="Arial" panose="020B0604020202020204" pitchFamily="34" charset="0"/>
        <a:buChar char="•"/>
        <a:defRPr sz="2489" kern="1200">
          <a:solidFill>
            <a:schemeClr val="tx1"/>
          </a:solidFill>
          <a:latin typeface="+mn-lt"/>
          <a:ea typeface="+mn-ea"/>
          <a:cs typeface="+mn-cs"/>
        </a:defRPr>
      </a:lvl6pPr>
      <a:lvl7pPr marL="3929473" indent="-302422" algn="l" defTabSz="1209091" rtl="0" eaLnBrk="1" latinLnBrk="0" hangingPunct="1">
        <a:lnSpc>
          <a:spcPct val="90000"/>
        </a:lnSpc>
        <a:spcBef>
          <a:spcPts val="667"/>
        </a:spcBef>
        <a:buFont typeface="Arial" panose="020B0604020202020204" pitchFamily="34" charset="0"/>
        <a:buChar char="•"/>
        <a:defRPr sz="2489" kern="1200">
          <a:solidFill>
            <a:schemeClr val="tx1"/>
          </a:solidFill>
          <a:latin typeface="+mn-lt"/>
          <a:ea typeface="+mn-ea"/>
          <a:cs typeface="+mn-cs"/>
        </a:defRPr>
      </a:lvl7pPr>
      <a:lvl8pPr marL="4534071" indent="-302422" algn="l" defTabSz="1209091" rtl="0" eaLnBrk="1" latinLnBrk="0" hangingPunct="1">
        <a:lnSpc>
          <a:spcPct val="90000"/>
        </a:lnSpc>
        <a:spcBef>
          <a:spcPts val="667"/>
        </a:spcBef>
        <a:buFont typeface="Arial" panose="020B0604020202020204" pitchFamily="34" charset="0"/>
        <a:buChar char="•"/>
        <a:defRPr sz="2489" kern="1200">
          <a:solidFill>
            <a:schemeClr val="tx1"/>
          </a:solidFill>
          <a:latin typeface="+mn-lt"/>
          <a:ea typeface="+mn-ea"/>
          <a:cs typeface="+mn-cs"/>
        </a:defRPr>
      </a:lvl8pPr>
      <a:lvl9pPr marL="5138782" indent="-302422" algn="l" defTabSz="1209091" rtl="0" eaLnBrk="1" latinLnBrk="0" hangingPunct="1">
        <a:lnSpc>
          <a:spcPct val="90000"/>
        </a:lnSpc>
        <a:spcBef>
          <a:spcPts val="667"/>
        </a:spcBef>
        <a:buFont typeface="Arial" panose="020B0604020202020204" pitchFamily="34" charset="0"/>
        <a:buChar char="•"/>
        <a:defRPr sz="2489" kern="1200">
          <a:solidFill>
            <a:schemeClr val="tx1"/>
          </a:solidFill>
          <a:latin typeface="+mn-lt"/>
          <a:ea typeface="+mn-ea"/>
          <a:cs typeface="+mn-cs"/>
        </a:defRPr>
      </a:lvl9pPr>
    </p:bodyStyle>
    <p:otherStyle>
      <a:defPPr>
        <a:defRPr lang="en-US"/>
      </a:defPPr>
      <a:lvl1pPr marL="0" algn="l" defTabSz="1209091" rtl="0" eaLnBrk="1" latinLnBrk="0" hangingPunct="1">
        <a:defRPr sz="2489" kern="1200">
          <a:solidFill>
            <a:schemeClr val="tx1"/>
          </a:solidFill>
          <a:latin typeface="+mn-lt"/>
          <a:ea typeface="+mn-ea"/>
          <a:cs typeface="+mn-cs"/>
        </a:defRPr>
      </a:lvl1pPr>
      <a:lvl2pPr marL="604251" algn="l" defTabSz="1209091" rtl="0" eaLnBrk="1" latinLnBrk="0" hangingPunct="1">
        <a:defRPr sz="2489" kern="1200">
          <a:solidFill>
            <a:schemeClr val="tx1"/>
          </a:solidFill>
          <a:latin typeface="+mn-lt"/>
          <a:ea typeface="+mn-ea"/>
          <a:cs typeface="+mn-cs"/>
        </a:defRPr>
      </a:lvl2pPr>
      <a:lvl3pPr marL="1209091" algn="l" defTabSz="1209091" rtl="0" eaLnBrk="1" latinLnBrk="0" hangingPunct="1">
        <a:defRPr sz="2489" kern="1200">
          <a:solidFill>
            <a:schemeClr val="tx1"/>
          </a:solidFill>
          <a:latin typeface="+mn-lt"/>
          <a:ea typeface="+mn-ea"/>
          <a:cs typeface="+mn-cs"/>
        </a:defRPr>
      </a:lvl3pPr>
      <a:lvl4pPr marL="1813637" algn="l" defTabSz="1209091" rtl="0" eaLnBrk="1" latinLnBrk="0" hangingPunct="1">
        <a:defRPr sz="2489" kern="1200">
          <a:solidFill>
            <a:schemeClr val="tx1"/>
          </a:solidFill>
          <a:latin typeface="+mn-lt"/>
          <a:ea typeface="+mn-ea"/>
          <a:cs typeface="+mn-cs"/>
        </a:defRPr>
      </a:lvl4pPr>
      <a:lvl5pPr marL="2418181" algn="l" defTabSz="1209091" rtl="0" eaLnBrk="1" latinLnBrk="0" hangingPunct="1">
        <a:defRPr sz="2489" kern="1200">
          <a:solidFill>
            <a:schemeClr val="tx1"/>
          </a:solidFill>
          <a:latin typeface="+mn-lt"/>
          <a:ea typeface="+mn-ea"/>
          <a:cs typeface="+mn-cs"/>
        </a:defRPr>
      </a:lvl5pPr>
      <a:lvl6pPr marL="3023023" algn="l" defTabSz="1209091" rtl="0" eaLnBrk="1" latinLnBrk="0" hangingPunct="1">
        <a:defRPr sz="2489" kern="1200">
          <a:solidFill>
            <a:schemeClr val="tx1"/>
          </a:solidFill>
          <a:latin typeface="+mn-lt"/>
          <a:ea typeface="+mn-ea"/>
          <a:cs typeface="+mn-cs"/>
        </a:defRPr>
      </a:lvl6pPr>
      <a:lvl7pPr marL="3627270" algn="l" defTabSz="1209091" rtl="0" eaLnBrk="1" latinLnBrk="0" hangingPunct="1">
        <a:defRPr sz="2489" kern="1200">
          <a:solidFill>
            <a:schemeClr val="tx1"/>
          </a:solidFill>
          <a:latin typeface="+mn-lt"/>
          <a:ea typeface="+mn-ea"/>
          <a:cs typeface="+mn-cs"/>
        </a:defRPr>
      </a:lvl7pPr>
      <a:lvl8pPr marL="4231523" algn="l" defTabSz="1209091" rtl="0" eaLnBrk="1" latinLnBrk="0" hangingPunct="1">
        <a:defRPr sz="2489" kern="1200">
          <a:solidFill>
            <a:schemeClr val="tx1"/>
          </a:solidFill>
          <a:latin typeface="+mn-lt"/>
          <a:ea typeface="+mn-ea"/>
          <a:cs typeface="+mn-cs"/>
        </a:defRPr>
      </a:lvl8pPr>
      <a:lvl9pPr marL="4836155" algn="l" defTabSz="1209091" rtl="0" eaLnBrk="1" latinLnBrk="0" hangingPunct="1">
        <a:defRPr sz="248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6955" y="-10577"/>
            <a:ext cx="16310548" cy="138853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160414" tIns="80206" rIns="160414" bIns="80206"/>
          <a:lstStyle/>
          <a:p>
            <a:pPr marL="0" marR="0" lvl="0" indent="0" algn="l" defTabSz="162562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onstantia"/>
              <a:ea typeface="+mn-ea"/>
              <a:cs typeface="Arial" panose="020B0604020202020204"/>
              <a:sym typeface="Arial" panose="020B0604020202020204"/>
            </a:endParaRPr>
          </a:p>
        </p:txBody>
      </p:sp>
      <p:sp>
        <p:nvSpPr>
          <p:cNvPr id="8" name="Freeform 7"/>
          <p:cNvSpPr>
            <a:spLocks/>
          </p:cNvSpPr>
          <p:nvPr/>
        </p:nvSpPr>
        <p:spPr bwMode="auto">
          <a:xfrm>
            <a:off x="7799222" y="-10583"/>
            <a:ext cx="8477416" cy="85090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160414" tIns="80206" rIns="160414" bIns="80206"/>
          <a:lstStyle/>
          <a:p>
            <a:pPr marL="0" marR="0" lvl="0" indent="0" algn="l" defTabSz="162562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onstantia"/>
              <a:ea typeface="+mn-ea"/>
              <a:cs typeface="Arial" panose="020B0604020202020204"/>
              <a:sym typeface="Arial" panose="020B0604020202020204"/>
            </a:endParaRPr>
          </a:p>
        </p:txBody>
      </p:sp>
      <p:sp>
        <p:nvSpPr>
          <p:cNvPr id="1028" name="Title Placeholder 8"/>
          <p:cNvSpPr>
            <a:spLocks noGrp="1"/>
          </p:cNvSpPr>
          <p:nvPr>
            <p:ph type="title"/>
          </p:nvPr>
        </p:nvSpPr>
        <p:spPr bwMode="auto">
          <a:xfrm>
            <a:off x="813832" y="939801"/>
            <a:ext cx="1464897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116"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813832" y="2580219"/>
            <a:ext cx="14648974" cy="585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233" tIns="45116" rIns="90233" bIns="4511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813832" y="8475136"/>
            <a:ext cx="3797882" cy="486834"/>
          </a:xfrm>
          <a:prstGeom prst="rect">
            <a:avLst/>
          </a:prstGeom>
        </p:spPr>
        <p:txBody>
          <a:bodyPr vert="horz" lIns="0" tIns="0" rIns="0" bIns="0" anchor="b"/>
          <a:lstStyle>
            <a:lvl1pPr algn="l" eaLnBrk="1" latinLnBrk="0" hangingPunct="1">
              <a:defRPr kumimoji="0" sz="2133">
                <a:solidFill>
                  <a:schemeClr val="tx2">
                    <a:shade val="90000"/>
                  </a:schemeClr>
                </a:solidFill>
                <a:latin typeface="Arial" charset="0"/>
              </a:defRPr>
            </a:lvl1pPr>
          </a:lstStyle>
          <a:p>
            <a:pPr defTabSz="1625620">
              <a:defRPr/>
            </a:pPr>
            <a:fld id="{FA14A2CF-90BB-47C1-8756-2225E5B0BFA5}" type="datetimeFigureOut">
              <a:rPr lang="en-US" smtClean="0">
                <a:solidFill>
                  <a:srgbClr val="04617B">
                    <a:shade val="90000"/>
                  </a:srgbClr>
                </a:solidFill>
                <a:cs typeface="Arial" panose="020B0604020202020204"/>
                <a:sym typeface="Arial" panose="020B0604020202020204"/>
              </a:rPr>
              <a:pPr defTabSz="1625620">
                <a:defRPr/>
              </a:pPr>
              <a:t>10/24/2025</a:t>
            </a:fld>
            <a:endParaRPr lang="en-US">
              <a:solidFill>
                <a:srgbClr val="04617B">
                  <a:shade val="90000"/>
                </a:srgbClr>
              </a:solidFill>
              <a:cs typeface="Arial" panose="020B0604020202020204"/>
              <a:sym typeface="Arial" panose="020B0604020202020204"/>
            </a:endParaRPr>
          </a:p>
        </p:txBody>
      </p:sp>
      <p:sp>
        <p:nvSpPr>
          <p:cNvPr id="22" name="Footer Placeholder 21"/>
          <p:cNvSpPr>
            <a:spLocks noGrp="1"/>
          </p:cNvSpPr>
          <p:nvPr>
            <p:ph type="ftr" sz="quarter" idx="3"/>
          </p:nvPr>
        </p:nvSpPr>
        <p:spPr>
          <a:xfrm>
            <a:off x="4747354" y="8475136"/>
            <a:ext cx="5968101" cy="486834"/>
          </a:xfrm>
          <a:prstGeom prst="rect">
            <a:avLst/>
          </a:prstGeom>
        </p:spPr>
        <p:txBody>
          <a:bodyPr vert="horz" lIns="0" tIns="0" rIns="0" bIns="0" anchor="b"/>
          <a:lstStyle>
            <a:lvl1pPr algn="l" eaLnBrk="1" latinLnBrk="0" hangingPunct="1">
              <a:defRPr kumimoji="0" sz="2133">
                <a:solidFill>
                  <a:schemeClr val="tx2">
                    <a:shade val="90000"/>
                  </a:schemeClr>
                </a:solidFill>
                <a:latin typeface="Arial" charset="0"/>
              </a:defRPr>
            </a:lvl1pPr>
          </a:lstStyle>
          <a:p>
            <a:pPr defTabSz="1625620">
              <a:defRPr/>
            </a:pPr>
            <a:endParaRPr lang="en-US">
              <a:solidFill>
                <a:srgbClr val="04617B">
                  <a:shade val="90000"/>
                </a:srgbClr>
              </a:solidFill>
              <a:cs typeface="Arial" panose="020B0604020202020204"/>
              <a:sym typeface="Arial" panose="020B0604020202020204"/>
            </a:endParaRPr>
          </a:p>
        </p:txBody>
      </p:sp>
      <p:sp>
        <p:nvSpPr>
          <p:cNvPr id="18" name="Slide Number Placeholder 17"/>
          <p:cNvSpPr>
            <a:spLocks noGrp="1"/>
          </p:cNvSpPr>
          <p:nvPr>
            <p:ph type="sldNum" sz="quarter" idx="4"/>
          </p:nvPr>
        </p:nvSpPr>
        <p:spPr>
          <a:xfrm>
            <a:off x="14106419" y="8475136"/>
            <a:ext cx="1356387" cy="486834"/>
          </a:xfrm>
          <a:prstGeom prst="rect">
            <a:avLst/>
          </a:prstGeom>
        </p:spPr>
        <p:txBody>
          <a:bodyPr vert="horz" wrap="square" lIns="0" tIns="0" rIns="0" bIns="0" numCol="1" anchor="b" anchorCtr="0" compatLnSpc="1">
            <a:prstTxWarp prst="textNoShape">
              <a:avLst/>
            </a:prstTxWarp>
          </a:bodyPr>
          <a:lstStyle>
            <a:lvl1pPr algn="r" eaLnBrk="1" hangingPunct="1">
              <a:defRPr sz="2133" smtClean="0">
                <a:solidFill>
                  <a:srgbClr val="045C75"/>
                </a:solidFill>
              </a:defRPr>
            </a:lvl1pPr>
          </a:lstStyle>
          <a:p>
            <a:pPr defTabSz="1625620">
              <a:defRPr/>
            </a:pPr>
            <a:fld id="{797E1048-43FE-4692-A351-7500E437EFB8}" type="slidenum">
              <a:rPr lang="en-US" altLang="en-US" smtClean="0">
                <a:latin typeface="Arial" pitchFamily="34" charset="0"/>
                <a:cs typeface="Arial" panose="020B0604020202020204"/>
                <a:sym typeface="Arial" panose="020B0604020202020204"/>
              </a:rPr>
              <a:pPr defTabSz="1625620">
                <a:defRPr/>
              </a:pPr>
              <a:t>‹#›</a:t>
            </a:fld>
            <a:endParaRPr lang="en-US" altLang="en-US">
              <a:latin typeface="Arial" pitchFamily="34" charset="0"/>
              <a:cs typeface="Arial" panose="020B0604020202020204"/>
              <a:sym typeface="Arial" panose="020B0604020202020204"/>
            </a:endParaRPr>
          </a:p>
        </p:txBody>
      </p:sp>
      <p:grpSp>
        <p:nvGrpSpPr>
          <p:cNvPr id="1033" name="Group 1"/>
          <p:cNvGrpSpPr>
            <a:grpSpLocks/>
          </p:cNvGrpSpPr>
          <p:nvPr/>
        </p:nvGrpSpPr>
        <p:grpSpPr bwMode="auto">
          <a:xfrm>
            <a:off x="-33907" y="270938"/>
            <a:ext cx="16341632" cy="8636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162562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charset="0"/>
                <a:ea typeface="+mn-ea"/>
                <a:cs typeface="Arial" panose="020B0604020202020204"/>
                <a:sym typeface="Arial" panose="020B0604020202020204"/>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162562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charset="0"/>
                <a:ea typeface="+mn-ea"/>
                <a:cs typeface="Arial" panose="020B0604020202020204"/>
                <a:sym typeface="Arial" panose="020B0604020202020204"/>
              </a:endParaRPr>
            </a:p>
          </p:txBody>
        </p:sp>
      </p:grpSp>
    </p:spTree>
    <p:extLst>
      <p:ext uri="{BB962C8B-B14F-4D97-AF65-F5344CB8AC3E}">
        <p14:creationId xmlns:p14="http://schemas.microsoft.com/office/powerpoint/2010/main" val="1021121504"/>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Lst>
  <p:txStyles>
    <p:titleStyle>
      <a:lvl1pPr algn="l" rtl="0" eaLnBrk="0" fontAlgn="base" hangingPunct="0">
        <a:spcBef>
          <a:spcPct val="0"/>
        </a:spcBef>
        <a:spcAft>
          <a:spcPct val="0"/>
        </a:spcAft>
        <a:defRPr sz="8889" kern="1200">
          <a:solidFill>
            <a:schemeClr val="tx2"/>
          </a:solidFill>
          <a:latin typeface="+mj-lt"/>
          <a:ea typeface="+mj-ea"/>
          <a:cs typeface="+mj-cs"/>
        </a:defRPr>
      </a:lvl1pPr>
      <a:lvl2pPr algn="l" rtl="0" eaLnBrk="0" fontAlgn="base" hangingPunct="0">
        <a:spcBef>
          <a:spcPct val="0"/>
        </a:spcBef>
        <a:spcAft>
          <a:spcPct val="0"/>
        </a:spcAft>
        <a:defRPr sz="8889">
          <a:solidFill>
            <a:schemeClr val="tx2"/>
          </a:solidFill>
          <a:latin typeface="Calibri" panose="020F0502020204030204" pitchFamily="34" charset="0"/>
        </a:defRPr>
      </a:lvl2pPr>
      <a:lvl3pPr algn="l" rtl="0" eaLnBrk="0" fontAlgn="base" hangingPunct="0">
        <a:spcBef>
          <a:spcPct val="0"/>
        </a:spcBef>
        <a:spcAft>
          <a:spcPct val="0"/>
        </a:spcAft>
        <a:defRPr sz="8889">
          <a:solidFill>
            <a:schemeClr val="tx2"/>
          </a:solidFill>
          <a:latin typeface="Calibri" panose="020F0502020204030204" pitchFamily="34" charset="0"/>
        </a:defRPr>
      </a:lvl3pPr>
      <a:lvl4pPr algn="l" rtl="0" eaLnBrk="0" fontAlgn="base" hangingPunct="0">
        <a:spcBef>
          <a:spcPct val="0"/>
        </a:spcBef>
        <a:spcAft>
          <a:spcPct val="0"/>
        </a:spcAft>
        <a:defRPr sz="8889">
          <a:solidFill>
            <a:schemeClr val="tx2"/>
          </a:solidFill>
          <a:latin typeface="Calibri" panose="020F0502020204030204" pitchFamily="34" charset="0"/>
        </a:defRPr>
      </a:lvl4pPr>
      <a:lvl5pPr algn="l" rtl="0" eaLnBrk="0" fontAlgn="base" hangingPunct="0">
        <a:spcBef>
          <a:spcPct val="0"/>
        </a:spcBef>
        <a:spcAft>
          <a:spcPct val="0"/>
        </a:spcAft>
        <a:defRPr sz="8889">
          <a:solidFill>
            <a:schemeClr val="tx2"/>
          </a:solidFill>
          <a:latin typeface="Calibri" panose="020F0502020204030204" pitchFamily="34" charset="0"/>
        </a:defRPr>
      </a:lvl5pPr>
      <a:lvl6pPr marL="801326" algn="l" rtl="0" fontAlgn="base">
        <a:spcBef>
          <a:spcPct val="0"/>
        </a:spcBef>
        <a:spcAft>
          <a:spcPct val="0"/>
        </a:spcAft>
        <a:defRPr sz="8889">
          <a:solidFill>
            <a:schemeClr val="tx2"/>
          </a:solidFill>
          <a:latin typeface="Calibri" panose="020F0502020204030204" pitchFamily="34" charset="0"/>
        </a:defRPr>
      </a:lvl6pPr>
      <a:lvl7pPr marL="1602331" algn="l" rtl="0" fontAlgn="base">
        <a:spcBef>
          <a:spcPct val="0"/>
        </a:spcBef>
        <a:spcAft>
          <a:spcPct val="0"/>
        </a:spcAft>
        <a:defRPr sz="8889">
          <a:solidFill>
            <a:schemeClr val="tx2"/>
          </a:solidFill>
          <a:latin typeface="Calibri" panose="020F0502020204030204" pitchFamily="34" charset="0"/>
        </a:defRPr>
      </a:lvl7pPr>
      <a:lvl8pPr marL="2403511" algn="l" rtl="0" fontAlgn="base">
        <a:spcBef>
          <a:spcPct val="0"/>
        </a:spcBef>
        <a:spcAft>
          <a:spcPct val="0"/>
        </a:spcAft>
        <a:defRPr sz="8889">
          <a:solidFill>
            <a:schemeClr val="tx2"/>
          </a:solidFill>
          <a:latin typeface="Calibri" panose="020F0502020204030204" pitchFamily="34" charset="0"/>
        </a:defRPr>
      </a:lvl8pPr>
      <a:lvl9pPr marL="3204678" algn="l" rtl="0" fontAlgn="base">
        <a:spcBef>
          <a:spcPct val="0"/>
        </a:spcBef>
        <a:spcAft>
          <a:spcPct val="0"/>
        </a:spcAft>
        <a:defRPr sz="8889">
          <a:solidFill>
            <a:schemeClr val="tx2"/>
          </a:solidFill>
          <a:latin typeface="Calibri" panose="020F0502020204030204" pitchFamily="34" charset="0"/>
        </a:defRPr>
      </a:lvl9pPr>
    </p:titleStyle>
    <p:bodyStyle>
      <a:lvl1pPr marL="478932" indent="-478932" algn="l" rtl="0" eaLnBrk="0" fontAlgn="base" hangingPunct="0">
        <a:spcBef>
          <a:spcPct val="20000"/>
        </a:spcBef>
        <a:spcAft>
          <a:spcPct val="0"/>
        </a:spcAft>
        <a:buClr>
          <a:srgbClr val="0BD0D9"/>
        </a:buClr>
        <a:buSzPct val="95000"/>
        <a:buFont typeface="Wingdings 2" pitchFamily="18" charset="2"/>
        <a:buChar char=""/>
        <a:defRPr sz="4622" kern="1200">
          <a:solidFill>
            <a:schemeClr val="tx1"/>
          </a:solidFill>
          <a:latin typeface="+mn-lt"/>
          <a:ea typeface="+mn-ea"/>
          <a:cs typeface="+mn-cs"/>
        </a:defRPr>
      </a:lvl1pPr>
      <a:lvl2pPr marL="1121415" indent="-431229" algn="l" rtl="0" eaLnBrk="0" fontAlgn="base" hangingPunct="0">
        <a:spcBef>
          <a:spcPct val="20000"/>
        </a:spcBef>
        <a:spcAft>
          <a:spcPct val="0"/>
        </a:spcAft>
        <a:buClr>
          <a:schemeClr val="accent1"/>
        </a:buClr>
        <a:buSzPct val="85000"/>
        <a:buFont typeface="Wingdings 2" pitchFamily="18" charset="2"/>
        <a:buChar char=""/>
        <a:defRPr sz="4267" kern="1200">
          <a:solidFill>
            <a:schemeClr val="tx1"/>
          </a:solidFill>
          <a:latin typeface="+mn-lt"/>
          <a:ea typeface="+mn-ea"/>
          <a:cs typeface="+mn-cs"/>
        </a:defRPr>
      </a:lvl2pPr>
      <a:lvl3pPr marL="1602331" indent="-431229" algn="l" rtl="0" eaLnBrk="0" fontAlgn="base" hangingPunct="0">
        <a:spcBef>
          <a:spcPct val="20000"/>
        </a:spcBef>
        <a:spcAft>
          <a:spcPct val="0"/>
        </a:spcAft>
        <a:buClr>
          <a:schemeClr val="accent2"/>
        </a:buClr>
        <a:buSzPct val="70000"/>
        <a:buFont typeface="Wingdings 2" pitchFamily="18" charset="2"/>
        <a:buChar char=""/>
        <a:defRPr sz="3733" kern="1200">
          <a:solidFill>
            <a:schemeClr val="tx1"/>
          </a:solidFill>
          <a:latin typeface="+mn-lt"/>
          <a:ea typeface="+mn-ea"/>
          <a:cs typeface="+mn-cs"/>
        </a:defRPr>
      </a:lvl3pPr>
      <a:lvl4pPr marL="2080623" indent="-367306" algn="l" rtl="0" eaLnBrk="0" fontAlgn="base" hangingPunct="0">
        <a:spcBef>
          <a:spcPct val="20000"/>
        </a:spcBef>
        <a:spcAft>
          <a:spcPct val="0"/>
        </a:spcAft>
        <a:buClr>
          <a:srgbClr val="0BD0D9"/>
        </a:buClr>
        <a:buSzPct val="65000"/>
        <a:buFont typeface="Wingdings 2" pitchFamily="18" charset="2"/>
        <a:buChar char=""/>
        <a:defRPr sz="3556" kern="1200">
          <a:solidFill>
            <a:schemeClr val="tx1"/>
          </a:solidFill>
          <a:latin typeface="+mn-lt"/>
          <a:ea typeface="+mn-ea"/>
          <a:cs typeface="+mn-cs"/>
        </a:defRPr>
      </a:lvl4pPr>
      <a:lvl5pPr marL="2562062" indent="-367306" algn="l" rtl="0" eaLnBrk="0" fontAlgn="base" hangingPunct="0">
        <a:spcBef>
          <a:spcPct val="20000"/>
        </a:spcBef>
        <a:spcAft>
          <a:spcPct val="0"/>
        </a:spcAft>
        <a:buClr>
          <a:srgbClr val="10CF9B"/>
        </a:buClr>
        <a:buSzPct val="65000"/>
        <a:buFont typeface="Wingdings 2" pitchFamily="18" charset="2"/>
        <a:buChar char=""/>
        <a:defRPr sz="3556" kern="1200">
          <a:solidFill>
            <a:schemeClr val="tx1"/>
          </a:solidFill>
          <a:latin typeface="+mn-lt"/>
          <a:ea typeface="+mn-ea"/>
          <a:cs typeface="+mn-cs"/>
        </a:defRPr>
      </a:lvl5pPr>
      <a:lvl6pPr marL="3044394" indent="-368653" algn="l" rtl="0" eaLnBrk="1" latinLnBrk="0" hangingPunct="1">
        <a:spcBef>
          <a:spcPct val="20000"/>
        </a:spcBef>
        <a:buClr>
          <a:schemeClr val="accent5"/>
        </a:buClr>
        <a:buSzPct val="80000"/>
        <a:buFont typeface="Wingdings 2"/>
        <a:buChar char=""/>
        <a:defRPr kumimoji="0" sz="3200" kern="1200">
          <a:solidFill>
            <a:schemeClr val="tx1"/>
          </a:solidFill>
          <a:latin typeface="+mn-lt"/>
          <a:ea typeface="+mn-ea"/>
          <a:cs typeface="+mn-cs"/>
        </a:defRPr>
      </a:lvl6pPr>
      <a:lvl7pPr marL="3364527" indent="-320477" algn="l" rtl="0" eaLnBrk="1" latinLnBrk="0" hangingPunct="1">
        <a:spcBef>
          <a:spcPct val="20000"/>
        </a:spcBef>
        <a:buClr>
          <a:schemeClr val="accent6"/>
        </a:buClr>
        <a:buSzPct val="80000"/>
        <a:buFont typeface="Wingdings 2"/>
        <a:buChar char=""/>
        <a:defRPr kumimoji="0" sz="2844" kern="1200" baseline="0">
          <a:solidFill>
            <a:schemeClr val="tx1"/>
          </a:solidFill>
          <a:latin typeface="+mn-lt"/>
          <a:ea typeface="+mn-ea"/>
          <a:cs typeface="+mn-cs"/>
        </a:defRPr>
      </a:lvl7pPr>
      <a:lvl8pPr marL="3845623" indent="-320477" algn="l" rtl="0" eaLnBrk="1" latinLnBrk="0" hangingPunct="1">
        <a:spcBef>
          <a:spcPct val="20000"/>
        </a:spcBef>
        <a:buClr>
          <a:schemeClr val="tx2"/>
        </a:buClr>
        <a:buChar char="•"/>
        <a:defRPr kumimoji="0" sz="2844" kern="1200">
          <a:solidFill>
            <a:schemeClr val="tx1"/>
          </a:solidFill>
          <a:latin typeface="+mn-lt"/>
          <a:ea typeface="+mn-ea"/>
          <a:cs typeface="+mn-cs"/>
        </a:defRPr>
      </a:lvl8pPr>
      <a:lvl9pPr marL="4326186" indent="-320477" algn="l" rtl="0" eaLnBrk="1" latinLnBrk="0" hangingPunct="1">
        <a:spcBef>
          <a:spcPct val="20000"/>
        </a:spcBef>
        <a:buClr>
          <a:schemeClr val="tx2"/>
        </a:buClr>
        <a:buFontTx/>
        <a:buChar char="•"/>
        <a:defRPr kumimoji="0" sz="2489"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801326" algn="l" rtl="0" eaLnBrk="1" latinLnBrk="0" hangingPunct="1">
        <a:defRPr kumimoji="0" kern="1200">
          <a:solidFill>
            <a:schemeClr val="tx1"/>
          </a:solidFill>
          <a:latin typeface="+mn-lt"/>
          <a:ea typeface="+mn-ea"/>
          <a:cs typeface="+mn-cs"/>
        </a:defRPr>
      </a:lvl2pPr>
      <a:lvl3pPr marL="1602331" algn="l" rtl="0" eaLnBrk="1" latinLnBrk="0" hangingPunct="1">
        <a:defRPr kumimoji="0" kern="1200">
          <a:solidFill>
            <a:schemeClr val="tx1"/>
          </a:solidFill>
          <a:latin typeface="+mn-lt"/>
          <a:ea typeface="+mn-ea"/>
          <a:cs typeface="+mn-cs"/>
        </a:defRPr>
      </a:lvl3pPr>
      <a:lvl4pPr marL="2403511" algn="l" rtl="0" eaLnBrk="1" latinLnBrk="0" hangingPunct="1">
        <a:defRPr kumimoji="0" kern="1200">
          <a:solidFill>
            <a:schemeClr val="tx1"/>
          </a:solidFill>
          <a:latin typeface="+mn-lt"/>
          <a:ea typeface="+mn-ea"/>
          <a:cs typeface="+mn-cs"/>
        </a:defRPr>
      </a:lvl4pPr>
      <a:lvl5pPr marL="3204678" algn="l" rtl="0" eaLnBrk="1" latinLnBrk="0" hangingPunct="1">
        <a:defRPr kumimoji="0" kern="1200">
          <a:solidFill>
            <a:schemeClr val="tx1"/>
          </a:solidFill>
          <a:latin typeface="+mn-lt"/>
          <a:ea typeface="+mn-ea"/>
          <a:cs typeface="+mn-cs"/>
        </a:defRPr>
      </a:lvl5pPr>
      <a:lvl6pPr marL="4005439" algn="l" rtl="0" eaLnBrk="1" latinLnBrk="0" hangingPunct="1">
        <a:defRPr kumimoji="0" kern="1200">
          <a:solidFill>
            <a:schemeClr val="tx1"/>
          </a:solidFill>
          <a:latin typeface="+mn-lt"/>
          <a:ea typeface="+mn-ea"/>
          <a:cs typeface="+mn-cs"/>
        </a:defRPr>
      </a:lvl6pPr>
      <a:lvl7pPr marL="4806846" algn="l" rtl="0" eaLnBrk="1" latinLnBrk="0" hangingPunct="1">
        <a:defRPr kumimoji="0" kern="1200">
          <a:solidFill>
            <a:schemeClr val="tx1"/>
          </a:solidFill>
          <a:latin typeface="+mn-lt"/>
          <a:ea typeface="+mn-ea"/>
          <a:cs typeface="+mn-cs"/>
        </a:defRPr>
      </a:lvl7pPr>
      <a:lvl8pPr marL="5607951" algn="l" rtl="0" eaLnBrk="1" latinLnBrk="0" hangingPunct="1">
        <a:defRPr kumimoji="0" kern="1200">
          <a:solidFill>
            <a:schemeClr val="tx1"/>
          </a:solidFill>
          <a:latin typeface="+mn-lt"/>
          <a:ea typeface="+mn-ea"/>
          <a:cs typeface="+mn-cs"/>
        </a:defRPr>
      </a:lvl8pPr>
      <a:lvl9pPr marL="640931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13832" y="366185"/>
            <a:ext cx="1464897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48" tIns="45374" rIns="90748" bIns="45374"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813832" y="2133602"/>
            <a:ext cx="14648974"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48" tIns="45374" rIns="90748" bIns="4537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967"/>
            <a:ext cx="3797882" cy="635001"/>
          </a:xfrm>
          <a:prstGeom prst="rect">
            <a:avLst/>
          </a:prstGeom>
          <a:noFill/>
          <a:ln w="9525">
            <a:noFill/>
            <a:miter lim="800000"/>
            <a:headEnd/>
            <a:tailEnd/>
          </a:ln>
          <a:effectLst/>
        </p:spPr>
        <p:txBody>
          <a:bodyPr vert="horz" wrap="square" lIns="90748" tIns="45374" rIns="90748" bIns="45374" numCol="1" anchor="t" anchorCtr="0" compatLnSpc="1">
            <a:prstTxWarp prst="textNoShape">
              <a:avLst/>
            </a:prstTxWarp>
          </a:bodyPr>
          <a:lstStyle>
            <a:lvl1pPr eaLnBrk="1" hangingPunct="1">
              <a:defRPr sz="2489">
                <a:solidFill>
                  <a:srgbClr val="000000"/>
                </a:solidFill>
                <a:latin typeface="Arial" charset="0"/>
              </a:defRPr>
            </a:lvl1pPr>
          </a:lstStyle>
          <a:p>
            <a:pPr defTabSz="1625620">
              <a:defRPr/>
            </a:pPr>
            <a:endParaRPr lang="en-US">
              <a:cs typeface="Arial" panose="020B0604020202020204"/>
              <a:sym typeface="Arial" panose="020B0604020202020204"/>
            </a:endParaRPr>
          </a:p>
        </p:txBody>
      </p:sp>
      <p:sp>
        <p:nvSpPr>
          <p:cNvPr id="1029" name="Rectangle 5"/>
          <p:cNvSpPr>
            <a:spLocks noGrp="1" noChangeArrowheads="1"/>
          </p:cNvSpPr>
          <p:nvPr>
            <p:ph type="ftr" sz="quarter" idx="3"/>
          </p:nvPr>
        </p:nvSpPr>
        <p:spPr bwMode="auto">
          <a:xfrm>
            <a:off x="5561185" y="8326967"/>
            <a:ext cx="5154269" cy="635001"/>
          </a:xfrm>
          <a:prstGeom prst="rect">
            <a:avLst/>
          </a:prstGeom>
          <a:noFill/>
          <a:ln w="9525">
            <a:noFill/>
            <a:miter lim="800000"/>
            <a:headEnd/>
            <a:tailEnd/>
          </a:ln>
          <a:effectLst/>
        </p:spPr>
        <p:txBody>
          <a:bodyPr vert="horz" wrap="square" lIns="90748" tIns="45374" rIns="90748" bIns="45374" numCol="1" anchor="t" anchorCtr="0" compatLnSpc="1">
            <a:prstTxWarp prst="textNoShape">
              <a:avLst/>
            </a:prstTxWarp>
          </a:bodyPr>
          <a:lstStyle>
            <a:lvl1pPr algn="ctr" eaLnBrk="1" hangingPunct="1">
              <a:defRPr sz="2489">
                <a:solidFill>
                  <a:srgbClr val="000000"/>
                </a:solidFill>
                <a:latin typeface="Arial" charset="0"/>
              </a:defRPr>
            </a:lvl1pPr>
          </a:lstStyle>
          <a:p>
            <a:pPr defTabSz="1625620">
              <a:defRPr/>
            </a:pPr>
            <a:endParaRPr lang="en-US">
              <a:cs typeface="Arial" panose="020B0604020202020204"/>
              <a:sym typeface="Arial" panose="020B0604020202020204"/>
            </a:endParaRPr>
          </a:p>
        </p:txBody>
      </p:sp>
      <p:sp>
        <p:nvSpPr>
          <p:cNvPr id="1030" name="Rectangle 6"/>
          <p:cNvSpPr>
            <a:spLocks noGrp="1" noChangeArrowheads="1"/>
          </p:cNvSpPr>
          <p:nvPr>
            <p:ph type="sldNum" sz="quarter" idx="4"/>
          </p:nvPr>
        </p:nvSpPr>
        <p:spPr bwMode="auto">
          <a:xfrm>
            <a:off x="11664924" y="8326967"/>
            <a:ext cx="3797882" cy="635001"/>
          </a:xfrm>
          <a:prstGeom prst="rect">
            <a:avLst/>
          </a:prstGeom>
          <a:noFill/>
          <a:ln w="9525">
            <a:noFill/>
            <a:miter lim="800000"/>
            <a:headEnd/>
            <a:tailEnd/>
          </a:ln>
          <a:effectLst/>
        </p:spPr>
        <p:txBody>
          <a:bodyPr vert="horz" wrap="square" lIns="90748" tIns="45374" rIns="90748" bIns="45374" numCol="1" anchor="t" anchorCtr="0" compatLnSpc="1">
            <a:prstTxWarp prst="textNoShape">
              <a:avLst/>
            </a:prstTxWarp>
          </a:bodyPr>
          <a:lstStyle>
            <a:lvl1pPr algn="r" eaLnBrk="1" hangingPunct="1">
              <a:defRPr sz="2489">
                <a:solidFill>
                  <a:srgbClr val="000000"/>
                </a:solidFill>
                <a:latin typeface="Arial" charset="0"/>
              </a:defRPr>
            </a:lvl1pPr>
          </a:lstStyle>
          <a:p>
            <a:pPr defTabSz="1625620">
              <a:defRPr/>
            </a:pPr>
            <a:fld id="{C19C96CF-3905-4855-A036-07B6B08BF5CE}" type="slidenum">
              <a:rPr lang="en-US" smtClean="0">
                <a:cs typeface="Arial" panose="020B0604020202020204"/>
                <a:sym typeface="Arial" panose="020B0604020202020204"/>
              </a:rPr>
              <a:pPr defTabSz="1625620">
                <a:defRPr/>
              </a:pPr>
              <a:t>‹#›</a:t>
            </a:fld>
            <a:endParaRPr lang="en-US">
              <a:cs typeface="Arial" panose="020B0604020202020204"/>
              <a:sym typeface="Arial" panose="020B0604020202020204"/>
            </a:endParaRPr>
          </a:p>
        </p:txBody>
      </p:sp>
    </p:spTree>
    <p:extLst>
      <p:ext uri="{BB962C8B-B14F-4D97-AF65-F5344CB8AC3E}">
        <p14:creationId xmlns:p14="http://schemas.microsoft.com/office/powerpoint/2010/main" val="332593602"/>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ctr" rtl="0" eaLnBrk="0" fontAlgn="base" hangingPunct="0">
        <a:spcBef>
          <a:spcPct val="0"/>
        </a:spcBef>
        <a:spcAft>
          <a:spcPct val="0"/>
        </a:spcAft>
        <a:defRPr sz="7822">
          <a:solidFill>
            <a:schemeClr val="tx2"/>
          </a:solidFill>
          <a:latin typeface="+mj-lt"/>
          <a:ea typeface="+mj-ea"/>
          <a:cs typeface="+mj-cs"/>
        </a:defRPr>
      </a:lvl1pPr>
      <a:lvl2pPr algn="ctr" rtl="0" eaLnBrk="0" fontAlgn="base" hangingPunct="0">
        <a:spcBef>
          <a:spcPct val="0"/>
        </a:spcBef>
        <a:spcAft>
          <a:spcPct val="0"/>
        </a:spcAft>
        <a:defRPr sz="7822">
          <a:solidFill>
            <a:schemeClr val="tx2"/>
          </a:solidFill>
          <a:latin typeface="Arial" charset="0"/>
        </a:defRPr>
      </a:lvl2pPr>
      <a:lvl3pPr algn="ctr" rtl="0" eaLnBrk="0" fontAlgn="base" hangingPunct="0">
        <a:spcBef>
          <a:spcPct val="0"/>
        </a:spcBef>
        <a:spcAft>
          <a:spcPct val="0"/>
        </a:spcAft>
        <a:defRPr sz="7822">
          <a:solidFill>
            <a:schemeClr val="tx2"/>
          </a:solidFill>
          <a:latin typeface="Arial" charset="0"/>
        </a:defRPr>
      </a:lvl3pPr>
      <a:lvl4pPr algn="ctr" rtl="0" eaLnBrk="0" fontAlgn="base" hangingPunct="0">
        <a:spcBef>
          <a:spcPct val="0"/>
        </a:spcBef>
        <a:spcAft>
          <a:spcPct val="0"/>
        </a:spcAft>
        <a:defRPr sz="7822">
          <a:solidFill>
            <a:schemeClr val="tx2"/>
          </a:solidFill>
          <a:latin typeface="Arial" charset="0"/>
        </a:defRPr>
      </a:lvl4pPr>
      <a:lvl5pPr algn="ctr" rtl="0" eaLnBrk="0" fontAlgn="base" hangingPunct="0">
        <a:spcBef>
          <a:spcPct val="0"/>
        </a:spcBef>
        <a:spcAft>
          <a:spcPct val="0"/>
        </a:spcAft>
        <a:defRPr sz="7822">
          <a:solidFill>
            <a:schemeClr val="tx2"/>
          </a:solidFill>
          <a:latin typeface="Arial" charset="0"/>
        </a:defRPr>
      </a:lvl5pPr>
      <a:lvl6pPr marL="805720" algn="ctr" rtl="0" fontAlgn="base">
        <a:spcBef>
          <a:spcPct val="0"/>
        </a:spcBef>
        <a:spcAft>
          <a:spcPct val="0"/>
        </a:spcAft>
        <a:defRPr sz="7822">
          <a:solidFill>
            <a:schemeClr val="tx2"/>
          </a:solidFill>
          <a:latin typeface="Arial" charset="0"/>
        </a:defRPr>
      </a:lvl6pPr>
      <a:lvl7pPr marL="1611780" algn="ctr" rtl="0" fontAlgn="base">
        <a:spcBef>
          <a:spcPct val="0"/>
        </a:spcBef>
        <a:spcAft>
          <a:spcPct val="0"/>
        </a:spcAft>
        <a:defRPr sz="7822">
          <a:solidFill>
            <a:schemeClr val="tx2"/>
          </a:solidFill>
          <a:latin typeface="Arial" charset="0"/>
        </a:defRPr>
      </a:lvl7pPr>
      <a:lvl8pPr marL="2417516" algn="ctr" rtl="0" fontAlgn="base">
        <a:spcBef>
          <a:spcPct val="0"/>
        </a:spcBef>
        <a:spcAft>
          <a:spcPct val="0"/>
        </a:spcAft>
        <a:defRPr sz="7822">
          <a:solidFill>
            <a:schemeClr val="tx2"/>
          </a:solidFill>
          <a:latin typeface="Arial" charset="0"/>
        </a:defRPr>
      </a:lvl8pPr>
      <a:lvl9pPr marL="3223559" algn="ctr" rtl="0" fontAlgn="base">
        <a:spcBef>
          <a:spcPct val="0"/>
        </a:spcBef>
        <a:spcAft>
          <a:spcPct val="0"/>
        </a:spcAft>
        <a:defRPr sz="7822">
          <a:solidFill>
            <a:schemeClr val="tx2"/>
          </a:solidFill>
          <a:latin typeface="Arial" charset="0"/>
        </a:defRPr>
      </a:lvl9pPr>
    </p:titleStyle>
    <p:bodyStyle>
      <a:lvl1pPr marL="604075" indent="-604075" algn="l" rtl="0" eaLnBrk="0" fontAlgn="base" hangingPunct="0">
        <a:spcBef>
          <a:spcPct val="20000"/>
        </a:spcBef>
        <a:spcAft>
          <a:spcPct val="0"/>
        </a:spcAft>
        <a:buChar char="•"/>
        <a:defRPr sz="5689">
          <a:solidFill>
            <a:schemeClr val="tx1"/>
          </a:solidFill>
          <a:latin typeface="+mn-lt"/>
          <a:ea typeface="+mn-ea"/>
          <a:cs typeface="+mn-cs"/>
        </a:defRPr>
      </a:lvl1pPr>
      <a:lvl2pPr marL="1309743" indent="-503701" algn="l" rtl="0" eaLnBrk="0" fontAlgn="base" hangingPunct="0">
        <a:spcBef>
          <a:spcPct val="20000"/>
        </a:spcBef>
        <a:spcAft>
          <a:spcPct val="0"/>
        </a:spcAft>
        <a:buChar char="–"/>
        <a:defRPr sz="4978">
          <a:solidFill>
            <a:schemeClr val="tx1"/>
          </a:solidFill>
          <a:latin typeface="+mn-lt"/>
        </a:defRPr>
      </a:lvl2pPr>
      <a:lvl3pPr marL="2014553" indent="-402714" algn="l" rtl="0" eaLnBrk="0" fontAlgn="base" hangingPunct="0">
        <a:spcBef>
          <a:spcPct val="20000"/>
        </a:spcBef>
        <a:spcAft>
          <a:spcPct val="0"/>
        </a:spcAft>
        <a:buChar char="•"/>
        <a:defRPr sz="4267">
          <a:solidFill>
            <a:schemeClr val="tx1"/>
          </a:solidFill>
          <a:latin typeface="+mn-lt"/>
        </a:defRPr>
      </a:lvl3pPr>
      <a:lvl4pPr marL="2820615" indent="-402714" algn="l" rtl="0" eaLnBrk="0" fontAlgn="base" hangingPunct="0">
        <a:spcBef>
          <a:spcPct val="20000"/>
        </a:spcBef>
        <a:spcAft>
          <a:spcPct val="0"/>
        </a:spcAft>
        <a:buChar char="–"/>
        <a:defRPr sz="3556">
          <a:solidFill>
            <a:schemeClr val="tx1"/>
          </a:solidFill>
          <a:latin typeface="+mn-lt"/>
        </a:defRPr>
      </a:lvl4pPr>
      <a:lvl5pPr marL="3626273" indent="-402714" algn="l" rtl="0" eaLnBrk="0" fontAlgn="base" hangingPunct="0">
        <a:spcBef>
          <a:spcPct val="20000"/>
        </a:spcBef>
        <a:spcAft>
          <a:spcPct val="0"/>
        </a:spcAft>
        <a:buChar char="»"/>
        <a:defRPr sz="3556">
          <a:solidFill>
            <a:schemeClr val="tx1"/>
          </a:solidFill>
          <a:latin typeface="+mn-lt"/>
        </a:defRPr>
      </a:lvl5pPr>
      <a:lvl6pPr marL="4431767" indent="-402714" algn="l" rtl="0" fontAlgn="base">
        <a:spcBef>
          <a:spcPct val="20000"/>
        </a:spcBef>
        <a:spcAft>
          <a:spcPct val="0"/>
        </a:spcAft>
        <a:buChar char="»"/>
        <a:defRPr sz="3556">
          <a:solidFill>
            <a:schemeClr val="tx1"/>
          </a:solidFill>
          <a:latin typeface="+mn-lt"/>
        </a:defRPr>
      </a:lvl6pPr>
      <a:lvl7pPr marL="5237852" indent="-402714" algn="l" rtl="0" fontAlgn="base">
        <a:spcBef>
          <a:spcPct val="20000"/>
        </a:spcBef>
        <a:spcAft>
          <a:spcPct val="0"/>
        </a:spcAft>
        <a:buChar char="»"/>
        <a:defRPr sz="3556">
          <a:solidFill>
            <a:schemeClr val="tx1"/>
          </a:solidFill>
          <a:latin typeface="+mn-lt"/>
        </a:defRPr>
      </a:lvl7pPr>
      <a:lvl8pPr marL="6043647" indent="-402714" algn="l" rtl="0" fontAlgn="base">
        <a:spcBef>
          <a:spcPct val="20000"/>
        </a:spcBef>
        <a:spcAft>
          <a:spcPct val="0"/>
        </a:spcAft>
        <a:buChar char="»"/>
        <a:defRPr sz="3556">
          <a:solidFill>
            <a:schemeClr val="tx1"/>
          </a:solidFill>
          <a:latin typeface="+mn-lt"/>
        </a:defRPr>
      </a:lvl8pPr>
      <a:lvl9pPr marL="6849625" indent="-402714" algn="l" rtl="0" fontAlgn="base">
        <a:spcBef>
          <a:spcPct val="20000"/>
        </a:spcBef>
        <a:spcAft>
          <a:spcPct val="0"/>
        </a:spcAft>
        <a:buChar char="»"/>
        <a:defRPr sz="3556">
          <a:solidFill>
            <a:schemeClr val="tx1"/>
          </a:solidFill>
          <a:latin typeface="+mn-lt"/>
        </a:defRPr>
      </a:lvl9pPr>
    </p:bodyStyle>
    <p:otherStyle>
      <a:defPPr>
        <a:defRPr lang="en-US"/>
      </a:defPPr>
      <a:lvl1pPr marL="0" algn="l" defTabSz="1611780" rtl="0" eaLnBrk="1" latinLnBrk="0" hangingPunct="1">
        <a:defRPr sz="3200" kern="1200">
          <a:solidFill>
            <a:schemeClr val="tx1"/>
          </a:solidFill>
          <a:latin typeface="+mn-lt"/>
          <a:ea typeface="+mn-ea"/>
          <a:cs typeface="+mn-cs"/>
        </a:defRPr>
      </a:lvl1pPr>
      <a:lvl2pPr marL="805720" algn="l" defTabSz="1611780" rtl="0" eaLnBrk="1" latinLnBrk="0" hangingPunct="1">
        <a:defRPr sz="3200" kern="1200">
          <a:solidFill>
            <a:schemeClr val="tx1"/>
          </a:solidFill>
          <a:latin typeface="+mn-lt"/>
          <a:ea typeface="+mn-ea"/>
          <a:cs typeface="+mn-cs"/>
        </a:defRPr>
      </a:lvl2pPr>
      <a:lvl3pPr marL="1611780" algn="l" defTabSz="1611780" rtl="0" eaLnBrk="1" latinLnBrk="0" hangingPunct="1">
        <a:defRPr sz="3200" kern="1200">
          <a:solidFill>
            <a:schemeClr val="tx1"/>
          </a:solidFill>
          <a:latin typeface="+mn-lt"/>
          <a:ea typeface="+mn-ea"/>
          <a:cs typeface="+mn-cs"/>
        </a:defRPr>
      </a:lvl3pPr>
      <a:lvl4pPr marL="2417516" algn="l" defTabSz="1611780" rtl="0" eaLnBrk="1" latinLnBrk="0" hangingPunct="1">
        <a:defRPr sz="3200" kern="1200">
          <a:solidFill>
            <a:schemeClr val="tx1"/>
          </a:solidFill>
          <a:latin typeface="+mn-lt"/>
          <a:ea typeface="+mn-ea"/>
          <a:cs typeface="+mn-cs"/>
        </a:defRPr>
      </a:lvl4pPr>
      <a:lvl5pPr marL="3223559" algn="l" defTabSz="1611780" rtl="0" eaLnBrk="1" latinLnBrk="0" hangingPunct="1">
        <a:defRPr sz="3200" kern="1200">
          <a:solidFill>
            <a:schemeClr val="tx1"/>
          </a:solidFill>
          <a:latin typeface="+mn-lt"/>
          <a:ea typeface="+mn-ea"/>
          <a:cs typeface="+mn-cs"/>
        </a:defRPr>
      </a:lvl5pPr>
      <a:lvl6pPr marL="4028989" algn="l" defTabSz="1611780" rtl="0" eaLnBrk="1" latinLnBrk="0" hangingPunct="1">
        <a:defRPr sz="3200" kern="1200">
          <a:solidFill>
            <a:schemeClr val="tx1"/>
          </a:solidFill>
          <a:latin typeface="+mn-lt"/>
          <a:ea typeface="+mn-ea"/>
          <a:cs typeface="+mn-cs"/>
        </a:defRPr>
      </a:lvl6pPr>
      <a:lvl7pPr marL="4834825" algn="l" defTabSz="1611780" rtl="0" eaLnBrk="1" latinLnBrk="0" hangingPunct="1">
        <a:defRPr sz="3200" kern="1200">
          <a:solidFill>
            <a:schemeClr val="tx1"/>
          </a:solidFill>
          <a:latin typeface="+mn-lt"/>
          <a:ea typeface="+mn-ea"/>
          <a:cs typeface="+mn-cs"/>
        </a:defRPr>
      </a:lvl7pPr>
      <a:lvl8pPr marL="5640732" algn="l" defTabSz="1611780" rtl="0" eaLnBrk="1" latinLnBrk="0" hangingPunct="1">
        <a:defRPr sz="3200" kern="1200">
          <a:solidFill>
            <a:schemeClr val="tx1"/>
          </a:solidFill>
          <a:latin typeface="+mn-lt"/>
          <a:ea typeface="+mn-ea"/>
          <a:cs typeface="+mn-cs"/>
        </a:defRPr>
      </a:lvl8pPr>
      <a:lvl9pPr marL="6446649" algn="l" defTabSz="1611780" rtl="0" eaLnBrk="1" latinLnBrk="0" hangingPunct="1">
        <a:defRPr sz="32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2716233496"/>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317724832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A9652A-1A57-4F29-4C11-ECD82BC55CB9}"/>
              </a:ext>
            </a:extLst>
          </p:cNvPr>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84D711-A20A-A3F1-0327-5780FFE95797}"/>
              </a:ext>
            </a:extLst>
          </p:cNvPr>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C788D-904B-E39C-9B8A-447E7A0AC587}"/>
              </a:ext>
            </a:extLst>
          </p:cNvPr>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791CD0D6-A4C1-10F5-9080-A8BF9D595289}"/>
              </a:ext>
            </a:extLst>
          </p:cNvPr>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1D5AF487-D6B6-473D-A30E-618DDD67DE71}"/>
              </a:ext>
            </a:extLst>
          </p:cNvPr>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688354205"/>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813832" y="366185"/>
            <a:ext cx="1464897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48" tIns="45374" rIns="90748" bIns="45374" numCol="1" anchor="ctr" anchorCtr="0" compatLnSpc="1">
            <a:prstTxWarp prst="textNoShape">
              <a:avLst/>
            </a:prstTxWarp>
          </a:bodyPr>
          <a:lstStyle/>
          <a:p>
            <a:pPr lvl="0"/>
            <a:r>
              <a:rPr lang="en-US" altLang="vi-VN"/>
              <a:t>Click to edit Master title style</a:t>
            </a:r>
          </a:p>
        </p:txBody>
      </p:sp>
      <p:sp>
        <p:nvSpPr>
          <p:cNvPr id="10243" name="Rectangle 3"/>
          <p:cNvSpPr>
            <a:spLocks noGrp="1" noChangeArrowheads="1"/>
          </p:cNvSpPr>
          <p:nvPr>
            <p:ph type="body" idx="1"/>
          </p:nvPr>
        </p:nvSpPr>
        <p:spPr bwMode="auto">
          <a:xfrm>
            <a:off x="813832" y="2133602"/>
            <a:ext cx="14648974"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48" tIns="45374" rIns="90748" bIns="45374"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p:cNvSpPr>
            <a:spLocks noGrp="1" noChangeArrowheads="1"/>
          </p:cNvSpPr>
          <p:nvPr>
            <p:ph type="dt" sz="half" idx="2"/>
          </p:nvPr>
        </p:nvSpPr>
        <p:spPr bwMode="auto">
          <a:xfrm>
            <a:off x="813832" y="8326967"/>
            <a:ext cx="3797882" cy="635001"/>
          </a:xfrm>
          <a:prstGeom prst="rect">
            <a:avLst/>
          </a:prstGeom>
          <a:noFill/>
          <a:ln w="9525">
            <a:noFill/>
            <a:miter lim="800000"/>
            <a:headEnd/>
            <a:tailEnd/>
          </a:ln>
          <a:effectLst/>
        </p:spPr>
        <p:txBody>
          <a:bodyPr vert="horz" wrap="square" lIns="90748" tIns="45374" rIns="90748" bIns="45374" numCol="1" anchor="t" anchorCtr="0" compatLnSpc="1">
            <a:prstTxWarp prst="textNoShape">
              <a:avLst/>
            </a:prstTxWarp>
          </a:bodyPr>
          <a:lstStyle>
            <a:lvl1pPr eaLnBrk="1" hangingPunct="1">
              <a:defRPr sz="2489">
                <a:solidFill>
                  <a:srgbClr val="000000"/>
                </a:solidFill>
                <a:latin typeface="Arial" charset="0"/>
              </a:defRPr>
            </a:lvl1pPr>
          </a:lstStyle>
          <a:p>
            <a:pPr defTabSz="1625620">
              <a:defRPr/>
            </a:pPr>
            <a:endParaRPr lang="en-US">
              <a:cs typeface="Arial" panose="020B0604020202020204"/>
              <a:sym typeface="Arial" panose="020B0604020202020204"/>
            </a:endParaRPr>
          </a:p>
        </p:txBody>
      </p:sp>
      <p:sp>
        <p:nvSpPr>
          <p:cNvPr id="1029" name="Rectangle 5"/>
          <p:cNvSpPr>
            <a:spLocks noGrp="1" noChangeArrowheads="1"/>
          </p:cNvSpPr>
          <p:nvPr>
            <p:ph type="ftr" sz="quarter" idx="3"/>
          </p:nvPr>
        </p:nvSpPr>
        <p:spPr bwMode="auto">
          <a:xfrm>
            <a:off x="5561185" y="8326967"/>
            <a:ext cx="5154269" cy="635001"/>
          </a:xfrm>
          <a:prstGeom prst="rect">
            <a:avLst/>
          </a:prstGeom>
          <a:noFill/>
          <a:ln w="9525">
            <a:noFill/>
            <a:miter lim="800000"/>
            <a:headEnd/>
            <a:tailEnd/>
          </a:ln>
          <a:effectLst/>
        </p:spPr>
        <p:txBody>
          <a:bodyPr vert="horz" wrap="square" lIns="90748" tIns="45374" rIns="90748" bIns="45374" numCol="1" anchor="t" anchorCtr="0" compatLnSpc="1">
            <a:prstTxWarp prst="textNoShape">
              <a:avLst/>
            </a:prstTxWarp>
          </a:bodyPr>
          <a:lstStyle>
            <a:lvl1pPr algn="ctr" eaLnBrk="1" hangingPunct="1">
              <a:defRPr sz="2489">
                <a:solidFill>
                  <a:srgbClr val="000000"/>
                </a:solidFill>
                <a:latin typeface="Arial" charset="0"/>
              </a:defRPr>
            </a:lvl1pPr>
          </a:lstStyle>
          <a:p>
            <a:pPr defTabSz="1625620">
              <a:defRPr/>
            </a:pPr>
            <a:endParaRPr lang="en-US">
              <a:cs typeface="Arial" panose="020B0604020202020204"/>
              <a:sym typeface="Arial" panose="020B0604020202020204"/>
            </a:endParaRPr>
          </a:p>
        </p:txBody>
      </p:sp>
      <p:sp>
        <p:nvSpPr>
          <p:cNvPr id="1030" name="Rectangle 6"/>
          <p:cNvSpPr>
            <a:spLocks noGrp="1" noChangeArrowheads="1"/>
          </p:cNvSpPr>
          <p:nvPr>
            <p:ph type="sldNum" sz="quarter" idx="4"/>
          </p:nvPr>
        </p:nvSpPr>
        <p:spPr bwMode="auto">
          <a:xfrm>
            <a:off x="11664924" y="8326967"/>
            <a:ext cx="3797882" cy="635001"/>
          </a:xfrm>
          <a:prstGeom prst="rect">
            <a:avLst/>
          </a:prstGeom>
          <a:noFill/>
          <a:ln w="9525">
            <a:noFill/>
            <a:miter lim="800000"/>
            <a:headEnd/>
            <a:tailEnd/>
          </a:ln>
          <a:effectLst/>
        </p:spPr>
        <p:txBody>
          <a:bodyPr vert="horz" wrap="square" lIns="90748" tIns="45374" rIns="90748" bIns="45374" numCol="1" anchor="t" anchorCtr="0" compatLnSpc="1">
            <a:prstTxWarp prst="textNoShape">
              <a:avLst/>
            </a:prstTxWarp>
          </a:bodyPr>
          <a:lstStyle>
            <a:lvl1pPr algn="r" eaLnBrk="1" hangingPunct="1">
              <a:defRPr sz="2489">
                <a:solidFill>
                  <a:srgbClr val="000000"/>
                </a:solidFill>
                <a:latin typeface="Arial" charset="0"/>
              </a:defRPr>
            </a:lvl1pPr>
          </a:lstStyle>
          <a:p>
            <a:pPr defTabSz="1625620">
              <a:defRPr/>
            </a:pPr>
            <a:fld id="{D2EB7A52-0C07-48AE-9046-A5D7195422BC}" type="slidenum">
              <a:rPr lang="en-US" altLang="vi-VN" smtClean="0">
                <a:cs typeface="Arial" panose="020B0604020202020204"/>
                <a:sym typeface="Arial" panose="020B0604020202020204"/>
              </a:rPr>
              <a:pPr defTabSz="1625620">
                <a:defRPr/>
              </a:pPr>
              <a:t>‹#›</a:t>
            </a:fld>
            <a:endParaRPr lang="en-US" altLang="vi-VN">
              <a:cs typeface="Arial" panose="020B0604020202020204"/>
              <a:sym typeface="Arial" panose="020B0604020202020204"/>
            </a:endParaRPr>
          </a:p>
        </p:txBody>
      </p:sp>
    </p:spTree>
    <p:extLst>
      <p:ext uri="{BB962C8B-B14F-4D97-AF65-F5344CB8AC3E}">
        <p14:creationId xmlns:p14="http://schemas.microsoft.com/office/powerpoint/2010/main" val="439960125"/>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rtl="0" eaLnBrk="0" fontAlgn="base" hangingPunct="0">
        <a:spcBef>
          <a:spcPct val="0"/>
        </a:spcBef>
        <a:spcAft>
          <a:spcPct val="0"/>
        </a:spcAft>
        <a:defRPr sz="7822">
          <a:solidFill>
            <a:schemeClr val="tx2"/>
          </a:solidFill>
          <a:latin typeface="+mj-lt"/>
          <a:ea typeface="+mj-ea"/>
          <a:cs typeface="+mj-cs"/>
        </a:defRPr>
      </a:lvl1pPr>
      <a:lvl2pPr algn="ctr" rtl="0" eaLnBrk="0" fontAlgn="base" hangingPunct="0">
        <a:spcBef>
          <a:spcPct val="0"/>
        </a:spcBef>
        <a:spcAft>
          <a:spcPct val="0"/>
        </a:spcAft>
        <a:defRPr sz="7822">
          <a:solidFill>
            <a:schemeClr val="tx2"/>
          </a:solidFill>
          <a:latin typeface="Arial" charset="0"/>
        </a:defRPr>
      </a:lvl2pPr>
      <a:lvl3pPr algn="ctr" rtl="0" eaLnBrk="0" fontAlgn="base" hangingPunct="0">
        <a:spcBef>
          <a:spcPct val="0"/>
        </a:spcBef>
        <a:spcAft>
          <a:spcPct val="0"/>
        </a:spcAft>
        <a:defRPr sz="7822">
          <a:solidFill>
            <a:schemeClr val="tx2"/>
          </a:solidFill>
          <a:latin typeface="Arial" charset="0"/>
        </a:defRPr>
      </a:lvl3pPr>
      <a:lvl4pPr algn="ctr" rtl="0" eaLnBrk="0" fontAlgn="base" hangingPunct="0">
        <a:spcBef>
          <a:spcPct val="0"/>
        </a:spcBef>
        <a:spcAft>
          <a:spcPct val="0"/>
        </a:spcAft>
        <a:defRPr sz="7822">
          <a:solidFill>
            <a:schemeClr val="tx2"/>
          </a:solidFill>
          <a:latin typeface="Arial" charset="0"/>
        </a:defRPr>
      </a:lvl4pPr>
      <a:lvl5pPr algn="ctr" rtl="0" eaLnBrk="0" fontAlgn="base" hangingPunct="0">
        <a:spcBef>
          <a:spcPct val="0"/>
        </a:spcBef>
        <a:spcAft>
          <a:spcPct val="0"/>
        </a:spcAft>
        <a:defRPr sz="7822">
          <a:solidFill>
            <a:schemeClr val="tx2"/>
          </a:solidFill>
          <a:latin typeface="Arial" charset="0"/>
        </a:defRPr>
      </a:lvl5pPr>
      <a:lvl6pPr marL="805720" algn="ctr" rtl="0" fontAlgn="base">
        <a:spcBef>
          <a:spcPct val="0"/>
        </a:spcBef>
        <a:spcAft>
          <a:spcPct val="0"/>
        </a:spcAft>
        <a:defRPr sz="7822">
          <a:solidFill>
            <a:schemeClr val="tx2"/>
          </a:solidFill>
          <a:latin typeface="Arial" charset="0"/>
        </a:defRPr>
      </a:lvl6pPr>
      <a:lvl7pPr marL="1611780" algn="ctr" rtl="0" fontAlgn="base">
        <a:spcBef>
          <a:spcPct val="0"/>
        </a:spcBef>
        <a:spcAft>
          <a:spcPct val="0"/>
        </a:spcAft>
        <a:defRPr sz="7822">
          <a:solidFill>
            <a:schemeClr val="tx2"/>
          </a:solidFill>
          <a:latin typeface="Arial" charset="0"/>
        </a:defRPr>
      </a:lvl7pPr>
      <a:lvl8pPr marL="2417516" algn="ctr" rtl="0" fontAlgn="base">
        <a:spcBef>
          <a:spcPct val="0"/>
        </a:spcBef>
        <a:spcAft>
          <a:spcPct val="0"/>
        </a:spcAft>
        <a:defRPr sz="7822">
          <a:solidFill>
            <a:schemeClr val="tx2"/>
          </a:solidFill>
          <a:latin typeface="Arial" charset="0"/>
        </a:defRPr>
      </a:lvl8pPr>
      <a:lvl9pPr marL="3223559" algn="ctr" rtl="0" fontAlgn="base">
        <a:spcBef>
          <a:spcPct val="0"/>
        </a:spcBef>
        <a:spcAft>
          <a:spcPct val="0"/>
        </a:spcAft>
        <a:defRPr sz="7822">
          <a:solidFill>
            <a:schemeClr val="tx2"/>
          </a:solidFill>
          <a:latin typeface="Arial" charset="0"/>
        </a:defRPr>
      </a:lvl9pPr>
    </p:titleStyle>
    <p:bodyStyle>
      <a:lvl1pPr marL="604075" indent="-604075" algn="l" rtl="0" eaLnBrk="0" fontAlgn="base" hangingPunct="0">
        <a:spcBef>
          <a:spcPct val="20000"/>
        </a:spcBef>
        <a:spcAft>
          <a:spcPct val="0"/>
        </a:spcAft>
        <a:buChar char="•"/>
        <a:defRPr sz="5689">
          <a:solidFill>
            <a:schemeClr val="tx1"/>
          </a:solidFill>
          <a:latin typeface="+mn-lt"/>
          <a:ea typeface="+mn-ea"/>
          <a:cs typeface="+mn-cs"/>
        </a:defRPr>
      </a:lvl1pPr>
      <a:lvl2pPr marL="1309743" indent="-503701" algn="l" rtl="0" eaLnBrk="0" fontAlgn="base" hangingPunct="0">
        <a:spcBef>
          <a:spcPct val="20000"/>
        </a:spcBef>
        <a:spcAft>
          <a:spcPct val="0"/>
        </a:spcAft>
        <a:buChar char="–"/>
        <a:defRPr sz="4978">
          <a:solidFill>
            <a:schemeClr val="tx1"/>
          </a:solidFill>
          <a:latin typeface="+mn-lt"/>
        </a:defRPr>
      </a:lvl2pPr>
      <a:lvl3pPr marL="2014553" indent="-402714" algn="l" rtl="0" eaLnBrk="0" fontAlgn="base" hangingPunct="0">
        <a:spcBef>
          <a:spcPct val="20000"/>
        </a:spcBef>
        <a:spcAft>
          <a:spcPct val="0"/>
        </a:spcAft>
        <a:buChar char="•"/>
        <a:defRPr sz="4267">
          <a:solidFill>
            <a:schemeClr val="tx1"/>
          </a:solidFill>
          <a:latin typeface="+mn-lt"/>
        </a:defRPr>
      </a:lvl3pPr>
      <a:lvl4pPr marL="2820615" indent="-402714" algn="l" rtl="0" eaLnBrk="0" fontAlgn="base" hangingPunct="0">
        <a:spcBef>
          <a:spcPct val="20000"/>
        </a:spcBef>
        <a:spcAft>
          <a:spcPct val="0"/>
        </a:spcAft>
        <a:buChar char="–"/>
        <a:defRPr sz="3556">
          <a:solidFill>
            <a:schemeClr val="tx1"/>
          </a:solidFill>
          <a:latin typeface="+mn-lt"/>
        </a:defRPr>
      </a:lvl4pPr>
      <a:lvl5pPr marL="3626273" indent="-402714" algn="l" rtl="0" eaLnBrk="0" fontAlgn="base" hangingPunct="0">
        <a:spcBef>
          <a:spcPct val="20000"/>
        </a:spcBef>
        <a:spcAft>
          <a:spcPct val="0"/>
        </a:spcAft>
        <a:buChar char="»"/>
        <a:defRPr sz="3556">
          <a:solidFill>
            <a:schemeClr val="tx1"/>
          </a:solidFill>
          <a:latin typeface="+mn-lt"/>
        </a:defRPr>
      </a:lvl5pPr>
      <a:lvl6pPr marL="4431767" indent="-402714" algn="l" rtl="0" fontAlgn="base">
        <a:spcBef>
          <a:spcPct val="20000"/>
        </a:spcBef>
        <a:spcAft>
          <a:spcPct val="0"/>
        </a:spcAft>
        <a:buChar char="»"/>
        <a:defRPr sz="3556">
          <a:solidFill>
            <a:schemeClr val="tx1"/>
          </a:solidFill>
          <a:latin typeface="+mn-lt"/>
        </a:defRPr>
      </a:lvl6pPr>
      <a:lvl7pPr marL="5237852" indent="-402714" algn="l" rtl="0" fontAlgn="base">
        <a:spcBef>
          <a:spcPct val="20000"/>
        </a:spcBef>
        <a:spcAft>
          <a:spcPct val="0"/>
        </a:spcAft>
        <a:buChar char="»"/>
        <a:defRPr sz="3556">
          <a:solidFill>
            <a:schemeClr val="tx1"/>
          </a:solidFill>
          <a:latin typeface="+mn-lt"/>
        </a:defRPr>
      </a:lvl7pPr>
      <a:lvl8pPr marL="6043647" indent="-402714" algn="l" rtl="0" fontAlgn="base">
        <a:spcBef>
          <a:spcPct val="20000"/>
        </a:spcBef>
        <a:spcAft>
          <a:spcPct val="0"/>
        </a:spcAft>
        <a:buChar char="»"/>
        <a:defRPr sz="3556">
          <a:solidFill>
            <a:schemeClr val="tx1"/>
          </a:solidFill>
          <a:latin typeface="+mn-lt"/>
        </a:defRPr>
      </a:lvl8pPr>
      <a:lvl9pPr marL="6849625" indent="-402714" algn="l" rtl="0" fontAlgn="base">
        <a:spcBef>
          <a:spcPct val="20000"/>
        </a:spcBef>
        <a:spcAft>
          <a:spcPct val="0"/>
        </a:spcAft>
        <a:buChar char="»"/>
        <a:defRPr sz="3556">
          <a:solidFill>
            <a:schemeClr val="tx1"/>
          </a:solidFill>
          <a:latin typeface="+mn-lt"/>
        </a:defRPr>
      </a:lvl9pPr>
    </p:bodyStyle>
    <p:otherStyle>
      <a:defPPr>
        <a:defRPr lang="en-US"/>
      </a:defPPr>
      <a:lvl1pPr marL="0" algn="l" defTabSz="1611780" rtl="0" eaLnBrk="1" latinLnBrk="0" hangingPunct="1">
        <a:defRPr sz="3200" kern="1200">
          <a:solidFill>
            <a:schemeClr val="tx1"/>
          </a:solidFill>
          <a:latin typeface="+mn-lt"/>
          <a:ea typeface="+mn-ea"/>
          <a:cs typeface="+mn-cs"/>
        </a:defRPr>
      </a:lvl1pPr>
      <a:lvl2pPr marL="805720" algn="l" defTabSz="1611780" rtl="0" eaLnBrk="1" latinLnBrk="0" hangingPunct="1">
        <a:defRPr sz="3200" kern="1200">
          <a:solidFill>
            <a:schemeClr val="tx1"/>
          </a:solidFill>
          <a:latin typeface="+mn-lt"/>
          <a:ea typeface="+mn-ea"/>
          <a:cs typeface="+mn-cs"/>
        </a:defRPr>
      </a:lvl2pPr>
      <a:lvl3pPr marL="1611780" algn="l" defTabSz="1611780" rtl="0" eaLnBrk="1" latinLnBrk="0" hangingPunct="1">
        <a:defRPr sz="3200" kern="1200">
          <a:solidFill>
            <a:schemeClr val="tx1"/>
          </a:solidFill>
          <a:latin typeface="+mn-lt"/>
          <a:ea typeface="+mn-ea"/>
          <a:cs typeface="+mn-cs"/>
        </a:defRPr>
      </a:lvl3pPr>
      <a:lvl4pPr marL="2417516" algn="l" defTabSz="1611780" rtl="0" eaLnBrk="1" latinLnBrk="0" hangingPunct="1">
        <a:defRPr sz="3200" kern="1200">
          <a:solidFill>
            <a:schemeClr val="tx1"/>
          </a:solidFill>
          <a:latin typeface="+mn-lt"/>
          <a:ea typeface="+mn-ea"/>
          <a:cs typeface="+mn-cs"/>
        </a:defRPr>
      </a:lvl4pPr>
      <a:lvl5pPr marL="3223559" algn="l" defTabSz="1611780" rtl="0" eaLnBrk="1" latinLnBrk="0" hangingPunct="1">
        <a:defRPr sz="3200" kern="1200">
          <a:solidFill>
            <a:schemeClr val="tx1"/>
          </a:solidFill>
          <a:latin typeface="+mn-lt"/>
          <a:ea typeface="+mn-ea"/>
          <a:cs typeface="+mn-cs"/>
        </a:defRPr>
      </a:lvl5pPr>
      <a:lvl6pPr marL="4028989" algn="l" defTabSz="1611780" rtl="0" eaLnBrk="1" latinLnBrk="0" hangingPunct="1">
        <a:defRPr sz="3200" kern="1200">
          <a:solidFill>
            <a:schemeClr val="tx1"/>
          </a:solidFill>
          <a:latin typeface="+mn-lt"/>
          <a:ea typeface="+mn-ea"/>
          <a:cs typeface="+mn-cs"/>
        </a:defRPr>
      </a:lvl6pPr>
      <a:lvl7pPr marL="4834825" algn="l" defTabSz="1611780" rtl="0" eaLnBrk="1" latinLnBrk="0" hangingPunct="1">
        <a:defRPr sz="3200" kern="1200">
          <a:solidFill>
            <a:schemeClr val="tx1"/>
          </a:solidFill>
          <a:latin typeface="+mn-lt"/>
          <a:ea typeface="+mn-ea"/>
          <a:cs typeface="+mn-cs"/>
        </a:defRPr>
      </a:lvl7pPr>
      <a:lvl8pPr marL="5640732" algn="l" defTabSz="1611780" rtl="0" eaLnBrk="1" latinLnBrk="0" hangingPunct="1">
        <a:defRPr sz="3200" kern="1200">
          <a:solidFill>
            <a:schemeClr val="tx1"/>
          </a:solidFill>
          <a:latin typeface="+mn-lt"/>
          <a:ea typeface="+mn-ea"/>
          <a:cs typeface="+mn-cs"/>
        </a:defRPr>
      </a:lvl8pPr>
      <a:lvl9pPr marL="6446649" algn="l" defTabSz="1611780" rtl="0" eaLnBrk="1" latinLnBrk="0" hangingPunct="1">
        <a:defRPr sz="32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E3C7049D-7E20-4D38-84B1-789050F7A6D6}"/>
              </a:ext>
            </a:extLst>
          </p:cNvPr>
          <p:cNvGrpSpPr>
            <a:grpSpLocks/>
          </p:cNvGrpSpPr>
          <p:nvPr/>
        </p:nvGrpSpPr>
        <p:grpSpPr bwMode="auto">
          <a:xfrm>
            <a:off x="0" y="-10585"/>
            <a:ext cx="16276638" cy="9154585"/>
            <a:chOff x="0" y="-8467"/>
            <a:chExt cx="12192000" cy="6866467"/>
          </a:xfrm>
        </p:grpSpPr>
        <p:cxnSp>
          <p:nvCxnSpPr>
            <p:cNvPr id="20" name="Straight Connector 19">
              <a:extLst>
                <a:ext uri="{FF2B5EF4-FFF2-40B4-BE49-F238E27FC236}">
                  <a16:creationId xmlns:a16="http://schemas.microsoft.com/office/drawing/2014/main" id="{CB972DB3-2C98-4AAD-96D1-311B3AD5CD4D}"/>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9458BD7-8CC7-4E2C-A273-874499B987BE}"/>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80FEBFC4-6A61-4A4A-867E-49619517B705}"/>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EE19F86A-E4A8-4817-B41A-0CC15C6C41F2}"/>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68D6F6F2-B89E-4F63-95C7-100C3E902E34}"/>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0317BFDB-F825-4368-A61C-FBE2A0857B8D}"/>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6296B052-3F0E-4B66-9D0B-2060F56C5049}"/>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088892BB-7226-4802-A340-723897E398CC}"/>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75B6896-0A9F-4292-A398-C6B08A71B3D9}"/>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C1097630-3BBA-46B9-8290-05D405F14152}"/>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73FC0769-8CB6-441C-83FA-E67CF02A11E1}"/>
              </a:ext>
            </a:extLst>
          </p:cNvPr>
          <p:cNvSpPr>
            <a:spLocks noGrp="1"/>
          </p:cNvSpPr>
          <p:nvPr>
            <p:ph type="title"/>
          </p:nvPr>
        </p:nvSpPr>
        <p:spPr bwMode="auto">
          <a:xfrm>
            <a:off x="904964" y="812800"/>
            <a:ext cx="11476301" cy="176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349" tIns="34289" rIns="68349" bIns="34289"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093F3E99-7042-4655-B47D-ADC080015D78}"/>
              </a:ext>
            </a:extLst>
          </p:cNvPr>
          <p:cNvSpPr>
            <a:spLocks noGrp="1"/>
          </p:cNvSpPr>
          <p:nvPr>
            <p:ph type="body" idx="1"/>
          </p:nvPr>
        </p:nvSpPr>
        <p:spPr bwMode="auto">
          <a:xfrm>
            <a:off x="904964" y="2880784"/>
            <a:ext cx="11476301"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349" tIns="34289" rIns="68349" bIns="34289"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A8CEB-2E9B-4A3B-830B-FC0C4332312A}"/>
              </a:ext>
            </a:extLst>
          </p:cNvPr>
          <p:cNvSpPr>
            <a:spLocks noGrp="1"/>
          </p:cNvSpPr>
          <p:nvPr>
            <p:ph type="dt" sz="half" idx="2"/>
          </p:nvPr>
        </p:nvSpPr>
        <p:spPr>
          <a:xfrm>
            <a:off x="9619860" y="8056037"/>
            <a:ext cx="1216510" cy="486834"/>
          </a:xfrm>
          <a:prstGeom prst="rect">
            <a:avLst/>
          </a:prstGeom>
        </p:spPr>
        <p:txBody>
          <a:bodyPr vert="horz" lIns="68349" tIns="34289" rIns="68349" bIns="34289" rtlCol="0" anchor="ctr"/>
          <a:lstStyle>
            <a:lvl1pPr algn="r">
              <a:defRPr sz="1244">
                <a:solidFill>
                  <a:schemeClr val="tx1">
                    <a:tint val="75000"/>
                  </a:schemeClr>
                </a:solidFill>
              </a:defRPr>
            </a:lvl1pPr>
          </a:lstStyle>
          <a:p>
            <a:pPr defTabSz="1625620">
              <a:defRPr/>
            </a:pPr>
            <a:endParaRPr lang="en-US">
              <a:solidFill>
                <a:prstClr val="black">
                  <a:tint val="75000"/>
                </a:prstClr>
              </a:solidFill>
              <a:latin typeface="Arial" panose="020B0604020202020204" pitchFamily="34" charset="0"/>
              <a:cs typeface="Arial" panose="020B0604020202020204"/>
              <a:sym typeface="Arial" panose="020B0604020202020204"/>
            </a:endParaRPr>
          </a:p>
        </p:txBody>
      </p:sp>
      <p:sp>
        <p:nvSpPr>
          <p:cNvPr id="5" name="Footer Placeholder 4">
            <a:extLst>
              <a:ext uri="{FF2B5EF4-FFF2-40B4-BE49-F238E27FC236}">
                <a16:creationId xmlns:a16="http://schemas.microsoft.com/office/drawing/2014/main" id="{B109113A-2781-486E-AFF6-DA0D7130B6B5}"/>
              </a:ext>
            </a:extLst>
          </p:cNvPr>
          <p:cNvSpPr>
            <a:spLocks noGrp="1"/>
          </p:cNvSpPr>
          <p:nvPr>
            <p:ph type="ftr" sz="quarter" idx="3"/>
          </p:nvPr>
        </p:nvSpPr>
        <p:spPr>
          <a:xfrm>
            <a:off x="904996" y="8056037"/>
            <a:ext cx="8407476" cy="486834"/>
          </a:xfrm>
          <a:prstGeom prst="rect">
            <a:avLst/>
          </a:prstGeom>
        </p:spPr>
        <p:txBody>
          <a:bodyPr vert="horz" lIns="68349" tIns="34289" rIns="68349" bIns="34289" rtlCol="0" anchor="ctr"/>
          <a:lstStyle>
            <a:lvl1pPr algn="l">
              <a:defRPr sz="1244">
                <a:solidFill>
                  <a:schemeClr val="tx1">
                    <a:tint val="75000"/>
                  </a:schemeClr>
                </a:solidFill>
              </a:defRPr>
            </a:lvl1pPr>
          </a:lstStyle>
          <a:p>
            <a:pPr defTabSz="1625620">
              <a:defRPr/>
            </a:pPr>
            <a:endParaRPr lang="en-US">
              <a:solidFill>
                <a:prstClr val="black">
                  <a:tint val="75000"/>
                </a:prstClr>
              </a:solidFill>
              <a:latin typeface="Arial" panose="020B0604020202020204" pitchFamily="34" charset="0"/>
              <a:cs typeface="Arial" panose="020B0604020202020204"/>
              <a:sym typeface="Arial" panose="020B0604020202020204"/>
            </a:endParaRPr>
          </a:p>
        </p:txBody>
      </p:sp>
      <p:sp>
        <p:nvSpPr>
          <p:cNvPr id="6" name="Slide Number Placeholder 5">
            <a:extLst>
              <a:ext uri="{FF2B5EF4-FFF2-40B4-BE49-F238E27FC236}">
                <a16:creationId xmlns:a16="http://schemas.microsoft.com/office/drawing/2014/main" id="{3B269F5A-CF0A-4D2D-A2F2-64C9662DEC90}"/>
              </a:ext>
            </a:extLst>
          </p:cNvPr>
          <p:cNvSpPr>
            <a:spLocks noGrp="1"/>
          </p:cNvSpPr>
          <p:nvPr>
            <p:ph type="sldNum" sz="quarter" idx="4"/>
          </p:nvPr>
        </p:nvSpPr>
        <p:spPr>
          <a:xfrm>
            <a:off x="11467875" y="8056037"/>
            <a:ext cx="913441" cy="486834"/>
          </a:xfrm>
          <a:prstGeom prst="rect">
            <a:avLst/>
          </a:prstGeom>
        </p:spPr>
        <p:txBody>
          <a:bodyPr vert="horz" wrap="square" lIns="68349" tIns="34289" rIns="68349" bIns="34289" numCol="1" anchor="ctr" anchorCtr="0" compatLnSpc="1">
            <a:prstTxWarp prst="textNoShape">
              <a:avLst/>
            </a:prstTxWarp>
          </a:bodyPr>
          <a:lstStyle>
            <a:lvl1pPr algn="r">
              <a:defRPr sz="1244">
                <a:solidFill>
                  <a:schemeClr val="accent1"/>
                </a:solidFill>
              </a:defRPr>
            </a:lvl1pPr>
          </a:lstStyle>
          <a:p>
            <a:pPr defTabSz="1625620"/>
            <a:fld id="{C68BA411-A64F-44B4-8A87-54E0F2433E75}" type="slidenum">
              <a:rPr lang="en-US" altLang="en-US" smtClean="0">
                <a:solidFill>
                  <a:srgbClr val="90C226"/>
                </a:solidFill>
                <a:latin typeface="Arial" panose="020B0604020202020204" pitchFamily="34" charset="0"/>
                <a:cs typeface="Arial" panose="020B0604020202020204"/>
                <a:sym typeface="Arial" panose="020B0604020202020204"/>
              </a:rPr>
              <a:pPr defTabSz="1625620"/>
              <a:t>‹#›</a:t>
            </a:fld>
            <a:endParaRPr lang="en-US" altLang="en-US">
              <a:solidFill>
                <a:srgbClr val="90C226"/>
              </a:solidFill>
              <a:latin typeface="Arial" panose="020B0604020202020204" pitchFamily="34" charset="0"/>
              <a:cs typeface="Arial" panose="020B0604020202020204"/>
              <a:sym typeface="Arial" panose="020B0604020202020204"/>
            </a:endParaRPr>
          </a:p>
        </p:txBody>
      </p:sp>
    </p:spTree>
    <p:extLst>
      <p:ext uri="{BB962C8B-B14F-4D97-AF65-F5344CB8AC3E}">
        <p14:creationId xmlns:p14="http://schemas.microsoft.com/office/powerpoint/2010/main" val="4266996307"/>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Lst>
  <p:txStyles>
    <p:titleStyle>
      <a:lvl1pPr algn="l" defTabSz="607147" rtl="0" eaLnBrk="0" fontAlgn="base" hangingPunct="0">
        <a:spcBef>
          <a:spcPct val="0"/>
        </a:spcBef>
        <a:spcAft>
          <a:spcPct val="0"/>
        </a:spcAft>
        <a:defRPr sz="4800" kern="1200">
          <a:solidFill>
            <a:schemeClr val="accent1"/>
          </a:solidFill>
          <a:latin typeface="+mj-lt"/>
          <a:ea typeface="+mj-ea"/>
          <a:cs typeface="+mj-cs"/>
        </a:defRPr>
      </a:lvl1pPr>
      <a:lvl2pPr algn="l" defTabSz="607147" rtl="0" eaLnBrk="0" fontAlgn="base" hangingPunct="0">
        <a:spcBef>
          <a:spcPct val="0"/>
        </a:spcBef>
        <a:spcAft>
          <a:spcPct val="0"/>
        </a:spcAft>
        <a:defRPr sz="4800">
          <a:solidFill>
            <a:schemeClr val="accent1"/>
          </a:solidFill>
          <a:latin typeface="Trebuchet MS" panose="020B0603020202020204" pitchFamily="34" charset="0"/>
        </a:defRPr>
      </a:lvl2pPr>
      <a:lvl3pPr algn="l" defTabSz="607147" rtl="0" eaLnBrk="0" fontAlgn="base" hangingPunct="0">
        <a:spcBef>
          <a:spcPct val="0"/>
        </a:spcBef>
        <a:spcAft>
          <a:spcPct val="0"/>
        </a:spcAft>
        <a:defRPr sz="4800">
          <a:solidFill>
            <a:schemeClr val="accent1"/>
          </a:solidFill>
          <a:latin typeface="Trebuchet MS" panose="020B0603020202020204" pitchFamily="34" charset="0"/>
        </a:defRPr>
      </a:lvl3pPr>
      <a:lvl4pPr algn="l" defTabSz="607147" rtl="0" eaLnBrk="0" fontAlgn="base" hangingPunct="0">
        <a:spcBef>
          <a:spcPct val="0"/>
        </a:spcBef>
        <a:spcAft>
          <a:spcPct val="0"/>
        </a:spcAft>
        <a:defRPr sz="4800">
          <a:solidFill>
            <a:schemeClr val="accent1"/>
          </a:solidFill>
          <a:latin typeface="Trebuchet MS" panose="020B0603020202020204" pitchFamily="34" charset="0"/>
        </a:defRPr>
      </a:lvl4pPr>
      <a:lvl5pPr algn="l" defTabSz="607147" rtl="0" eaLnBrk="0" fontAlgn="base" hangingPunct="0">
        <a:spcBef>
          <a:spcPct val="0"/>
        </a:spcBef>
        <a:spcAft>
          <a:spcPct val="0"/>
        </a:spcAft>
        <a:defRPr sz="48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5561" indent="-455561" algn="l" defTabSz="607147" rtl="0" eaLnBrk="0" fontAlgn="base" hangingPunct="0">
        <a:spcBef>
          <a:spcPts val="1333"/>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986780" indent="-379637" algn="l" defTabSz="607147" rtl="0" eaLnBrk="0" fontAlgn="base" hangingPunct="0">
        <a:spcBef>
          <a:spcPts val="1333"/>
        </a:spcBef>
        <a:spcAft>
          <a:spcPct val="0"/>
        </a:spcAft>
        <a:buClr>
          <a:schemeClr val="accent1"/>
        </a:buClr>
        <a:buSzPct val="80000"/>
        <a:buFont typeface="Wingdings 3" panose="05040102010807070707" pitchFamily="18" charset="2"/>
        <a:buChar char=""/>
        <a:defRPr sz="2133" kern="1200">
          <a:solidFill>
            <a:srgbClr val="404040"/>
          </a:solidFill>
          <a:latin typeface="+mn-lt"/>
          <a:ea typeface="+mn-ea"/>
          <a:cs typeface="+mn-cs"/>
        </a:defRPr>
      </a:lvl2pPr>
      <a:lvl3pPr marL="1518268" indent="-303709" algn="l" defTabSz="607147" rtl="0" eaLnBrk="0" fontAlgn="base" hangingPunct="0">
        <a:spcBef>
          <a:spcPts val="1333"/>
        </a:spcBef>
        <a:spcAft>
          <a:spcPct val="0"/>
        </a:spcAft>
        <a:buClr>
          <a:schemeClr val="accent1"/>
        </a:buClr>
        <a:buSzPct val="80000"/>
        <a:buFont typeface="Wingdings 3" panose="05040102010807070707" pitchFamily="18" charset="2"/>
        <a:buChar char=""/>
        <a:defRPr sz="1956" kern="1200">
          <a:solidFill>
            <a:srgbClr val="404040"/>
          </a:solidFill>
          <a:latin typeface="+mn-lt"/>
          <a:ea typeface="+mn-ea"/>
          <a:cs typeface="+mn-cs"/>
        </a:defRPr>
      </a:lvl3pPr>
      <a:lvl4pPr marL="2125413" indent="-303709" algn="l" defTabSz="607147" rtl="0" eaLnBrk="0" fontAlgn="base" hangingPunct="0">
        <a:spcBef>
          <a:spcPts val="1333"/>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4pPr>
      <a:lvl5pPr marL="2732560" indent="-303709" algn="l" defTabSz="607147" rtl="0" eaLnBrk="0" fontAlgn="base" hangingPunct="0">
        <a:spcBef>
          <a:spcPts val="1333"/>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5pPr>
      <a:lvl6pPr marL="3339974" indent="-303709" algn="l" defTabSz="607147"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6pPr>
      <a:lvl7pPr marL="3947256" indent="-303709" algn="l" defTabSz="607147"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7pPr>
      <a:lvl8pPr marL="4554535" indent="-303709" algn="l" defTabSz="607147"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8pPr>
      <a:lvl9pPr marL="5161951" indent="-303709" algn="l" defTabSz="607147"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9pPr>
    </p:bodyStyle>
    <p:otherStyle>
      <a:defPPr>
        <a:defRPr lang="en-US"/>
      </a:defPPr>
      <a:lvl1pPr marL="0" algn="l" defTabSz="607147" rtl="0" eaLnBrk="1" latinLnBrk="0" hangingPunct="1">
        <a:defRPr sz="2489" kern="1200">
          <a:solidFill>
            <a:schemeClr val="tx1"/>
          </a:solidFill>
          <a:latin typeface="+mn-lt"/>
          <a:ea typeface="+mn-ea"/>
          <a:cs typeface="+mn-cs"/>
        </a:defRPr>
      </a:lvl1pPr>
      <a:lvl2pPr marL="607147" algn="l" defTabSz="607147" rtl="0" eaLnBrk="1" latinLnBrk="0" hangingPunct="1">
        <a:defRPr sz="2489" kern="1200">
          <a:solidFill>
            <a:schemeClr val="tx1"/>
          </a:solidFill>
          <a:latin typeface="+mn-lt"/>
          <a:ea typeface="+mn-ea"/>
          <a:cs typeface="+mn-cs"/>
        </a:defRPr>
      </a:lvl2pPr>
      <a:lvl3pPr marL="1214561" algn="l" defTabSz="607147" rtl="0" eaLnBrk="1" latinLnBrk="0" hangingPunct="1">
        <a:defRPr sz="2489" kern="1200">
          <a:solidFill>
            <a:schemeClr val="tx1"/>
          </a:solidFill>
          <a:latin typeface="+mn-lt"/>
          <a:ea typeface="+mn-ea"/>
          <a:cs typeface="+mn-cs"/>
        </a:defRPr>
      </a:lvl3pPr>
      <a:lvl4pPr marL="1821843" algn="l" defTabSz="607147" rtl="0" eaLnBrk="1" latinLnBrk="0" hangingPunct="1">
        <a:defRPr sz="2489" kern="1200">
          <a:solidFill>
            <a:schemeClr val="tx1"/>
          </a:solidFill>
          <a:latin typeface="+mn-lt"/>
          <a:ea typeface="+mn-ea"/>
          <a:cs typeface="+mn-cs"/>
        </a:defRPr>
      </a:lvl4pPr>
      <a:lvl5pPr marL="2429122" algn="l" defTabSz="607147" rtl="0" eaLnBrk="1" latinLnBrk="0" hangingPunct="1">
        <a:defRPr sz="2489" kern="1200">
          <a:solidFill>
            <a:schemeClr val="tx1"/>
          </a:solidFill>
          <a:latin typeface="+mn-lt"/>
          <a:ea typeface="+mn-ea"/>
          <a:cs typeface="+mn-cs"/>
        </a:defRPr>
      </a:lvl5pPr>
      <a:lvl6pPr marL="3036538" algn="l" defTabSz="607147" rtl="0" eaLnBrk="1" latinLnBrk="0" hangingPunct="1">
        <a:defRPr sz="2489" kern="1200">
          <a:solidFill>
            <a:schemeClr val="tx1"/>
          </a:solidFill>
          <a:latin typeface="+mn-lt"/>
          <a:ea typeface="+mn-ea"/>
          <a:cs typeface="+mn-cs"/>
        </a:defRPr>
      </a:lvl6pPr>
      <a:lvl7pPr marL="3643681" algn="l" defTabSz="607147" rtl="0" eaLnBrk="1" latinLnBrk="0" hangingPunct="1">
        <a:defRPr sz="2489" kern="1200">
          <a:solidFill>
            <a:schemeClr val="tx1"/>
          </a:solidFill>
          <a:latin typeface="+mn-lt"/>
          <a:ea typeface="+mn-ea"/>
          <a:cs typeface="+mn-cs"/>
        </a:defRPr>
      </a:lvl7pPr>
      <a:lvl8pPr marL="4250826" algn="l" defTabSz="607147" rtl="0" eaLnBrk="1" latinLnBrk="0" hangingPunct="1">
        <a:defRPr sz="2489" kern="1200">
          <a:solidFill>
            <a:schemeClr val="tx1"/>
          </a:solidFill>
          <a:latin typeface="+mn-lt"/>
          <a:ea typeface="+mn-ea"/>
          <a:cs typeface="+mn-cs"/>
        </a:defRPr>
      </a:lvl8pPr>
      <a:lvl9pPr marL="4858036" algn="l" defTabSz="607147" rtl="0" eaLnBrk="1" latinLnBrk="0" hangingPunct="1">
        <a:defRPr sz="248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3832" y="366185"/>
            <a:ext cx="1464897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132" tIns="34076" rIns="68132" bIns="34076"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13832" y="2133602"/>
            <a:ext cx="14648974"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132" tIns="34076" rIns="68132" bIns="340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13832" y="8475136"/>
            <a:ext cx="3797882" cy="486834"/>
          </a:xfrm>
          <a:prstGeom prst="rect">
            <a:avLst/>
          </a:prstGeom>
        </p:spPr>
        <p:txBody>
          <a:bodyPr vert="horz" wrap="square" lIns="68132" tIns="34076" rIns="68132" bIns="34076" numCol="1" anchor="ctr" anchorCtr="0" compatLnSpc="1">
            <a:prstTxWarp prst="textNoShape">
              <a:avLst/>
            </a:prstTxWarp>
          </a:bodyPr>
          <a:lstStyle>
            <a:lvl1pPr eaLnBrk="1" hangingPunct="1">
              <a:defRPr sz="1600">
                <a:solidFill>
                  <a:srgbClr val="898989"/>
                </a:solidFill>
                <a:latin typeface="Arial" charset="0"/>
              </a:defRPr>
            </a:lvl1pPr>
          </a:lstStyle>
          <a:p>
            <a:pPr defTabSz="1625620">
              <a:defRPr/>
            </a:pPr>
            <a:endParaRPr lang="en-US" altLang="en-US">
              <a:cs typeface="Arial" panose="020B0604020202020204"/>
              <a:sym typeface="Arial" panose="020B0604020202020204"/>
            </a:endParaRPr>
          </a:p>
        </p:txBody>
      </p:sp>
      <p:sp>
        <p:nvSpPr>
          <p:cNvPr id="5" name="Footer Placeholder 4"/>
          <p:cNvSpPr>
            <a:spLocks noGrp="1"/>
          </p:cNvSpPr>
          <p:nvPr>
            <p:ph type="ftr" sz="quarter" idx="3"/>
          </p:nvPr>
        </p:nvSpPr>
        <p:spPr>
          <a:xfrm>
            <a:off x="5561188" y="8475136"/>
            <a:ext cx="5154269" cy="486834"/>
          </a:xfrm>
          <a:prstGeom prst="rect">
            <a:avLst/>
          </a:prstGeom>
        </p:spPr>
        <p:txBody>
          <a:bodyPr vert="horz" wrap="square" lIns="68132" tIns="34076" rIns="68132" bIns="34076" numCol="1" anchor="ctr" anchorCtr="0" compatLnSpc="1">
            <a:prstTxWarp prst="textNoShape">
              <a:avLst/>
            </a:prstTxWarp>
          </a:bodyPr>
          <a:lstStyle>
            <a:lvl1pPr algn="ctr" eaLnBrk="1" hangingPunct="1">
              <a:defRPr sz="1600">
                <a:solidFill>
                  <a:srgbClr val="898989"/>
                </a:solidFill>
                <a:latin typeface="Arial" charset="0"/>
              </a:defRPr>
            </a:lvl1pPr>
          </a:lstStyle>
          <a:p>
            <a:pPr defTabSz="1625620">
              <a:defRPr/>
            </a:pPr>
            <a:endParaRPr lang="en-US" altLang="en-US">
              <a:cs typeface="Arial" panose="020B0604020202020204"/>
              <a:sym typeface="Arial" panose="020B0604020202020204"/>
            </a:endParaRPr>
          </a:p>
        </p:txBody>
      </p:sp>
      <p:sp>
        <p:nvSpPr>
          <p:cNvPr id="6" name="Slide Number Placeholder 5"/>
          <p:cNvSpPr>
            <a:spLocks noGrp="1"/>
          </p:cNvSpPr>
          <p:nvPr>
            <p:ph type="sldNum" sz="quarter" idx="4"/>
          </p:nvPr>
        </p:nvSpPr>
        <p:spPr>
          <a:xfrm>
            <a:off x="11664924" y="8475136"/>
            <a:ext cx="3797882" cy="486834"/>
          </a:xfrm>
          <a:prstGeom prst="rect">
            <a:avLst/>
          </a:prstGeom>
        </p:spPr>
        <p:txBody>
          <a:bodyPr vert="horz" wrap="square" lIns="68132" tIns="34076" rIns="68132" bIns="34076" numCol="1" anchor="ctr" anchorCtr="0" compatLnSpc="1">
            <a:prstTxWarp prst="textNoShape">
              <a:avLst/>
            </a:prstTxWarp>
          </a:bodyPr>
          <a:lstStyle>
            <a:lvl1pPr algn="r" eaLnBrk="1" hangingPunct="1">
              <a:defRPr sz="1600">
                <a:solidFill>
                  <a:srgbClr val="898989"/>
                </a:solidFill>
              </a:defRPr>
            </a:lvl1pPr>
          </a:lstStyle>
          <a:p>
            <a:pPr defTabSz="1625620"/>
            <a:fld id="{D49FC493-F3A0-4AB0-B77E-936B96A6BC13}" type="slidenum">
              <a:rPr lang="en-US" altLang="en-US" smtClean="0">
                <a:latin typeface="Arial" pitchFamily="34" charset="0"/>
                <a:cs typeface="Arial" panose="020B0604020202020204"/>
                <a:sym typeface="Arial" panose="020B0604020202020204"/>
              </a:rPr>
              <a:pPr defTabSz="1625620"/>
              <a:t>‹#›</a:t>
            </a:fld>
            <a:endParaRPr lang="en-US" altLang="en-US">
              <a:latin typeface="Arial" pitchFamily="34" charset="0"/>
              <a:cs typeface="Arial" panose="020B0604020202020204"/>
              <a:sym typeface="Arial" panose="020B0604020202020204"/>
            </a:endParaRPr>
          </a:p>
        </p:txBody>
      </p:sp>
    </p:spTree>
    <p:extLst>
      <p:ext uri="{BB962C8B-B14F-4D97-AF65-F5344CB8AC3E}">
        <p14:creationId xmlns:p14="http://schemas.microsoft.com/office/powerpoint/2010/main" val="52264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blinds dir="vert"/>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5478" algn="ctr" rtl="0" fontAlgn="base">
        <a:spcBef>
          <a:spcPct val="0"/>
        </a:spcBef>
        <a:spcAft>
          <a:spcPct val="0"/>
        </a:spcAft>
        <a:defRPr sz="5867">
          <a:solidFill>
            <a:schemeClr val="tx1"/>
          </a:solidFill>
          <a:latin typeface="Calibri" pitchFamily="34" charset="0"/>
        </a:defRPr>
      </a:lvl6pPr>
      <a:lvl7pPr marL="1210973" algn="ctr" rtl="0" fontAlgn="base">
        <a:spcBef>
          <a:spcPct val="0"/>
        </a:spcBef>
        <a:spcAft>
          <a:spcPct val="0"/>
        </a:spcAft>
        <a:defRPr sz="5867">
          <a:solidFill>
            <a:schemeClr val="tx1"/>
          </a:solidFill>
          <a:latin typeface="Calibri" pitchFamily="34" charset="0"/>
        </a:defRPr>
      </a:lvl7pPr>
      <a:lvl8pPr marL="1816478" algn="ctr" rtl="0" fontAlgn="base">
        <a:spcBef>
          <a:spcPct val="0"/>
        </a:spcBef>
        <a:spcAft>
          <a:spcPct val="0"/>
        </a:spcAft>
        <a:defRPr sz="5867">
          <a:solidFill>
            <a:schemeClr val="tx1"/>
          </a:solidFill>
          <a:latin typeface="Calibri" pitchFamily="34" charset="0"/>
        </a:defRPr>
      </a:lvl8pPr>
      <a:lvl9pPr marL="2421961" algn="ctr" rtl="0" fontAlgn="base">
        <a:spcBef>
          <a:spcPct val="0"/>
        </a:spcBef>
        <a:spcAft>
          <a:spcPct val="0"/>
        </a:spcAft>
        <a:defRPr sz="5867">
          <a:solidFill>
            <a:schemeClr val="tx1"/>
          </a:solidFill>
          <a:latin typeface="Calibri" pitchFamily="34" charset="0"/>
        </a:defRPr>
      </a:lvl9pPr>
    </p:titleStyle>
    <p:bodyStyle>
      <a:lvl1pPr marL="454121" indent="-454121" algn="l" rtl="0" eaLnBrk="0" fontAlgn="base" hangingPunct="0">
        <a:spcBef>
          <a:spcPct val="20000"/>
        </a:spcBef>
        <a:spcAft>
          <a:spcPct val="0"/>
        </a:spcAft>
        <a:buFont typeface="Arial" pitchFamily="34" charset="0"/>
        <a:buChar char="•"/>
        <a:defRPr sz="4267" kern="1200">
          <a:solidFill>
            <a:schemeClr val="tx1"/>
          </a:solidFill>
          <a:latin typeface="+mn-lt"/>
          <a:ea typeface="+mn-ea"/>
          <a:cs typeface="+mn-cs"/>
        </a:defRPr>
      </a:lvl1pPr>
      <a:lvl2pPr marL="983931" indent="-378440" algn="l" rtl="0" eaLnBrk="0" fontAlgn="base" hangingPunct="0">
        <a:spcBef>
          <a:spcPct val="20000"/>
        </a:spcBef>
        <a:spcAft>
          <a:spcPct val="0"/>
        </a:spcAft>
        <a:buFont typeface="Arial" pitchFamily="34" charset="0"/>
        <a:buChar char="–"/>
        <a:defRPr sz="3733" kern="1200">
          <a:solidFill>
            <a:schemeClr val="tx1"/>
          </a:solidFill>
          <a:latin typeface="+mn-lt"/>
          <a:ea typeface="+mn-ea"/>
          <a:cs typeface="+mn-cs"/>
        </a:defRPr>
      </a:lvl2pPr>
      <a:lvl3pPr marL="1513740" indent="-302754"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3pPr>
      <a:lvl4pPr marL="2119184" indent="-302754" algn="l" rtl="0" eaLnBrk="0" fontAlgn="base" hangingPunct="0">
        <a:spcBef>
          <a:spcPct val="20000"/>
        </a:spcBef>
        <a:spcAft>
          <a:spcPct val="0"/>
        </a:spcAft>
        <a:buFont typeface="Arial" pitchFamily="34" charset="0"/>
        <a:buChar char="–"/>
        <a:defRPr sz="2667" kern="1200">
          <a:solidFill>
            <a:schemeClr val="tx1"/>
          </a:solidFill>
          <a:latin typeface="+mn-lt"/>
          <a:ea typeface="+mn-ea"/>
          <a:cs typeface="+mn-cs"/>
        </a:defRPr>
      </a:lvl4pPr>
      <a:lvl5pPr marL="2724722" indent="-302754" algn="l" rtl="0" eaLnBrk="0" fontAlgn="base" hangingPunct="0">
        <a:spcBef>
          <a:spcPct val="20000"/>
        </a:spcBef>
        <a:spcAft>
          <a:spcPct val="0"/>
        </a:spcAft>
        <a:buFont typeface="Arial" pitchFamily="34" charset="0"/>
        <a:buChar char="»"/>
        <a:defRPr sz="2667" kern="1200">
          <a:solidFill>
            <a:schemeClr val="tx1"/>
          </a:solidFill>
          <a:latin typeface="+mn-lt"/>
          <a:ea typeface="+mn-ea"/>
          <a:cs typeface="+mn-cs"/>
        </a:defRPr>
      </a:lvl5pPr>
      <a:lvl6pPr marL="3330205" indent="-302754" algn="l" defTabSz="1210973"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35690" indent="-302754" algn="l" defTabSz="1210973"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41191" indent="-302754" algn="l" defTabSz="1210973"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46679" indent="-302754" algn="l" defTabSz="1210973"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0973" rtl="0" eaLnBrk="1" latinLnBrk="0" hangingPunct="1">
        <a:defRPr sz="2489" kern="1200">
          <a:solidFill>
            <a:schemeClr val="tx1"/>
          </a:solidFill>
          <a:latin typeface="+mn-lt"/>
          <a:ea typeface="+mn-ea"/>
          <a:cs typeface="+mn-cs"/>
        </a:defRPr>
      </a:lvl1pPr>
      <a:lvl2pPr marL="605478" algn="l" defTabSz="1210973" rtl="0" eaLnBrk="1" latinLnBrk="0" hangingPunct="1">
        <a:defRPr sz="2489" kern="1200">
          <a:solidFill>
            <a:schemeClr val="tx1"/>
          </a:solidFill>
          <a:latin typeface="+mn-lt"/>
          <a:ea typeface="+mn-ea"/>
          <a:cs typeface="+mn-cs"/>
        </a:defRPr>
      </a:lvl2pPr>
      <a:lvl3pPr marL="1210973" algn="l" defTabSz="1210973" rtl="0" eaLnBrk="1" latinLnBrk="0" hangingPunct="1">
        <a:defRPr sz="2489" kern="1200">
          <a:solidFill>
            <a:schemeClr val="tx1"/>
          </a:solidFill>
          <a:latin typeface="+mn-lt"/>
          <a:ea typeface="+mn-ea"/>
          <a:cs typeface="+mn-cs"/>
        </a:defRPr>
      </a:lvl3pPr>
      <a:lvl4pPr marL="1816478" algn="l" defTabSz="1210973" rtl="0" eaLnBrk="1" latinLnBrk="0" hangingPunct="1">
        <a:defRPr sz="2489" kern="1200">
          <a:solidFill>
            <a:schemeClr val="tx1"/>
          </a:solidFill>
          <a:latin typeface="+mn-lt"/>
          <a:ea typeface="+mn-ea"/>
          <a:cs typeface="+mn-cs"/>
        </a:defRPr>
      </a:lvl4pPr>
      <a:lvl5pPr marL="2421961" algn="l" defTabSz="1210973" rtl="0" eaLnBrk="1" latinLnBrk="0" hangingPunct="1">
        <a:defRPr sz="2489" kern="1200">
          <a:solidFill>
            <a:schemeClr val="tx1"/>
          </a:solidFill>
          <a:latin typeface="+mn-lt"/>
          <a:ea typeface="+mn-ea"/>
          <a:cs typeface="+mn-cs"/>
        </a:defRPr>
      </a:lvl5pPr>
      <a:lvl6pPr marL="3027465" algn="l" defTabSz="1210973" rtl="0" eaLnBrk="1" latinLnBrk="0" hangingPunct="1">
        <a:defRPr sz="2489" kern="1200">
          <a:solidFill>
            <a:schemeClr val="tx1"/>
          </a:solidFill>
          <a:latin typeface="+mn-lt"/>
          <a:ea typeface="+mn-ea"/>
          <a:cs typeface="+mn-cs"/>
        </a:defRPr>
      </a:lvl6pPr>
      <a:lvl7pPr marL="3632943" algn="l" defTabSz="1210973" rtl="0" eaLnBrk="1" latinLnBrk="0" hangingPunct="1">
        <a:defRPr sz="2489" kern="1200">
          <a:solidFill>
            <a:schemeClr val="tx1"/>
          </a:solidFill>
          <a:latin typeface="+mn-lt"/>
          <a:ea typeface="+mn-ea"/>
          <a:cs typeface="+mn-cs"/>
        </a:defRPr>
      </a:lvl7pPr>
      <a:lvl8pPr marL="4238419" algn="l" defTabSz="1210973" rtl="0" eaLnBrk="1" latinLnBrk="0" hangingPunct="1">
        <a:defRPr sz="2489" kern="1200">
          <a:solidFill>
            <a:schemeClr val="tx1"/>
          </a:solidFill>
          <a:latin typeface="+mn-lt"/>
          <a:ea typeface="+mn-ea"/>
          <a:cs typeface="+mn-cs"/>
        </a:defRPr>
      </a:lvl8pPr>
      <a:lvl9pPr marL="4843922" algn="l" defTabSz="1210973" rtl="0" eaLnBrk="1" latinLnBrk="0" hangingPunct="1">
        <a:defRPr sz="2489"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E3C7049D-7E20-4D38-84B1-789050F7A6D6}"/>
              </a:ext>
            </a:extLst>
          </p:cNvPr>
          <p:cNvGrpSpPr>
            <a:grpSpLocks/>
          </p:cNvGrpSpPr>
          <p:nvPr/>
        </p:nvGrpSpPr>
        <p:grpSpPr bwMode="auto">
          <a:xfrm>
            <a:off x="0" y="-10585"/>
            <a:ext cx="16276638" cy="9154585"/>
            <a:chOff x="0" y="-8467"/>
            <a:chExt cx="12192000" cy="6866467"/>
          </a:xfrm>
        </p:grpSpPr>
        <p:cxnSp>
          <p:nvCxnSpPr>
            <p:cNvPr id="20" name="Straight Connector 19">
              <a:extLst>
                <a:ext uri="{FF2B5EF4-FFF2-40B4-BE49-F238E27FC236}">
                  <a16:creationId xmlns:a16="http://schemas.microsoft.com/office/drawing/2014/main" id="{CB972DB3-2C98-4AAD-96D1-311B3AD5CD4D}"/>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9458BD7-8CC7-4E2C-A273-874499B987BE}"/>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80FEBFC4-6A61-4A4A-867E-49619517B705}"/>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EE19F86A-E4A8-4817-B41A-0CC15C6C41F2}"/>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68D6F6F2-B89E-4F63-95C7-100C3E902E34}"/>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0317BFDB-F825-4368-A61C-FBE2A0857B8D}"/>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6296B052-3F0E-4B66-9D0B-2060F56C5049}"/>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088892BB-7226-4802-A340-723897E398CC}"/>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75B6896-0A9F-4292-A398-C6B08A71B3D9}"/>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C1097630-3BBA-46B9-8290-05D405F14152}"/>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73FC0769-8CB6-441C-83FA-E67CF02A11E1}"/>
              </a:ext>
            </a:extLst>
          </p:cNvPr>
          <p:cNvSpPr>
            <a:spLocks noGrp="1"/>
          </p:cNvSpPr>
          <p:nvPr>
            <p:ph type="title"/>
          </p:nvPr>
        </p:nvSpPr>
        <p:spPr bwMode="auto">
          <a:xfrm>
            <a:off x="904964" y="812800"/>
            <a:ext cx="11476301" cy="176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32" tIns="34289" rIns="68432" bIns="34289"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093F3E99-7042-4655-B47D-ADC080015D78}"/>
              </a:ext>
            </a:extLst>
          </p:cNvPr>
          <p:cNvSpPr>
            <a:spLocks noGrp="1"/>
          </p:cNvSpPr>
          <p:nvPr>
            <p:ph type="body" idx="1"/>
          </p:nvPr>
        </p:nvSpPr>
        <p:spPr bwMode="auto">
          <a:xfrm>
            <a:off x="904964" y="2880784"/>
            <a:ext cx="11476301"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32" tIns="34289" rIns="68432" bIns="34289"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A8CEB-2E9B-4A3B-830B-FC0C4332312A}"/>
              </a:ext>
            </a:extLst>
          </p:cNvPr>
          <p:cNvSpPr>
            <a:spLocks noGrp="1"/>
          </p:cNvSpPr>
          <p:nvPr>
            <p:ph type="dt" sz="half" idx="2"/>
          </p:nvPr>
        </p:nvSpPr>
        <p:spPr>
          <a:xfrm>
            <a:off x="9619860" y="8056037"/>
            <a:ext cx="1216510" cy="486834"/>
          </a:xfrm>
          <a:prstGeom prst="rect">
            <a:avLst/>
          </a:prstGeom>
        </p:spPr>
        <p:txBody>
          <a:bodyPr vert="horz" lIns="68432" tIns="34289" rIns="68432" bIns="34289" rtlCol="0" anchor="ctr"/>
          <a:lstStyle>
            <a:lvl1pPr algn="r">
              <a:defRPr sz="1244">
                <a:solidFill>
                  <a:schemeClr val="tx1">
                    <a:tint val="75000"/>
                  </a:schemeClr>
                </a:solidFill>
              </a:defRPr>
            </a:lvl1pPr>
          </a:lstStyle>
          <a:p>
            <a:pPr defTabSz="1625620">
              <a:defRPr/>
            </a:pPr>
            <a:endParaRPr lang="en-US">
              <a:solidFill>
                <a:prstClr val="black">
                  <a:tint val="75000"/>
                </a:prstClr>
              </a:solidFill>
              <a:latin typeface="Arial" panose="020B0604020202020204" pitchFamily="34" charset="0"/>
              <a:cs typeface="Arial" panose="020B0604020202020204"/>
              <a:sym typeface="Arial" panose="020B0604020202020204"/>
            </a:endParaRPr>
          </a:p>
        </p:txBody>
      </p:sp>
      <p:sp>
        <p:nvSpPr>
          <p:cNvPr id="5" name="Footer Placeholder 4">
            <a:extLst>
              <a:ext uri="{FF2B5EF4-FFF2-40B4-BE49-F238E27FC236}">
                <a16:creationId xmlns:a16="http://schemas.microsoft.com/office/drawing/2014/main" id="{B109113A-2781-486E-AFF6-DA0D7130B6B5}"/>
              </a:ext>
            </a:extLst>
          </p:cNvPr>
          <p:cNvSpPr>
            <a:spLocks noGrp="1"/>
          </p:cNvSpPr>
          <p:nvPr>
            <p:ph type="ftr" sz="quarter" idx="3"/>
          </p:nvPr>
        </p:nvSpPr>
        <p:spPr>
          <a:xfrm>
            <a:off x="904996" y="8056037"/>
            <a:ext cx="8407476" cy="486834"/>
          </a:xfrm>
          <a:prstGeom prst="rect">
            <a:avLst/>
          </a:prstGeom>
        </p:spPr>
        <p:txBody>
          <a:bodyPr vert="horz" lIns="68432" tIns="34289" rIns="68432" bIns="34289" rtlCol="0" anchor="ctr"/>
          <a:lstStyle>
            <a:lvl1pPr algn="l">
              <a:defRPr sz="1244">
                <a:solidFill>
                  <a:schemeClr val="tx1">
                    <a:tint val="75000"/>
                  </a:schemeClr>
                </a:solidFill>
              </a:defRPr>
            </a:lvl1pPr>
          </a:lstStyle>
          <a:p>
            <a:pPr defTabSz="1625620">
              <a:defRPr/>
            </a:pPr>
            <a:endParaRPr lang="en-US">
              <a:solidFill>
                <a:prstClr val="black">
                  <a:tint val="75000"/>
                </a:prstClr>
              </a:solidFill>
              <a:latin typeface="Arial" panose="020B0604020202020204" pitchFamily="34" charset="0"/>
              <a:cs typeface="Arial" panose="020B0604020202020204"/>
              <a:sym typeface="Arial" panose="020B0604020202020204"/>
            </a:endParaRPr>
          </a:p>
        </p:txBody>
      </p:sp>
      <p:sp>
        <p:nvSpPr>
          <p:cNvPr id="6" name="Slide Number Placeholder 5">
            <a:extLst>
              <a:ext uri="{FF2B5EF4-FFF2-40B4-BE49-F238E27FC236}">
                <a16:creationId xmlns:a16="http://schemas.microsoft.com/office/drawing/2014/main" id="{3B269F5A-CF0A-4D2D-A2F2-64C9662DEC90}"/>
              </a:ext>
            </a:extLst>
          </p:cNvPr>
          <p:cNvSpPr>
            <a:spLocks noGrp="1"/>
          </p:cNvSpPr>
          <p:nvPr>
            <p:ph type="sldNum" sz="quarter" idx="4"/>
          </p:nvPr>
        </p:nvSpPr>
        <p:spPr>
          <a:xfrm>
            <a:off x="11467875" y="8056037"/>
            <a:ext cx="913441" cy="486834"/>
          </a:xfrm>
          <a:prstGeom prst="rect">
            <a:avLst/>
          </a:prstGeom>
        </p:spPr>
        <p:txBody>
          <a:bodyPr vert="horz" wrap="square" lIns="68432" tIns="34289" rIns="68432" bIns="34289" numCol="1" anchor="ctr" anchorCtr="0" compatLnSpc="1">
            <a:prstTxWarp prst="textNoShape">
              <a:avLst/>
            </a:prstTxWarp>
          </a:bodyPr>
          <a:lstStyle>
            <a:lvl1pPr algn="r">
              <a:defRPr sz="1244">
                <a:solidFill>
                  <a:schemeClr val="accent1"/>
                </a:solidFill>
              </a:defRPr>
            </a:lvl1pPr>
          </a:lstStyle>
          <a:p>
            <a:pPr defTabSz="1625620"/>
            <a:fld id="{C68BA411-A64F-44B4-8A87-54E0F2433E75}" type="slidenum">
              <a:rPr lang="en-US" altLang="en-US" smtClean="0">
                <a:solidFill>
                  <a:srgbClr val="90C226"/>
                </a:solidFill>
                <a:latin typeface="Arial" panose="020B0604020202020204" pitchFamily="34" charset="0"/>
                <a:cs typeface="Arial" panose="020B0604020202020204"/>
                <a:sym typeface="Arial" panose="020B0604020202020204"/>
              </a:rPr>
              <a:pPr defTabSz="1625620"/>
              <a:t>‹#›</a:t>
            </a:fld>
            <a:endParaRPr lang="en-US" altLang="en-US">
              <a:solidFill>
                <a:srgbClr val="90C226"/>
              </a:solidFill>
              <a:latin typeface="Arial" panose="020B0604020202020204" pitchFamily="34" charset="0"/>
              <a:cs typeface="Arial" panose="020B0604020202020204"/>
              <a:sym typeface="Arial" panose="020B0604020202020204"/>
            </a:endParaRPr>
          </a:p>
        </p:txBody>
      </p:sp>
    </p:spTree>
    <p:extLst>
      <p:ext uri="{BB962C8B-B14F-4D97-AF65-F5344CB8AC3E}">
        <p14:creationId xmlns:p14="http://schemas.microsoft.com/office/powerpoint/2010/main" val="2139820301"/>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 id="2147484166" r:id="rId13"/>
    <p:sldLayoutId id="2147484167" r:id="rId14"/>
    <p:sldLayoutId id="2147484168" r:id="rId15"/>
    <p:sldLayoutId id="2147484169" r:id="rId16"/>
  </p:sldLayoutIdLst>
  <p:txStyles>
    <p:titleStyle>
      <a:lvl1pPr algn="l" defTabSz="608027" rtl="0" eaLnBrk="0" fontAlgn="base" hangingPunct="0">
        <a:spcBef>
          <a:spcPct val="0"/>
        </a:spcBef>
        <a:spcAft>
          <a:spcPct val="0"/>
        </a:spcAft>
        <a:defRPr sz="4800" kern="1200">
          <a:solidFill>
            <a:schemeClr val="accent1"/>
          </a:solidFill>
          <a:latin typeface="+mj-lt"/>
          <a:ea typeface="+mj-ea"/>
          <a:cs typeface="+mj-cs"/>
        </a:defRPr>
      </a:lvl1pPr>
      <a:lvl2pPr algn="l" defTabSz="608027" rtl="0" eaLnBrk="0" fontAlgn="base" hangingPunct="0">
        <a:spcBef>
          <a:spcPct val="0"/>
        </a:spcBef>
        <a:spcAft>
          <a:spcPct val="0"/>
        </a:spcAft>
        <a:defRPr sz="4800">
          <a:solidFill>
            <a:schemeClr val="accent1"/>
          </a:solidFill>
          <a:latin typeface="Trebuchet MS" panose="020B0603020202020204" pitchFamily="34" charset="0"/>
        </a:defRPr>
      </a:lvl2pPr>
      <a:lvl3pPr algn="l" defTabSz="608027" rtl="0" eaLnBrk="0" fontAlgn="base" hangingPunct="0">
        <a:spcBef>
          <a:spcPct val="0"/>
        </a:spcBef>
        <a:spcAft>
          <a:spcPct val="0"/>
        </a:spcAft>
        <a:defRPr sz="4800">
          <a:solidFill>
            <a:schemeClr val="accent1"/>
          </a:solidFill>
          <a:latin typeface="Trebuchet MS" panose="020B0603020202020204" pitchFamily="34" charset="0"/>
        </a:defRPr>
      </a:lvl3pPr>
      <a:lvl4pPr algn="l" defTabSz="608027" rtl="0" eaLnBrk="0" fontAlgn="base" hangingPunct="0">
        <a:spcBef>
          <a:spcPct val="0"/>
        </a:spcBef>
        <a:spcAft>
          <a:spcPct val="0"/>
        </a:spcAft>
        <a:defRPr sz="4800">
          <a:solidFill>
            <a:schemeClr val="accent1"/>
          </a:solidFill>
          <a:latin typeface="Trebuchet MS" panose="020B0603020202020204" pitchFamily="34" charset="0"/>
        </a:defRPr>
      </a:lvl4pPr>
      <a:lvl5pPr algn="l" defTabSz="608027" rtl="0" eaLnBrk="0" fontAlgn="base" hangingPunct="0">
        <a:spcBef>
          <a:spcPct val="0"/>
        </a:spcBef>
        <a:spcAft>
          <a:spcPct val="0"/>
        </a:spcAft>
        <a:defRPr sz="48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6148" indent="-456148" algn="l" defTabSz="608027" rtl="0" eaLnBrk="0" fontAlgn="base" hangingPunct="0">
        <a:spcBef>
          <a:spcPts val="1333"/>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988149" indent="-380126" algn="l" defTabSz="608027" rtl="0" eaLnBrk="0" fontAlgn="base" hangingPunct="0">
        <a:spcBef>
          <a:spcPts val="1333"/>
        </a:spcBef>
        <a:spcAft>
          <a:spcPct val="0"/>
        </a:spcAft>
        <a:buClr>
          <a:schemeClr val="accent1"/>
        </a:buClr>
        <a:buSzPct val="80000"/>
        <a:buFont typeface="Wingdings 3" panose="05040102010807070707" pitchFamily="18" charset="2"/>
        <a:buChar char=""/>
        <a:defRPr sz="2133" kern="1200">
          <a:solidFill>
            <a:srgbClr val="404040"/>
          </a:solidFill>
          <a:latin typeface="+mn-lt"/>
          <a:ea typeface="+mn-ea"/>
          <a:cs typeface="+mn-cs"/>
        </a:defRPr>
      </a:lvl2pPr>
      <a:lvl3pPr marL="1520321" indent="-304100" algn="l" defTabSz="608027" rtl="0" eaLnBrk="0" fontAlgn="base" hangingPunct="0">
        <a:spcBef>
          <a:spcPts val="1333"/>
        </a:spcBef>
        <a:spcAft>
          <a:spcPct val="0"/>
        </a:spcAft>
        <a:buClr>
          <a:schemeClr val="accent1"/>
        </a:buClr>
        <a:buSzPct val="80000"/>
        <a:buFont typeface="Wingdings 3" panose="05040102010807070707" pitchFamily="18" charset="2"/>
        <a:buChar char=""/>
        <a:defRPr sz="1956" kern="1200">
          <a:solidFill>
            <a:srgbClr val="404040"/>
          </a:solidFill>
          <a:latin typeface="+mn-lt"/>
          <a:ea typeface="+mn-ea"/>
          <a:cs typeface="+mn-cs"/>
        </a:defRPr>
      </a:lvl3pPr>
      <a:lvl4pPr marL="2128347" indent="-304100" algn="l" defTabSz="608027" rtl="0" eaLnBrk="0" fontAlgn="base" hangingPunct="0">
        <a:spcBef>
          <a:spcPts val="1333"/>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4pPr>
      <a:lvl5pPr marL="2736374" indent="-304100" algn="l" defTabSz="608027" rtl="0" eaLnBrk="0" fontAlgn="base" hangingPunct="0">
        <a:spcBef>
          <a:spcPts val="1333"/>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5pPr>
      <a:lvl6pPr marL="3344570" indent="-304100" algn="l" defTabSz="608027"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6pPr>
      <a:lvl7pPr marL="3952682" indent="-304100" algn="l" defTabSz="608027"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7pPr>
      <a:lvl8pPr marL="4560793" indent="-304100" algn="l" defTabSz="608027"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8pPr>
      <a:lvl9pPr marL="5168991" indent="-304100" algn="l" defTabSz="608027"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9pPr>
    </p:bodyStyle>
    <p:otherStyle>
      <a:defPPr>
        <a:defRPr lang="en-US"/>
      </a:defPPr>
      <a:lvl1pPr marL="0" algn="l" defTabSz="608027" rtl="0" eaLnBrk="1" latinLnBrk="0" hangingPunct="1">
        <a:defRPr sz="2489" kern="1200">
          <a:solidFill>
            <a:schemeClr val="tx1"/>
          </a:solidFill>
          <a:latin typeface="+mn-lt"/>
          <a:ea typeface="+mn-ea"/>
          <a:cs typeface="+mn-cs"/>
        </a:defRPr>
      </a:lvl1pPr>
      <a:lvl2pPr marL="608027" algn="l" defTabSz="608027" rtl="0" eaLnBrk="1" latinLnBrk="0" hangingPunct="1">
        <a:defRPr sz="2489" kern="1200">
          <a:solidFill>
            <a:schemeClr val="tx1"/>
          </a:solidFill>
          <a:latin typeface="+mn-lt"/>
          <a:ea typeface="+mn-ea"/>
          <a:cs typeface="+mn-cs"/>
        </a:defRPr>
      </a:lvl2pPr>
      <a:lvl3pPr marL="1216223" algn="l" defTabSz="608027" rtl="0" eaLnBrk="1" latinLnBrk="0" hangingPunct="1">
        <a:defRPr sz="2489" kern="1200">
          <a:solidFill>
            <a:schemeClr val="tx1"/>
          </a:solidFill>
          <a:latin typeface="+mn-lt"/>
          <a:ea typeface="+mn-ea"/>
          <a:cs typeface="+mn-cs"/>
        </a:defRPr>
      </a:lvl3pPr>
      <a:lvl4pPr marL="1824336" algn="l" defTabSz="608027" rtl="0" eaLnBrk="1" latinLnBrk="0" hangingPunct="1">
        <a:defRPr sz="2489" kern="1200">
          <a:solidFill>
            <a:schemeClr val="tx1"/>
          </a:solidFill>
          <a:latin typeface="+mn-lt"/>
          <a:ea typeface="+mn-ea"/>
          <a:cs typeface="+mn-cs"/>
        </a:defRPr>
      </a:lvl4pPr>
      <a:lvl5pPr marL="2432446" algn="l" defTabSz="608027" rtl="0" eaLnBrk="1" latinLnBrk="0" hangingPunct="1">
        <a:defRPr sz="2489" kern="1200">
          <a:solidFill>
            <a:schemeClr val="tx1"/>
          </a:solidFill>
          <a:latin typeface="+mn-lt"/>
          <a:ea typeface="+mn-ea"/>
          <a:cs typeface="+mn-cs"/>
        </a:defRPr>
      </a:lvl5pPr>
      <a:lvl6pPr marL="3040644" algn="l" defTabSz="608027" rtl="0" eaLnBrk="1" latinLnBrk="0" hangingPunct="1">
        <a:defRPr sz="2489" kern="1200">
          <a:solidFill>
            <a:schemeClr val="tx1"/>
          </a:solidFill>
          <a:latin typeface="+mn-lt"/>
          <a:ea typeface="+mn-ea"/>
          <a:cs typeface="+mn-cs"/>
        </a:defRPr>
      </a:lvl6pPr>
      <a:lvl7pPr marL="3648668" algn="l" defTabSz="608027" rtl="0" eaLnBrk="1" latinLnBrk="0" hangingPunct="1">
        <a:defRPr sz="2489" kern="1200">
          <a:solidFill>
            <a:schemeClr val="tx1"/>
          </a:solidFill>
          <a:latin typeface="+mn-lt"/>
          <a:ea typeface="+mn-ea"/>
          <a:cs typeface="+mn-cs"/>
        </a:defRPr>
      </a:lvl7pPr>
      <a:lvl8pPr marL="4256693" algn="l" defTabSz="608027" rtl="0" eaLnBrk="1" latinLnBrk="0" hangingPunct="1">
        <a:defRPr sz="2489" kern="1200">
          <a:solidFill>
            <a:schemeClr val="tx1"/>
          </a:solidFill>
          <a:latin typeface="+mn-lt"/>
          <a:ea typeface="+mn-ea"/>
          <a:cs typeface="+mn-cs"/>
        </a:defRPr>
      </a:lvl8pPr>
      <a:lvl9pPr marL="4864720" algn="l" defTabSz="608027" rtl="0" eaLnBrk="1" latinLnBrk="0" hangingPunct="1">
        <a:defRPr sz="2489"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3832" y="366185"/>
            <a:ext cx="1464897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613" tIns="34076" rIns="67613" bIns="34076"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13832" y="2133602"/>
            <a:ext cx="14648974"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613" tIns="34076" rIns="67613" bIns="340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13832" y="8475136"/>
            <a:ext cx="3797882" cy="486834"/>
          </a:xfrm>
          <a:prstGeom prst="rect">
            <a:avLst/>
          </a:prstGeom>
        </p:spPr>
        <p:txBody>
          <a:bodyPr vert="horz" wrap="square" lIns="67613" tIns="34076" rIns="67613" bIns="34076" numCol="1" anchor="ctr" anchorCtr="0" compatLnSpc="1">
            <a:prstTxWarp prst="textNoShape">
              <a:avLst/>
            </a:prstTxWarp>
          </a:bodyPr>
          <a:lstStyle>
            <a:lvl1pPr eaLnBrk="1" hangingPunct="1">
              <a:defRPr sz="1600">
                <a:solidFill>
                  <a:srgbClr val="898989"/>
                </a:solidFill>
                <a:latin typeface="Arial" charset="0"/>
              </a:defRPr>
            </a:lvl1pPr>
          </a:lstStyle>
          <a:p>
            <a:pPr defTabSz="1625620">
              <a:defRPr/>
            </a:pPr>
            <a:endParaRPr lang="en-US" altLang="en-US">
              <a:cs typeface="Arial" panose="020B0604020202020204"/>
              <a:sym typeface="Arial" panose="020B0604020202020204"/>
            </a:endParaRPr>
          </a:p>
        </p:txBody>
      </p:sp>
      <p:sp>
        <p:nvSpPr>
          <p:cNvPr id="5" name="Footer Placeholder 4"/>
          <p:cNvSpPr>
            <a:spLocks noGrp="1"/>
          </p:cNvSpPr>
          <p:nvPr>
            <p:ph type="ftr" sz="quarter" idx="3"/>
          </p:nvPr>
        </p:nvSpPr>
        <p:spPr>
          <a:xfrm>
            <a:off x="5561188" y="8475136"/>
            <a:ext cx="5154269" cy="486834"/>
          </a:xfrm>
          <a:prstGeom prst="rect">
            <a:avLst/>
          </a:prstGeom>
        </p:spPr>
        <p:txBody>
          <a:bodyPr vert="horz" wrap="square" lIns="67613" tIns="34076" rIns="67613" bIns="34076" numCol="1" anchor="ctr" anchorCtr="0" compatLnSpc="1">
            <a:prstTxWarp prst="textNoShape">
              <a:avLst/>
            </a:prstTxWarp>
          </a:bodyPr>
          <a:lstStyle>
            <a:lvl1pPr algn="ctr" eaLnBrk="1" hangingPunct="1">
              <a:defRPr sz="1600">
                <a:solidFill>
                  <a:srgbClr val="898989"/>
                </a:solidFill>
                <a:latin typeface="Arial" charset="0"/>
              </a:defRPr>
            </a:lvl1pPr>
          </a:lstStyle>
          <a:p>
            <a:pPr defTabSz="1625620">
              <a:defRPr/>
            </a:pPr>
            <a:endParaRPr lang="en-US" altLang="en-US">
              <a:cs typeface="Arial" panose="020B0604020202020204"/>
              <a:sym typeface="Arial" panose="020B0604020202020204"/>
            </a:endParaRPr>
          </a:p>
        </p:txBody>
      </p:sp>
      <p:sp>
        <p:nvSpPr>
          <p:cNvPr id="6" name="Slide Number Placeholder 5"/>
          <p:cNvSpPr>
            <a:spLocks noGrp="1"/>
          </p:cNvSpPr>
          <p:nvPr>
            <p:ph type="sldNum" sz="quarter" idx="4"/>
          </p:nvPr>
        </p:nvSpPr>
        <p:spPr>
          <a:xfrm>
            <a:off x="11664924" y="8475136"/>
            <a:ext cx="3797882" cy="486834"/>
          </a:xfrm>
          <a:prstGeom prst="rect">
            <a:avLst/>
          </a:prstGeom>
        </p:spPr>
        <p:txBody>
          <a:bodyPr vert="horz" wrap="square" lIns="67613" tIns="34076" rIns="67613" bIns="34076" numCol="1" anchor="ctr" anchorCtr="0" compatLnSpc="1">
            <a:prstTxWarp prst="textNoShape">
              <a:avLst/>
            </a:prstTxWarp>
          </a:bodyPr>
          <a:lstStyle>
            <a:lvl1pPr algn="r" eaLnBrk="1" hangingPunct="1">
              <a:defRPr sz="1600">
                <a:solidFill>
                  <a:srgbClr val="898989"/>
                </a:solidFill>
              </a:defRPr>
            </a:lvl1pPr>
          </a:lstStyle>
          <a:p>
            <a:pPr defTabSz="1625620"/>
            <a:fld id="{D49FC493-F3A0-4AB0-B77E-936B96A6BC13}" type="slidenum">
              <a:rPr lang="en-US" altLang="en-US" smtClean="0">
                <a:latin typeface="Arial" pitchFamily="34" charset="0"/>
                <a:cs typeface="Arial" panose="020B0604020202020204"/>
                <a:sym typeface="Arial" panose="020B0604020202020204"/>
              </a:rPr>
              <a:pPr defTabSz="1625620"/>
              <a:t>‹#›</a:t>
            </a:fld>
            <a:endParaRPr lang="en-US" altLang="en-US">
              <a:latin typeface="Arial" pitchFamily="34" charset="0"/>
              <a:cs typeface="Arial" panose="020B0604020202020204"/>
              <a:sym typeface="Arial" panose="020B0604020202020204"/>
            </a:endParaRPr>
          </a:p>
        </p:txBody>
      </p:sp>
    </p:spTree>
    <p:extLst>
      <p:ext uri="{BB962C8B-B14F-4D97-AF65-F5344CB8AC3E}">
        <p14:creationId xmlns:p14="http://schemas.microsoft.com/office/powerpoint/2010/main" val="816752902"/>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Lst>
  <p:transition>
    <p:blinds dir="vert"/>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599942" algn="ctr" rtl="0" fontAlgn="base">
        <a:spcBef>
          <a:spcPct val="0"/>
        </a:spcBef>
        <a:spcAft>
          <a:spcPct val="0"/>
        </a:spcAft>
        <a:defRPr sz="5867">
          <a:solidFill>
            <a:schemeClr val="tx1"/>
          </a:solidFill>
          <a:latin typeface="Calibri" pitchFamily="34" charset="0"/>
        </a:defRPr>
      </a:lvl6pPr>
      <a:lvl7pPr marL="1200516" algn="ctr" rtl="0" fontAlgn="base">
        <a:spcBef>
          <a:spcPct val="0"/>
        </a:spcBef>
        <a:spcAft>
          <a:spcPct val="0"/>
        </a:spcAft>
        <a:defRPr sz="5867">
          <a:solidFill>
            <a:schemeClr val="tx1"/>
          </a:solidFill>
          <a:latin typeface="Calibri" pitchFamily="34" charset="0"/>
        </a:defRPr>
      </a:lvl7pPr>
      <a:lvl8pPr marL="1800863" algn="ctr" rtl="0" fontAlgn="base">
        <a:spcBef>
          <a:spcPct val="0"/>
        </a:spcBef>
        <a:spcAft>
          <a:spcPct val="0"/>
        </a:spcAft>
        <a:defRPr sz="5867">
          <a:solidFill>
            <a:schemeClr val="tx1"/>
          </a:solidFill>
          <a:latin typeface="Calibri" pitchFamily="34" charset="0"/>
        </a:defRPr>
      </a:lvl8pPr>
      <a:lvl9pPr marL="2401276" algn="ctr" rtl="0" fontAlgn="base">
        <a:spcBef>
          <a:spcPct val="0"/>
        </a:spcBef>
        <a:spcAft>
          <a:spcPct val="0"/>
        </a:spcAft>
        <a:defRPr sz="5867">
          <a:solidFill>
            <a:schemeClr val="tx1"/>
          </a:solidFill>
          <a:latin typeface="Calibri" pitchFamily="34" charset="0"/>
        </a:defRPr>
      </a:lvl9pPr>
    </p:titleStyle>
    <p:bodyStyle>
      <a:lvl1pPr marL="450431" indent="-450431" algn="l" rtl="0" eaLnBrk="0" fontAlgn="base" hangingPunct="0">
        <a:spcBef>
          <a:spcPct val="20000"/>
        </a:spcBef>
        <a:spcAft>
          <a:spcPct val="0"/>
        </a:spcAft>
        <a:buFont typeface="Arial" pitchFamily="34" charset="0"/>
        <a:buChar char="•"/>
        <a:defRPr sz="4267" kern="1200">
          <a:solidFill>
            <a:schemeClr val="tx1"/>
          </a:solidFill>
          <a:latin typeface="+mn-lt"/>
          <a:ea typeface="+mn-ea"/>
          <a:cs typeface="+mn-cs"/>
        </a:defRPr>
      </a:lvl1pPr>
      <a:lvl2pPr marL="975626" indent="-375365" algn="l" rtl="0" eaLnBrk="0" fontAlgn="base" hangingPunct="0">
        <a:spcBef>
          <a:spcPct val="20000"/>
        </a:spcBef>
        <a:spcAft>
          <a:spcPct val="0"/>
        </a:spcAft>
        <a:buFont typeface="Arial" pitchFamily="34" charset="0"/>
        <a:buChar char="–"/>
        <a:defRPr sz="3733" kern="1200">
          <a:solidFill>
            <a:schemeClr val="tx1"/>
          </a:solidFill>
          <a:latin typeface="+mn-lt"/>
          <a:ea typeface="+mn-ea"/>
          <a:cs typeface="+mn-cs"/>
        </a:defRPr>
      </a:lvl2pPr>
      <a:lvl3pPr marL="1500822" indent="-300294"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3pPr>
      <a:lvl4pPr marL="2100734" indent="-300294" algn="l" rtl="0" eaLnBrk="0" fontAlgn="base" hangingPunct="0">
        <a:spcBef>
          <a:spcPct val="20000"/>
        </a:spcBef>
        <a:spcAft>
          <a:spcPct val="0"/>
        </a:spcAft>
        <a:buFont typeface="Arial" pitchFamily="34" charset="0"/>
        <a:buChar char="–"/>
        <a:defRPr sz="2667" kern="1200">
          <a:solidFill>
            <a:schemeClr val="tx1"/>
          </a:solidFill>
          <a:latin typeface="+mn-lt"/>
          <a:ea typeface="+mn-ea"/>
          <a:cs typeface="+mn-cs"/>
        </a:defRPr>
      </a:lvl4pPr>
      <a:lvl5pPr marL="2701348" indent="-300294" algn="l" rtl="0" eaLnBrk="0" fontAlgn="base" hangingPunct="0">
        <a:spcBef>
          <a:spcPct val="20000"/>
        </a:spcBef>
        <a:spcAft>
          <a:spcPct val="0"/>
        </a:spcAft>
        <a:buFont typeface="Arial" pitchFamily="34" charset="0"/>
        <a:buChar char="»"/>
        <a:defRPr sz="2667" kern="1200">
          <a:solidFill>
            <a:schemeClr val="tx1"/>
          </a:solidFill>
          <a:latin typeface="+mn-lt"/>
          <a:ea typeface="+mn-ea"/>
          <a:cs typeface="+mn-cs"/>
        </a:defRPr>
      </a:lvl5pPr>
      <a:lvl6pPr marL="3301602" indent="-300294" algn="l" defTabSz="1200516"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01866" indent="-300294" algn="l" defTabSz="120051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02439" indent="-300294" algn="l" defTabSz="120051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02393" indent="-300294" algn="l" defTabSz="1200516"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00516" rtl="0" eaLnBrk="1" latinLnBrk="0" hangingPunct="1">
        <a:defRPr sz="2489" kern="1200">
          <a:solidFill>
            <a:schemeClr val="tx1"/>
          </a:solidFill>
          <a:latin typeface="+mn-lt"/>
          <a:ea typeface="+mn-ea"/>
          <a:cs typeface="+mn-cs"/>
        </a:defRPr>
      </a:lvl1pPr>
      <a:lvl2pPr marL="599942" algn="l" defTabSz="1200516" rtl="0" eaLnBrk="1" latinLnBrk="0" hangingPunct="1">
        <a:defRPr sz="2489" kern="1200">
          <a:solidFill>
            <a:schemeClr val="tx1"/>
          </a:solidFill>
          <a:latin typeface="+mn-lt"/>
          <a:ea typeface="+mn-ea"/>
          <a:cs typeface="+mn-cs"/>
        </a:defRPr>
      </a:lvl2pPr>
      <a:lvl3pPr marL="1200516" algn="l" defTabSz="1200516" rtl="0" eaLnBrk="1" latinLnBrk="0" hangingPunct="1">
        <a:defRPr sz="2489" kern="1200">
          <a:solidFill>
            <a:schemeClr val="tx1"/>
          </a:solidFill>
          <a:latin typeface="+mn-lt"/>
          <a:ea typeface="+mn-ea"/>
          <a:cs typeface="+mn-cs"/>
        </a:defRPr>
      </a:lvl3pPr>
      <a:lvl4pPr marL="1800863" algn="l" defTabSz="1200516" rtl="0" eaLnBrk="1" latinLnBrk="0" hangingPunct="1">
        <a:defRPr sz="2489" kern="1200">
          <a:solidFill>
            <a:schemeClr val="tx1"/>
          </a:solidFill>
          <a:latin typeface="+mn-lt"/>
          <a:ea typeface="+mn-ea"/>
          <a:cs typeface="+mn-cs"/>
        </a:defRPr>
      </a:lvl4pPr>
      <a:lvl5pPr marL="2401276" algn="l" defTabSz="1200516" rtl="0" eaLnBrk="1" latinLnBrk="0" hangingPunct="1">
        <a:defRPr sz="2489" kern="1200">
          <a:solidFill>
            <a:schemeClr val="tx1"/>
          </a:solidFill>
          <a:latin typeface="+mn-lt"/>
          <a:ea typeface="+mn-ea"/>
          <a:cs typeface="+mn-cs"/>
        </a:defRPr>
      </a:lvl5pPr>
      <a:lvl6pPr marL="3001630" algn="l" defTabSz="1200516" rtl="0" eaLnBrk="1" latinLnBrk="0" hangingPunct="1">
        <a:defRPr sz="2489" kern="1200">
          <a:solidFill>
            <a:schemeClr val="tx1"/>
          </a:solidFill>
          <a:latin typeface="+mn-lt"/>
          <a:ea typeface="+mn-ea"/>
          <a:cs typeface="+mn-cs"/>
        </a:defRPr>
      </a:lvl6pPr>
      <a:lvl7pPr marL="3601574" algn="l" defTabSz="1200516" rtl="0" eaLnBrk="1" latinLnBrk="0" hangingPunct="1">
        <a:defRPr sz="2489" kern="1200">
          <a:solidFill>
            <a:schemeClr val="tx1"/>
          </a:solidFill>
          <a:latin typeface="+mn-lt"/>
          <a:ea typeface="+mn-ea"/>
          <a:cs typeface="+mn-cs"/>
        </a:defRPr>
      </a:lvl7pPr>
      <a:lvl8pPr marL="4201857" algn="l" defTabSz="1200516" rtl="0" eaLnBrk="1" latinLnBrk="0" hangingPunct="1">
        <a:defRPr sz="2489" kern="1200">
          <a:solidFill>
            <a:schemeClr val="tx1"/>
          </a:solidFill>
          <a:latin typeface="+mn-lt"/>
          <a:ea typeface="+mn-ea"/>
          <a:cs typeface="+mn-cs"/>
        </a:defRPr>
      </a:lvl8pPr>
      <a:lvl9pPr marL="4802275" algn="l" defTabSz="1200516" rtl="0" eaLnBrk="1" latinLnBrk="0" hangingPunct="1">
        <a:defRPr sz="2489"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1058402887"/>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1219170" rtl="0" eaLnBrk="1" fontAlgn="auto" latinLnBrk="0" hangingPunct="1">
                <a:lnSpc>
                  <a:spcPct val="100000"/>
                </a:lnSpc>
                <a:spcBef>
                  <a:spcPts val="0"/>
                </a:spcBef>
                <a:spcAft>
                  <a:spcPts val="0"/>
                </a:spcAft>
                <a:buClrTx/>
                <a:buSzTx/>
                <a:buFontTx/>
                <a:buNone/>
                <a:tabLst/>
                <a:defRPr/>
              </a:pPr>
              <a:t>2025/10/24</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marL="0" marR="0" lvl="0" indent="0" algn="r" defTabSz="121917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6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014463899"/>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813832" y="366185"/>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84" tIns="45393" rIns="90784" bIns="45393"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813832" y="2133602"/>
            <a:ext cx="14648974" cy="603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84" tIns="45393" rIns="90784" bIns="4539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5972" name="Rectangle 4"/>
          <p:cNvSpPr>
            <a:spLocks noGrp="1" noChangeArrowheads="1"/>
          </p:cNvSpPr>
          <p:nvPr>
            <p:ph type="dt" sz="half" idx="2"/>
          </p:nvPr>
        </p:nvSpPr>
        <p:spPr bwMode="auto">
          <a:xfrm>
            <a:off x="813832" y="8326967"/>
            <a:ext cx="3797882" cy="63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84" tIns="45393" rIns="90784" bIns="45393" numCol="1" anchor="t" anchorCtr="0" compatLnSpc="1">
            <a:prstTxWarp prst="textNoShape">
              <a:avLst/>
            </a:prstTxWarp>
          </a:bodyPr>
          <a:lstStyle>
            <a:lvl1pPr eaLnBrk="1" hangingPunct="1">
              <a:defRPr sz="2489">
                <a:solidFill>
                  <a:srgbClr val="000000"/>
                </a:solidFill>
                <a:latin typeface="Arial" pitchFamily="34" charset="0"/>
              </a:defRPr>
            </a:lvl1pPr>
          </a:lstStyle>
          <a:p>
            <a:pPr defTabSz="1625620">
              <a:defRPr/>
            </a:pPr>
            <a:endParaRPr lang="en-US">
              <a:sym typeface="Arial" panose="020B0604020202020204"/>
            </a:endParaRPr>
          </a:p>
        </p:txBody>
      </p:sp>
      <p:sp>
        <p:nvSpPr>
          <p:cNvPr id="595973" name="Rectangle 5"/>
          <p:cNvSpPr>
            <a:spLocks noGrp="1" noChangeArrowheads="1"/>
          </p:cNvSpPr>
          <p:nvPr>
            <p:ph type="ftr" sz="quarter" idx="3"/>
          </p:nvPr>
        </p:nvSpPr>
        <p:spPr bwMode="auto">
          <a:xfrm>
            <a:off x="5561188" y="8326967"/>
            <a:ext cx="5154269" cy="63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84" tIns="45393" rIns="90784" bIns="45393" numCol="1" anchor="t" anchorCtr="0" compatLnSpc="1">
            <a:prstTxWarp prst="textNoShape">
              <a:avLst/>
            </a:prstTxWarp>
          </a:bodyPr>
          <a:lstStyle>
            <a:lvl1pPr algn="ctr" eaLnBrk="1" hangingPunct="1">
              <a:defRPr sz="2489">
                <a:solidFill>
                  <a:srgbClr val="000000"/>
                </a:solidFill>
                <a:latin typeface="Arial" pitchFamily="34" charset="0"/>
              </a:defRPr>
            </a:lvl1pPr>
          </a:lstStyle>
          <a:p>
            <a:pPr defTabSz="1625620">
              <a:defRPr/>
            </a:pPr>
            <a:endParaRPr lang="en-US">
              <a:sym typeface="Arial" panose="020B0604020202020204"/>
            </a:endParaRPr>
          </a:p>
        </p:txBody>
      </p:sp>
      <p:sp>
        <p:nvSpPr>
          <p:cNvPr id="595974" name="Rectangle 6"/>
          <p:cNvSpPr>
            <a:spLocks noGrp="1" noChangeArrowheads="1"/>
          </p:cNvSpPr>
          <p:nvPr>
            <p:ph type="sldNum" sz="quarter" idx="4"/>
          </p:nvPr>
        </p:nvSpPr>
        <p:spPr bwMode="auto">
          <a:xfrm>
            <a:off x="11664924" y="8326967"/>
            <a:ext cx="3797882" cy="63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84" tIns="45393" rIns="90784" bIns="45393" numCol="1" anchor="t" anchorCtr="0" compatLnSpc="1">
            <a:prstTxWarp prst="textNoShape">
              <a:avLst/>
            </a:prstTxWarp>
          </a:bodyPr>
          <a:lstStyle>
            <a:lvl1pPr algn="r" eaLnBrk="1" hangingPunct="1">
              <a:defRPr sz="2489">
                <a:solidFill>
                  <a:srgbClr val="000000"/>
                </a:solidFill>
                <a:latin typeface="Arial" pitchFamily="34" charset="0"/>
              </a:defRPr>
            </a:lvl1pPr>
          </a:lstStyle>
          <a:p>
            <a:pPr defTabSz="1625620">
              <a:defRPr/>
            </a:pPr>
            <a:fld id="{F603E9B0-1E46-4023-85D1-4466DE62BDFF}" type="slidenum">
              <a:rPr lang="en-US" smtClean="0">
                <a:sym typeface="Arial" panose="020B0604020202020204"/>
              </a:rPr>
              <a:pPr defTabSz="1625620">
                <a:defRPr/>
              </a:pPr>
              <a:t>‹#›</a:t>
            </a:fld>
            <a:endParaRPr lang="en-US">
              <a:sym typeface="Arial" panose="020B0604020202020204"/>
            </a:endParaRPr>
          </a:p>
        </p:txBody>
      </p:sp>
    </p:spTree>
    <p:extLst>
      <p:ext uri="{BB962C8B-B14F-4D97-AF65-F5344CB8AC3E}">
        <p14:creationId xmlns:p14="http://schemas.microsoft.com/office/powerpoint/2010/main" val="1297598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7822">
          <a:solidFill>
            <a:schemeClr val="tx2"/>
          </a:solidFill>
          <a:latin typeface="+mj-lt"/>
          <a:ea typeface="+mj-ea"/>
          <a:cs typeface="+mj-cs"/>
        </a:defRPr>
      </a:lvl1pPr>
      <a:lvl2pPr algn="ctr" rtl="0" eaLnBrk="0" fontAlgn="base" hangingPunct="0">
        <a:spcBef>
          <a:spcPct val="0"/>
        </a:spcBef>
        <a:spcAft>
          <a:spcPct val="0"/>
        </a:spcAft>
        <a:defRPr sz="7822">
          <a:solidFill>
            <a:schemeClr val="tx2"/>
          </a:solidFill>
          <a:latin typeface="Arial" pitchFamily="34" charset="0"/>
          <a:cs typeface="Arial" pitchFamily="34" charset="0"/>
        </a:defRPr>
      </a:lvl2pPr>
      <a:lvl3pPr algn="ctr" rtl="0" eaLnBrk="0" fontAlgn="base" hangingPunct="0">
        <a:spcBef>
          <a:spcPct val="0"/>
        </a:spcBef>
        <a:spcAft>
          <a:spcPct val="0"/>
        </a:spcAft>
        <a:defRPr sz="7822">
          <a:solidFill>
            <a:schemeClr val="tx2"/>
          </a:solidFill>
          <a:latin typeface="Arial" pitchFamily="34" charset="0"/>
          <a:cs typeface="Arial" pitchFamily="34" charset="0"/>
        </a:defRPr>
      </a:lvl3pPr>
      <a:lvl4pPr algn="ctr" rtl="0" eaLnBrk="0" fontAlgn="base" hangingPunct="0">
        <a:spcBef>
          <a:spcPct val="0"/>
        </a:spcBef>
        <a:spcAft>
          <a:spcPct val="0"/>
        </a:spcAft>
        <a:defRPr sz="7822">
          <a:solidFill>
            <a:schemeClr val="tx2"/>
          </a:solidFill>
          <a:latin typeface="Arial" pitchFamily="34" charset="0"/>
          <a:cs typeface="Arial" pitchFamily="34" charset="0"/>
        </a:defRPr>
      </a:lvl4pPr>
      <a:lvl5pPr algn="ctr" rtl="0" eaLnBrk="0" fontAlgn="base" hangingPunct="0">
        <a:spcBef>
          <a:spcPct val="0"/>
        </a:spcBef>
        <a:spcAft>
          <a:spcPct val="0"/>
        </a:spcAft>
        <a:defRPr sz="7822">
          <a:solidFill>
            <a:schemeClr val="tx2"/>
          </a:solidFill>
          <a:latin typeface="Arial" pitchFamily="34" charset="0"/>
          <a:cs typeface="Arial" pitchFamily="34" charset="0"/>
        </a:defRPr>
      </a:lvl5pPr>
      <a:lvl6pPr marL="806787" algn="ctr" rtl="0" fontAlgn="base">
        <a:spcBef>
          <a:spcPct val="0"/>
        </a:spcBef>
        <a:spcAft>
          <a:spcPct val="0"/>
        </a:spcAft>
        <a:defRPr sz="7822">
          <a:solidFill>
            <a:schemeClr val="tx2"/>
          </a:solidFill>
          <a:latin typeface="Arial" pitchFamily="34" charset="0"/>
          <a:cs typeface="Arial" pitchFamily="34" charset="0"/>
        </a:defRPr>
      </a:lvl6pPr>
      <a:lvl7pPr marL="1613578" algn="ctr" rtl="0" fontAlgn="base">
        <a:spcBef>
          <a:spcPct val="0"/>
        </a:spcBef>
        <a:spcAft>
          <a:spcPct val="0"/>
        </a:spcAft>
        <a:defRPr sz="7822">
          <a:solidFill>
            <a:schemeClr val="tx2"/>
          </a:solidFill>
          <a:latin typeface="Arial" pitchFamily="34" charset="0"/>
          <a:cs typeface="Arial" pitchFamily="34" charset="0"/>
        </a:defRPr>
      </a:lvl7pPr>
      <a:lvl8pPr marL="2420375" algn="ctr" rtl="0" fontAlgn="base">
        <a:spcBef>
          <a:spcPct val="0"/>
        </a:spcBef>
        <a:spcAft>
          <a:spcPct val="0"/>
        </a:spcAft>
        <a:defRPr sz="7822">
          <a:solidFill>
            <a:schemeClr val="tx2"/>
          </a:solidFill>
          <a:latin typeface="Arial" pitchFamily="34" charset="0"/>
          <a:cs typeface="Arial" pitchFamily="34" charset="0"/>
        </a:defRPr>
      </a:lvl8pPr>
      <a:lvl9pPr marL="3227175" algn="ctr" rtl="0" fontAlgn="base">
        <a:spcBef>
          <a:spcPct val="0"/>
        </a:spcBef>
        <a:spcAft>
          <a:spcPct val="0"/>
        </a:spcAft>
        <a:defRPr sz="7822">
          <a:solidFill>
            <a:schemeClr val="tx2"/>
          </a:solidFill>
          <a:latin typeface="Arial" pitchFamily="34" charset="0"/>
          <a:cs typeface="Arial" pitchFamily="34" charset="0"/>
        </a:defRPr>
      </a:lvl9pPr>
    </p:titleStyle>
    <p:bodyStyle>
      <a:lvl1pPr marL="605083" indent="-605083" algn="l" rtl="0" eaLnBrk="0" fontAlgn="base" hangingPunct="0">
        <a:spcBef>
          <a:spcPct val="20000"/>
        </a:spcBef>
        <a:spcAft>
          <a:spcPct val="0"/>
        </a:spcAft>
        <a:buChar char="•"/>
        <a:defRPr sz="5689">
          <a:solidFill>
            <a:schemeClr val="tx1"/>
          </a:solidFill>
          <a:latin typeface="+mn-lt"/>
          <a:ea typeface="+mn-ea"/>
          <a:cs typeface="+mn-cs"/>
        </a:defRPr>
      </a:lvl1pPr>
      <a:lvl2pPr marL="1311055" indent="-504232" algn="l" rtl="0" eaLnBrk="0" fontAlgn="base" hangingPunct="0">
        <a:spcBef>
          <a:spcPct val="20000"/>
        </a:spcBef>
        <a:spcAft>
          <a:spcPct val="0"/>
        </a:spcAft>
        <a:buChar char="–"/>
        <a:defRPr sz="4978">
          <a:solidFill>
            <a:schemeClr val="tx1"/>
          </a:solidFill>
          <a:latin typeface="+mn-lt"/>
          <a:cs typeface="+mn-cs"/>
        </a:defRPr>
      </a:lvl2pPr>
      <a:lvl3pPr marL="2017005" indent="-403374" algn="l" rtl="0" eaLnBrk="0" fontAlgn="base" hangingPunct="0">
        <a:spcBef>
          <a:spcPct val="20000"/>
        </a:spcBef>
        <a:spcAft>
          <a:spcPct val="0"/>
        </a:spcAft>
        <a:buChar char="•"/>
        <a:defRPr sz="4267">
          <a:solidFill>
            <a:schemeClr val="tx1"/>
          </a:solidFill>
          <a:latin typeface="+mn-lt"/>
          <a:cs typeface="+mn-cs"/>
        </a:defRPr>
      </a:lvl3pPr>
      <a:lvl4pPr marL="2823778" indent="-403374" algn="l" rtl="0" eaLnBrk="0" fontAlgn="base" hangingPunct="0">
        <a:spcBef>
          <a:spcPct val="20000"/>
        </a:spcBef>
        <a:spcAft>
          <a:spcPct val="0"/>
        </a:spcAft>
        <a:buChar char="–"/>
        <a:defRPr sz="3556">
          <a:solidFill>
            <a:schemeClr val="tx1"/>
          </a:solidFill>
          <a:latin typeface="+mn-lt"/>
          <a:cs typeface="+mn-cs"/>
        </a:defRPr>
      </a:lvl4pPr>
      <a:lvl5pPr marL="3630556" indent="-403374" algn="l" rtl="0" eaLnBrk="0" fontAlgn="base" hangingPunct="0">
        <a:spcBef>
          <a:spcPct val="20000"/>
        </a:spcBef>
        <a:spcAft>
          <a:spcPct val="0"/>
        </a:spcAft>
        <a:buChar char="»"/>
        <a:defRPr sz="3556">
          <a:solidFill>
            <a:schemeClr val="tx1"/>
          </a:solidFill>
          <a:latin typeface="+mn-lt"/>
          <a:cs typeface="+mn-cs"/>
        </a:defRPr>
      </a:lvl5pPr>
      <a:lvl6pPr marL="4437323" indent="-403374" algn="l" rtl="0" fontAlgn="base">
        <a:spcBef>
          <a:spcPct val="20000"/>
        </a:spcBef>
        <a:spcAft>
          <a:spcPct val="0"/>
        </a:spcAft>
        <a:buChar char="»"/>
        <a:defRPr sz="3556">
          <a:solidFill>
            <a:schemeClr val="tx1"/>
          </a:solidFill>
          <a:latin typeface="+mn-lt"/>
          <a:cs typeface="+mn-cs"/>
        </a:defRPr>
      </a:lvl6pPr>
      <a:lvl7pPr marL="5244146" indent="-403374" algn="l" rtl="0" fontAlgn="base">
        <a:spcBef>
          <a:spcPct val="20000"/>
        </a:spcBef>
        <a:spcAft>
          <a:spcPct val="0"/>
        </a:spcAft>
        <a:buChar char="»"/>
        <a:defRPr sz="3556">
          <a:solidFill>
            <a:schemeClr val="tx1"/>
          </a:solidFill>
          <a:latin typeface="+mn-lt"/>
          <a:cs typeface="+mn-cs"/>
        </a:defRPr>
      </a:lvl7pPr>
      <a:lvl8pPr marL="6050933" indent="-403374" algn="l" rtl="0" fontAlgn="base">
        <a:spcBef>
          <a:spcPct val="20000"/>
        </a:spcBef>
        <a:spcAft>
          <a:spcPct val="0"/>
        </a:spcAft>
        <a:buChar char="»"/>
        <a:defRPr sz="3556">
          <a:solidFill>
            <a:schemeClr val="tx1"/>
          </a:solidFill>
          <a:latin typeface="+mn-lt"/>
          <a:cs typeface="+mn-cs"/>
        </a:defRPr>
      </a:lvl8pPr>
      <a:lvl9pPr marL="6857727" indent="-403374" algn="l" rtl="0" fontAlgn="base">
        <a:spcBef>
          <a:spcPct val="20000"/>
        </a:spcBef>
        <a:spcAft>
          <a:spcPct val="0"/>
        </a:spcAft>
        <a:buChar char="»"/>
        <a:defRPr sz="3556">
          <a:solidFill>
            <a:schemeClr val="tx1"/>
          </a:solidFill>
          <a:latin typeface="+mn-lt"/>
          <a:cs typeface="+mn-cs"/>
        </a:defRPr>
      </a:lvl9pPr>
    </p:bodyStyle>
    <p:otherStyle>
      <a:defPPr>
        <a:defRPr lang="en-US"/>
      </a:defPPr>
      <a:lvl1pPr marL="0" algn="l" defTabSz="1613578" rtl="0" eaLnBrk="1" latinLnBrk="0" hangingPunct="1">
        <a:defRPr sz="3200" kern="1200">
          <a:solidFill>
            <a:schemeClr val="tx1"/>
          </a:solidFill>
          <a:latin typeface="+mn-lt"/>
          <a:ea typeface="+mn-ea"/>
          <a:cs typeface="+mn-cs"/>
        </a:defRPr>
      </a:lvl1pPr>
      <a:lvl2pPr marL="806787" algn="l" defTabSz="1613578" rtl="0" eaLnBrk="1" latinLnBrk="0" hangingPunct="1">
        <a:defRPr sz="3200" kern="1200">
          <a:solidFill>
            <a:schemeClr val="tx1"/>
          </a:solidFill>
          <a:latin typeface="+mn-lt"/>
          <a:ea typeface="+mn-ea"/>
          <a:cs typeface="+mn-cs"/>
        </a:defRPr>
      </a:lvl2pPr>
      <a:lvl3pPr marL="1613578" algn="l" defTabSz="1613578" rtl="0" eaLnBrk="1" latinLnBrk="0" hangingPunct="1">
        <a:defRPr sz="3200" kern="1200">
          <a:solidFill>
            <a:schemeClr val="tx1"/>
          </a:solidFill>
          <a:latin typeface="+mn-lt"/>
          <a:ea typeface="+mn-ea"/>
          <a:cs typeface="+mn-cs"/>
        </a:defRPr>
      </a:lvl3pPr>
      <a:lvl4pPr marL="2420375" algn="l" defTabSz="1613578" rtl="0" eaLnBrk="1" latinLnBrk="0" hangingPunct="1">
        <a:defRPr sz="3200" kern="1200">
          <a:solidFill>
            <a:schemeClr val="tx1"/>
          </a:solidFill>
          <a:latin typeface="+mn-lt"/>
          <a:ea typeface="+mn-ea"/>
          <a:cs typeface="+mn-cs"/>
        </a:defRPr>
      </a:lvl4pPr>
      <a:lvl5pPr marL="3227175" algn="l" defTabSz="1613578" rtl="0" eaLnBrk="1" latinLnBrk="0" hangingPunct="1">
        <a:defRPr sz="3200" kern="1200">
          <a:solidFill>
            <a:schemeClr val="tx1"/>
          </a:solidFill>
          <a:latin typeface="+mn-lt"/>
          <a:ea typeface="+mn-ea"/>
          <a:cs typeface="+mn-cs"/>
        </a:defRPr>
      </a:lvl5pPr>
      <a:lvl6pPr marL="4033953" algn="l" defTabSz="1613578" rtl="0" eaLnBrk="1" latinLnBrk="0" hangingPunct="1">
        <a:defRPr sz="3200" kern="1200">
          <a:solidFill>
            <a:schemeClr val="tx1"/>
          </a:solidFill>
          <a:latin typeface="+mn-lt"/>
          <a:ea typeface="+mn-ea"/>
          <a:cs typeface="+mn-cs"/>
        </a:defRPr>
      </a:lvl6pPr>
      <a:lvl7pPr marL="4840740" algn="l" defTabSz="1613578" rtl="0" eaLnBrk="1" latinLnBrk="0" hangingPunct="1">
        <a:defRPr sz="3200" kern="1200">
          <a:solidFill>
            <a:schemeClr val="tx1"/>
          </a:solidFill>
          <a:latin typeface="+mn-lt"/>
          <a:ea typeface="+mn-ea"/>
          <a:cs typeface="+mn-cs"/>
        </a:defRPr>
      </a:lvl7pPr>
      <a:lvl8pPr marL="5647528" algn="l" defTabSz="1613578" rtl="0" eaLnBrk="1" latinLnBrk="0" hangingPunct="1">
        <a:defRPr sz="3200" kern="1200">
          <a:solidFill>
            <a:schemeClr val="tx1"/>
          </a:solidFill>
          <a:latin typeface="+mn-lt"/>
          <a:ea typeface="+mn-ea"/>
          <a:cs typeface="+mn-cs"/>
        </a:defRPr>
      </a:lvl8pPr>
      <a:lvl9pPr marL="6454335" algn="l" defTabSz="1613578"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eaLnBrk="1" fontAlgn="auto" hangingPunct="1">
              <a:spcBef>
                <a:spcPts val="0"/>
              </a:spcBef>
              <a:spcAft>
                <a:spcPts val="0"/>
              </a:spcAft>
            </a:pPr>
            <a:fld id="{D997B5FA-0921-464F-AAE1-844C04324D75}" type="datetimeFigureOut">
              <a:rPr lang="zh-CN" altLang="en-US" smtClean="0">
                <a:solidFill>
                  <a:prstClr val="black">
                    <a:tint val="75000"/>
                  </a:prstClr>
                </a:solidFill>
                <a:latin typeface="Calibri"/>
              </a:rPr>
              <a:pPr defTabSz="1219170" eaLnBrk="1" fontAlgn="auto" hangingPunct="1">
                <a:spcBef>
                  <a:spcPts val="0"/>
                </a:spcBef>
                <a:spcAft>
                  <a:spcPts val="0"/>
                </a:spcAft>
              </a:pPr>
              <a:t>2025/10/24</a:t>
            </a:fld>
            <a:endParaRPr lang="zh-CN" altLang="en-US">
              <a:solidFill>
                <a:prstClr val="black">
                  <a:tint val="75000"/>
                </a:prstClr>
              </a:solidFill>
              <a:latin typeface="Calibri"/>
            </a:endParaRPr>
          </a:p>
        </p:txBody>
      </p:sp>
      <p:sp>
        <p:nvSpPr>
          <p:cNvPr id="5" name="页脚占位符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eaLnBrk="1" fontAlgn="auto" hangingPunct="1">
              <a:spcBef>
                <a:spcPts val="0"/>
              </a:spcBef>
              <a:spcAft>
                <a:spcPts val="0"/>
              </a:spcAft>
            </a:pPr>
            <a:endParaRPr lang="zh-CN" altLang="en-US">
              <a:solidFill>
                <a:prstClr val="black">
                  <a:tint val="75000"/>
                </a:prstClr>
              </a:solidFill>
              <a:latin typeface="Calibri"/>
            </a:endParaRPr>
          </a:p>
        </p:txBody>
      </p:sp>
      <p:sp>
        <p:nvSpPr>
          <p:cNvPr id="6" name="灯片编号占位符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eaLnBrk="1" fontAlgn="auto" hangingPunct="1">
              <a:spcBef>
                <a:spcPts val="0"/>
              </a:spcBef>
              <a:spcAft>
                <a:spcPts val="0"/>
              </a:spcAft>
            </a:pPr>
            <a:fld id="{565CE74E-AB26-4998-AD42-012C4C1AD076}" type="slidenum">
              <a:rPr lang="zh-CN" altLang="en-US" smtClean="0">
                <a:solidFill>
                  <a:prstClr val="black">
                    <a:tint val="75000"/>
                  </a:prstClr>
                </a:solidFill>
                <a:latin typeface="Calibri"/>
              </a:rPr>
              <a:pPr defTabSz="1219170" eaLnBrk="1" fontAlgn="auto" hangingPunct="1">
                <a:spcBef>
                  <a:spcPts val="0"/>
                </a:spcBef>
                <a:spcAft>
                  <a:spcPts val="0"/>
                </a:spcAft>
              </a:pPr>
              <a:t>‹#›</a:t>
            </a:fld>
            <a:endParaRPr lang="zh-CN" altLang="en-US">
              <a:solidFill>
                <a:prstClr val="black">
                  <a:tint val="75000"/>
                </a:prstClr>
              </a:solidFill>
              <a:latin typeface="Calibri"/>
            </a:endParaRPr>
          </a:p>
        </p:txBody>
      </p:sp>
    </p:spTree>
    <p:extLst>
      <p:ext uri="{BB962C8B-B14F-4D97-AF65-F5344CB8AC3E}">
        <p14:creationId xmlns:p14="http://schemas.microsoft.com/office/powerpoint/2010/main" val="113295019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185"/>
            <a:ext cx="1464897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13832" y="2133602"/>
            <a:ext cx="14648974"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5972" name="Rectangle 4"/>
          <p:cNvSpPr>
            <a:spLocks noGrp="1" noChangeArrowheads="1"/>
          </p:cNvSpPr>
          <p:nvPr>
            <p:ph type="dt" sz="half" idx="2"/>
          </p:nvPr>
        </p:nvSpPr>
        <p:spPr bwMode="auto">
          <a:xfrm>
            <a:off x="813832" y="8326967"/>
            <a:ext cx="3797882" cy="635001"/>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2489"/>
            </a:lvl1pPr>
          </a:lstStyle>
          <a:p>
            <a:pPr defTabSz="1625620" eaLnBrk="1" hangingPunct="1">
              <a:defRPr/>
            </a:pPr>
            <a:endParaRPr lang="en-US">
              <a:solidFill>
                <a:srgbClr val="000000"/>
              </a:solidFill>
              <a:latin typeface="Arial" pitchFamily="34" charset="0"/>
              <a:sym typeface="Arial" panose="020B0604020202020204"/>
            </a:endParaRPr>
          </a:p>
        </p:txBody>
      </p:sp>
      <p:sp>
        <p:nvSpPr>
          <p:cNvPr id="595973" name="Rectangle 5"/>
          <p:cNvSpPr>
            <a:spLocks noGrp="1" noChangeArrowheads="1"/>
          </p:cNvSpPr>
          <p:nvPr>
            <p:ph type="ftr" sz="quarter" idx="3"/>
          </p:nvPr>
        </p:nvSpPr>
        <p:spPr bwMode="auto">
          <a:xfrm>
            <a:off x="5561185" y="8326967"/>
            <a:ext cx="5154269" cy="635001"/>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2489"/>
            </a:lvl1pPr>
          </a:lstStyle>
          <a:p>
            <a:pPr defTabSz="1625620" eaLnBrk="1" hangingPunct="1">
              <a:defRPr/>
            </a:pPr>
            <a:endParaRPr lang="en-US">
              <a:solidFill>
                <a:srgbClr val="000000"/>
              </a:solidFill>
              <a:latin typeface="Arial" pitchFamily="34" charset="0"/>
              <a:sym typeface="Arial" panose="020B0604020202020204"/>
            </a:endParaRPr>
          </a:p>
        </p:txBody>
      </p:sp>
      <p:sp>
        <p:nvSpPr>
          <p:cNvPr id="595974" name="Rectangle 6"/>
          <p:cNvSpPr>
            <a:spLocks noGrp="1" noChangeArrowheads="1"/>
          </p:cNvSpPr>
          <p:nvPr>
            <p:ph type="sldNum" sz="quarter" idx="4"/>
          </p:nvPr>
        </p:nvSpPr>
        <p:spPr bwMode="auto">
          <a:xfrm>
            <a:off x="11664924" y="8326967"/>
            <a:ext cx="3797882" cy="635001"/>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2489"/>
            </a:lvl1pPr>
          </a:lstStyle>
          <a:p>
            <a:pPr defTabSz="1625620" eaLnBrk="1" hangingPunct="1">
              <a:defRPr/>
            </a:pPr>
            <a:fld id="{D8C0249E-3306-4FA0-ABEE-3E6AC184C9D5}" type="slidenum">
              <a:rPr lang="en-US" smtClean="0">
                <a:solidFill>
                  <a:srgbClr val="000000"/>
                </a:solidFill>
                <a:latin typeface="Arial" pitchFamily="34" charset="0"/>
                <a:sym typeface="Arial" panose="020B0604020202020204"/>
              </a:rPr>
              <a:pPr defTabSz="1625620" eaLnBrk="1" hangingPunct="1">
                <a:defRPr/>
              </a:pPr>
              <a:t>‹#›</a:t>
            </a:fld>
            <a:endParaRPr lang="en-US">
              <a:solidFill>
                <a:srgbClr val="000000"/>
              </a:solidFill>
              <a:latin typeface="Arial" pitchFamily="34" charset="0"/>
              <a:sym typeface="Arial" panose="020B0604020202020204"/>
            </a:endParaRPr>
          </a:p>
        </p:txBody>
      </p:sp>
    </p:spTree>
    <p:extLst>
      <p:ext uri="{BB962C8B-B14F-4D97-AF65-F5344CB8AC3E}">
        <p14:creationId xmlns:p14="http://schemas.microsoft.com/office/powerpoint/2010/main" val="139347232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ctr" rtl="0" eaLnBrk="0" fontAlgn="base" hangingPunct="0">
        <a:spcBef>
          <a:spcPct val="0"/>
        </a:spcBef>
        <a:spcAft>
          <a:spcPct val="0"/>
        </a:spcAft>
        <a:defRPr sz="7822">
          <a:solidFill>
            <a:schemeClr val="tx2"/>
          </a:solidFill>
          <a:latin typeface="+mj-lt"/>
          <a:ea typeface="+mj-ea"/>
          <a:cs typeface="+mj-cs"/>
        </a:defRPr>
      </a:lvl1pPr>
      <a:lvl2pPr algn="ctr" rtl="0" eaLnBrk="0" fontAlgn="base" hangingPunct="0">
        <a:spcBef>
          <a:spcPct val="0"/>
        </a:spcBef>
        <a:spcAft>
          <a:spcPct val="0"/>
        </a:spcAft>
        <a:defRPr sz="7822">
          <a:solidFill>
            <a:schemeClr val="tx2"/>
          </a:solidFill>
          <a:latin typeface="Arial" pitchFamily="34" charset="0"/>
          <a:cs typeface="Arial" pitchFamily="34" charset="0"/>
        </a:defRPr>
      </a:lvl2pPr>
      <a:lvl3pPr algn="ctr" rtl="0" eaLnBrk="0" fontAlgn="base" hangingPunct="0">
        <a:spcBef>
          <a:spcPct val="0"/>
        </a:spcBef>
        <a:spcAft>
          <a:spcPct val="0"/>
        </a:spcAft>
        <a:defRPr sz="7822">
          <a:solidFill>
            <a:schemeClr val="tx2"/>
          </a:solidFill>
          <a:latin typeface="Arial" pitchFamily="34" charset="0"/>
          <a:cs typeface="Arial" pitchFamily="34" charset="0"/>
        </a:defRPr>
      </a:lvl3pPr>
      <a:lvl4pPr algn="ctr" rtl="0" eaLnBrk="0" fontAlgn="base" hangingPunct="0">
        <a:spcBef>
          <a:spcPct val="0"/>
        </a:spcBef>
        <a:spcAft>
          <a:spcPct val="0"/>
        </a:spcAft>
        <a:defRPr sz="7822">
          <a:solidFill>
            <a:schemeClr val="tx2"/>
          </a:solidFill>
          <a:latin typeface="Arial" pitchFamily="34" charset="0"/>
          <a:cs typeface="Arial" pitchFamily="34" charset="0"/>
        </a:defRPr>
      </a:lvl4pPr>
      <a:lvl5pPr algn="ctr" rtl="0" eaLnBrk="0" fontAlgn="base" hangingPunct="0">
        <a:spcBef>
          <a:spcPct val="0"/>
        </a:spcBef>
        <a:spcAft>
          <a:spcPct val="0"/>
        </a:spcAft>
        <a:defRPr sz="7822">
          <a:solidFill>
            <a:schemeClr val="tx2"/>
          </a:solidFill>
          <a:latin typeface="Arial" pitchFamily="34" charset="0"/>
          <a:cs typeface="Arial" pitchFamily="34" charset="0"/>
        </a:defRPr>
      </a:lvl5pPr>
      <a:lvl6pPr marL="812810" algn="ctr" rtl="0" fontAlgn="base">
        <a:spcBef>
          <a:spcPct val="0"/>
        </a:spcBef>
        <a:spcAft>
          <a:spcPct val="0"/>
        </a:spcAft>
        <a:defRPr sz="7822">
          <a:solidFill>
            <a:schemeClr val="tx2"/>
          </a:solidFill>
          <a:latin typeface="Arial" pitchFamily="34" charset="0"/>
          <a:cs typeface="Arial" pitchFamily="34" charset="0"/>
        </a:defRPr>
      </a:lvl6pPr>
      <a:lvl7pPr marL="1625620" algn="ctr" rtl="0" fontAlgn="base">
        <a:spcBef>
          <a:spcPct val="0"/>
        </a:spcBef>
        <a:spcAft>
          <a:spcPct val="0"/>
        </a:spcAft>
        <a:defRPr sz="7822">
          <a:solidFill>
            <a:schemeClr val="tx2"/>
          </a:solidFill>
          <a:latin typeface="Arial" pitchFamily="34" charset="0"/>
          <a:cs typeface="Arial" pitchFamily="34" charset="0"/>
        </a:defRPr>
      </a:lvl7pPr>
      <a:lvl8pPr marL="2438430" algn="ctr" rtl="0" fontAlgn="base">
        <a:spcBef>
          <a:spcPct val="0"/>
        </a:spcBef>
        <a:spcAft>
          <a:spcPct val="0"/>
        </a:spcAft>
        <a:defRPr sz="7822">
          <a:solidFill>
            <a:schemeClr val="tx2"/>
          </a:solidFill>
          <a:latin typeface="Arial" pitchFamily="34" charset="0"/>
          <a:cs typeface="Arial" pitchFamily="34" charset="0"/>
        </a:defRPr>
      </a:lvl8pPr>
      <a:lvl9pPr marL="3251241" algn="ctr" rtl="0" fontAlgn="base">
        <a:spcBef>
          <a:spcPct val="0"/>
        </a:spcBef>
        <a:spcAft>
          <a:spcPct val="0"/>
        </a:spcAft>
        <a:defRPr sz="7822">
          <a:solidFill>
            <a:schemeClr val="tx2"/>
          </a:solidFill>
          <a:latin typeface="Arial" pitchFamily="34" charset="0"/>
          <a:cs typeface="Arial" pitchFamily="34" charset="0"/>
        </a:defRPr>
      </a:lvl9pPr>
    </p:titleStyle>
    <p:bodyStyle>
      <a:lvl1pPr marL="609608" indent="-609608" algn="l" rtl="0" eaLnBrk="0" fontAlgn="base" hangingPunct="0">
        <a:spcBef>
          <a:spcPct val="20000"/>
        </a:spcBef>
        <a:spcAft>
          <a:spcPct val="0"/>
        </a:spcAft>
        <a:buChar char="•"/>
        <a:defRPr sz="5689">
          <a:solidFill>
            <a:schemeClr val="tx1"/>
          </a:solidFill>
          <a:latin typeface="+mn-lt"/>
          <a:ea typeface="+mn-ea"/>
          <a:cs typeface="+mn-cs"/>
        </a:defRPr>
      </a:lvl1pPr>
      <a:lvl2pPr marL="1320817" indent="-508006" algn="l" rtl="0" eaLnBrk="0" fontAlgn="base" hangingPunct="0">
        <a:spcBef>
          <a:spcPct val="20000"/>
        </a:spcBef>
        <a:spcAft>
          <a:spcPct val="0"/>
        </a:spcAft>
        <a:buChar char="–"/>
        <a:defRPr sz="4978">
          <a:solidFill>
            <a:schemeClr val="tx1"/>
          </a:solidFill>
          <a:latin typeface="+mn-lt"/>
          <a:cs typeface="+mn-cs"/>
        </a:defRPr>
      </a:lvl2pPr>
      <a:lvl3pPr marL="2032025" indent="-406405" algn="l" rtl="0" eaLnBrk="0" fontAlgn="base" hangingPunct="0">
        <a:spcBef>
          <a:spcPct val="20000"/>
        </a:spcBef>
        <a:spcAft>
          <a:spcPct val="0"/>
        </a:spcAft>
        <a:buChar char="•"/>
        <a:defRPr sz="4267">
          <a:solidFill>
            <a:schemeClr val="tx1"/>
          </a:solidFill>
          <a:latin typeface="+mn-lt"/>
          <a:cs typeface="+mn-cs"/>
        </a:defRPr>
      </a:lvl3pPr>
      <a:lvl4pPr marL="2844836" indent="-406405" algn="l" rtl="0" eaLnBrk="0" fontAlgn="base" hangingPunct="0">
        <a:spcBef>
          <a:spcPct val="20000"/>
        </a:spcBef>
        <a:spcAft>
          <a:spcPct val="0"/>
        </a:spcAft>
        <a:buChar char="–"/>
        <a:defRPr sz="3556">
          <a:solidFill>
            <a:schemeClr val="tx1"/>
          </a:solidFill>
          <a:latin typeface="+mn-lt"/>
          <a:cs typeface="+mn-cs"/>
        </a:defRPr>
      </a:lvl4pPr>
      <a:lvl5pPr marL="3657646" indent="-406405" algn="l" rtl="0" eaLnBrk="0" fontAlgn="base" hangingPunct="0">
        <a:spcBef>
          <a:spcPct val="20000"/>
        </a:spcBef>
        <a:spcAft>
          <a:spcPct val="0"/>
        </a:spcAft>
        <a:buChar char="»"/>
        <a:defRPr sz="3556">
          <a:solidFill>
            <a:schemeClr val="tx1"/>
          </a:solidFill>
          <a:latin typeface="+mn-lt"/>
          <a:cs typeface="+mn-cs"/>
        </a:defRPr>
      </a:lvl5pPr>
      <a:lvl6pPr marL="4470456" indent="-406405" algn="l" rtl="0" fontAlgn="base">
        <a:spcBef>
          <a:spcPct val="20000"/>
        </a:spcBef>
        <a:spcAft>
          <a:spcPct val="0"/>
        </a:spcAft>
        <a:buChar char="»"/>
        <a:defRPr sz="3556">
          <a:solidFill>
            <a:schemeClr val="tx1"/>
          </a:solidFill>
          <a:latin typeface="+mn-lt"/>
          <a:cs typeface="+mn-cs"/>
        </a:defRPr>
      </a:lvl6pPr>
      <a:lvl7pPr marL="5283266" indent="-406405" algn="l" rtl="0" fontAlgn="base">
        <a:spcBef>
          <a:spcPct val="20000"/>
        </a:spcBef>
        <a:spcAft>
          <a:spcPct val="0"/>
        </a:spcAft>
        <a:buChar char="»"/>
        <a:defRPr sz="3556">
          <a:solidFill>
            <a:schemeClr val="tx1"/>
          </a:solidFill>
          <a:latin typeface="+mn-lt"/>
          <a:cs typeface="+mn-cs"/>
        </a:defRPr>
      </a:lvl7pPr>
      <a:lvl8pPr marL="6096076" indent="-406405" algn="l" rtl="0" fontAlgn="base">
        <a:spcBef>
          <a:spcPct val="20000"/>
        </a:spcBef>
        <a:spcAft>
          <a:spcPct val="0"/>
        </a:spcAft>
        <a:buChar char="»"/>
        <a:defRPr sz="3556">
          <a:solidFill>
            <a:schemeClr val="tx1"/>
          </a:solidFill>
          <a:latin typeface="+mn-lt"/>
          <a:cs typeface="+mn-cs"/>
        </a:defRPr>
      </a:lvl8pPr>
      <a:lvl9pPr marL="6908886" indent="-406405" algn="l" rtl="0" fontAlgn="base">
        <a:spcBef>
          <a:spcPct val="20000"/>
        </a:spcBef>
        <a:spcAft>
          <a:spcPct val="0"/>
        </a:spcAft>
        <a:buChar char="»"/>
        <a:defRPr sz="3556">
          <a:solidFill>
            <a:schemeClr val="tx1"/>
          </a:solidFill>
          <a:latin typeface="+mn-lt"/>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A9652A-1A57-4F29-4C11-ECD82BC55CB9}"/>
              </a:ext>
            </a:extLst>
          </p:cNvPr>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84D711-A20A-A3F1-0327-5780FFE95797}"/>
              </a:ext>
            </a:extLst>
          </p:cNvPr>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C788D-904B-E39C-9B8A-447E7A0AC587}"/>
              </a:ext>
            </a:extLst>
          </p:cNvPr>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791CD0D6-A4C1-10F5-9080-A8BF9D595289}"/>
              </a:ext>
            </a:extLst>
          </p:cNvPr>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1D5AF487-D6B6-473D-A30E-618DDD67DE71}"/>
              </a:ext>
            </a:extLst>
          </p:cNvPr>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02030608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13832" y="366185"/>
            <a:ext cx="1464897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96" tIns="45399" rIns="90796" bIns="45399" numCol="1" anchor="ctr" anchorCtr="0" compatLnSpc="1">
            <a:prstTxWarp prst="textNoShape">
              <a:avLst/>
            </a:prstTxWarp>
          </a:bodyPr>
          <a:lstStyle/>
          <a:p>
            <a:pPr lvl="0"/>
            <a:r>
              <a:rPr lang="en-US" altLang="vi-VN"/>
              <a:t>Click to edit Master title style</a:t>
            </a:r>
          </a:p>
        </p:txBody>
      </p:sp>
      <p:sp>
        <p:nvSpPr>
          <p:cNvPr id="6147" name="Rectangle 3"/>
          <p:cNvSpPr>
            <a:spLocks noGrp="1" noChangeArrowheads="1"/>
          </p:cNvSpPr>
          <p:nvPr>
            <p:ph type="body" idx="1"/>
          </p:nvPr>
        </p:nvSpPr>
        <p:spPr bwMode="auto">
          <a:xfrm>
            <a:off x="813832" y="2133602"/>
            <a:ext cx="14648974"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96" tIns="45399" rIns="90796" bIns="45399"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p:cNvSpPr>
            <a:spLocks noGrp="1" noChangeArrowheads="1"/>
          </p:cNvSpPr>
          <p:nvPr>
            <p:ph type="dt" sz="half" idx="2"/>
          </p:nvPr>
        </p:nvSpPr>
        <p:spPr bwMode="auto">
          <a:xfrm>
            <a:off x="813832" y="8326967"/>
            <a:ext cx="3797882" cy="635001"/>
          </a:xfrm>
          <a:prstGeom prst="rect">
            <a:avLst/>
          </a:prstGeom>
          <a:noFill/>
          <a:ln w="9525">
            <a:noFill/>
            <a:miter lim="800000"/>
            <a:headEnd/>
            <a:tailEnd/>
          </a:ln>
          <a:effectLst/>
        </p:spPr>
        <p:txBody>
          <a:bodyPr vert="horz" wrap="square" lIns="90796" tIns="45399" rIns="90796" bIns="45399" numCol="1" anchor="t" anchorCtr="0" compatLnSpc="1">
            <a:prstTxWarp prst="textNoShape">
              <a:avLst/>
            </a:prstTxWarp>
          </a:bodyPr>
          <a:lstStyle>
            <a:lvl1pPr eaLnBrk="1" hangingPunct="1">
              <a:defRPr sz="2489">
                <a:solidFill>
                  <a:srgbClr val="000000"/>
                </a:solidFill>
                <a:latin typeface="Arial" charset="0"/>
              </a:defRPr>
            </a:lvl1pPr>
          </a:lstStyle>
          <a:p>
            <a:pPr defTabSz="1625620">
              <a:defRPr/>
            </a:pPr>
            <a:endParaRPr lang="en-US">
              <a:cs typeface="Arial" panose="020B0604020202020204"/>
              <a:sym typeface="Arial" panose="020B0604020202020204"/>
            </a:endParaRPr>
          </a:p>
        </p:txBody>
      </p:sp>
      <p:sp>
        <p:nvSpPr>
          <p:cNvPr id="1029" name="Rectangle 5"/>
          <p:cNvSpPr>
            <a:spLocks noGrp="1" noChangeArrowheads="1"/>
          </p:cNvSpPr>
          <p:nvPr>
            <p:ph type="ftr" sz="quarter" idx="3"/>
          </p:nvPr>
        </p:nvSpPr>
        <p:spPr bwMode="auto">
          <a:xfrm>
            <a:off x="5561188" y="8326967"/>
            <a:ext cx="5154269" cy="635001"/>
          </a:xfrm>
          <a:prstGeom prst="rect">
            <a:avLst/>
          </a:prstGeom>
          <a:noFill/>
          <a:ln w="9525">
            <a:noFill/>
            <a:miter lim="800000"/>
            <a:headEnd/>
            <a:tailEnd/>
          </a:ln>
          <a:effectLst/>
        </p:spPr>
        <p:txBody>
          <a:bodyPr vert="horz" wrap="square" lIns="90796" tIns="45399" rIns="90796" bIns="45399" numCol="1" anchor="t" anchorCtr="0" compatLnSpc="1">
            <a:prstTxWarp prst="textNoShape">
              <a:avLst/>
            </a:prstTxWarp>
          </a:bodyPr>
          <a:lstStyle>
            <a:lvl1pPr algn="ctr" eaLnBrk="1" hangingPunct="1">
              <a:defRPr sz="2489">
                <a:solidFill>
                  <a:srgbClr val="000000"/>
                </a:solidFill>
                <a:latin typeface="Arial" charset="0"/>
              </a:defRPr>
            </a:lvl1pPr>
          </a:lstStyle>
          <a:p>
            <a:pPr defTabSz="1625620">
              <a:defRPr/>
            </a:pPr>
            <a:endParaRPr lang="en-US">
              <a:cs typeface="Arial" panose="020B0604020202020204"/>
              <a:sym typeface="Arial" panose="020B0604020202020204"/>
            </a:endParaRPr>
          </a:p>
        </p:txBody>
      </p:sp>
      <p:sp>
        <p:nvSpPr>
          <p:cNvPr id="1030" name="Rectangle 6"/>
          <p:cNvSpPr>
            <a:spLocks noGrp="1" noChangeArrowheads="1"/>
          </p:cNvSpPr>
          <p:nvPr>
            <p:ph type="sldNum" sz="quarter" idx="4"/>
          </p:nvPr>
        </p:nvSpPr>
        <p:spPr bwMode="auto">
          <a:xfrm>
            <a:off x="11664924" y="8326967"/>
            <a:ext cx="3797882" cy="635001"/>
          </a:xfrm>
          <a:prstGeom prst="rect">
            <a:avLst/>
          </a:prstGeom>
          <a:noFill/>
          <a:ln w="9525">
            <a:noFill/>
            <a:miter lim="800000"/>
            <a:headEnd/>
            <a:tailEnd/>
          </a:ln>
          <a:effectLst/>
        </p:spPr>
        <p:txBody>
          <a:bodyPr vert="horz" wrap="square" lIns="90796" tIns="45399" rIns="90796" bIns="45399" numCol="1" anchor="t" anchorCtr="0" compatLnSpc="1">
            <a:prstTxWarp prst="textNoShape">
              <a:avLst/>
            </a:prstTxWarp>
          </a:bodyPr>
          <a:lstStyle>
            <a:lvl1pPr algn="r" eaLnBrk="1" hangingPunct="1">
              <a:defRPr sz="2489">
                <a:solidFill>
                  <a:srgbClr val="000000"/>
                </a:solidFill>
                <a:latin typeface="Arial" charset="0"/>
              </a:defRPr>
            </a:lvl1pPr>
          </a:lstStyle>
          <a:p>
            <a:pPr defTabSz="1625620">
              <a:defRPr/>
            </a:pPr>
            <a:fld id="{7D861EB1-2399-446F-A594-257C1B941E12}" type="slidenum">
              <a:rPr lang="en-US" altLang="vi-VN" smtClean="0">
                <a:cs typeface="Arial" panose="020B0604020202020204"/>
                <a:sym typeface="Arial" panose="020B0604020202020204"/>
              </a:rPr>
              <a:pPr defTabSz="1625620">
                <a:defRPr/>
              </a:pPr>
              <a:t>‹#›</a:t>
            </a:fld>
            <a:endParaRPr lang="en-US" altLang="vi-VN">
              <a:cs typeface="Arial" panose="020B0604020202020204"/>
              <a:sym typeface="Arial" panose="020B0604020202020204"/>
            </a:endParaRPr>
          </a:p>
        </p:txBody>
      </p:sp>
    </p:spTree>
    <p:extLst>
      <p:ext uri="{BB962C8B-B14F-4D97-AF65-F5344CB8AC3E}">
        <p14:creationId xmlns:p14="http://schemas.microsoft.com/office/powerpoint/2010/main" val="232325512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rtl="0" eaLnBrk="0" fontAlgn="base" hangingPunct="0">
        <a:spcBef>
          <a:spcPct val="0"/>
        </a:spcBef>
        <a:spcAft>
          <a:spcPct val="0"/>
        </a:spcAft>
        <a:defRPr sz="7822">
          <a:solidFill>
            <a:schemeClr val="tx2"/>
          </a:solidFill>
          <a:latin typeface="+mj-lt"/>
          <a:ea typeface="+mj-ea"/>
          <a:cs typeface="+mj-cs"/>
        </a:defRPr>
      </a:lvl1pPr>
      <a:lvl2pPr algn="ctr" rtl="0" eaLnBrk="0" fontAlgn="base" hangingPunct="0">
        <a:spcBef>
          <a:spcPct val="0"/>
        </a:spcBef>
        <a:spcAft>
          <a:spcPct val="0"/>
        </a:spcAft>
        <a:defRPr sz="7822">
          <a:solidFill>
            <a:schemeClr val="tx2"/>
          </a:solidFill>
          <a:latin typeface="Arial" charset="0"/>
        </a:defRPr>
      </a:lvl2pPr>
      <a:lvl3pPr algn="ctr" rtl="0" eaLnBrk="0" fontAlgn="base" hangingPunct="0">
        <a:spcBef>
          <a:spcPct val="0"/>
        </a:spcBef>
        <a:spcAft>
          <a:spcPct val="0"/>
        </a:spcAft>
        <a:defRPr sz="7822">
          <a:solidFill>
            <a:schemeClr val="tx2"/>
          </a:solidFill>
          <a:latin typeface="Arial" charset="0"/>
        </a:defRPr>
      </a:lvl3pPr>
      <a:lvl4pPr algn="ctr" rtl="0" eaLnBrk="0" fontAlgn="base" hangingPunct="0">
        <a:spcBef>
          <a:spcPct val="0"/>
        </a:spcBef>
        <a:spcAft>
          <a:spcPct val="0"/>
        </a:spcAft>
        <a:defRPr sz="7822">
          <a:solidFill>
            <a:schemeClr val="tx2"/>
          </a:solidFill>
          <a:latin typeface="Arial" charset="0"/>
        </a:defRPr>
      </a:lvl4pPr>
      <a:lvl5pPr algn="ctr" rtl="0" eaLnBrk="0" fontAlgn="base" hangingPunct="0">
        <a:spcBef>
          <a:spcPct val="0"/>
        </a:spcBef>
        <a:spcAft>
          <a:spcPct val="0"/>
        </a:spcAft>
        <a:defRPr sz="7822">
          <a:solidFill>
            <a:schemeClr val="tx2"/>
          </a:solidFill>
          <a:latin typeface="Arial" charset="0"/>
        </a:defRPr>
      </a:lvl5pPr>
      <a:lvl6pPr marL="806913" algn="ctr" rtl="0" fontAlgn="base">
        <a:spcBef>
          <a:spcPct val="0"/>
        </a:spcBef>
        <a:spcAft>
          <a:spcPct val="0"/>
        </a:spcAft>
        <a:defRPr sz="7822">
          <a:solidFill>
            <a:schemeClr val="tx2"/>
          </a:solidFill>
          <a:latin typeface="Arial" charset="0"/>
        </a:defRPr>
      </a:lvl6pPr>
      <a:lvl7pPr marL="1613821" algn="ctr" rtl="0" fontAlgn="base">
        <a:spcBef>
          <a:spcPct val="0"/>
        </a:spcBef>
        <a:spcAft>
          <a:spcPct val="0"/>
        </a:spcAft>
        <a:defRPr sz="7822">
          <a:solidFill>
            <a:schemeClr val="tx2"/>
          </a:solidFill>
          <a:latin typeface="Arial" charset="0"/>
        </a:defRPr>
      </a:lvl7pPr>
      <a:lvl8pPr marL="2420734" algn="ctr" rtl="0" fontAlgn="base">
        <a:spcBef>
          <a:spcPct val="0"/>
        </a:spcBef>
        <a:spcAft>
          <a:spcPct val="0"/>
        </a:spcAft>
        <a:defRPr sz="7822">
          <a:solidFill>
            <a:schemeClr val="tx2"/>
          </a:solidFill>
          <a:latin typeface="Arial" charset="0"/>
        </a:defRPr>
      </a:lvl8pPr>
      <a:lvl9pPr marL="3227658" algn="ctr" rtl="0" fontAlgn="base">
        <a:spcBef>
          <a:spcPct val="0"/>
        </a:spcBef>
        <a:spcAft>
          <a:spcPct val="0"/>
        </a:spcAft>
        <a:defRPr sz="7822">
          <a:solidFill>
            <a:schemeClr val="tx2"/>
          </a:solidFill>
          <a:latin typeface="Arial" charset="0"/>
        </a:defRPr>
      </a:lvl9pPr>
    </p:titleStyle>
    <p:bodyStyle>
      <a:lvl1pPr marL="605174" indent="-605174" algn="l" rtl="0" eaLnBrk="0" fontAlgn="base" hangingPunct="0">
        <a:spcBef>
          <a:spcPct val="20000"/>
        </a:spcBef>
        <a:spcAft>
          <a:spcPct val="0"/>
        </a:spcAft>
        <a:buChar char="•"/>
        <a:defRPr sz="5689">
          <a:solidFill>
            <a:schemeClr val="tx1"/>
          </a:solidFill>
          <a:latin typeface="+mn-lt"/>
          <a:ea typeface="+mn-ea"/>
          <a:cs typeface="+mn-cs"/>
        </a:defRPr>
      </a:lvl1pPr>
      <a:lvl2pPr marL="1311252" indent="-504305" algn="l" rtl="0" eaLnBrk="0" fontAlgn="base" hangingPunct="0">
        <a:spcBef>
          <a:spcPct val="20000"/>
        </a:spcBef>
        <a:spcAft>
          <a:spcPct val="0"/>
        </a:spcAft>
        <a:buChar char="–"/>
        <a:defRPr sz="4978">
          <a:solidFill>
            <a:schemeClr val="tx1"/>
          </a:solidFill>
          <a:latin typeface="+mn-lt"/>
        </a:defRPr>
      </a:lvl2pPr>
      <a:lvl3pPr marL="2017295" indent="-403438" algn="l" rtl="0" eaLnBrk="0" fontAlgn="base" hangingPunct="0">
        <a:spcBef>
          <a:spcPct val="20000"/>
        </a:spcBef>
        <a:spcAft>
          <a:spcPct val="0"/>
        </a:spcAft>
        <a:buChar char="•"/>
        <a:defRPr sz="4267">
          <a:solidFill>
            <a:schemeClr val="tx1"/>
          </a:solidFill>
          <a:latin typeface="+mn-lt"/>
        </a:defRPr>
      </a:lvl3pPr>
      <a:lvl4pPr marL="2824210" indent="-403438" algn="l" rtl="0" eaLnBrk="0" fontAlgn="base" hangingPunct="0">
        <a:spcBef>
          <a:spcPct val="20000"/>
        </a:spcBef>
        <a:spcAft>
          <a:spcPct val="0"/>
        </a:spcAft>
        <a:buChar char="–"/>
        <a:defRPr sz="3556">
          <a:solidFill>
            <a:schemeClr val="tx1"/>
          </a:solidFill>
          <a:latin typeface="+mn-lt"/>
        </a:defRPr>
      </a:lvl4pPr>
      <a:lvl5pPr marL="3631103" indent="-403438" algn="l" rtl="0" eaLnBrk="0" fontAlgn="base" hangingPunct="0">
        <a:spcBef>
          <a:spcPct val="20000"/>
        </a:spcBef>
        <a:spcAft>
          <a:spcPct val="0"/>
        </a:spcAft>
        <a:buChar char="»"/>
        <a:defRPr sz="3556">
          <a:solidFill>
            <a:schemeClr val="tx1"/>
          </a:solidFill>
          <a:latin typeface="+mn-lt"/>
        </a:defRPr>
      </a:lvl5pPr>
      <a:lvl6pPr marL="4437990" indent="-403438" algn="l" rtl="0" fontAlgn="base">
        <a:spcBef>
          <a:spcPct val="20000"/>
        </a:spcBef>
        <a:spcAft>
          <a:spcPct val="0"/>
        </a:spcAft>
        <a:buChar char="»"/>
        <a:defRPr sz="3556">
          <a:solidFill>
            <a:schemeClr val="tx1"/>
          </a:solidFill>
          <a:latin typeface="+mn-lt"/>
        </a:defRPr>
      </a:lvl6pPr>
      <a:lvl7pPr marL="5244928" indent="-403438" algn="l" rtl="0" fontAlgn="base">
        <a:spcBef>
          <a:spcPct val="20000"/>
        </a:spcBef>
        <a:spcAft>
          <a:spcPct val="0"/>
        </a:spcAft>
        <a:buChar char="»"/>
        <a:defRPr sz="3556">
          <a:solidFill>
            <a:schemeClr val="tx1"/>
          </a:solidFill>
          <a:latin typeface="+mn-lt"/>
        </a:defRPr>
      </a:lvl7pPr>
      <a:lvl8pPr marL="6051832" indent="-403438" algn="l" rtl="0" fontAlgn="base">
        <a:spcBef>
          <a:spcPct val="20000"/>
        </a:spcBef>
        <a:spcAft>
          <a:spcPct val="0"/>
        </a:spcAft>
        <a:buChar char="»"/>
        <a:defRPr sz="3556">
          <a:solidFill>
            <a:schemeClr val="tx1"/>
          </a:solidFill>
          <a:latin typeface="+mn-lt"/>
        </a:defRPr>
      </a:lvl8pPr>
      <a:lvl9pPr marL="6858751" indent="-403438" algn="l" rtl="0" fontAlgn="base">
        <a:spcBef>
          <a:spcPct val="20000"/>
        </a:spcBef>
        <a:spcAft>
          <a:spcPct val="0"/>
        </a:spcAft>
        <a:buChar char="»"/>
        <a:defRPr sz="3556">
          <a:solidFill>
            <a:schemeClr val="tx1"/>
          </a:solidFill>
          <a:latin typeface="+mn-lt"/>
        </a:defRPr>
      </a:lvl9pPr>
    </p:bodyStyle>
    <p:otherStyle>
      <a:defPPr>
        <a:defRPr lang="en-US"/>
      </a:defPPr>
      <a:lvl1pPr marL="0" algn="l" defTabSz="1613821" rtl="0" eaLnBrk="1" latinLnBrk="0" hangingPunct="1">
        <a:defRPr sz="3200" kern="1200">
          <a:solidFill>
            <a:schemeClr val="tx1"/>
          </a:solidFill>
          <a:latin typeface="+mn-lt"/>
          <a:ea typeface="+mn-ea"/>
          <a:cs typeface="+mn-cs"/>
        </a:defRPr>
      </a:lvl1pPr>
      <a:lvl2pPr marL="806913" algn="l" defTabSz="1613821" rtl="0" eaLnBrk="1" latinLnBrk="0" hangingPunct="1">
        <a:defRPr sz="3200" kern="1200">
          <a:solidFill>
            <a:schemeClr val="tx1"/>
          </a:solidFill>
          <a:latin typeface="+mn-lt"/>
          <a:ea typeface="+mn-ea"/>
          <a:cs typeface="+mn-cs"/>
        </a:defRPr>
      </a:lvl2pPr>
      <a:lvl3pPr marL="1613821" algn="l" defTabSz="1613821" rtl="0" eaLnBrk="1" latinLnBrk="0" hangingPunct="1">
        <a:defRPr sz="3200" kern="1200">
          <a:solidFill>
            <a:schemeClr val="tx1"/>
          </a:solidFill>
          <a:latin typeface="+mn-lt"/>
          <a:ea typeface="+mn-ea"/>
          <a:cs typeface="+mn-cs"/>
        </a:defRPr>
      </a:lvl3pPr>
      <a:lvl4pPr marL="2420734" algn="l" defTabSz="1613821" rtl="0" eaLnBrk="1" latinLnBrk="0" hangingPunct="1">
        <a:defRPr sz="3200" kern="1200">
          <a:solidFill>
            <a:schemeClr val="tx1"/>
          </a:solidFill>
          <a:latin typeface="+mn-lt"/>
          <a:ea typeface="+mn-ea"/>
          <a:cs typeface="+mn-cs"/>
        </a:defRPr>
      </a:lvl4pPr>
      <a:lvl5pPr marL="3227658" algn="l" defTabSz="1613821" rtl="0" eaLnBrk="1" latinLnBrk="0" hangingPunct="1">
        <a:defRPr sz="3200" kern="1200">
          <a:solidFill>
            <a:schemeClr val="tx1"/>
          </a:solidFill>
          <a:latin typeface="+mn-lt"/>
          <a:ea typeface="+mn-ea"/>
          <a:cs typeface="+mn-cs"/>
        </a:defRPr>
      </a:lvl5pPr>
      <a:lvl6pPr marL="4034557" algn="l" defTabSz="1613821" rtl="0" eaLnBrk="1" latinLnBrk="0" hangingPunct="1">
        <a:defRPr sz="3200" kern="1200">
          <a:solidFill>
            <a:schemeClr val="tx1"/>
          </a:solidFill>
          <a:latin typeface="+mn-lt"/>
          <a:ea typeface="+mn-ea"/>
          <a:cs typeface="+mn-cs"/>
        </a:defRPr>
      </a:lvl6pPr>
      <a:lvl7pPr marL="4841467" algn="l" defTabSz="1613821" rtl="0" eaLnBrk="1" latinLnBrk="0" hangingPunct="1">
        <a:defRPr sz="3200" kern="1200">
          <a:solidFill>
            <a:schemeClr val="tx1"/>
          </a:solidFill>
          <a:latin typeface="+mn-lt"/>
          <a:ea typeface="+mn-ea"/>
          <a:cs typeface="+mn-cs"/>
        </a:defRPr>
      </a:lvl7pPr>
      <a:lvl8pPr marL="5648371" algn="l" defTabSz="1613821" rtl="0" eaLnBrk="1" latinLnBrk="0" hangingPunct="1">
        <a:defRPr sz="3200" kern="1200">
          <a:solidFill>
            <a:schemeClr val="tx1"/>
          </a:solidFill>
          <a:latin typeface="+mn-lt"/>
          <a:ea typeface="+mn-ea"/>
          <a:cs typeface="+mn-cs"/>
        </a:defRPr>
      </a:lvl8pPr>
      <a:lvl9pPr marL="6455316" algn="l" defTabSz="1613821" rtl="0" eaLnBrk="1" latinLnBrk="0" hangingPunct="1">
        <a:defRPr sz="3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A9652A-1A57-4F29-4C11-ECD82BC55CB9}"/>
              </a:ext>
            </a:extLst>
          </p:cNvPr>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84D711-A20A-A3F1-0327-5780FFE95797}"/>
              </a:ext>
            </a:extLst>
          </p:cNvPr>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C788D-904B-E39C-9B8A-447E7A0AC587}"/>
              </a:ext>
            </a:extLst>
          </p:cNvPr>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eaLnBrk="1" fontAlgn="auto" hangingPunct="1">
              <a:spcBef>
                <a:spcPts val="0"/>
              </a:spcBef>
              <a:spcAft>
                <a:spcPts val="0"/>
              </a:spcAft>
            </a:pPr>
            <a:fld id="{015890EB-4BB1-4D0E-8883-BB9B8B3E4584}" type="datetimeFigureOut">
              <a:rPr lang="en-US" smtClean="0">
                <a:solidFill>
                  <a:prstClr val="black">
                    <a:tint val="75000"/>
                  </a:prstClr>
                </a:solidFill>
                <a:latin typeface="Calibri" panose="020F0502020204030204"/>
              </a:rPr>
              <a:pPr defTabSz="1219170" eaLnBrk="1" fontAlgn="auto" hangingPunct="1">
                <a:spcBef>
                  <a:spcPts val="0"/>
                </a:spcBef>
                <a:spcAft>
                  <a:spcPts val="0"/>
                </a:spcAft>
              </a:pPr>
              <a:t>10/24/2025</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791CD0D6-A4C1-10F5-9080-A8BF9D595289}"/>
              </a:ext>
            </a:extLst>
          </p:cNvPr>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1D5AF487-D6B6-473D-A30E-618DDD67DE71}"/>
              </a:ext>
            </a:extLst>
          </p:cNvPr>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eaLnBrk="1" fontAlgn="auto" hangingPunct="1">
              <a:spcBef>
                <a:spcPts val="0"/>
              </a:spcBef>
              <a:spcAft>
                <a:spcPts val="0"/>
              </a:spcAft>
            </a:pPr>
            <a:fld id="{2E054DFE-C3E5-4D0A-BAC6-93FFE2A2FEAE}" type="slidenum">
              <a:rPr lang="en-US" smtClean="0">
                <a:solidFill>
                  <a:prstClr val="black">
                    <a:tint val="75000"/>
                  </a:prstClr>
                </a:solidFill>
                <a:latin typeface="Calibri" panose="020F0502020204030204"/>
              </a:rPr>
              <a:pPr defTabSz="1219170"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11717202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185"/>
            <a:ext cx="1464897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2"/>
            <a:ext cx="14648974"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967"/>
            <a:ext cx="3797882" cy="6350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2489">
                <a:latin typeface="Arial" charset="0"/>
              </a:defRPr>
            </a:lvl1pPr>
          </a:lstStyle>
          <a:p>
            <a:pPr defTabSz="1625620">
              <a:defRPr/>
            </a:pPr>
            <a:endParaRPr lang="en-US">
              <a:solidFill>
                <a:srgbClr val="000000"/>
              </a:solidFill>
              <a:cs typeface="Arial" panose="020B0604020202020204"/>
              <a:sym typeface="Arial" panose="020B0604020202020204"/>
            </a:endParaRPr>
          </a:p>
        </p:txBody>
      </p:sp>
      <p:sp>
        <p:nvSpPr>
          <p:cNvPr id="1029" name="Rectangle 5"/>
          <p:cNvSpPr>
            <a:spLocks noGrp="1" noChangeArrowheads="1"/>
          </p:cNvSpPr>
          <p:nvPr>
            <p:ph type="ftr" sz="quarter" idx="3"/>
          </p:nvPr>
        </p:nvSpPr>
        <p:spPr bwMode="auto">
          <a:xfrm>
            <a:off x="5561185" y="8326967"/>
            <a:ext cx="5154269" cy="6350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2489">
                <a:latin typeface="Arial" charset="0"/>
              </a:defRPr>
            </a:lvl1pPr>
          </a:lstStyle>
          <a:p>
            <a:pPr defTabSz="1625620">
              <a:defRPr/>
            </a:pPr>
            <a:endParaRPr lang="en-US">
              <a:solidFill>
                <a:srgbClr val="000000"/>
              </a:solidFill>
              <a:cs typeface="Arial" panose="020B0604020202020204"/>
              <a:sym typeface="Arial" panose="020B0604020202020204"/>
            </a:endParaRPr>
          </a:p>
        </p:txBody>
      </p:sp>
      <p:sp>
        <p:nvSpPr>
          <p:cNvPr id="1030" name="Rectangle 6"/>
          <p:cNvSpPr>
            <a:spLocks noGrp="1" noChangeArrowheads="1"/>
          </p:cNvSpPr>
          <p:nvPr>
            <p:ph type="sldNum" sz="quarter" idx="4"/>
          </p:nvPr>
        </p:nvSpPr>
        <p:spPr bwMode="auto">
          <a:xfrm>
            <a:off x="11664924" y="8326967"/>
            <a:ext cx="3797882" cy="6350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2489">
                <a:latin typeface="Arial" pitchFamily="34" charset="0"/>
              </a:defRPr>
            </a:lvl1pPr>
          </a:lstStyle>
          <a:p>
            <a:pPr defTabSz="1625620">
              <a:defRPr/>
            </a:pPr>
            <a:fld id="{F2E63033-7072-4559-BD9D-CF258AA30F29}" type="slidenum">
              <a:rPr lang="en-US" altLang="en-US" smtClean="0">
                <a:solidFill>
                  <a:srgbClr val="000000"/>
                </a:solidFill>
                <a:cs typeface="Arial" panose="020B0604020202020204"/>
                <a:sym typeface="Arial" panose="020B0604020202020204"/>
              </a:rPr>
              <a:pPr defTabSz="1625620">
                <a:defRPr/>
              </a:pPr>
              <a:t>‹#›</a:t>
            </a:fld>
            <a:endParaRPr lang="en-US" altLang="en-US">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166956515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rtl="0" eaLnBrk="0" fontAlgn="base" hangingPunct="0">
        <a:spcBef>
          <a:spcPct val="0"/>
        </a:spcBef>
        <a:spcAft>
          <a:spcPct val="0"/>
        </a:spcAft>
        <a:defRPr sz="7822">
          <a:solidFill>
            <a:schemeClr val="tx2"/>
          </a:solidFill>
          <a:latin typeface="+mj-lt"/>
          <a:ea typeface="+mj-ea"/>
          <a:cs typeface="+mj-cs"/>
        </a:defRPr>
      </a:lvl1pPr>
      <a:lvl2pPr algn="ctr" rtl="0" eaLnBrk="0" fontAlgn="base" hangingPunct="0">
        <a:spcBef>
          <a:spcPct val="0"/>
        </a:spcBef>
        <a:spcAft>
          <a:spcPct val="0"/>
        </a:spcAft>
        <a:defRPr sz="7822">
          <a:solidFill>
            <a:schemeClr val="tx2"/>
          </a:solidFill>
          <a:latin typeface="Arial" charset="0"/>
        </a:defRPr>
      </a:lvl2pPr>
      <a:lvl3pPr algn="ctr" rtl="0" eaLnBrk="0" fontAlgn="base" hangingPunct="0">
        <a:spcBef>
          <a:spcPct val="0"/>
        </a:spcBef>
        <a:spcAft>
          <a:spcPct val="0"/>
        </a:spcAft>
        <a:defRPr sz="7822">
          <a:solidFill>
            <a:schemeClr val="tx2"/>
          </a:solidFill>
          <a:latin typeface="Arial" charset="0"/>
        </a:defRPr>
      </a:lvl3pPr>
      <a:lvl4pPr algn="ctr" rtl="0" eaLnBrk="0" fontAlgn="base" hangingPunct="0">
        <a:spcBef>
          <a:spcPct val="0"/>
        </a:spcBef>
        <a:spcAft>
          <a:spcPct val="0"/>
        </a:spcAft>
        <a:defRPr sz="7822">
          <a:solidFill>
            <a:schemeClr val="tx2"/>
          </a:solidFill>
          <a:latin typeface="Arial" charset="0"/>
        </a:defRPr>
      </a:lvl4pPr>
      <a:lvl5pPr algn="ctr" rtl="0" eaLnBrk="0" fontAlgn="base" hangingPunct="0">
        <a:spcBef>
          <a:spcPct val="0"/>
        </a:spcBef>
        <a:spcAft>
          <a:spcPct val="0"/>
        </a:spcAft>
        <a:defRPr sz="7822">
          <a:solidFill>
            <a:schemeClr val="tx2"/>
          </a:solidFill>
          <a:latin typeface="Arial" charset="0"/>
        </a:defRPr>
      </a:lvl5pPr>
      <a:lvl6pPr marL="812810" algn="ctr" rtl="0" fontAlgn="base">
        <a:spcBef>
          <a:spcPct val="0"/>
        </a:spcBef>
        <a:spcAft>
          <a:spcPct val="0"/>
        </a:spcAft>
        <a:defRPr sz="7822">
          <a:solidFill>
            <a:schemeClr val="tx2"/>
          </a:solidFill>
          <a:latin typeface="Arial" charset="0"/>
        </a:defRPr>
      </a:lvl6pPr>
      <a:lvl7pPr marL="1625620" algn="ctr" rtl="0" fontAlgn="base">
        <a:spcBef>
          <a:spcPct val="0"/>
        </a:spcBef>
        <a:spcAft>
          <a:spcPct val="0"/>
        </a:spcAft>
        <a:defRPr sz="7822">
          <a:solidFill>
            <a:schemeClr val="tx2"/>
          </a:solidFill>
          <a:latin typeface="Arial" charset="0"/>
        </a:defRPr>
      </a:lvl7pPr>
      <a:lvl8pPr marL="2438430" algn="ctr" rtl="0" fontAlgn="base">
        <a:spcBef>
          <a:spcPct val="0"/>
        </a:spcBef>
        <a:spcAft>
          <a:spcPct val="0"/>
        </a:spcAft>
        <a:defRPr sz="7822">
          <a:solidFill>
            <a:schemeClr val="tx2"/>
          </a:solidFill>
          <a:latin typeface="Arial" charset="0"/>
        </a:defRPr>
      </a:lvl8pPr>
      <a:lvl9pPr marL="3251241" algn="ctr" rtl="0" fontAlgn="base">
        <a:spcBef>
          <a:spcPct val="0"/>
        </a:spcBef>
        <a:spcAft>
          <a:spcPct val="0"/>
        </a:spcAft>
        <a:defRPr sz="7822">
          <a:solidFill>
            <a:schemeClr val="tx2"/>
          </a:solidFill>
          <a:latin typeface="Arial" charset="0"/>
        </a:defRPr>
      </a:lvl9pPr>
    </p:titleStyle>
    <p:bodyStyle>
      <a:lvl1pPr marL="609608" indent="-609608" algn="l" rtl="0" eaLnBrk="0" fontAlgn="base" hangingPunct="0">
        <a:spcBef>
          <a:spcPct val="20000"/>
        </a:spcBef>
        <a:spcAft>
          <a:spcPct val="0"/>
        </a:spcAft>
        <a:buChar char="•"/>
        <a:defRPr sz="5689">
          <a:solidFill>
            <a:schemeClr val="tx1"/>
          </a:solidFill>
          <a:latin typeface="+mn-lt"/>
          <a:ea typeface="+mn-ea"/>
          <a:cs typeface="+mn-cs"/>
        </a:defRPr>
      </a:lvl1pPr>
      <a:lvl2pPr marL="1320817" indent="-508006" algn="l" rtl="0" eaLnBrk="0" fontAlgn="base" hangingPunct="0">
        <a:spcBef>
          <a:spcPct val="20000"/>
        </a:spcBef>
        <a:spcAft>
          <a:spcPct val="0"/>
        </a:spcAft>
        <a:buChar char="–"/>
        <a:defRPr sz="4978">
          <a:solidFill>
            <a:schemeClr val="tx1"/>
          </a:solidFill>
          <a:latin typeface="+mn-lt"/>
        </a:defRPr>
      </a:lvl2pPr>
      <a:lvl3pPr marL="2032025" indent="-406405" algn="l" rtl="0" eaLnBrk="0" fontAlgn="base" hangingPunct="0">
        <a:spcBef>
          <a:spcPct val="20000"/>
        </a:spcBef>
        <a:spcAft>
          <a:spcPct val="0"/>
        </a:spcAft>
        <a:buChar char="•"/>
        <a:defRPr sz="4267">
          <a:solidFill>
            <a:schemeClr val="tx1"/>
          </a:solidFill>
          <a:latin typeface="+mn-lt"/>
        </a:defRPr>
      </a:lvl3pPr>
      <a:lvl4pPr marL="2844836" indent="-406405" algn="l" rtl="0" eaLnBrk="0" fontAlgn="base" hangingPunct="0">
        <a:spcBef>
          <a:spcPct val="20000"/>
        </a:spcBef>
        <a:spcAft>
          <a:spcPct val="0"/>
        </a:spcAft>
        <a:buChar char="–"/>
        <a:defRPr sz="3556">
          <a:solidFill>
            <a:schemeClr val="tx1"/>
          </a:solidFill>
          <a:latin typeface="+mn-lt"/>
        </a:defRPr>
      </a:lvl4pPr>
      <a:lvl5pPr marL="3657646" indent="-406405" algn="l" rtl="0" eaLnBrk="0" fontAlgn="base" hangingPunct="0">
        <a:spcBef>
          <a:spcPct val="20000"/>
        </a:spcBef>
        <a:spcAft>
          <a:spcPct val="0"/>
        </a:spcAft>
        <a:buChar char="»"/>
        <a:defRPr sz="3556">
          <a:solidFill>
            <a:schemeClr val="tx1"/>
          </a:solidFill>
          <a:latin typeface="+mn-lt"/>
        </a:defRPr>
      </a:lvl5pPr>
      <a:lvl6pPr marL="4470456" indent="-406405" algn="l" rtl="0" fontAlgn="base">
        <a:spcBef>
          <a:spcPct val="20000"/>
        </a:spcBef>
        <a:spcAft>
          <a:spcPct val="0"/>
        </a:spcAft>
        <a:buChar char="»"/>
        <a:defRPr sz="3556">
          <a:solidFill>
            <a:schemeClr val="tx1"/>
          </a:solidFill>
          <a:latin typeface="+mn-lt"/>
        </a:defRPr>
      </a:lvl6pPr>
      <a:lvl7pPr marL="5283266" indent="-406405" algn="l" rtl="0" fontAlgn="base">
        <a:spcBef>
          <a:spcPct val="20000"/>
        </a:spcBef>
        <a:spcAft>
          <a:spcPct val="0"/>
        </a:spcAft>
        <a:buChar char="»"/>
        <a:defRPr sz="3556">
          <a:solidFill>
            <a:schemeClr val="tx1"/>
          </a:solidFill>
          <a:latin typeface="+mn-lt"/>
        </a:defRPr>
      </a:lvl7pPr>
      <a:lvl8pPr marL="6096076" indent="-406405" algn="l" rtl="0" fontAlgn="base">
        <a:spcBef>
          <a:spcPct val="20000"/>
        </a:spcBef>
        <a:spcAft>
          <a:spcPct val="0"/>
        </a:spcAft>
        <a:buChar char="»"/>
        <a:defRPr sz="3556">
          <a:solidFill>
            <a:schemeClr val="tx1"/>
          </a:solidFill>
          <a:latin typeface="+mn-lt"/>
        </a:defRPr>
      </a:lvl8pPr>
      <a:lvl9pPr marL="6908886" indent="-406405" algn="l" rtl="0" fontAlgn="base">
        <a:spcBef>
          <a:spcPct val="20000"/>
        </a:spcBef>
        <a:spcAft>
          <a:spcPct val="0"/>
        </a:spcAft>
        <a:buChar char="»"/>
        <a:defRPr sz="3556">
          <a:solidFill>
            <a:schemeClr val="tx1"/>
          </a:solidFill>
          <a:latin typeface="+mn-lt"/>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35.xml"/><Relationship Id="rId1" Type="http://schemas.openxmlformats.org/officeDocument/2006/relationships/audio" Target="file:///F:\GIAO%20AN\Mai%20truong%20men%20yeu.wav" TargetMode="Externa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wmf"/></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11.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xml"/><Relationship Id="rId7" Type="http://schemas.openxmlformats.org/officeDocument/2006/relationships/image" Target="../media/image28.png"/><Relationship Id="rId2" Type="http://schemas.openxmlformats.org/officeDocument/2006/relationships/slideLayout" Target="../slideLayouts/slideLayout71.xml"/><Relationship Id="rId1" Type="http://schemas.openxmlformats.org/officeDocument/2006/relationships/tags" Target="../tags/tag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gif"/></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5.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2.xml"/><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60.xml"/><Relationship Id="rId5" Type="http://schemas.openxmlformats.org/officeDocument/2006/relationships/image" Target="../media/image50.sv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20.wmf"/><Relationship Id="rId7" Type="http://schemas.openxmlformats.org/officeDocument/2006/relationships/image" Target="../media/image23.gif"/><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6.xml"/></Relationships>
</file>

<file path=ppt/slides/_rels/slide22.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154.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1.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3.xml"/><Relationship Id="rId7" Type="http://schemas.openxmlformats.org/officeDocument/2006/relationships/image" Target="../media/image28.png"/><Relationship Id="rId2" Type="http://schemas.openxmlformats.org/officeDocument/2006/relationships/slideLayout" Target="../slideLayouts/slideLayout193.xml"/><Relationship Id="rId1" Type="http://schemas.openxmlformats.org/officeDocument/2006/relationships/tags" Target="../tags/tag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4.xml"/></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55.png"/><Relationship Id="rId2" Type="http://schemas.openxmlformats.org/officeDocument/2006/relationships/slideLayout" Target="../slideLayouts/slideLayout221.xml"/><Relationship Id="rId1" Type="http://schemas.openxmlformats.org/officeDocument/2006/relationships/audio" Target="file:///F:\tam\MRVTCongDan\Thieunhithegioilienhoan.mp3" TargetMode="External"/><Relationship Id="rId6" Type="http://schemas.openxmlformats.org/officeDocument/2006/relationships/image" Target="../media/image54.gif"/><Relationship Id="rId5" Type="http://schemas.openxmlformats.org/officeDocument/2006/relationships/image" Target="../media/image53.gif"/><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xml"/><Relationship Id="rId7" Type="http://schemas.openxmlformats.org/officeDocument/2006/relationships/image" Target="../media/image28.png"/><Relationship Id="rId2" Type="http://schemas.openxmlformats.org/officeDocument/2006/relationships/slideLayout" Target="../slideLayouts/slideLayout116.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6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42.xml"/><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60.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2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WordArt 2"/>
          <p:cNvSpPr>
            <a:spLocks noChangeArrowheads="1" noChangeShapeType="1" noTextEdit="1"/>
          </p:cNvSpPr>
          <p:nvPr/>
        </p:nvSpPr>
        <p:spPr bwMode="auto">
          <a:xfrm>
            <a:off x="2448721" y="1828800"/>
            <a:ext cx="11514667" cy="7315200"/>
          </a:xfrm>
          <a:prstGeom prst="rect">
            <a:avLst/>
          </a:prstGeom>
        </p:spPr>
        <p:txBody>
          <a:bodyPr spcFirstLastPara="1" wrap="none" lIns="161394" tIns="80699" rIns="161394" bIns="80699" numCol="1" fromWordArt="1">
            <a:prstTxWarp prst="textArchUp">
              <a:avLst>
                <a:gd name="adj" fmla="val 10800000"/>
              </a:avLst>
            </a:prstTxWarp>
          </a:bodyPr>
          <a:lstStyle/>
          <a:p>
            <a:pPr algn="ctr" defTabSz="1625620"/>
            <a:r>
              <a:rPr lang="en-US" sz="8533" kern="10" dirty="0">
                <a:ln w="19050">
                  <a:solidFill>
                    <a:srgbClr val="FFFFFF"/>
                  </a:solidFill>
                  <a:round/>
                  <a:headEnd/>
                  <a:tailEnd/>
                </a:ln>
                <a:solidFill>
                  <a:srgbClr val="FF0066"/>
                </a:solidFill>
                <a:effectLst>
                  <a:outerShdw dist="35921" dir="2700000" algn="ctr" rotWithShape="0">
                    <a:srgbClr val="990000"/>
                  </a:outerShdw>
                </a:effectLst>
                <a:latin typeface="Times New Roman"/>
                <a:cs typeface="Times New Roman"/>
                <a:sym typeface="Arial" panose="020B0604020202020204"/>
              </a:rPr>
              <a:t>KÍNH CHÀO QUÝ THẦY CÔ</a:t>
            </a:r>
          </a:p>
        </p:txBody>
      </p:sp>
      <p:pic>
        <p:nvPicPr>
          <p:cNvPr id="151555" name="Picture 3" descr="Btflysilv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234698" y="7112299"/>
            <a:ext cx="1408290" cy="52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6" name="Picture 4" descr="Btflysilv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7652" y="6807204"/>
            <a:ext cx="1422400" cy="57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7" name="Picture 5" descr="Btflysilv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00452" y="8128000"/>
            <a:ext cx="1422400" cy="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8"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3421639" y="6807499"/>
            <a:ext cx="2458156" cy="204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9" name="Picture 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8330">
            <a:off x="281325" y="203211"/>
            <a:ext cx="2458156" cy="204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0" name="Picture 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589250" y="-133699"/>
            <a:ext cx="1843618" cy="272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1" name="Picture 9"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55410" y="6571901"/>
            <a:ext cx="1843618" cy="272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594" name="Text Box 10"/>
          <p:cNvSpPr txBox="1">
            <a:spLocks noChangeArrowheads="1"/>
          </p:cNvSpPr>
          <p:nvPr/>
        </p:nvSpPr>
        <p:spPr bwMode="auto">
          <a:xfrm>
            <a:off x="4481184" y="711405"/>
            <a:ext cx="6657623" cy="65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1394" tIns="80699" rIns="161394" bIns="80699">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625620" eaLnBrk="1" hangingPunct="1">
              <a:spcBef>
                <a:spcPct val="50000"/>
              </a:spcBef>
            </a:pPr>
            <a:endParaRPr lang="en-US" sz="3200" b="1">
              <a:solidFill>
                <a:srgbClr val="FF3300"/>
              </a:solidFill>
              <a:latin typeface=".VnArial" pitchFamily="34" charset="0"/>
              <a:cs typeface="Arial" panose="020B0604020202020204"/>
              <a:sym typeface="Arial" panose="020B0604020202020204"/>
            </a:endParaRPr>
          </a:p>
        </p:txBody>
      </p:sp>
      <p:sp>
        <p:nvSpPr>
          <p:cNvPr id="151563" name="Rectangle 11"/>
          <p:cNvSpPr>
            <a:spLocks noChangeArrowheads="1"/>
          </p:cNvSpPr>
          <p:nvPr/>
        </p:nvSpPr>
        <p:spPr bwMode="auto">
          <a:xfrm>
            <a:off x="3137797" y="-64932"/>
            <a:ext cx="9606661" cy="147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1394" tIns="80699" rIns="161394" bIns="80699" anchor="ctr">
            <a:spAutoFit/>
          </a:bodyPr>
          <a:lstStyle/>
          <a:p>
            <a:pPr algn="ctr" defTabSz="1625620"/>
            <a:r>
              <a:rPr lang="en-US" sz="4267" b="1" dirty="0">
                <a:solidFill>
                  <a:srgbClr val="0000CC"/>
                </a:solidFill>
                <a:latin typeface="Times New Roman" panose="02020603050405020304" pitchFamily="18" charset="0"/>
                <a:cs typeface="Times New Roman" panose="02020603050405020304" pitchFamily="18" charset="0"/>
                <a:sym typeface="Arial" panose="020B0604020202020204"/>
              </a:rPr>
              <a:t>UBND XÃ TUY PHƯỚC ĐÔNG</a:t>
            </a:r>
          </a:p>
          <a:p>
            <a:pPr algn="ctr" defTabSz="1625620"/>
            <a:r>
              <a:rPr lang="en-US" sz="4267" b="1" dirty="0">
                <a:solidFill>
                  <a:srgbClr val="0000CC"/>
                </a:solidFill>
                <a:latin typeface="VNI-Times" pitchFamily="2" charset="0"/>
                <a:cs typeface="Arial" panose="020B0604020202020204"/>
                <a:sym typeface="Arial" panose="020B0604020202020204"/>
              </a:rPr>
              <a:t>TRƯỜNG TH SỐ 2 PHƯỚC THẮNG</a:t>
            </a:r>
          </a:p>
        </p:txBody>
      </p:sp>
      <p:sp>
        <p:nvSpPr>
          <p:cNvPr id="579596" name="Text Box 12"/>
          <p:cNvSpPr txBox="1">
            <a:spLocks noChangeArrowheads="1"/>
          </p:cNvSpPr>
          <p:nvPr/>
        </p:nvSpPr>
        <p:spPr bwMode="auto">
          <a:xfrm>
            <a:off x="6241786" y="7213730"/>
            <a:ext cx="4064000" cy="103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1394" tIns="80699" rIns="161394" bIns="80699">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1625620">
              <a:spcBef>
                <a:spcPct val="50000"/>
              </a:spcBef>
            </a:pPr>
            <a:r>
              <a:rPr lang="en-US" sz="5689" b="1" dirty="0">
                <a:solidFill>
                  <a:srgbClr val="A50021"/>
                </a:solidFill>
                <a:latin typeface="VNI-Times" pitchFamily="2" charset="0"/>
                <a:cs typeface="Arial" panose="020B0604020202020204"/>
                <a:sym typeface="Arial" panose="020B0604020202020204"/>
              </a:rPr>
              <a:t> </a:t>
            </a:r>
            <a:r>
              <a:rPr lang="en-US" sz="4800" b="1" dirty="0">
                <a:solidFill>
                  <a:srgbClr val="800000"/>
                </a:solidFill>
                <a:latin typeface="VNI-Times" pitchFamily="2" charset="0"/>
                <a:cs typeface="Arial" panose="020B0604020202020204"/>
                <a:sym typeface="Arial" panose="020B0604020202020204"/>
              </a:rPr>
              <a:t>LỚP 3A</a:t>
            </a:r>
            <a:endParaRPr lang="en-US" sz="4800" b="1" dirty="0">
              <a:solidFill>
                <a:srgbClr val="800000"/>
              </a:solidFill>
              <a:latin typeface="VNI-Lydi" pitchFamily="2" charset="0"/>
              <a:cs typeface="Arial" panose="020B0604020202020204"/>
              <a:sym typeface="Arial" panose="020B0604020202020204"/>
            </a:endParaRPr>
          </a:p>
        </p:txBody>
      </p:sp>
      <p:pic>
        <p:nvPicPr>
          <p:cNvPr id="151565" name="Picture 13" descr="3d butterfl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64986" y="7620000"/>
            <a:ext cx="1422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6" name="Picture 14" descr="3d butterfl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692454" y="609600"/>
            <a:ext cx="1422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7" name="Picture 15" descr="Btflysilv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286144" y="8229899"/>
            <a:ext cx="1408290" cy="52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8" name="Picture 16" descr="Btflysilv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2258" y="711499"/>
            <a:ext cx="1408290" cy="52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9" name="Picture 17" descr="Btflysilv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370167" y="1016042"/>
            <a:ext cx="1408290" cy="52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70" name="Picture 18" descr="3d butterfl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369787" y="7823200"/>
            <a:ext cx="1422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71" name="Picture 19" descr="3d butterfl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2187" y="1219200"/>
            <a:ext cx="1422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9604" name="Mai truong men yeu.wav">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15318052" y="8432800"/>
            <a:ext cx="54186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605" name="Text Box 21"/>
          <p:cNvSpPr txBox="1">
            <a:spLocks noChangeArrowheads="1"/>
          </p:cNvSpPr>
          <p:nvPr/>
        </p:nvSpPr>
        <p:spPr bwMode="auto">
          <a:xfrm>
            <a:off x="5022586" y="5486515"/>
            <a:ext cx="2779890" cy="177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1394" tIns="80699" rIns="161394" bIns="80699">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625620" eaLnBrk="1" hangingPunct="1"/>
            <a:r>
              <a:rPr lang="en-US" sz="5689" b="1" dirty="0">
                <a:solidFill>
                  <a:srgbClr val="990033"/>
                </a:solidFill>
                <a:cs typeface="Arial" panose="020B0604020202020204"/>
                <a:sym typeface="Arial" panose="020B0604020202020204"/>
              </a:rPr>
              <a:t>           </a:t>
            </a:r>
            <a:r>
              <a:rPr lang="en-US" sz="4800" b="1" dirty="0">
                <a:solidFill>
                  <a:srgbClr val="0000FF"/>
                </a:solidFill>
                <a:latin typeface="Times New Roman" pitchFamily="18" charset="0"/>
                <a:cs typeface="Arial" panose="020B0604020202020204"/>
                <a:sym typeface="Arial" panose="020B0604020202020204"/>
              </a:rPr>
              <a:t>MÔN:</a:t>
            </a:r>
          </a:p>
        </p:txBody>
      </p:sp>
      <p:sp>
        <p:nvSpPr>
          <p:cNvPr id="579606" name="Text Box 22"/>
          <p:cNvSpPr txBox="1">
            <a:spLocks noChangeArrowheads="1"/>
          </p:cNvSpPr>
          <p:nvPr/>
        </p:nvSpPr>
        <p:spPr bwMode="auto">
          <a:xfrm>
            <a:off x="7224298" y="6169038"/>
            <a:ext cx="5960533" cy="103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1394" tIns="80699" rIns="161394" bIns="80699">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625620">
              <a:spcBef>
                <a:spcPct val="50000"/>
              </a:spcBef>
            </a:pPr>
            <a:r>
              <a:rPr lang="en-US" sz="5689" b="1" dirty="0">
                <a:solidFill>
                  <a:srgbClr val="A50021"/>
                </a:solidFill>
                <a:latin typeface="VNI-Times" pitchFamily="2" charset="0"/>
                <a:cs typeface="Arial" panose="020B0604020202020204"/>
                <a:sym typeface="Arial" panose="020B0604020202020204"/>
              </a:rPr>
              <a:t>  </a:t>
            </a:r>
            <a:r>
              <a:rPr lang="en-US" sz="4800" b="1" dirty="0">
                <a:solidFill>
                  <a:srgbClr val="A50021"/>
                </a:solidFill>
                <a:latin typeface="VNI-Times" pitchFamily="2" charset="0"/>
                <a:cs typeface="Arial" panose="020B0604020202020204"/>
                <a:sym typeface="Arial" panose="020B0604020202020204"/>
              </a:rPr>
              <a:t>TIẾNG VIỆT</a:t>
            </a:r>
            <a:endParaRPr lang="en-US" sz="4800" b="1" dirty="0">
              <a:solidFill>
                <a:srgbClr val="800000"/>
              </a:solidFill>
              <a:latin typeface="Times New Roman" pitchFamily="18" charset="0"/>
              <a:cs typeface="Arial" panose="020B0604020202020204"/>
              <a:sym typeface="Arial" panose="020B0604020202020204"/>
            </a:endParaRPr>
          </a:p>
        </p:txBody>
      </p:sp>
      <p:sp>
        <p:nvSpPr>
          <p:cNvPr id="579607" name="Text Box 23"/>
          <p:cNvSpPr txBox="1">
            <a:spLocks noChangeArrowheads="1"/>
          </p:cNvSpPr>
          <p:nvPr/>
        </p:nvSpPr>
        <p:spPr bwMode="auto">
          <a:xfrm>
            <a:off x="3645341" y="4165723"/>
            <a:ext cx="9618133" cy="2146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1394" tIns="80699" rIns="161394" bIns="80699">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1625620">
              <a:spcBef>
                <a:spcPct val="50000"/>
              </a:spcBef>
            </a:pPr>
            <a:r>
              <a:rPr lang="en-US" sz="5689" b="1" dirty="0">
                <a:solidFill>
                  <a:srgbClr val="A50021"/>
                </a:solidFill>
                <a:latin typeface="VNI-Times" pitchFamily="2" charset="0"/>
                <a:cs typeface="Arial" panose="020B0604020202020204"/>
                <a:sym typeface="Arial" panose="020B0604020202020204"/>
              </a:rPr>
              <a:t> </a:t>
            </a:r>
            <a:r>
              <a:rPr lang="en-US" sz="4800" b="1" dirty="0">
                <a:solidFill>
                  <a:srgbClr val="6600CC"/>
                </a:solidFill>
                <a:latin typeface="Times New Roman" panose="02020603050405020304" pitchFamily="18" charset="0"/>
                <a:cs typeface="Times New Roman" panose="02020603050405020304" pitchFamily="18" charset="0"/>
                <a:sym typeface="Arial" panose="020B0604020202020204"/>
              </a:rPr>
              <a:t>VỀ DỰ SINH HOẠT </a:t>
            </a:r>
          </a:p>
          <a:p>
            <a:pPr algn="ctr" defTabSz="1625620">
              <a:spcBef>
                <a:spcPct val="50000"/>
              </a:spcBef>
            </a:pPr>
            <a:r>
              <a:rPr lang="en-US" sz="4800" b="1" dirty="0">
                <a:solidFill>
                  <a:srgbClr val="6600CC"/>
                </a:solidFill>
                <a:latin typeface="Times New Roman" panose="02020603050405020304" pitchFamily="18" charset="0"/>
                <a:cs typeface="Times New Roman" panose="02020603050405020304" pitchFamily="18" charset="0"/>
                <a:sym typeface="Arial" panose="020B0604020202020204"/>
              </a:rPr>
              <a:t>CHUYÊN MÔN</a:t>
            </a:r>
          </a:p>
        </p:txBody>
      </p:sp>
    </p:spTree>
    <p:extLst>
      <p:ext uri="{BB962C8B-B14F-4D97-AF65-F5344CB8AC3E}">
        <p14:creationId xmlns:p14="http://schemas.microsoft.com/office/powerpoint/2010/main" val="18734137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79586"/>
                                        </p:tgtEl>
                                        <p:attrNameLst>
                                          <p:attrName>style.visibility</p:attrName>
                                        </p:attrNameLst>
                                      </p:cBhvr>
                                      <p:to>
                                        <p:strVal val="visible"/>
                                      </p:to>
                                    </p:set>
                                    <p:animEffect transition="in" filter="dissolve">
                                      <p:cBhvr>
                                        <p:cTn id="7" dur="500"/>
                                        <p:tgtEl>
                                          <p:spTgt spid="579586"/>
                                        </p:tgtEl>
                                      </p:cBhvr>
                                    </p:animEffect>
                                  </p:childTnLst>
                                </p:cTn>
                              </p:par>
                              <p:par>
                                <p:cTn id="8" presetID="19" presetClass="emph" presetSubtype="0" repeatCount="indefinite" fill="hold" grpId="1" nodeType="withEffect">
                                  <p:stCondLst>
                                    <p:cond delay="0"/>
                                  </p:stCondLst>
                                  <p:childTnLst>
                                    <p:animClr clrSpc="rgb" dir="cw">
                                      <p:cBhvr override="childStyle">
                                        <p:cTn id="9" dur="500" fill="hold"/>
                                        <p:tgtEl>
                                          <p:spTgt spid="579586"/>
                                        </p:tgtEl>
                                        <p:attrNameLst>
                                          <p:attrName>style.color</p:attrName>
                                        </p:attrNameLst>
                                      </p:cBhvr>
                                      <p:to>
                                        <a:srgbClr val="EBF25A"/>
                                      </p:to>
                                    </p:animClr>
                                    <p:animClr clrSpc="rgb" dir="cw">
                                      <p:cBhvr>
                                        <p:cTn id="10" dur="500" fill="hold"/>
                                        <p:tgtEl>
                                          <p:spTgt spid="579586"/>
                                        </p:tgtEl>
                                        <p:attrNameLst>
                                          <p:attrName>fillcolor</p:attrName>
                                        </p:attrNameLst>
                                      </p:cBhvr>
                                      <p:to>
                                        <a:srgbClr val="EBF25A"/>
                                      </p:to>
                                    </p:animClr>
                                    <p:set>
                                      <p:cBhvr>
                                        <p:cTn id="11" dur="500" fill="hold"/>
                                        <p:tgtEl>
                                          <p:spTgt spid="579586"/>
                                        </p:tgtEl>
                                        <p:attrNameLst>
                                          <p:attrName>fill.type</p:attrName>
                                        </p:attrNameLst>
                                      </p:cBhvr>
                                      <p:to>
                                        <p:strVal val="solid"/>
                                      </p:to>
                                    </p:set>
                                    <p:set>
                                      <p:cBhvr>
                                        <p:cTn id="12" dur="500" fill="hold"/>
                                        <p:tgtEl>
                                          <p:spTgt spid="579586"/>
                                        </p:tgtEl>
                                        <p:attrNameLst>
                                          <p:attrName>fill.on</p:attrName>
                                        </p:attrNameLst>
                                      </p:cBhvr>
                                      <p:to>
                                        <p:strVal val="true"/>
                                      </p:to>
                                    </p:set>
                                  </p:childTnLst>
                                </p:cTn>
                              </p:par>
                              <p:par>
                                <p:cTn id="13" presetID="1" presetClass="mediacall" presetSubtype="0" fill="hold" nodeType="withEffect">
                                  <p:stCondLst>
                                    <p:cond delay="0"/>
                                  </p:stCondLst>
                                  <p:childTnLst>
                                    <p:cmd type="call" cmd="playFrom(0.0)">
                                      <p:cBhvr>
                                        <p:cTn id="14" dur="1" fill="hold"/>
                                        <p:tgtEl>
                                          <p:spTgt spid="579604"/>
                                        </p:tgtEl>
                                      </p:cBhvr>
                                    </p:cmd>
                                  </p:childTnLst>
                                </p:cTn>
                              </p:par>
                            </p:childTnLst>
                          </p:cTn>
                        </p:par>
                        <p:par>
                          <p:cTn id="15" fill="hold" nodeType="afterGroup">
                            <p:stCondLst>
                              <p:cond delay="500"/>
                            </p:stCondLst>
                            <p:childTnLst>
                              <p:par>
                                <p:cTn id="16" presetID="21" presetClass="entr" presetSubtype="4" fill="hold" grpId="0" nodeType="afterEffect">
                                  <p:stCondLst>
                                    <p:cond delay="0"/>
                                  </p:stCondLst>
                                  <p:childTnLst>
                                    <p:set>
                                      <p:cBhvr>
                                        <p:cTn id="17" dur="1" fill="hold">
                                          <p:stCondLst>
                                            <p:cond delay="0"/>
                                          </p:stCondLst>
                                        </p:cTn>
                                        <p:tgtEl>
                                          <p:spTgt spid="579607"/>
                                        </p:tgtEl>
                                        <p:attrNameLst>
                                          <p:attrName>style.visibility</p:attrName>
                                        </p:attrNameLst>
                                      </p:cBhvr>
                                      <p:to>
                                        <p:strVal val="visible"/>
                                      </p:to>
                                    </p:set>
                                    <p:animEffect transition="in" filter="wheel(4)">
                                      <p:cBhvr>
                                        <p:cTn id="18" dur="2000"/>
                                        <p:tgtEl>
                                          <p:spTgt spid="579607"/>
                                        </p:tgtEl>
                                      </p:cBhvr>
                                    </p:animEffect>
                                  </p:childTnLst>
                                </p:cTn>
                              </p:par>
                              <p:par>
                                <p:cTn id="19" presetID="21" presetClass="entr" presetSubtype="4" fill="hold" grpId="0" nodeType="withEffect" nodePh="1">
                                  <p:stCondLst>
                                    <p:cond delay="0"/>
                                  </p:stCondLst>
                                  <p:endCondLst>
                                    <p:cond evt="begin" delay="0">
                                      <p:tn val="19"/>
                                    </p:cond>
                                  </p:endCondLst>
                                  <p:childTnLst>
                                    <p:set>
                                      <p:cBhvr>
                                        <p:cTn id="20" dur="1" fill="hold">
                                          <p:stCondLst>
                                            <p:cond delay="0"/>
                                          </p:stCondLst>
                                        </p:cTn>
                                        <p:tgtEl>
                                          <p:spTgt spid="579594"/>
                                        </p:tgtEl>
                                        <p:attrNameLst>
                                          <p:attrName>style.visibility</p:attrName>
                                        </p:attrNameLst>
                                      </p:cBhvr>
                                      <p:to>
                                        <p:strVal val="visible"/>
                                      </p:to>
                                    </p:set>
                                    <p:animEffect transition="in" filter="wheel(4)">
                                      <p:cBhvr>
                                        <p:cTn id="21" dur="1000"/>
                                        <p:tgtEl>
                                          <p:spTgt spid="579594"/>
                                        </p:tgtEl>
                                      </p:cBhvr>
                                    </p:animEffect>
                                  </p:childTnLst>
                                </p:cTn>
                              </p:par>
                            </p:childTnLst>
                          </p:cTn>
                        </p:par>
                        <p:par>
                          <p:cTn id="22" fill="hold" nodeType="afterGroup">
                            <p:stCondLst>
                              <p:cond delay="2500"/>
                            </p:stCondLst>
                            <p:childTnLst>
                              <p:par>
                                <p:cTn id="23" presetID="21" presetClass="entr" presetSubtype="4" fill="hold" grpId="0" nodeType="afterEffect">
                                  <p:stCondLst>
                                    <p:cond delay="0"/>
                                  </p:stCondLst>
                                  <p:childTnLst>
                                    <p:set>
                                      <p:cBhvr>
                                        <p:cTn id="24" dur="1" fill="hold">
                                          <p:stCondLst>
                                            <p:cond delay="0"/>
                                          </p:stCondLst>
                                        </p:cTn>
                                        <p:tgtEl>
                                          <p:spTgt spid="579605"/>
                                        </p:tgtEl>
                                        <p:attrNameLst>
                                          <p:attrName>style.visibility</p:attrName>
                                        </p:attrNameLst>
                                      </p:cBhvr>
                                      <p:to>
                                        <p:strVal val="visible"/>
                                      </p:to>
                                    </p:set>
                                    <p:animEffect transition="in" filter="wheel(4)">
                                      <p:cBhvr>
                                        <p:cTn id="25" dur="2000"/>
                                        <p:tgtEl>
                                          <p:spTgt spid="579605"/>
                                        </p:tgtEl>
                                      </p:cBhvr>
                                    </p:animEffect>
                                  </p:childTnLst>
                                </p:cTn>
                              </p:par>
                            </p:childTnLst>
                          </p:cTn>
                        </p:par>
                        <p:par>
                          <p:cTn id="26" fill="hold" nodeType="afterGroup">
                            <p:stCondLst>
                              <p:cond delay="4500"/>
                            </p:stCondLst>
                            <p:childTnLst>
                              <p:par>
                                <p:cTn id="27" presetID="21" presetClass="entr" presetSubtype="4" fill="hold" grpId="0" nodeType="afterEffect">
                                  <p:stCondLst>
                                    <p:cond delay="0"/>
                                  </p:stCondLst>
                                  <p:childTnLst>
                                    <p:set>
                                      <p:cBhvr>
                                        <p:cTn id="28" dur="1" fill="hold">
                                          <p:stCondLst>
                                            <p:cond delay="0"/>
                                          </p:stCondLst>
                                        </p:cTn>
                                        <p:tgtEl>
                                          <p:spTgt spid="579606"/>
                                        </p:tgtEl>
                                        <p:attrNameLst>
                                          <p:attrName>style.visibility</p:attrName>
                                        </p:attrNameLst>
                                      </p:cBhvr>
                                      <p:to>
                                        <p:strVal val="visible"/>
                                      </p:to>
                                    </p:set>
                                    <p:animEffect transition="in" filter="wheel(4)">
                                      <p:cBhvr>
                                        <p:cTn id="29" dur="2000"/>
                                        <p:tgtEl>
                                          <p:spTgt spid="579606"/>
                                        </p:tgtEl>
                                      </p:cBhvr>
                                    </p:animEffect>
                                  </p:childTnLst>
                                </p:cTn>
                              </p:par>
                            </p:childTnLst>
                          </p:cTn>
                        </p:par>
                        <p:par>
                          <p:cTn id="30" fill="hold" nodeType="afterGroup">
                            <p:stCondLst>
                              <p:cond delay="6500"/>
                            </p:stCondLst>
                            <p:childTnLst>
                              <p:par>
                                <p:cTn id="31" presetID="21" presetClass="entr" presetSubtype="4" fill="hold" grpId="0" nodeType="afterEffect">
                                  <p:stCondLst>
                                    <p:cond delay="0"/>
                                  </p:stCondLst>
                                  <p:childTnLst>
                                    <p:set>
                                      <p:cBhvr>
                                        <p:cTn id="32" dur="1" fill="hold">
                                          <p:stCondLst>
                                            <p:cond delay="0"/>
                                          </p:stCondLst>
                                        </p:cTn>
                                        <p:tgtEl>
                                          <p:spTgt spid="579596"/>
                                        </p:tgtEl>
                                        <p:attrNameLst>
                                          <p:attrName>style.visibility</p:attrName>
                                        </p:attrNameLst>
                                      </p:cBhvr>
                                      <p:to>
                                        <p:strVal val="visible"/>
                                      </p:to>
                                    </p:set>
                                    <p:animEffect transition="in" filter="wheel(4)">
                                      <p:cBhvr>
                                        <p:cTn id="33" dur="2000"/>
                                        <p:tgtEl>
                                          <p:spTgt spid="57959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4" repeatCount="indefinite" fill="hold" display="0">
                  <p:stCondLst>
                    <p:cond delay="indefinite"/>
                  </p:stCondLst>
                  <p:endCondLst>
                    <p:cond evt="onPrev" delay="0">
                      <p:tgtEl>
                        <p:sldTgt/>
                      </p:tgtEl>
                    </p:cond>
                    <p:cond evt="onStopAudio" delay="0">
                      <p:tgtEl>
                        <p:sldTgt/>
                      </p:tgtEl>
                    </p:cond>
                  </p:endCondLst>
                </p:cTn>
                <p:tgtEl>
                  <p:spTgt spid="579604"/>
                </p:tgtEl>
              </p:cMediaNode>
            </p:audio>
          </p:childTnLst>
        </p:cTn>
      </p:par>
    </p:tnLst>
    <p:bldLst>
      <p:bldP spid="579586" grpId="0" animBg="1"/>
      <p:bldP spid="579586" grpId="1" animBg="1"/>
      <p:bldP spid="579594" grpId="0"/>
      <p:bldP spid="579596" grpId="0"/>
      <p:bldP spid="579605" grpId="0"/>
      <p:bldP spid="579606" grpId="0"/>
      <p:bldP spid="5796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5020"/>
            <a:ext cx="16670635" cy="9118980"/>
          </a:xfrm>
          <a:prstGeom prst="rect">
            <a:avLst/>
          </a:prstGeom>
        </p:spPr>
      </p:pic>
    </p:spTree>
    <p:extLst>
      <p:ext uri="{BB962C8B-B14F-4D97-AF65-F5344CB8AC3E}">
        <p14:creationId xmlns:p14="http://schemas.microsoft.com/office/powerpoint/2010/main" val="191081509"/>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9" y="-27604"/>
            <a:ext cx="16256000" cy="9276382"/>
          </a:xfrm>
          <a:prstGeom prst="rect">
            <a:avLst/>
          </a:prstGeom>
        </p:spPr>
      </p:pic>
      <p:sp>
        <p:nvSpPr>
          <p:cNvPr id="5" name="Rectangle 4"/>
          <p:cNvSpPr/>
          <p:nvPr/>
        </p:nvSpPr>
        <p:spPr>
          <a:xfrm>
            <a:off x="601274" y="914835"/>
            <a:ext cx="14552370" cy="3471734"/>
          </a:xfrm>
          <a:prstGeom prst="rect">
            <a:avLst/>
          </a:prstGeom>
        </p:spPr>
        <p:txBody>
          <a:bodyPr wrap="square" lIns="120475" tIns="60713" rIns="120475" bIns="60713">
            <a:spAutoFit/>
          </a:bodyPr>
          <a:lstStyle/>
          <a:p>
            <a:pPr algn="ctr" defTabSz="1203290" eaLnBrk="1" fontAlgn="auto" hangingPunct="1">
              <a:lnSpc>
                <a:spcPct val="107000"/>
              </a:lnSpc>
              <a:spcBef>
                <a:spcPts val="0"/>
              </a:spcBef>
              <a:spcAft>
                <a:spcPts val="1420"/>
              </a:spcAft>
            </a:pPr>
            <a:r>
              <a:rPr lang="en-GB" sz="4267" b="1"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Thứ</a:t>
            </a:r>
            <a:r>
              <a:rPr lang="en-GB" sz="4267"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 </a:t>
            </a:r>
            <a:r>
              <a:rPr lang="en-GB" sz="4267" b="1"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Tư</a:t>
            </a:r>
            <a:r>
              <a:rPr lang="en-GB" sz="4267"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 </a:t>
            </a:r>
            <a:r>
              <a:rPr lang="en-GB" sz="4267" b="1"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ngày</a:t>
            </a:r>
            <a:r>
              <a:rPr lang="en-GB" sz="4267"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 22 </a:t>
            </a:r>
            <a:r>
              <a:rPr lang="en-GB" sz="4267" b="1"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tháng</a:t>
            </a:r>
            <a:r>
              <a:rPr lang="en-GB" sz="4267"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 10 </a:t>
            </a:r>
            <a:r>
              <a:rPr lang="en-GB" sz="4267" b="1"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năm</a:t>
            </a:r>
            <a:r>
              <a:rPr lang="en-GB" sz="4267"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 2025</a:t>
            </a:r>
          </a:p>
          <a:p>
            <a:pPr algn="ctr" defTabSz="1203290" eaLnBrk="1" fontAlgn="auto" hangingPunct="1">
              <a:lnSpc>
                <a:spcPct val="107000"/>
              </a:lnSpc>
              <a:spcBef>
                <a:spcPts val="0"/>
              </a:spcBef>
              <a:spcAft>
                <a:spcPts val="1420"/>
              </a:spcAft>
            </a:pPr>
            <a:r>
              <a:rPr lang="en-GB" sz="4267" b="1"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Tiếng</a:t>
            </a:r>
            <a:r>
              <a:rPr lang="en-GB" sz="4267"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 </a:t>
            </a:r>
            <a:r>
              <a:rPr lang="en-GB" sz="4267" b="1"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việt</a:t>
            </a:r>
            <a:r>
              <a:rPr lang="en-GB" sz="4267"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 </a:t>
            </a:r>
          </a:p>
          <a:p>
            <a:pPr algn="ctr" defTabSz="1203290" eaLnBrk="1" fontAlgn="auto" hangingPunct="1">
              <a:lnSpc>
                <a:spcPct val="107000"/>
              </a:lnSpc>
              <a:spcBef>
                <a:spcPts val="0"/>
              </a:spcBef>
              <a:spcAft>
                <a:spcPts val="1420"/>
              </a:spcAft>
            </a:pPr>
            <a:r>
              <a:rPr lang="en-GB" sz="4267" b="1"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Bàn</a:t>
            </a:r>
            <a:r>
              <a:rPr lang="en-GB" sz="4267"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 </a:t>
            </a:r>
            <a:r>
              <a:rPr lang="en-GB" sz="4267" b="1"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tay</a:t>
            </a:r>
            <a:r>
              <a:rPr lang="en-GB" sz="4267"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 </a:t>
            </a:r>
            <a:r>
              <a:rPr lang="en-GB" sz="4267" b="1"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cô</a:t>
            </a:r>
            <a:r>
              <a:rPr lang="en-GB" sz="4267"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 </a:t>
            </a:r>
            <a:r>
              <a:rPr lang="en-GB" sz="4267" b="1"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giáo</a:t>
            </a:r>
            <a:endParaRPr lang="en-GB" sz="4267"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endParaRPr>
          </a:p>
          <a:p>
            <a:pPr algn="ctr" defTabSz="1203290" eaLnBrk="1" fontAlgn="auto" hangingPunct="1">
              <a:lnSpc>
                <a:spcPct val="107000"/>
              </a:lnSpc>
              <a:spcBef>
                <a:spcPts val="0"/>
              </a:spcBef>
              <a:spcAft>
                <a:spcPts val="1420"/>
              </a:spcAft>
            </a:pPr>
            <a:r>
              <a:rPr lang="en-GB" sz="4267"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                             (</a:t>
            </a:r>
            <a:r>
              <a:rPr lang="en-GB" sz="4267" b="1"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Nguyễn</a:t>
            </a:r>
            <a:r>
              <a:rPr lang="en-GB" sz="4267"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 </a:t>
            </a:r>
            <a:r>
              <a:rPr lang="en-GB" sz="4267" b="1"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Trọng</a:t>
            </a:r>
            <a:r>
              <a:rPr lang="en-GB" sz="4267"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 </a:t>
            </a:r>
            <a:r>
              <a:rPr lang="en-GB" sz="4267" b="1"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Hoàn</a:t>
            </a:r>
            <a:r>
              <a:rPr lang="en-GB" sz="4267"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panose="020B0604020202020204"/>
              </a:rPr>
              <a:t> ) </a:t>
            </a:r>
          </a:p>
        </p:txBody>
      </p:sp>
    </p:spTree>
    <p:extLst>
      <p:ext uri="{BB962C8B-B14F-4D97-AF65-F5344CB8AC3E}">
        <p14:creationId xmlns:p14="http://schemas.microsoft.com/office/powerpoint/2010/main" val="361925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7232">
            <a:off x="2420497" y="2993250"/>
            <a:ext cx="2723445" cy="243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70041">
            <a:off x="4393381" y="1559989"/>
            <a:ext cx="1684866" cy="145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4" name="图片 34" desc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6678" y="5105402"/>
            <a:ext cx="12203289" cy="305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descr="36f9a2a7dc2088575b3175c2c9b246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5312" y="5871917"/>
            <a:ext cx="3911600" cy="206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8165" y="5943885"/>
            <a:ext cx="1159932" cy="191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WordArt 5"/>
          <p:cNvSpPr>
            <a:spLocks noChangeArrowheads="1" noChangeShapeType="1" noTextEdit="1"/>
          </p:cNvSpPr>
          <p:nvPr/>
        </p:nvSpPr>
        <p:spPr bwMode="auto">
          <a:xfrm>
            <a:off x="4175919" y="2743200"/>
            <a:ext cx="8839200" cy="3352800"/>
          </a:xfrm>
          <a:prstGeom prst="rect">
            <a:avLst/>
          </a:prstGeom>
        </p:spPr>
        <p:txBody>
          <a:bodyPr wrap="none" lIns="161415" tIns="80709" rIns="161415" bIns="80709" numCol="1"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defTabSz="1625620">
              <a:defRPr/>
            </a:pPr>
            <a:r>
              <a:rPr lang="en-US" sz="4800" b="1" kern="10">
                <a:ln w="9525">
                  <a:round/>
                  <a:headEnd/>
                  <a:tailEnd/>
                </a:ln>
                <a:solidFill>
                  <a:srgbClr val="FF0000"/>
                </a:solidFill>
                <a:latin typeface="Arial" panose="020B0604020202020204"/>
                <a:cs typeface="Arial" panose="020B0604020202020204"/>
                <a:sym typeface="Arial" panose="020B0604020202020204"/>
              </a:rPr>
              <a:t>2.  </a:t>
            </a:r>
            <a:r>
              <a:rPr lang="en-US" sz="4800" b="1" kern="10">
                <a:ln w="9525">
                  <a:round/>
                  <a:headEnd/>
                  <a:tailEnd/>
                </a:ln>
                <a:solidFill>
                  <a:srgbClr val="FF0000"/>
                </a:solidFill>
                <a:latin typeface="Tahoma" pitchFamily="34" charset="0"/>
                <a:ea typeface="Tahoma" pitchFamily="34" charset="0"/>
                <a:cs typeface="Tahoma" pitchFamily="34" charset="0"/>
                <a:sym typeface="Arial" panose="020B0604020202020204"/>
              </a:rPr>
              <a:t>HÌNH THÀNH KIẾN THỨC MỚI</a:t>
            </a:r>
          </a:p>
        </p:txBody>
      </p:sp>
      <p:pic>
        <p:nvPicPr>
          <p:cNvPr id="18" name="图片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7232">
            <a:off x="7235208" y="1284869"/>
            <a:ext cx="2720622" cy="243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4"/>
          <p:cNvSpPr>
            <a:spLocks noChangeArrowheads="1"/>
          </p:cNvSpPr>
          <p:nvPr/>
        </p:nvSpPr>
        <p:spPr bwMode="auto">
          <a:xfrm>
            <a:off x="10319" y="0"/>
            <a:ext cx="16052800" cy="9144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161415" tIns="80709" rIns="161415" bIns="80709"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1625620" eaLnBrk="1" hangingPunct="1">
              <a:spcBef>
                <a:spcPct val="0"/>
              </a:spcBef>
              <a:buClrTx/>
              <a:buSzTx/>
              <a:buNone/>
              <a:defRPr/>
            </a:pPr>
            <a:endParaRPr lang="vi-VN" altLang="en-US" sz="2489">
              <a:solidFill>
                <a:srgbClr val="000000"/>
              </a:solidFill>
              <a:latin typeface="Times New Roman" panose="02020603050405020304" pitchFamily="18" charset="0"/>
              <a:cs typeface="Arial" panose="020B0604020202020204"/>
              <a:sym typeface="Arial" panose="020B0604020202020204"/>
            </a:endParaRPr>
          </a:p>
        </p:txBody>
      </p:sp>
      <p:pic>
        <p:nvPicPr>
          <p:cNvPr id="158730" name="Picture 17" descr="rose1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517619" y="5262034"/>
            <a:ext cx="1684866" cy="147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31" name="Picture 17" descr="rose1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139424" y="5649388"/>
            <a:ext cx="1684866" cy="147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32" name="Picture 17" descr="rose1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14491" y="5429255"/>
            <a:ext cx="1687689" cy="147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81992312"/>
      </p:ext>
    </p:extLst>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6" dur="4000" fill="hold"/>
                                        <p:tgtEl>
                                          <p:spTgt spid="45"/>
                                        </p:tgtEl>
                                        <p:attrNameLst>
                                          <p:attrName>ppt_x</p:attrName>
                                          <p:attrName>ppt_y</p:attrName>
                                        </p:attrNameLst>
                                      </p:cBhvr>
                                    </p:animMotion>
                                  </p:childTnLst>
                                </p:cTn>
                              </p:par>
                            </p:childTnLst>
                          </p:cTn>
                        </p:par>
                        <p:par>
                          <p:cTn id="7" fill="hold" nodeType="afterGroup">
                            <p:stCondLst>
                              <p:cond delay="4000"/>
                            </p:stCondLst>
                            <p:childTnLst>
                              <p:par>
                                <p:cTn id="8"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9" dur="4000" fill="hold"/>
                                        <p:tgtEl>
                                          <p:spTgt spid="3"/>
                                        </p:tgtEl>
                                        <p:attrNameLst>
                                          <p:attrName>ppt_x</p:attrName>
                                          <p:attrName>ppt_y</p:attrName>
                                        </p:attrNameLst>
                                      </p:cBhvr>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1000" fill="hold"/>
                                        <p:tgtEl>
                                          <p:spTgt spid="52"/>
                                        </p:tgtEl>
                                        <p:attrNameLst>
                                          <p:attrName>ppt_w</p:attrName>
                                        </p:attrNameLst>
                                      </p:cBhvr>
                                      <p:tavLst>
                                        <p:tav tm="0">
                                          <p:val>
                                            <p:fltVal val="0"/>
                                          </p:val>
                                        </p:tav>
                                        <p:tav tm="100000">
                                          <p:val>
                                            <p:strVal val="#ppt_w"/>
                                          </p:val>
                                        </p:tav>
                                      </p:tavLst>
                                    </p:anim>
                                    <p:anim calcmode="lin" valueType="num">
                                      <p:cBhvr>
                                        <p:cTn id="15" dur="1000" fill="hold"/>
                                        <p:tgtEl>
                                          <p:spTgt spid="52"/>
                                        </p:tgtEl>
                                        <p:attrNameLst>
                                          <p:attrName>ppt_h</p:attrName>
                                        </p:attrNameLst>
                                      </p:cBhvr>
                                      <p:tavLst>
                                        <p:tav tm="0">
                                          <p:val>
                                            <p:fltVal val="0"/>
                                          </p:val>
                                        </p:tav>
                                        <p:tav tm="100000">
                                          <p:val>
                                            <p:strVal val="#ppt_h"/>
                                          </p:val>
                                        </p:tav>
                                      </p:tavLst>
                                    </p:anim>
                                    <p:anim calcmode="lin" valueType="num">
                                      <p:cBhvr>
                                        <p:cTn id="16" dur="1000" fill="hold"/>
                                        <p:tgtEl>
                                          <p:spTgt spid="52"/>
                                        </p:tgtEl>
                                        <p:attrNameLst>
                                          <p:attrName>style.rotation</p:attrName>
                                        </p:attrNameLst>
                                      </p:cBhvr>
                                      <p:tavLst>
                                        <p:tav tm="0">
                                          <p:val>
                                            <p:fltVal val="90"/>
                                          </p:val>
                                        </p:tav>
                                        <p:tav tm="100000">
                                          <p:val>
                                            <p:fltVal val="0"/>
                                          </p:val>
                                        </p:tav>
                                      </p:tavLst>
                                    </p:anim>
                                    <p:animEffect transition="in" filter="fade">
                                      <p:cBhvr>
                                        <p:cTn id="17" dur="1000"/>
                                        <p:tgtEl>
                                          <p:spTgt spid="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1000"/>
                            </p:stCondLst>
                            <p:childTnLst>
                              <p:par>
                                <p:cTn id="26"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27" dur="4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57154"/>
            <a:ext cx="16256000" cy="902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WordArt 5"/>
          <p:cNvSpPr>
            <a:spLocks noChangeArrowheads="1" noChangeShapeType="1" noTextEdit="1"/>
          </p:cNvSpPr>
          <p:nvPr/>
        </p:nvSpPr>
        <p:spPr bwMode="auto">
          <a:xfrm>
            <a:off x="3396986" y="2665155"/>
            <a:ext cx="10024533" cy="3613150"/>
          </a:xfrm>
          <a:prstGeom prst="rect">
            <a:avLst/>
          </a:prstGeom>
        </p:spPr>
        <p:txBody>
          <a:bodyPr wrap="none" lIns="121118" tIns="60580" rIns="121118" bIns="60580" numCol="1" fromWordArt="1">
            <a:prstTxWarp prst="textWave1">
              <a:avLst>
                <a:gd name="adj1" fmla="val 13005"/>
                <a:gd name="adj2" fmla="val 0"/>
              </a:avLst>
            </a:prstTxWarp>
          </a:bodyPr>
          <a:lstStyle/>
          <a:p>
            <a:pPr marL="0" marR="0" lvl="0" indent="0" algn="ctr" defTabSz="1625620" rtl="0" eaLnBrk="0" fontAlgn="base" latinLnBrk="0" hangingPunct="0">
              <a:lnSpc>
                <a:spcPct val="100000"/>
              </a:lnSpc>
              <a:spcBef>
                <a:spcPct val="0"/>
              </a:spcBef>
              <a:spcAft>
                <a:spcPct val="0"/>
              </a:spcAft>
              <a:buClrTx/>
              <a:buSzTx/>
              <a:buFontTx/>
              <a:buNone/>
              <a:tabLst/>
              <a:defRPr/>
            </a:pPr>
            <a:r>
              <a:rPr kumimoji="0" lang="en-US" sz="5867" b="1" i="0" u="none" strike="noStrike" kern="10" cap="none" spc="0" normalizeH="0" baseline="0" noProof="0">
                <a:ln w="12700">
                  <a:solidFill>
                    <a:srgbClr val="FF00FF"/>
                  </a:solidFill>
                  <a:round/>
                  <a:headEnd/>
                  <a:tailEnd/>
                </a:ln>
                <a:solidFill>
                  <a:srgbClr val="FF0000"/>
                </a:solidFill>
                <a:effectLst>
                  <a:outerShdw dist="45791" dir="2021404" algn="ctr" rotWithShape="0">
                    <a:srgbClr val="808080">
                      <a:alpha val="79999"/>
                    </a:srgbClr>
                  </a:outerShdw>
                </a:effectLst>
                <a:uLnTx/>
                <a:uFillTx/>
                <a:latin typeface="Arial" panose="020B0604020202020204"/>
                <a:ea typeface="+mn-ea"/>
                <a:cs typeface="Arial" panose="020B0604020202020204"/>
                <a:sym typeface="Arial" panose="020B0604020202020204"/>
              </a:rPr>
              <a:t>2.1.</a:t>
            </a:r>
            <a:r>
              <a:rPr kumimoji="0" lang="vi-VN" sz="5867" b="1" i="0" u="none" strike="noStrike" kern="10" cap="none" spc="0" normalizeH="0" baseline="0" noProof="0">
                <a:ln w="12700">
                  <a:solidFill>
                    <a:srgbClr val="FF00FF"/>
                  </a:solidFill>
                  <a:round/>
                  <a:headEnd/>
                  <a:tailEnd/>
                </a:ln>
                <a:solidFill>
                  <a:srgbClr val="FF0000"/>
                </a:solidFill>
                <a:effectLst>
                  <a:outerShdw dist="45791" dir="2021404" algn="ctr" rotWithShape="0">
                    <a:srgbClr val="808080">
                      <a:alpha val="79999"/>
                    </a:srgbClr>
                  </a:outerShdw>
                </a:effectLst>
                <a:uLnTx/>
                <a:uFillTx/>
                <a:latin typeface="Arial" panose="020B0604020202020204"/>
                <a:ea typeface="+mn-ea"/>
                <a:cs typeface="Arial" panose="020B0604020202020204"/>
                <a:sym typeface="Arial" panose="020B0604020202020204"/>
              </a:rPr>
              <a:t>Luyện đọc</a:t>
            </a:r>
            <a:endParaRPr kumimoji="0" lang="en-US" sz="5867" b="1" i="0" u="none" strike="noStrike" kern="10" cap="none" spc="0" normalizeH="0" baseline="0" noProof="0">
              <a:ln w="12700">
                <a:solidFill>
                  <a:srgbClr val="FF00FF"/>
                </a:solidFill>
                <a:round/>
                <a:headEnd/>
                <a:tailEnd/>
              </a:ln>
              <a:solidFill>
                <a:srgbClr val="FF0000"/>
              </a:solidFill>
              <a:effectLst>
                <a:outerShdw dist="45791" dir="2021404" algn="ctr" rotWithShape="0">
                  <a:srgbClr val="808080">
                    <a:alpha val="79999"/>
                  </a:srgbClr>
                </a:outerShdw>
              </a:effectLst>
              <a:uLnTx/>
              <a:uFillTx/>
              <a:latin typeface="Arial" panose="020B0604020202020204"/>
              <a:ea typeface="+mn-ea"/>
              <a:cs typeface="Arial" panose="020B0604020202020204"/>
              <a:sym typeface="Arial" panose="020B0604020202020204"/>
            </a:endParaRPr>
          </a:p>
        </p:txBody>
      </p:sp>
    </p:spTree>
    <p:extLst>
      <p:ext uri="{BB962C8B-B14F-4D97-AF65-F5344CB8AC3E}">
        <p14:creationId xmlns:p14="http://schemas.microsoft.com/office/powerpoint/2010/main" val="1672318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5000" fill="hold"/>
                                        <p:tgtEl>
                                          <p:spTgt spid="11059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03274"/>
            <a:ext cx="7437934" cy="1117345"/>
            <a:chOff x="4539228" y="210532"/>
            <a:chExt cx="7312437" cy="1117345"/>
          </a:xfrm>
        </p:grpSpPr>
        <p:grpSp>
          <p:nvGrpSpPr>
            <p:cNvPr id="15" name="Group 14"/>
            <p:cNvGrpSpPr/>
            <p:nvPr/>
          </p:nvGrpSpPr>
          <p:grpSpPr>
            <a:xfrm>
              <a:off x="4539228" y="210532"/>
              <a:ext cx="7312437" cy="1117345"/>
              <a:chOff x="4539228" y="210532"/>
              <a:chExt cx="7312437" cy="1117345"/>
            </a:xfrm>
          </p:grpSpPr>
          <p:sp>
            <p:nvSpPr>
              <p:cNvPr id="17" name="TextBox 16"/>
              <p:cNvSpPr txBox="1"/>
              <p:nvPr/>
            </p:nvSpPr>
            <p:spPr>
              <a:xfrm>
                <a:off x="4539228" y="210532"/>
                <a:ext cx="7312437"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Thứ</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lang="en-US" sz="3600" b="1" dirty="0" err="1">
                    <a:solidFill>
                      <a:srgbClr val="0000CC"/>
                    </a:solidFill>
                    <a:latin typeface="Times New Roman" pitchFamily="18" charset="0"/>
                    <a:cs typeface="Times New Roman" pitchFamily="18" charset="0"/>
                  </a:rPr>
                  <a:t>Tư</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ngày</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22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tháng</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10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năm</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2025</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90678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13: BÀN TAY CÔ GIÁO (</a:t>
            </a: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Tiết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Nguyễn</a:t>
            </a:r>
            <a:r>
              <a:rPr kumimoji="0" lang="en-US" sz="3200" b="1" i="0" u="none" strike="noStrike" kern="1200" cap="none" spc="0" normalizeH="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Trọng</a:t>
            </a:r>
            <a:r>
              <a:rPr kumimoji="0" lang="en-US" sz="3200" b="1" i="0" u="none" strike="noStrike" kern="1200" cap="none" spc="0" normalizeH="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Hoàn</a:t>
            </a:r>
            <a:r>
              <a:rPr kumimoji="0" lang="en-US" sz="3200" b="1" i="0" u="none" strike="noStrike" kern="1200" cap="none" spc="0" normalizeH="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endPar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2" name="Rectangle 1"/>
          <p:cNvSpPr/>
          <p:nvPr/>
        </p:nvSpPr>
        <p:spPr>
          <a:xfrm>
            <a:off x="1553520" y="4038600"/>
            <a:ext cx="13966284" cy="1261884"/>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Đọc</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trôi</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chảy</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toàn</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ngắt</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nghỉ</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đúng</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nhịp</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3800" b="1" i="0" u="none" strike="noStrike" kern="1200" cap="none" spc="0" normalizeH="0" noProof="0" dirty="0">
                <a:ln>
                  <a:noFill/>
                </a:ln>
                <a:solidFill>
                  <a:srgbClr val="0000CC"/>
                </a:solidFill>
                <a:effectLst/>
                <a:uLnTx/>
                <a:uFillTx/>
                <a:latin typeface="Times New Roman" pitchFamily="18" charset="0"/>
                <a:ea typeface="+mn-ea"/>
                <a:cs typeface="Times New Roman" pitchFamily="18" charset="0"/>
              </a:rPr>
              <a:t> 2/2</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1/3),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đọc</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cả</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với</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giọng</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ngạc</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nhiên</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thích</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thú</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khâm</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8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phục</a:t>
            </a:r>
            <a:r>
              <a:rPr kumimoji="0" lang="en-US" sz="38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p>
        </p:txBody>
      </p:sp>
      <p:sp>
        <p:nvSpPr>
          <p:cNvPr id="20" name="Rectangle 19"/>
          <p:cNvSpPr/>
          <p:nvPr/>
        </p:nvSpPr>
        <p:spPr>
          <a:xfrm>
            <a:off x="1488672" y="2819400"/>
            <a:ext cx="4191000" cy="67710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sng"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Hướng</a:t>
            </a:r>
            <a:r>
              <a:rPr kumimoji="0" lang="en-US" sz="3800" b="1" i="0" u="sng"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800" b="1" i="0" u="sng"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dẫn</a:t>
            </a:r>
            <a:r>
              <a:rPr kumimoji="0" lang="en-US" sz="3800" b="1" i="0" u="sng"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800" b="1" i="0" u="sng"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đọc</a:t>
            </a:r>
            <a:r>
              <a:rPr kumimoji="0" lang="en-US" sz="3800" b="1" i="0" u="sng"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377110815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913662" y="178198"/>
            <a:ext cx="7364607" cy="1430652"/>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1129076" y="1095807"/>
            <a:ext cx="6515100" cy="5262403"/>
          </a:xfrm>
          <a:prstGeom prst="rect">
            <a:avLst/>
          </a:prstGeom>
          <a:noFill/>
        </p:spPr>
        <p:txBody>
          <a:bodyPr wrap="square" rtlCol="0">
            <a:spAutoFit/>
          </a:bodyPr>
          <a:lstStyle/>
          <a:p>
            <a:pPr algn="just" defTabSz="1219170" eaLnBrk="1" fontAlgn="auto" hangingPunct="1">
              <a:spcBef>
                <a:spcPts val="0"/>
              </a:spcBef>
              <a:spcAft>
                <a:spcPts val="0"/>
              </a:spcAft>
              <a:defRPr/>
            </a:pP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tờ</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trắng</a:t>
            </a:r>
            <a:endPar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defTabSz="1219170" eaLnBrk="1" fontAlgn="auto" hangingPunct="1">
              <a:spcBef>
                <a:spcPts val="0"/>
              </a:spcBef>
              <a:spcAft>
                <a:spcPts val="0"/>
              </a:spcAft>
              <a:defRPr/>
            </a:pP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gấp</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cong</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cong</a:t>
            </a:r>
            <a:endPar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defTabSz="1219170" eaLnBrk="1" fontAlgn="auto" hangingPunct="1">
              <a:spcBef>
                <a:spcPts val="0"/>
              </a:spcBef>
              <a:spcAft>
                <a:spcPts val="0"/>
              </a:spcAft>
              <a:defRPr/>
            </a:pP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Thoắt</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cái</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xong</a:t>
            </a:r>
            <a:endPar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defTabSz="1219170" eaLnBrk="1" fontAlgn="auto" hangingPunct="1">
              <a:spcBef>
                <a:spcPts val="0"/>
              </a:spcBef>
              <a:spcAft>
                <a:spcPts val="0"/>
              </a:spcAft>
              <a:defRPr/>
            </a:pP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Chiếc</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thuyền</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xinh</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quá</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a:p>
            <a:pPr defTabSz="1219170" eaLnBrk="1" fontAlgn="auto" hangingPunct="1">
              <a:spcBef>
                <a:spcPts val="0"/>
              </a:spcBef>
              <a:spcAft>
                <a:spcPts val="0"/>
              </a:spcAft>
              <a:defRPr/>
            </a:pPr>
            <a:endPar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defRPr/>
            </a:pP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tờ</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defRPr/>
            </a:pP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Mềm</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mại</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endPar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defRPr/>
            </a:pP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phô</a:t>
            </a:r>
            <a:endPar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defRPr/>
            </a:pP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tia</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7630320" y="1112204"/>
            <a:ext cx="6515100" cy="7560211"/>
          </a:xfrm>
          <a:prstGeom prst="rect">
            <a:avLst/>
          </a:prstGeom>
          <a:noFill/>
        </p:spPr>
        <p:txBody>
          <a:bodyPr wrap="square" rtlCol="0">
            <a:spAutoFit/>
          </a:bodyPr>
          <a:lstStyle/>
          <a:p>
            <a:pPr defTabSz="1219170" eaLnBrk="1" fontAlgn="auto" hangingPunct="1">
              <a:spcBef>
                <a:spcPts val="0"/>
              </a:spcBef>
              <a:spcAft>
                <a:spcPts val="0"/>
              </a:spcAft>
              <a:defRPr/>
            </a:pPr>
            <a:r>
              <a:rPr lang="vi-VN" sz="3733" dirty="0">
                <a:solidFill>
                  <a:srgbClr val="000000"/>
                </a:solidFill>
                <a:latin typeface="Times New Roman" panose="02020603050405020304" pitchFamily="18" charset="0"/>
                <a:ea typeface="Arial-Rounded" panose="020B0500000000000000" pitchFamily="34" charset="0"/>
                <a:cs typeface="Arial-Rounded" panose="020B0500000000000000" pitchFamily="34" charset="0"/>
              </a:rPr>
              <a:t>Thêm tờ xanh nữa</a:t>
            </a:r>
          </a:p>
          <a:p>
            <a:pPr defTabSz="1219170" eaLnBrk="1" fontAlgn="auto" hangingPunct="1">
              <a:spcBef>
                <a:spcPts val="0"/>
              </a:spcBef>
              <a:spcAft>
                <a:spcPts val="0"/>
              </a:spcAft>
              <a:defRPr/>
            </a:pPr>
            <a:r>
              <a:rPr lang="vi-VN" sz="3733" dirty="0">
                <a:solidFill>
                  <a:srgbClr val="000000"/>
                </a:solidFill>
                <a:latin typeface="Times New Roman" panose="02020603050405020304" pitchFamily="18" charset="0"/>
                <a:ea typeface="Arial-Rounded" panose="020B0500000000000000" pitchFamily="34" charset="0"/>
                <a:cs typeface="Arial-Rounded" panose="020B0500000000000000" pitchFamily="34" charset="0"/>
              </a:rPr>
              <a:t>Cô cắt rất nhanh</a:t>
            </a:r>
          </a:p>
          <a:p>
            <a:pPr defTabSz="1219170" eaLnBrk="1" fontAlgn="auto" hangingPunct="1">
              <a:spcBef>
                <a:spcPts val="0"/>
              </a:spcBef>
              <a:spcAft>
                <a:spcPts val="0"/>
              </a:spcAft>
              <a:defRPr/>
            </a:pPr>
            <a:r>
              <a:rPr lang="vi-VN" sz="3733" dirty="0">
                <a:solidFill>
                  <a:srgbClr val="000000"/>
                </a:solidFill>
                <a:latin typeface="Times New Roman" panose="02020603050405020304" pitchFamily="18" charset="0"/>
                <a:ea typeface="Arial-Rounded" panose="020B0500000000000000" pitchFamily="34" charset="0"/>
                <a:cs typeface="Arial-Rounded" panose="020B0500000000000000" pitchFamily="34" charset="0"/>
              </a:rPr>
              <a:t>Mặt nước dập dềnh</a:t>
            </a:r>
          </a:p>
          <a:p>
            <a:pPr defTabSz="1219170" eaLnBrk="1" fontAlgn="auto" hangingPunct="1">
              <a:spcBef>
                <a:spcPts val="0"/>
              </a:spcBef>
              <a:spcAft>
                <a:spcPts val="0"/>
              </a:spcAft>
              <a:defRPr/>
            </a:pPr>
            <a:r>
              <a:rPr lang="vi-VN" sz="3733" dirty="0">
                <a:solidFill>
                  <a:srgbClr val="000000"/>
                </a:solidFill>
                <a:latin typeface="Times New Roman" panose="02020603050405020304" pitchFamily="18" charset="0"/>
                <a:ea typeface="Arial-Rounded" panose="020B0500000000000000" pitchFamily="34" charset="0"/>
                <a:cs typeface="Arial-Rounded" panose="020B0500000000000000" pitchFamily="34" charset="0"/>
              </a:rPr>
              <a:t>Quanh thuyền sóng lượn.</a:t>
            </a:r>
            <a:endParaRPr lang="en-US" sz="3733" dirty="0">
              <a:solidFill>
                <a:srgbClr val="000000"/>
              </a:solidFill>
              <a:latin typeface="Calibri"/>
              <a:ea typeface="Arial-Rounded" panose="020B0500000000000000" pitchFamily="34" charset="0"/>
              <a:cs typeface="Arial-Rounded" panose="020B0500000000000000" pitchFamily="34" charset="0"/>
            </a:endParaRPr>
          </a:p>
          <a:p>
            <a:pPr defTabSz="1219170" eaLnBrk="1" fontAlgn="auto" hangingPunct="1">
              <a:spcBef>
                <a:spcPts val="0"/>
              </a:spcBef>
              <a:spcAft>
                <a:spcPts val="0"/>
              </a:spcAft>
              <a:defRPr/>
            </a:pPr>
            <a:br>
              <a:rPr lang="en-US" sz="3733" dirty="0">
                <a:solidFill>
                  <a:srgbClr val="000000"/>
                </a:solidFill>
                <a:latin typeface="Calibri"/>
                <a:ea typeface="Arial-Rounded" panose="020B0500000000000000" pitchFamily="34" charset="0"/>
                <a:cs typeface="Arial-Rounded" panose="020B0500000000000000" pitchFamily="34" charset="0"/>
              </a:rPr>
            </a:br>
            <a:r>
              <a:rPr lang="vi-VN" sz="3733" dirty="0">
                <a:solidFill>
                  <a:srgbClr val="000000"/>
                </a:solidFill>
                <a:latin typeface="Times New Roman" panose="02020603050405020304" pitchFamily="18" charset="0"/>
                <a:ea typeface="Arial-Rounded" panose="020B0500000000000000" pitchFamily="34" charset="0"/>
                <a:cs typeface="Arial-Rounded" panose="020B0500000000000000" pitchFamily="34" charset="0"/>
              </a:rPr>
              <a:t>Như phép mầu nhiệm</a:t>
            </a:r>
          </a:p>
          <a:p>
            <a:pPr defTabSz="1219170" eaLnBrk="1" fontAlgn="auto" hangingPunct="1">
              <a:spcBef>
                <a:spcPts val="0"/>
              </a:spcBef>
              <a:spcAft>
                <a:spcPts val="0"/>
              </a:spcAft>
              <a:defRPr/>
            </a:pPr>
            <a:r>
              <a:rPr lang="vi-VN" sz="3733" dirty="0">
                <a:solidFill>
                  <a:srgbClr val="000000"/>
                </a:solidFill>
                <a:latin typeface="Times New Roman" panose="02020603050405020304" pitchFamily="18" charset="0"/>
                <a:ea typeface="Arial-Rounded" panose="020B0500000000000000" pitchFamily="34" charset="0"/>
                <a:cs typeface="Arial-Rounded" panose="020B0500000000000000" pitchFamily="34" charset="0"/>
              </a:rPr>
              <a:t>Hiện trước mắt em:</a:t>
            </a:r>
          </a:p>
          <a:p>
            <a:pPr defTabSz="1219170" eaLnBrk="1" fontAlgn="auto" hangingPunct="1">
              <a:spcBef>
                <a:spcPts val="0"/>
              </a:spcBef>
              <a:spcAft>
                <a:spcPts val="0"/>
              </a:spcAft>
              <a:defRPr/>
            </a:pPr>
            <a:r>
              <a:rPr lang="vi-VN" sz="3733" dirty="0">
                <a:solidFill>
                  <a:srgbClr val="000000"/>
                </a:solidFill>
                <a:latin typeface="Times New Roman" panose="02020603050405020304" pitchFamily="18" charset="0"/>
                <a:ea typeface="Arial-Rounded" panose="020B0500000000000000" pitchFamily="34" charset="0"/>
                <a:cs typeface="Arial-Rounded" panose="020B0500000000000000" pitchFamily="34" charset="0"/>
              </a:rPr>
              <a:t>Biển biếc bình minh</a:t>
            </a:r>
          </a:p>
          <a:p>
            <a:pPr defTabSz="1219170" eaLnBrk="1" fontAlgn="auto" hangingPunct="1">
              <a:spcBef>
                <a:spcPts val="0"/>
              </a:spcBef>
              <a:spcAft>
                <a:spcPts val="0"/>
              </a:spcAft>
              <a:defRPr/>
            </a:pPr>
            <a:r>
              <a:rPr lang="vi-VN" sz="3733" dirty="0">
                <a:solidFill>
                  <a:srgbClr val="000000"/>
                </a:solidFill>
                <a:latin typeface="Times New Roman" panose="02020603050405020304" pitchFamily="18" charset="0"/>
                <a:ea typeface="Arial-Rounded" panose="020B0500000000000000" pitchFamily="34" charset="0"/>
                <a:cs typeface="Arial-Rounded" panose="020B0500000000000000" pitchFamily="34" charset="0"/>
              </a:rPr>
              <a:t>Rì rào sóng vỗ…</a:t>
            </a:r>
          </a:p>
          <a:p>
            <a:pPr algn="just" defTabSz="1219170" eaLnBrk="1" fontAlgn="auto" hangingPunct="1">
              <a:spcBef>
                <a:spcPts val="0"/>
              </a:spcBef>
              <a:spcAft>
                <a:spcPts val="0"/>
              </a:spcAft>
              <a:defRPr/>
            </a:pPr>
            <a:br>
              <a:rPr lang="vi-VN" sz="3733" dirty="0">
                <a:solidFill>
                  <a:srgbClr val="000000"/>
                </a:solidFill>
                <a:latin typeface="Times New Roman" panose="02020603050405020304" pitchFamily="18" charset="0"/>
                <a:ea typeface="Arial-Rounded" panose="020B0500000000000000" pitchFamily="34" charset="0"/>
                <a:cs typeface="Arial-Rounded" panose="020B0500000000000000" pitchFamily="34" charset="0"/>
              </a:rPr>
            </a:b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bao</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lạ</a:t>
            </a:r>
            <a:endPar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defTabSz="1219170" eaLnBrk="1" fontAlgn="auto" hangingPunct="1">
              <a:spcBef>
                <a:spcPts val="0"/>
              </a:spcBef>
              <a:spcAft>
                <a:spcPts val="0"/>
              </a:spcAft>
              <a:defRPr/>
            </a:pP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bàn</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a:p>
            <a:pPr algn="r" defTabSz="1219170" eaLnBrk="1" fontAlgn="auto" hangingPunct="1">
              <a:spcBef>
                <a:spcPts val="0"/>
              </a:spcBef>
              <a:spcAft>
                <a:spcPts val="0"/>
              </a:spcAft>
              <a:defRPr/>
            </a:pP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Nguyễn</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Trọng</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Hoàn</a:t>
            </a:r>
            <a:r>
              <a:rPr lang="en-US"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3733"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983489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CD2493-3747-2EAB-D9B5-7C19CD074516}"/>
              </a:ext>
            </a:extLst>
          </p:cNvPr>
          <p:cNvPicPr>
            <a:picLocks noChangeAspect="1"/>
          </p:cNvPicPr>
          <p:nvPr/>
        </p:nvPicPr>
        <p:blipFill>
          <a:blip r:embed="rId2"/>
          <a:stretch>
            <a:fillRect/>
          </a:stretch>
        </p:blipFill>
        <p:spPr>
          <a:xfrm>
            <a:off x="119277" y="20320"/>
            <a:ext cx="1276207" cy="101608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166518347"/>
              </p:ext>
            </p:extLst>
          </p:nvPr>
        </p:nvGraphicFramePr>
        <p:xfrm>
          <a:off x="3527724" y="931905"/>
          <a:ext cx="13411200" cy="7517986"/>
        </p:xfrm>
        <a:graphic>
          <a:graphicData uri="http://schemas.openxmlformats.org/drawingml/2006/table">
            <a:tbl>
              <a:tblPr/>
              <a:tblGrid>
                <a:gridCol w="6601955">
                  <a:extLst>
                    <a:ext uri="{9D8B030D-6E8A-4147-A177-3AD203B41FA5}">
                      <a16:colId xmlns:a16="http://schemas.microsoft.com/office/drawing/2014/main" val="2954022573"/>
                    </a:ext>
                  </a:extLst>
                </a:gridCol>
                <a:gridCol w="6809245">
                  <a:extLst>
                    <a:ext uri="{9D8B030D-6E8A-4147-A177-3AD203B41FA5}">
                      <a16:colId xmlns:a16="http://schemas.microsoft.com/office/drawing/2014/main" val="793779562"/>
                    </a:ext>
                  </a:extLst>
                </a:gridCol>
              </a:tblGrid>
              <a:tr h="3031588">
                <a:tc>
                  <a:txBody>
                    <a:bodyPr/>
                    <a:lstStyle/>
                    <a:p>
                      <a:pPr algn="just" fontAlgn="t"/>
                      <a:r>
                        <a:rPr lang="en-US" sz="3600" b="0" dirty="0" err="1">
                          <a:solidFill>
                            <a:srgbClr val="002060"/>
                          </a:solidFill>
                          <a:effectLst/>
                          <a:latin typeface="Times New Roman" panose="02020603050405020304" pitchFamily="18" charset="0"/>
                          <a:cs typeface="Times New Roman" panose="02020603050405020304" pitchFamily="18" charset="0"/>
                        </a:rPr>
                        <a:t>Một</a:t>
                      </a:r>
                      <a:r>
                        <a:rPr lang="en-US" sz="3600" b="0" dirty="0">
                          <a:solidFill>
                            <a:srgbClr val="002060"/>
                          </a:solidFill>
                          <a:effectLst/>
                          <a:latin typeface="Times New Roman" panose="02020603050405020304" pitchFamily="18" charset="0"/>
                          <a:cs typeface="Times New Roman" panose="02020603050405020304" pitchFamily="18" charset="0"/>
                        </a:rPr>
                        <a:t> </a:t>
                      </a:r>
                      <a:r>
                        <a:rPr lang="en-US" sz="3600" b="0" dirty="0" err="1">
                          <a:solidFill>
                            <a:srgbClr val="002060"/>
                          </a:solidFill>
                          <a:effectLst/>
                          <a:latin typeface="Times New Roman" panose="02020603050405020304" pitchFamily="18" charset="0"/>
                          <a:cs typeface="Times New Roman" panose="02020603050405020304" pitchFamily="18" charset="0"/>
                        </a:rPr>
                        <a:t>tờ</a:t>
                      </a:r>
                      <a:r>
                        <a:rPr lang="en-US" sz="3600" b="0" dirty="0">
                          <a:solidFill>
                            <a:srgbClr val="002060"/>
                          </a:solidFill>
                          <a:effectLst/>
                          <a:latin typeface="Times New Roman" panose="02020603050405020304" pitchFamily="18" charset="0"/>
                          <a:cs typeface="Times New Roman" panose="02020603050405020304" pitchFamily="18" charset="0"/>
                        </a:rPr>
                        <a:t> </a:t>
                      </a:r>
                      <a:r>
                        <a:rPr lang="en-US" sz="3600" b="0" dirty="0" err="1">
                          <a:solidFill>
                            <a:srgbClr val="002060"/>
                          </a:solidFill>
                          <a:effectLst/>
                          <a:latin typeface="Times New Roman" panose="02020603050405020304" pitchFamily="18" charset="0"/>
                          <a:cs typeface="Times New Roman" panose="02020603050405020304" pitchFamily="18" charset="0"/>
                        </a:rPr>
                        <a:t>giấy</a:t>
                      </a:r>
                      <a:r>
                        <a:rPr lang="en-US" sz="3600" b="0" dirty="0">
                          <a:solidFill>
                            <a:srgbClr val="002060"/>
                          </a:solidFill>
                          <a:effectLst/>
                          <a:latin typeface="Times New Roman" panose="02020603050405020304" pitchFamily="18" charset="0"/>
                          <a:cs typeface="Times New Roman" panose="02020603050405020304" pitchFamily="18" charset="0"/>
                        </a:rPr>
                        <a:t> </a:t>
                      </a:r>
                      <a:r>
                        <a:rPr lang="en-US" sz="3600" b="0" dirty="0" err="1">
                          <a:solidFill>
                            <a:srgbClr val="002060"/>
                          </a:solidFill>
                          <a:effectLst/>
                          <a:latin typeface="Times New Roman" panose="02020603050405020304" pitchFamily="18" charset="0"/>
                          <a:cs typeface="Times New Roman" panose="02020603050405020304" pitchFamily="18" charset="0"/>
                        </a:rPr>
                        <a:t>trắng</a:t>
                      </a:r>
                      <a:endParaRPr lang="en-US" sz="3600" b="0" dirty="0">
                        <a:solidFill>
                          <a:srgbClr val="002060"/>
                        </a:solidFill>
                        <a:effectLst/>
                        <a:latin typeface="Times New Roman" panose="02020603050405020304" pitchFamily="18" charset="0"/>
                        <a:cs typeface="Times New Roman" panose="02020603050405020304" pitchFamily="18" charset="0"/>
                      </a:endParaRPr>
                    </a:p>
                    <a:p>
                      <a:pPr algn="just" fontAlgn="t"/>
                      <a:r>
                        <a:rPr lang="en-US" sz="3600" b="0" dirty="0" err="1">
                          <a:solidFill>
                            <a:srgbClr val="002060"/>
                          </a:solidFill>
                          <a:effectLst/>
                          <a:latin typeface="Times New Roman" panose="02020603050405020304" pitchFamily="18" charset="0"/>
                          <a:cs typeface="Times New Roman" panose="02020603050405020304" pitchFamily="18" charset="0"/>
                        </a:rPr>
                        <a:t>Cô</a:t>
                      </a:r>
                      <a:r>
                        <a:rPr lang="en-US" sz="3600" b="0" dirty="0">
                          <a:solidFill>
                            <a:srgbClr val="002060"/>
                          </a:solidFill>
                          <a:effectLst/>
                          <a:latin typeface="Times New Roman" panose="02020603050405020304" pitchFamily="18" charset="0"/>
                          <a:cs typeface="Times New Roman" panose="02020603050405020304" pitchFamily="18" charset="0"/>
                        </a:rPr>
                        <a:t> </a:t>
                      </a:r>
                      <a:r>
                        <a:rPr lang="en-US" sz="3600" b="0" dirty="0" err="1">
                          <a:solidFill>
                            <a:srgbClr val="002060"/>
                          </a:solidFill>
                          <a:effectLst/>
                          <a:latin typeface="Times New Roman" panose="02020603050405020304" pitchFamily="18" charset="0"/>
                          <a:cs typeface="Times New Roman" panose="02020603050405020304" pitchFamily="18" charset="0"/>
                        </a:rPr>
                        <a:t>gấp</a:t>
                      </a:r>
                      <a:r>
                        <a:rPr lang="en-US" sz="3600" b="0" dirty="0">
                          <a:solidFill>
                            <a:srgbClr val="002060"/>
                          </a:solidFill>
                          <a:effectLst/>
                          <a:latin typeface="Times New Roman" panose="02020603050405020304" pitchFamily="18" charset="0"/>
                          <a:cs typeface="Times New Roman" panose="02020603050405020304" pitchFamily="18" charset="0"/>
                        </a:rPr>
                        <a:t> </a:t>
                      </a:r>
                      <a:r>
                        <a:rPr lang="en-US" sz="3600" b="0" dirty="0" err="1">
                          <a:solidFill>
                            <a:srgbClr val="002060"/>
                          </a:solidFill>
                          <a:effectLst/>
                          <a:latin typeface="Times New Roman" panose="02020603050405020304" pitchFamily="18" charset="0"/>
                          <a:cs typeface="Times New Roman" panose="02020603050405020304" pitchFamily="18" charset="0"/>
                        </a:rPr>
                        <a:t>cong</a:t>
                      </a:r>
                      <a:r>
                        <a:rPr lang="en-US" sz="3600" b="0" dirty="0">
                          <a:solidFill>
                            <a:srgbClr val="002060"/>
                          </a:solidFill>
                          <a:effectLst/>
                          <a:latin typeface="Times New Roman" panose="02020603050405020304" pitchFamily="18" charset="0"/>
                          <a:cs typeface="Times New Roman" panose="02020603050405020304" pitchFamily="18" charset="0"/>
                        </a:rPr>
                        <a:t> </a:t>
                      </a:r>
                      <a:r>
                        <a:rPr lang="en-US" sz="3600" b="0" dirty="0" err="1">
                          <a:solidFill>
                            <a:srgbClr val="002060"/>
                          </a:solidFill>
                          <a:effectLst/>
                          <a:latin typeface="Times New Roman" panose="02020603050405020304" pitchFamily="18" charset="0"/>
                          <a:cs typeface="Times New Roman" panose="02020603050405020304" pitchFamily="18" charset="0"/>
                        </a:rPr>
                        <a:t>cong</a:t>
                      </a:r>
                      <a:endParaRPr lang="en-US" sz="3600" b="0" dirty="0">
                        <a:solidFill>
                          <a:srgbClr val="002060"/>
                        </a:solidFill>
                        <a:effectLst/>
                        <a:latin typeface="Times New Roman" panose="02020603050405020304" pitchFamily="18" charset="0"/>
                        <a:cs typeface="Times New Roman" panose="02020603050405020304" pitchFamily="18" charset="0"/>
                      </a:endParaRPr>
                    </a:p>
                    <a:p>
                      <a:pPr algn="just" fontAlgn="t"/>
                      <a:r>
                        <a:rPr lang="en-US" sz="3600" b="0" dirty="0" err="1">
                          <a:solidFill>
                            <a:srgbClr val="002060"/>
                          </a:solidFill>
                          <a:effectLst/>
                          <a:latin typeface="Times New Roman" panose="02020603050405020304" pitchFamily="18" charset="0"/>
                          <a:cs typeface="Times New Roman" panose="02020603050405020304" pitchFamily="18" charset="0"/>
                        </a:rPr>
                        <a:t>Thoắt</a:t>
                      </a:r>
                      <a:r>
                        <a:rPr lang="en-US" sz="3600" b="0" dirty="0">
                          <a:solidFill>
                            <a:srgbClr val="002060"/>
                          </a:solidFill>
                          <a:effectLst/>
                          <a:latin typeface="Times New Roman" panose="02020603050405020304" pitchFamily="18" charset="0"/>
                          <a:cs typeface="Times New Roman" panose="02020603050405020304" pitchFamily="18" charset="0"/>
                        </a:rPr>
                        <a:t> </a:t>
                      </a:r>
                      <a:r>
                        <a:rPr lang="en-US" sz="3600" b="0" dirty="0" err="1">
                          <a:solidFill>
                            <a:srgbClr val="002060"/>
                          </a:solidFill>
                          <a:effectLst/>
                          <a:latin typeface="Times New Roman" panose="02020603050405020304" pitchFamily="18" charset="0"/>
                          <a:cs typeface="Times New Roman" panose="02020603050405020304" pitchFamily="18" charset="0"/>
                        </a:rPr>
                        <a:t>cái</a:t>
                      </a:r>
                      <a:r>
                        <a:rPr lang="en-US" sz="3600" b="0" dirty="0">
                          <a:solidFill>
                            <a:srgbClr val="002060"/>
                          </a:solidFill>
                          <a:effectLst/>
                          <a:latin typeface="Times New Roman" panose="02020603050405020304" pitchFamily="18" charset="0"/>
                          <a:cs typeface="Times New Roman" panose="02020603050405020304" pitchFamily="18" charset="0"/>
                        </a:rPr>
                        <a:t> </a:t>
                      </a:r>
                      <a:r>
                        <a:rPr lang="en-US" sz="3600" b="0" dirty="0" err="1">
                          <a:solidFill>
                            <a:srgbClr val="002060"/>
                          </a:solidFill>
                          <a:effectLst/>
                          <a:latin typeface="Times New Roman" panose="02020603050405020304" pitchFamily="18" charset="0"/>
                          <a:cs typeface="Times New Roman" panose="02020603050405020304" pitchFamily="18" charset="0"/>
                        </a:rPr>
                        <a:t>đã</a:t>
                      </a:r>
                      <a:r>
                        <a:rPr lang="en-US" sz="3600" b="0" dirty="0">
                          <a:solidFill>
                            <a:srgbClr val="002060"/>
                          </a:solidFill>
                          <a:effectLst/>
                          <a:latin typeface="Times New Roman" panose="02020603050405020304" pitchFamily="18" charset="0"/>
                          <a:cs typeface="Times New Roman" panose="02020603050405020304" pitchFamily="18" charset="0"/>
                        </a:rPr>
                        <a:t> </a:t>
                      </a:r>
                      <a:r>
                        <a:rPr lang="en-US" sz="3600" b="0" dirty="0" err="1">
                          <a:solidFill>
                            <a:srgbClr val="002060"/>
                          </a:solidFill>
                          <a:effectLst/>
                          <a:latin typeface="Times New Roman" panose="02020603050405020304" pitchFamily="18" charset="0"/>
                          <a:cs typeface="Times New Roman" panose="02020603050405020304" pitchFamily="18" charset="0"/>
                        </a:rPr>
                        <a:t>xong</a:t>
                      </a:r>
                      <a:endParaRPr lang="en-US" sz="3600" b="0" dirty="0">
                        <a:solidFill>
                          <a:srgbClr val="002060"/>
                        </a:solidFill>
                        <a:effectLst/>
                        <a:latin typeface="Times New Roman" panose="02020603050405020304" pitchFamily="18" charset="0"/>
                        <a:cs typeface="Times New Roman" panose="02020603050405020304" pitchFamily="18" charset="0"/>
                      </a:endParaRPr>
                    </a:p>
                    <a:p>
                      <a:pPr algn="just" fontAlgn="t"/>
                      <a:r>
                        <a:rPr lang="en-US" sz="3600" b="0" dirty="0" err="1">
                          <a:solidFill>
                            <a:srgbClr val="002060"/>
                          </a:solidFill>
                          <a:effectLst/>
                          <a:latin typeface="Times New Roman" panose="02020603050405020304" pitchFamily="18" charset="0"/>
                          <a:cs typeface="Times New Roman" panose="02020603050405020304" pitchFamily="18" charset="0"/>
                        </a:rPr>
                        <a:t>Chiếc</a:t>
                      </a:r>
                      <a:r>
                        <a:rPr lang="en-US" sz="3600" b="0" dirty="0">
                          <a:solidFill>
                            <a:srgbClr val="002060"/>
                          </a:solidFill>
                          <a:effectLst/>
                          <a:latin typeface="Times New Roman" panose="02020603050405020304" pitchFamily="18" charset="0"/>
                          <a:cs typeface="Times New Roman" panose="02020603050405020304" pitchFamily="18" charset="0"/>
                        </a:rPr>
                        <a:t> </a:t>
                      </a:r>
                      <a:r>
                        <a:rPr lang="en-US" sz="3600" b="0" dirty="0" err="1">
                          <a:solidFill>
                            <a:srgbClr val="002060"/>
                          </a:solidFill>
                          <a:effectLst/>
                          <a:latin typeface="Times New Roman" panose="02020603050405020304" pitchFamily="18" charset="0"/>
                          <a:cs typeface="Times New Roman" panose="02020603050405020304" pitchFamily="18" charset="0"/>
                        </a:rPr>
                        <a:t>thuyền</a:t>
                      </a:r>
                      <a:r>
                        <a:rPr lang="en-US" sz="3600" b="0" dirty="0">
                          <a:solidFill>
                            <a:srgbClr val="002060"/>
                          </a:solidFill>
                          <a:effectLst/>
                          <a:latin typeface="Times New Roman" panose="02020603050405020304" pitchFamily="18" charset="0"/>
                          <a:cs typeface="Times New Roman" panose="02020603050405020304" pitchFamily="18" charset="0"/>
                        </a:rPr>
                        <a:t> </a:t>
                      </a:r>
                      <a:r>
                        <a:rPr lang="en-US" sz="3600" b="0" dirty="0" err="1">
                          <a:solidFill>
                            <a:srgbClr val="002060"/>
                          </a:solidFill>
                          <a:effectLst/>
                          <a:latin typeface="Times New Roman" panose="02020603050405020304" pitchFamily="18" charset="0"/>
                          <a:cs typeface="Times New Roman" panose="02020603050405020304" pitchFamily="18" charset="0"/>
                        </a:rPr>
                        <a:t>xinh</a:t>
                      </a:r>
                      <a:r>
                        <a:rPr lang="en-US" sz="3600" b="0" dirty="0">
                          <a:solidFill>
                            <a:srgbClr val="002060"/>
                          </a:solidFill>
                          <a:effectLst/>
                          <a:latin typeface="Times New Roman" panose="02020603050405020304" pitchFamily="18" charset="0"/>
                          <a:cs typeface="Times New Roman" panose="02020603050405020304" pitchFamily="18" charset="0"/>
                        </a:rPr>
                        <a:t> </a:t>
                      </a:r>
                      <a:r>
                        <a:rPr lang="en-US" sz="3600" b="0" dirty="0" err="1">
                          <a:solidFill>
                            <a:srgbClr val="002060"/>
                          </a:solidFill>
                          <a:effectLst/>
                          <a:latin typeface="Times New Roman" panose="02020603050405020304" pitchFamily="18" charset="0"/>
                          <a:cs typeface="Times New Roman" panose="02020603050405020304" pitchFamily="18" charset="0"/>
                        </a:rPr>
                        <a:t>quá</a:t>
                      </a:r>
                      <a:r>
                        <a:rPr lang="en-US" sz="3600" b="0" dirty="0">
                          <a:solidFill>
                            <a:srgbClr val="002060"/>
                          </a:solidFill>
                          <a:effectLst/>
                          <a:latin typeface="Times New Roman" panose="02020603050405020304" pitchFamily="18" charset="0"/>
                          <a:cs typeface="Times New Roman" panose="02020603050405020304" pitchFamily="18" charset="0"/>
                        </a:rPr>
                        <a:t>!</a:t>
                      </a:r>
                    </a:p>
                  </a:txBody>
                  <a:tcPr marL="48639" marR="48639" marT="48639" marB="48639">
                    <a:lnL>
                      <a:noFill/>
                    </a:lnL>
                    <a:lnR>
                      <a:noFill/>
                    </a:lnR>
                    <a:lnT>
                      <a:noFill/>
                    </a:lnT>
                    <a:lnB>
                      <a:noFill/>
                    </a:lnB>
                  </a:tcPr>
                </a:tc>
                <a:tc>
                  <a:txBody>
                    <a:bodyPr/>
                    <a:lstStyle/>
                    <a:p>
                      <a:pPr algn="just" fontAlgn="t"/>
                      <a:r>
                        <a:rPr lang="en-US" sz="3600" b="0" dirty="0" err="1">
                          <a:solidFill>
                            <a:srgbClr val="002060"/>
                          </a:solidFill>
                          <a:effectLst/>
                          <a:latin typeface="Times New Roman" panose="02020603050405020304" pitchFamily="18" charset="0"/>
                          <a:cs typeface="Times New Roman" panose="02020603050405020304" pitchFamily="18" charset="0"/>
                        </a:rPr>
                        <a:t>Thêm</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tờ</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xanh</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nữa</a:t>
                      </a:r>
                      <a:endParaRPr lang="en-US" sz="3600" b="0" dirty="0">
                        <a:solidFill>
                          <a:srgbClr val="002060"/>
                        </a:solidFill>
                        <a:effectLst/>
                        <a:latin typeface="Times New Roman" panose="02020603050405020304" pitchFamily="18" charset="0"/>
                        <a:cs typeface="Times New Roman" panose="02020603050405020304" pitchFamily="18" charset="0"/>
                      </a:endParaRPr>
                    </a:p>
                    <a:p>
                      <a:pPr algn="just" fontAlgn="t"/>
                      <a:r>
                        <a:rPr lang="en-US" sz="3600" b="0" dirty="0" err="1">
                          <a:solidFill>
                            <a:srgbClr val="002060"/>
                          </a:solidFill>
                          <a:effectLst/>
                          <a:latin typeface="Times New Roman" panose="02020603050405020304" pitchFamily="18" charset="0"/>
                          <a:cs typeface="Times New Roman" panose="02020603050405020304" pitchFamily="18" charset="0"/>
                        </a:rPr>
                        <a:t>Cô</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cắt</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rất</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nhanh</a:t>
                      </a:r>
                      <a:endParaRPr lang="en-US" sz="3600" b="0" dirty="0">
                        <a:solidFill>
                          <a:srgbClr val="002060"/>
                        </a:solidFill>
                        <a:effectLst/>
                        <a:latin typeface="Times New Roman" panose="02020603050405020304" pitchFamily="18" charset="0"/>
                        <a:cs typeface="Times New Roman" panose="02020603050405020304" pitchFamily="18" charset="0"/>
                      </a:endParaRPr>
                    </a:p>
                    <a:p>
                      <a:pPr algn="just" fontAlgn="t"/>
                      <a:r>
                        <a:rPr lang="en-US" sz="3600" b="0" dirty="0" err="1">
                          <a:solidFill>
                            <a:srgbClr val="002060"/>
                          </a:solidFill>
                          <a:effectLst/>
                          <a:latin typeface="Times New Roman" panose="02020603050405020304" pitchFamily="18" charset="0"/>
                          <a:cs typeface="Times New Roman" panose="02020603050405020304" pitchFamily="18" charset="0"/>
                        </a:rPr>
                        <a:t>Mặt</a:t>
                      </a:r>
                      <a:r>
                        <a:rPr lang="en-US" sz="3600" b="0" dirty="0">
                          <a:solidFill>
                            <a:srgbClr val="002060"/>
                          </a:solidFill>
                          <a:effectLst/>
                          <a:latin typeface="Times New Roman" panose="02020603050405020304" pitchFamily="18" charset="0"/>
                          <a:cs typeface="Times New Roman" panose="02020603050405020304" pitchFamily="18" charset="0"/>
                        </a:rPr>
                        <a:t> </a:t>
                      </a:r>
                      <a:r>
                        <a:rPr lang="en-US" sz="3600" b="0" dirty="0" err="1">
                          <a:solidFill>
                            <a:srgbClr val="002060"/>
                          </a:solidFill>
                          <a:effectLst/>
                          <a:latin typeface="Times New Roman" panose="02020603050405020304" pitchFamily="18" charset="0"/>
                          <a:cs typeface="Times New Roman" panose="02020603050405020304" pitchFamily="18" charset="0"/>
                        </a:rPr>
                        <a:t>nước</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dập</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dềnh</a:t>
                      </a:r>
                      <a:endParaRPr lang="en-US" sz="3600" b="0" dirty="0">
                        <a:solidFill>
                          <a:srgbClr val="002060"/>
                        </a:solidFill>
                        <a:effectLst/>
                        <a:latin typeface="Times New Roman" panose="02020603050405020304" pitchFamily="18" charset="0"/>
                        <a:cs typeface="Times New Roman" panose="02020603050405020304" pitchFamily="18" charset="0"/>
                      </a:endParaRPr>
                    </a:p>
                    <a:p>
                      <a:pPr algn="just" fontAlgn="t"/>
                      <a:r>
                        <a:rPr lang="en-US" sz="3600" b="0" dirty="0" err="1">
                          <a:solidFill>
                            <a:srgbClr val="002060"/>
                          </a:solidFill>
                          <a:effectLst/>
                          <a:latin typeface="Times New Roman" panose="02020603050405020304" pitchFamily="18" charset="0"/>
                          <a:cs typeface="Times New Roman" panose="02020603050405020304" pitchFamily="18" charset="0"/>
                        </a:rPr>
                        <a:t>Quanh</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thuyền</a:t>
                      </a:r>
                      <a:r>
                        <a:rPr lang="en-US" sz="3600" b="0" baseline="0" dirty="0">
                          <a:solidFill>
                            <a:srgbClr val="002060"/>
                          </a:solidFill>
                          <a:effectLst/>
                          <a:latin typeface="Times New Roman" panose="02020603050405020304" pitchFamily="18" charset="0"/>
                          <a:cs typeface="Times New Roman" panose="02020603050405020304" pitchFamily="18" charset="0"/>
                        </a:rPr>
                        <a:t> song </a:t>
                      </a:r>
                      <a:r>
                        <a:rPr lang="en-US" sz="3600" b="0" baseline="0" dirty="0" err="1">
                          <a:solidFill>
                            <a:srgbClr val="002060"/>
                          </a:solidFill>
                          <a:effectLst/>
                          <a:latin typeface="Times New Roman" panose="02020603050405020304" pitchFamily="18" charset="0"/>
                          <a:cs typeface="Times New Roman" panose="02020603050405020304" pitchFamily="18" charset="0"/>
                        </a:rPr>
                        <a:t>lượn</a:t>
                      </a:r>
                      <a:r>
                        <a:rPr lang="en-US" sz="3600" b="0" dirty="0">
                          <a:solidFill>
                            <a:srgbClr val="002060"/>
                          </a:solidFill>
                          <a:effectLst/>
                          <a:latin typeface="Times New Roman" panose="02020603050405020304" pitchFamily="18" charset="0"/>
                          <a:cs typeface="Times New Roman" panose="02020603050405020304" pitchFamily="18" charset="0"/>
                        </a:rPr>
                        <a:t>.</a:t>
                      </a:r>
                    </a:p>
                  </a:txBody>
                  <a:tcPr marL="48639" marR="48639" marT="48639" marB="48639">
                    <a:lnL>
                      <a:noFill/>
                    </a:lnL>
                    <a:lnR>
                      <a:noFill/>
                    </a:lnR>
                    <a:lnT>
                      <a:noFill/>
                    </a:lnT>
                    <a:lnB>
                      <a:noFill/>
                    </a:lnB>
                  </a:tcPr>
                </a:tc>
                <a:extLst>
                  <a:ext uri="{0D108BD9-81ED-4DB2-BD59-A6C34878D82A}">
                    <a16:rowId xmlns:a16="http://schemas.microsoft.com/office/drawing/2014/main" val="789121385"/>
                  </a:ext>
                </a:extLst>
              </a:tr>
              <a:tr h="4486397">
                <a:tc>
                  <a:txBody>
                    <a:bodyPr/>
                    <a:lstStyle/>
                    <a:p>
                      <a:pPr fontAlgn="t"/>
                      <a:r>
                        <a:rPr lang="en-US" sz="3600" b="0" dirty="0" err="1">
                          <a:solidFill>
                            <a:srgbClr val="002060"/>
                          </a:solidFill>
                          <a:effectLst/>
                          <a:latin typeface="Times New Roman" panose="02020603050405020304" pitchFamily="18" charset="0"/>
                          <a:cs typeface="Times New Roman" panose="02020603050405020304" pitchFamily="18" charset="0"/>
                        </a:rPr>
                        <a:t>Một</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tờ</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giấy</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đỏ</a:t>
                      </a:r>
                      <a:endParaRPr lang="vi-VN" sz="3600" b="0" dirty="0">
                        <a:solidFill>
                          <a:srgbClr val="002060"/>
                        </a:solidFill>
                        <a:effectLst/>
                        <a:latin typeface="Times New Roman" panose="02020603050405020304" pitchFamily="18" charset="0"/>
                        <a:cs typeface="Times New Roman" panose="02020603050405020304" pitchFamily="18" charset="0"/>
                      </a:endParaRPr>
                    </a:p>
                    <a:p>
                      <a:pPr fontAlgn="t"/>
                      <a:r>
                        <a:rPr lang="en-US" sz="3600" b="0" dirty="0" err="1">
                          <a:solidFill>
                            <a:srgbClr val="002060"/>
                          </a:solidFill>
                          <a:effectLst/>
                          <a:latin typeface="Times New Roman" panose="02020603050405020304" pitchFamily="18" charset="0"/>
                          <a:cs typeface="Times New Roman" panose="02020603050405020304" pitchFamily="18" charset="0"/>
                        </a:rPr>
                        <a:t>Mềm</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mại</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tay</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cô</a:t>
                      </a:r>
                      <a:endParaRPr lang="vi-VN" sz="3600" b="0" dirty="0">
                        <a:solidFill>
                          <a:srgbClr val="002060"/>
                        </a:solidFill>
                        <a:effectLst/>
                        <a:latin typeface="Times New Roman" panose="02020603050405020304" pitchFamily="18" charset="0"/>
                        <a:cs typeface="Times New Roman" panose="02020603050405020304" pitchFamily="18" charset="0"/>
                      </a:endParaRPr>
                    </a:p>
                    <a:p>
                      <a:pPr fontAlgn="t"/>
                      <a:r>
                        <a:rPr lang="vi-VN" sz="3600" b="0" dirty="0">
                          <a:solidFill>
                            <a:srgbClr val="002060"/>
                          </a:solidFill>
                          <a:effectLst/>
                          <a:latin typeface="Times New Roman" panose="02020603050405020304" pitchFamily="18" charset="0"/>
                          <a:cs typeface="Times New Roman" panose="02020603050405020304" pitchFamily="18" charset="0"/>
                        </a:rPr>
                        <a:t>Mặt </a:t>
                      </a:r>
                      <a:r>
                        <a:rPr lang="en-US" sz="3600" b="0" dirty="0" err="1">
                          <a:solidFill>
                            <a:srgbClr val="002060"/>
                          </a:solidFill>
                          <a:effectLst/>
                          <a:latin typeface="Times New Roman" panose="02020603050405020304" pitchFamily="18" charset="0"/>
                          <a:cs typeface="Times New Roman" panose="02020603050405020304" pitchFamily="18" charset="0"/>
                        </a:rPr>
                        <a:t>trời</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đã</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phô</a:t>
                      </a:r>
                      <a:endParaRPr lang="vi-VN" sz="3600" b="0" dirty="0">
                        <a:solidFill>
                          <a:srgbClr val="002060"/>
                        </a:solidFill>
                        <a:effectLst/>
                        <a:latin typeface="Times New Roman" panose="02020603050405020304" pitchFamily="18" charset="0"/>
                        <a:cs typeface="Times New Roman" panose="02020603050405020304" pitchFamily="18" charset="0"/>
                      </a:endParaRPr>
                    </a:p>
                    <a:p>
                      <a:pPr fontAlgn="t"/>
                      <a:r>
                        <a:rPr lang="en-US" sz="3600" b="0" dirty="0" err="1">
                          <a:solidFill>
                            <a:srgbClr val="002060"/>
                          </a:solidFill>
                          <a:effectLst/>
                          <a:latin typeface="Times New Roman" panose="02020603050405020304" pitchFamily="18" charset="0"/>
                          <a:cs typeface="Times New Roman" panose="02020603050405020304" pitchFamily="18" charset="0"/>
                        </a:rPr>
                        <a:t>Nhiều</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tia</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nắng</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tỏa</a:t>
                      </a:r>
                      <a:r>
                        <a:rPr lang="vi-VN" sz="3600" b="0" dirty="0">
                          <a:solidFill>
                            <a:srgbClr val="002060"/>
                          </a:solidFill>
                          <a:effectLst/>
                          <a:latin typeface="Times New Roman" panose="02020603050405020304" pitchFamily="18" charset="0"/>
                          <a:cs typeface="Times New Roman" panose="02020603050405020304" pitchFamily="18" charset="0"/>
                        </a:rPr>
                        <a:t>.</a:t>
                      </a:r>
                    </a:p>
                  </a:txBody>
                  <a:tcPr marL="48639" marR="48639" marT="48639" marB="48639">
                    <a:lnL>
                      <a:noFill/>
                    </a:lnL>
                    <a:lnR>
                      <a:noFill/>
                    </a:lnR>
                    <a:lnT>
                      <a:noFill/>
                    </a:lnT>
                    <a:lnB>
                      <a:noFill/>
                    </a:lnB>
                  </a:tcPr>
                </a:tc>
                <a:tc>
                  <a:txBody>
                    <a:bodyPr/>
                    <a:lstStyle/>
                    <a:p>
                      <a:pPr fontAlgn="t"/>
                      <a:r>
                        <a:rPr lang="vi-VN" sz="3600" b="0" dirty="0">
                          <a:solidFill>
                            <a:srgbClr val="002060"/>
                          </a:solidFill>
                          <a:effectLst/>
                          <a:latin typeface="Times New Roman" panose="02020603050405020304" pitchFamily="18" charset="0"/>
                          <a:cs typeface="Times New Roman" panose="02020603050405020304" pitchFamily="18" charset="0"/>
                        </a:rPr>
                        <a:t> Như phép mầu nhiệm</a:t>
                      </a:r>
                    </a:p>
                    <a:p>
                      <a:pPr fontAlgn="t"/>
                      <a:r>
                        <a:rPr lang="vi-VN" sz="3600" b="0" dirty="0">
                          <a:solidFill>
                            <a:srgbClr val="002060"/>
                          </a:solidFill>
                          <a:effectLst/>
                          <a:latin typeface="Times New Roman" panose="02020603050405020304" pitchFamily="18" charset="0"/>
                          <a:cs typeface="Times New Roman" panose="02020603050405020304" pitchFamily="18" charset="0"/>
                        </a:rPr>
                        <a:t>Hiện trước mắt em:</a:t>
                      </a:r>
                    </a:p>
                    <a:p>
                      <a:pPr fontAlgn="t"/>
                      <a:r>
                        <a:rPr lang="vi-VN" sz="3600" b="0" dirty="0">
                          <a:solidFill>
                            <a:srgbClr val="002060"/>
                          </a:solidFill>
                          <a:effectLst/>
                          <a:latin typeface="Times New Roman" panose="02020603050405020304" pitchFamily="18" charset="0"/>
                          <a:cs typeface="Times New Roman" panose="02020603050405020304" pitchFamily="18" charset="0"/>
                        </a:rPr>
                        <a:t>Biển biếc bình minh</a:t>
                      </a:r>
                    </a:p>
                    <a:p>
                      <a:pPr fontAlgn="t"/>
                      <a:r>
                        <a:rPr lang="vi-VN" sz="3600" b="0" dirty="0">
                          <a:solidFill>
                            <a:srgbClr val="002060"/>
                          </a:solidFill>
                          <a:effectLst/>
                          <a:latin typeface="Times New Roman" panose="02020603050405020304" pitchFamily="18" charset="0"/>
                          <a:cs typeface="Times New Roman" panose="02020603050405020304" pitchFamily="18" charset="0"/>
                        </a:rPr>
                        <a:t>Rì rào sóng vỗ…</a:t>
                      </a:r>
                      <a:endParaRPr lang="en-US" sz="3600" b="0" dirty="0">
                        <a:solidFill>
                          <a:srgbClr val="002060"/>
                        </a:solidFill>
                        <a:effectLst/>
                        <a:latin typeface="Times New Roman" panose="02020603050405020304" pitchFamily="18" charset="0"/>
                        <a:cs typeface="Times New Roman" panose="02020603050405020304" pitchFamily="18" charset="0"/>
                      </a:endParaRPr>
                    </a:p>
                    <a:p>
                      <a:pPr fontAlgn="t"/>
                      <a:r>
                        <a:rPr lang="en-US" sz="3600" b="0" dirty="0">
                          <a:solidFill>
                            <a:srgbClr val="002060"/>
                          </a:solidFill>
                          <a:effectLst/>
                          <a:latin typeface="Times New Roman" panose="02020603050405020304" pitchFamily="18" charset="0"/>
                          <a:cs typeface="Times New Roman" panose="02020603050405020304" pitchFamily="18" charset="0"/>
                        </a:rPr>
                        <a:t> </a:t>
                      </a:r>
                    </a:p>
                    <a:p>
                      <a:pPr fontAlgn="t"/>
                      <a:r>
                        <a:rPr lang="en-US" sz="3600" b="0" dirty="0" err="1">
                          <a:solidFill>
                            <a:srgbClr val="002060"/>
                          </a:solidFill>
                          <a:effectLst/>
                          <a:latin typeface="Times New Roman" panose="02020603050405020304" pitchFamily="18" charset="0"/>
                          <a:cs typeface="Times New Roman" panose="02020603050405020304" pitchFamily="18" charset="0"/>
                        </a:rPr>
                        <a:t>Biết</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bao</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điều</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lạ</a:t>
                      </a:r>
                      <a:endParaRPr lang="en-US" sz="3600" b="0" baseline="0" dirty="0">
                        <a:solidFill>
                          <a:srgbClr val="002060"/>
                        </a:solidFill>
                        <a:effectLst/>
                        <a:latin typeface="Times New Roman" panose="02020603050405020304" pitchFamily="18" charset="0"/>
                        <a:cs typeface="Times New Roman" panose="02020603050405020304" pitchFamily="18" charset="0"/>
                      </a:endParaRPr>
                    </a:p>
                    <a:p>
                      <a:pPr fontAlgn="t"/>
                      <a:r>
                        <a:rPr lang="en-US" sz="3600" b="0" baseline="0" dirty="0" err="1">
                          <a:solidFill>
                            <a:srgbClr val="002060"/>
                          </a:solidFill>
                          <a:effectLst/>
                          <a:latin typeface="Times New Roman" panose="02020603050405020304" pitchFamily="18" charset="0"/>
                          <a:cs typeface="Times New Roman" panose="02020603050405020304" pitchFamily="18" charset="0"/>
                        </a:rPr>
                        <a:t>Từ</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bàn</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tay</a:t>
                      </a:r>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3600" b="0" baseline="0" dirty="0" err="1">
                          <a:solidFill>
                            <a:srgbClr val="002060"/>
                          </a:solidFill>
                          <a:effectLst/>
                          <a:latin typeface="Times New Roman" panose="02020603050405020304" pitchFamily="18" charset="0"/>
                          <a:cs typeface="Times New Roman" panose="02020603050405020304" pitchFamily="18" charset="0"/>
                        </a:rPr>
                        <a:t>cô</a:t>
                      </a:r>
                      <a:endParaRPr lang="en-US" sz="3600" b="0" baseline="0" dirty="0">
                        <a:solidFill>
                          <a:srgbClr val="002060"/>
                        </a:solidFill>
                        <a:effectLst/>
                        <a:latin typeface="Times New Roman" panose="02020603050405020304" pitchFamily="18" charset="0"/>
                        <a:cs typeface="Times New Roman" panose="02020603050405020304" pitchFamily="18" charset="0"/>
                      </a:endParaRPr>
                    </a:p>
                    <a:p>
                      <a:pPr fontAlgn="t"/>
                      <a:r>
                        <a:rPr lang="en-US" sz="36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a:solidFill>
                            <a:srgbClr val="002060"/>
                          </a:solidFill>
                          <a:effectLst/>
                          <a:latin typeface="Times New Roman" panose="02020603050405020304" pitchFamily="18" charset="0"/>
                          <a:cs typeface="Times New Roman" panose="02020603050405020304" pitchFamily="18" charset="0"/>
                        </a:rPr>
                        <a:t>(</a:t>
                      </a:r>
                      <a:r>
                        <a:rPr lang="en-US" sz="2700" b="0" baseline="0" dirty="0" err="1">
                          <a:solidFill>
                            <a:srgbClr val="002060"/>
                          </a:solidFill>
                          <a:effectLst/>
                          <a:latin typeface="Times New Roman" panose="02020603050405020304" pitchFamily="18" charset="0"/>
                          <a:cs typeface="Times New Roman" panose="02020603050405020304" pitchFamily="18" charset="0"/>
                        </a:rPr>
                        <a:t>Nguyễn</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Trọng</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Hoàn</a:t>
                      </a:r>
                      <a:r>
                        <a:rPr lang="en-US" sz="2700" b="0" baseline="0" dirty="0">
                          <a:solidFill>
                            <a:srgbClr val="002060"/>
                          </a:solidFill>
                          <a:effectLst/>
                          <a:latin typeface="Times New Roman" panose="02020603050405020304" pitchFamily="18" charset="0"/>
                          <a:cs typeface="Times New Roman" panose="02020603050405020304" pitchFamily="18" charset="0"/>
                        </a:rPr>
                        <a:t>)</a:t>
                      </a:r>
                      <a:endParaRPr lang="vi-VN" sz="2700" b="0" dirty="0">
                        <a:solidFill>
                          <a:srgbClr val="002060"/>
                        </a:solidFill>
                        <a:effectLst/>
                        <a:latin typeface="Times New Roman" panose="02020603050405020304" pitchFamily="18" charset="0"/>
                        <a:cs typeface="Times New Roman" panose="02020603050405020304" pitchFamily="18" charset="0"/>
                      </a:endParaRPr>
                    </a:p>
                  </a:txBody>
                  <a:tcPr marL="48639" marR="48639" marT="48639" marB="48639">
                    <a:lnL>
                      <a:noFill/>
                    </a:lnL>
                    <a:lnR>
                      <a:noFill/>
                    </a:lnR>
                    <a:lnT>
                      <a:noFill/>
                    </a:lnT>
                    <a:lnB>
                      <a:noFill/>
                    </a:lnB>
                  </a:tcPr>
                </a:tc>
                <a:extLst>
                  <a:ext uri="{0D108BD9-81ED-4DB2-BD59-A6C34878D82A}">
                    <a16:rowId xmlns:a16="http://schemas.microsoft.com/office/drawing/2014/main" val="3071006414"/>
                  </a:ext>
                </a:extLst>
              </a:tr>
            </a:tbl>
          </a:graphicData>
        </a:graphic>
      </p:graphicFrame>
      <p:sp>
        <p:nvSpPr>
          <p:cNvPr id="3" name="Rectangle 2"/>
          <p:cNvSpPr/>
          <p:nvPr/>
        </p:nvSpPr>
        <p:spPr>
          <a:xfrm>
            <a:off x="6616888" y="142242"/>
            <a:ext cx="4203395" cy="830997"/>
          </a:xfrm>
          <a:prstGeom prst="rect">
            <a:avLst/>
          </a:prstGeom>
        </p:spPr>
        <p:txBody>
          <a:bodyPr wrap="none">
            <a:spAutoFit/>
          </a:bodyPr>
          <a:lstStyle/>
          <a:p>
            <a:pPr defTabSz="1219170" eaLnBrk="1" fontAlgn="auto" hangingPunct="1">
              <a:spcBef>
                <a:spcPts val="0"/>
              </a:spcBef>
              <a:spcAft>
                <a:spcPts val="0"/>
              </a:spcAft>
            </a:pPr>
            <a:r>
              <a:rPr lang="en-US" sz="4800" b="1" dirty="0" err="1">
                <a:solidFill>
                  <a:srgbClr val="FF0000"/>
                </a:solidFill>
                <a:latin typeface="Times New Roman" panose="02020603050405020304" pitchFamily="18" charset="0"/>
                <a:cs typeface="Times New Roman" panose="02020603050405020304" pitchFamily="18" charset="0"/>
              </a:rPr>
              <a:t>Bàn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tay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cô</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giáo</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9" name="Flowchart: Connector 8"/>
          <p:cNvSpPr/>
          <p:nvPr/>
        </p:nvSpPr>
        <p:spPr>
          <a:xfrm>
            <a:off x="2649173" y="988795"/>
            <a:ext cx="818605" cy="731520"/>
          </a:xfrm>
          <a:prstGeom prst="flowChartConnector">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r>
              <a:rPr lang="en-US" sz="3733" b="1">
                <a:solidFill>
                  <a:srgbClr val="FF0000"/>
                </a:solidFill>
                <a:latin typeface="Nunito Black" pitchFamily="2" charset="0"/>
              </a:rPr>
              <a:t>1</a:t>
            </a:r>
          </a:p>
        </p:txBody>
      </p:sp>
      <p:sp>
        <p:nvSpPr>
          <p:cNvPr id="10" name="Flowchart: Connector 9"/>
          <p:cNvSpPr/>
          <p:nvPr/>
        </p:nvSpPr>
        <p:spPr>
          <a:xfrm>
            <a:off x="9257965" y="3943727"/>
            <a:ext cx="818605" cy="731520"/>
          </a:xfrm>
          <a:prstGeom prst="flowChartConnector">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r>
              <a:rPr lang="en-US" sz="3733" b="1">
                <a:solidFill>
                  <a:srgbClr val="FF0000"/>
                </a:solidFill>
                <a:latin typeface="Nunito Black" pitchFamily="2" charset="0"/>
              </a:rPr>
              <a:t>4</a:t>
            </a:r>
          </a:p>
        </p:txBody>
      </p:sp>
      <p:sp>
        <p:nvSpPr>
          <p:cNvPr id="11" name="Flowchart: Connector 10"/>
          <p:cNvSpPr/>
          <p:nvPr/>
        </p:nvSpPr>
        <p:spPr>
          <a:xfrm>
            <a:off x="2674715" y="3854995"/>
            <a:ext cx="818605" cy="731520"/>
          </a:xfrm>
          <a:prstGeom prst="flowChartConnector">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r>
              <a:rPr lang="en-US" sz="3733" b="1">
                <a:solidFill>
                  <a:srgbClr val="FF0000"/>
                </a:solidFill>
                <a:latin typeface="Nunito Black" pitchFamily="2" charset="0"/>
              </a:rPr>
              <a:t>2</a:t>
            </a:r>
          </a:p>
        </p:txBody>
      </p:sp>
      <p:sp>
        <p:nvSpPr>
          <p:cNvPr id="12" name="Flowchart: Connector 11"/>
          <p:cNvSpPr/>
          <p:nvPr/>
        </p:nvSpPr>
        <p:spPr>
          <a:xfrm>
            <a:off x="9257965" y="931904"/>
            <a:ext cx="818605" cy="731520"/>
          </a:xfrm>
          <a:prstGeom prst="flowChartConnector">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r>
              <a:rPr lang="en-US" sz="3733" b="1">
                <a:solidFill>
                  <a:srgbClr val="FF0000"/>
                </a:solidFill>
                <a:latin typeface="Nunito Black" pitchFamily="2" charset="0"/>
              </a:rPr>
              <a:t>3</a:t>
            </a:r>
          </a:p>
        </p:txBody>
      </p:sp>
      <p:sp>
        <p:nvSpPr>
          <p:cNvPr id="13" name="Flowchart: Connector 12"/>
          <p:cNvSpPr/>
          <p:nvPr/>
        </p:nvSpPr>
        <p:spPr>
          <a:xfrm>
            <a:off x="9132459" y="6928152"/>
            <a:ext cx="818605" cy="731520"/>
          </a:xfrm>
          <a:prstGeom prst="flowChartConnector">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pPr>
            <a:r>
              <a:rPr lang="en-US" sz="3733" b="1" dirty="0">
                <a:solidFill>
                  <a:srgbClr val="FF0000"/>
                </a:solidFill>
                <a:latin typeface="Nunito Black" pitchFamily="2" charset="0"/>
              </a:rPr>
              <a:t>5</a:t>
            </a:r>
          </a:p>
        </p:txBody>
      </p:sp>
      <p:pic>
        <p:nvPicPr>
          <p:cNvPr id="14" name="Picture 3">
            <a:extLst>
              <a:ext uri="{FF2B5EF4-FFF2-40B4-BE49-F238E27FC236}">
                <a16:creationId xmlns:a16="http://schemas.microsoft.com/office/drawing/2014/main" id="{21677532-A6AE-65E2-8D4D-9172D8B85C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58661" y="2037760"/>
            <a:ext cx="2281649" cy="4890392"/>
          </a:xfrm>
          <a:prstGeom prst="rect">
            <a:avLst/>
          </a:prstGeom>
        </p:spPr>
      </p:pic>
      <p:sp>
        <p:nvSpPr>
          <p:cNvPr id="15" name="TextBox 14">
            <a:extLst>
              <a:ext uri="{FF2B5EF4-FFF2-40B4-BE49-F238E27FC236}">
                <a16:creationId xmlns:a16="http://schemas.microsoft.com/office/drawing/2014/main" id="{7B748260-9E7E-279C-CC95-FB4A0F6A77A4}"/>
              </a:ext>
            </a:extLst>
          </p:cNvPr>
          <p:cNvSpPr txBox="1"/>
          <p:nvPr/>
        </p:nvSpPr>
        <p:spPr>
          <a:xfrm>
            <a:off x="358660" y="2487323"/>
            <a:ext cx="2290512" cy="1815690"/>
          </a:xfrm>
          <a:prstGeom prst="rect">
            <a:avLst/>
          </a:prstGeom>
          <a:noFill/>
        </p:spPr>
        <p:txBody>
          <a:bodyPr wrap="square">
            <a:spAutoFit/>
          </a:bodyPr>
          <a:lstStyle/>
          <a:p>
            <a:pPr defTabSz="1219170" eaLnBrk="1" fontAlgn="auto" hangingPunct="1">
              <a:spcBef>
                <a:spcPts val="0"/>
              </a:spcBef>
              <a:spcAft>
                <a:spcPts val="0"/>
              </a:spcAft>
            </a:pPr>
            <a:r>
              <a:rPr lang="en-US" sz="3733" dirty="0" err="1">
                <a:solidFill>
                  <a:srgbClr val="FF0000"/>
                </a:solidFill>
                <a:latin typeface="Times New Roman" panose="02020603050405020304" pitchFamily="18" charset="0"/>
                <a:cs typeface="Times New Roman" panose="02020603050405020304" pitchFamily="18" charset="0"/>
              </a:rPr>
              <a:t>Luyện</a:t>
            </a:r>
            <a:r>
              <a:rPr lang="en-US" sz="3733" dirty="0">
                <a:solidFill>
                  <a:srgbClr val="FF0000"/>
                </a:solidFill>
                <a:latin typeface="Times New Roman" panose="02020603050405020304" pitchFamily="18" charset="0"/>
                <a:cs typeface="Times New Roman" panose="02020603050405020304" pitchFamily="18" charset="0"/>
              </a:rPr>
              <a:t> </a:t>
            </a:r>
            <a:r>
              <a:rPr lang="en-US" sz="3733" dirty="0" err="1">
                <a:solidFill>
                  <a:srgbClr val="FF0000"/>
                </a:solidFill>
                <a:latin typeface="Times New Roman" panose="02020603050405020304" pitchFamily="18" charset="0"/>
                <a:cs typeface="Times New Roman" panose="02020603050405020304" pitchFamily="18" charset="0"/>
              </a:rPr>
              <a:t>đọc</a:t>
            </a:r>
            <a:r>
              <a:rPr lang="en-US" sz="3733" dirty="0">
                <a:solidFill>
                  <a:srgbClr val="FF0000"/>
                </a:solidFill>
                <a:latin typeface="Times New Roman" panose="02020603050405020304" pitchFamily="18" charset="0"/>
                <a:cs typeface="Times New Roman" panose="02020603050405020304" pitchFamily="18" charset="0"/>
              </a:rPr>
              <a:t> </a:t>
            </a:r>
            <a:r>
              <a:rPr lang="en-US" sz="3733" dirty="0" err="1">
                <a:solidFill>
                  <a:srgbClr val="FF0000"/>
                </a:solidFill>
                <a:latin typeface="Times New Roman" panose="02020603050405020304" pitchFamily="18" charset="0"/>
                <a:cs typeface="Times New Roman" panose="02020603050405020304" pitchFamily="18" charset="0"/>
              </a:rPr>
              <a:t>đoạn</a:t>
            </a:r>
            <a:r>
              <a:rPr lang="en-US" sz="3733" dirty="0">
                <a:solidFill>
                  <a:srgbClr val="FF0000"/>
                </a:solidFill>
                <a:latin typeface="Times New Roman" panose="02020603050405020304" pitchFamily="18" charset="0"/>
                <a:cs typeface="Times New Roman" panose="02020603050405020304" pitchFamily="18" charset="0"/>
              </a:rPr>
              <a:t> </a:t>
            </a:r>
            <a:r>
              <a:rPr lang="en-US" sz="3733" dirty="0" err="1">
                <a:solidFill>
                  <a:srgbClr val="FF0000"/>
                </a:solidFill>
                <a:latin typeface="Times New Roman" panose="02020603050405020304" pitchFamily="18" charset="0"/>
                <a:cs typeface="Times New Roman" panose="02020603050405020304" pitchFamily="18" charset="0"/>
              </a:rPr>
              <a:t>nối</a:t>
            </a:r>
            <a:r>
              <a:rPr lang="en-US" sz="3733" dirty="0">
                <a:solidFill>
                  <a:srgbClr val="FF0000"/>
                </a:solidFill>
                <a:latin typeface="Times New Roman" panose="02020603050405020304" pitchFamily="18" charset="0"/>
                <a:cs typeface="Times New Roman" panose="02020603050405020304" pitchFamily="18" charset="0"/>
              </a:rPr>
              <a:t> </a:t>
            </a:r>
            <a:r>
              <a:rPr lang="en-US" sz="3733" dirty="0" err="1">
                <a:solidFill>
                  <a:srgbClr val="FF0000"/>
                </a:solidFill>
                <a:latin typeface="Times New Roman" panose="02020603050405020304" pitchFamily="18" charset="0"/>
                <a:cs typeface="Times New Roman" panose="02020603050405020304" pitchFamily="18" charset="0"/>
              </a:rPr>
              <a:t>tiếp</a:t>
            </a:r>
            <a:endParaRPr lang="en-US" sz="3733"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30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16719" y="2032000"/>
            <a:ext cx="15443200" cy="5080000"/>
          </a:xfrm>
        </p:spPr>
        <p:txBody>
          <a:bodyPr/>
          <a:lstStyle/>
          <a:p>
            <a:pPr marL="0" indent="0">
              <a:spcBef>
                <a:spcPct val="0"/>
              </a:spcBef>
              <a:buNone/>
              <a:defRPr/>
            </a:pPr>
            <a:endParaRPr lang="en-US" altLang="en-US" sz="7822" b="1" i="1">
              <a:solidFill>
                <a:srgbClr val="002060"/>
              </a:solidFill>
              <a:cs typeface="Arial" pitchFamily="34" charset="0"/>
            </a:endParaRPr>
          </a:p>
        </p:txBody>
      </p:sp>
      <p:sp>
        <p:nvSpPr>
          <p:cNvPr id="162819" name="Rectangle 7"/>
          <p:cNvSpPr>
            <a:spLocks noChangeArrowheads="1"/>
          </p:cNvSpPr>
          <p:nvPr/>
        </p:nvSpPr>
        <p:spPr bwMode="auto">
          <a:xfrm>
            <a:off x="1226544" y="660450"/>
            <a:ext cx="14408111" cy="129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625620"/>
            <a:r>
              <a:rPr lang="en-US" altLang="en-US" sz="7822" b="1" dirty="0" err="1">
                <a:solidFill>
                  <a:srgbClr val="000000"/>
                </a:solidFill>
                <a:latin typeface="Times New Roman" pitchFamily="18" charset="0"/>
                <a:cs typeface="Times New Roman" pitchFamily="18" charset="0"/>
                <a:sym typeface="Arial" panose="020B0604020202020204"/>
              </a:rPr>
              <a:t>Luyện</a:t>
            </a:r>
            <a:r>
              <a:rPr lang="en-US" altLang="en-US" sz="7822" b="1" dirty="0">
                <a:solidFill>
                  <a:srgbClr val="000000"/>
                </a:solidFill>
                <a:latin typeface="Times New Roman" pitchFamily="18" charset="0"/>
                <a:cs typeface="Times New Roman" pitchFamily="18" charset="0"/>
                <a:sym typeface="Arial" panose="020B0604020202020204"/>
              </a:rPr>
              <a:t> </a:t>
            </a:r>
            <a:r>
              <a:rPr lang="en-US" altLang="en-US" sz="7822" b="1" dirty="0" err="1">
                <a:solidFill>
                  <a:srgbClr val="000000"/>
                </a:solidFill>
                <a:latin typeface="Times New Roman" pitchFamily="18" charset="0"/>
                <a:cs typeface="Times New Roman" pitchFamily="18" charset="0"/>
                <a:sym typeface="Arial" panose="020B0604020202020204"/>
              </a:rPr>
              <a:t>đọc</a:t>
            </a:r>
            <a:r>
              <a:rPr lang="en-US" altLang="en-US" sz="7822" b="1" dirty="0">
                <a:solidFill>
                  <a:srgbClr val="000000"/>
                </a:solidFill>
                <a:latin typeface="Times New Roman" pitchFamily="18" charset="0"/>
                <a:cs typeface="Times New Roman" pitchFamily="18" charset="0"/>
                <a:sym typeface="Arial" panose="020B0604020202020204"/>
              </a:rPr>
              <a:t> </a:t>
            </a:r>
            <a:r>
              <a:rPr lang="en-US" altLang="en-US" sz="7822" b="1" dirty="0" err="1">
                <a:solidFill>
                  <a:srgbClr val="000000"/>
                </a:solidFill>
                <a:latin typeface="Times New Roman" pitchFamily="18" charset="0"/>
                <a:cs typeface="Times New Roman" pitchFamily="18" charset="0"/>
                <a:sym typeface="Arial" panose="020B0604020202020204"/>
              </a:rPr>
              <a:t>nói</a:t>
            </a:r>
            <a:r>
              <a:rPr lang="en-US" altLang="en-US" sz="7822" b="1" dirty="0">
                <a:solidFill>
                  <a:srgbClr val="000000"/>
                </a:solidFill>
                <a:latin typeface="Times New Roman" pitchFamily="18" charset="0"/>
                <a:cs typeface="Times New Roman" pitchFamily="18" charset="0"/>
                <a:sym typeface="Arial" panose="020B0604020202020204"/>
              </a:rPr>
              <a:t> </a:t>
            </a:r>
            <a:r>
              <a:rPr lang="en-US" altLang="en-US" sz="7822" b="1" dirty="0" err="1">
                <a:solidFill>
                  <a:srgbClr val="000000"/>
                </a:solidFill>
                <a:latin typeface="Times New Roman" pitchFamily="18" charset="0"/>
                <a:cs typeface="Times New Roman" pitchFamily="18" charset="0"/>
                <a:sym typeface="Arial" panose="020B0604020202020204"/>
              </a:rPr>
              <a:t>tiếp</a:t>
            </a:r>
            <a:r>
              <a:rPr lang="en-US" altLang="en-US" sz="7822" b="1" dirty="0">
                <a:solidFill>
                  <a:srgbClr val="000000"/>
                </a:solidFill>
                <a:latin typeface="Times New Roman" pitchFamily="18" charset="0"/>
                <a:cs typeface="Times New Roman" pitchFamily="18" charset="0"/>
                <a:sym typeface="Arial" panose="020B0604020202020204"/>
              </a:rPr>
              <a:t> </a:t>
            </a:r>
            <a:r>
              <a:rPr lang="en-US" altLang="en-US" sz="7822" b="1" dirty="0" err="1">
                <a:solidFill>
                  <a:srgbClr val="000000"/>
                </a:solidFill>
                <a:latin typeface="Times New Roman" pitchFamily="18" charset="0"/>
                <a:cs typeface="Times New Roman" pitchFamily="18" charset="0"/>
                <a:sym typeface="Arial" panose="020B0604020202020204"/>
              </a:rPr>
              <a:t>khổ</a:t>
            </a:r>
            <a:r>
              <a:rPr lang="en-US" altLang="en-US" sz="7822" b="1" dirty="0">
                <a:solidFill>
                  <a:srgbClr val="000000"/>
                </a:solidFill>
                <a:latin typeface="Times New Roman" pitchFamily="18" charset="0"/>
                <a:cs typeface="Times New Roman" pitchFamily="18" charset="0"/>
                <a:sym typeface="Arial" panose="020B0604020202020204"/>
              </a:rPr>
              <a:t> </a:t>
            </a:r>
            <a:r>
              <a:rPr lang="en-US" altLang="en-US" sz="7822" b="1" dirty="0" err="1">
                <a:solidFill>
                  <a:srgbClr val="000000"/>
                </a:solidFill>
                <a:latin typeface="Times New Roman" pitchFamily="18" charset="0"/>
                <a:cs typeface="Times New Roman" pitchFamily="18" charset="0"/>
                <a:sym typeface="Arial" panose="020B0604020202020204"/>
              </a:rPr>
              <a:t>thơ</a:t>
            </a:r>
            <a:r>
              <a:rPr lang="en-US" altLang="en-US" sz="7822" b="1" dirty="0">
                <a:solidFill>
                  <a:srgbClr val="000000"/>
                </a:solidFill>
                <a:latin typeface="Times New Roman" pitchFamily="18" charset="0"/>
                <a:cs typeface="Times New Roman" pitchFamily="18" charset="0"/>
                <a:sym typeface="Arial" panose="020B0604020202020204"/>
              </a:rPr>
              <a:t> </a:t>
            </a:r>
            <a:r>
              <a:rPr lang="en-US" altLang="en-US" sz="7822" b="1" dirty="0" err="1">
                <a:solidFill>
                  <a:srgbClr val="000000"/>
                </a:solidFill>
                <a:latin typeface="Times New Roman" pitchFamily="18" charset="0"/>
                <a:cs typeface="Times New Roman" pitchFamily="18" charset="0"/>
                <a:sym typeface="Arial" panose="020B0604020202020204"/>
              </a:rPr>
              <a:t>lượt</a:t>
            </a:r>
            <a:r>
              <a:rPr lang="en-US" altLang="en-US" sz="7822" b="1" dirty="0">
                <a:solidFill>
                  <a:srgbClr val="000000"/>
                </a:solidFill>
                <a:latin typeface="Times New Roman" pitchFamily="18" charset="0"/>
                <a:cs typeface="Times New Roman" pitchFamily="18" charset="0"/>
                <a:sym typeface="Arial" panose="020B0604020202020204"/>
              </a:rPr>
              <a:t> 1</a:t>
            </a:r>
            <a:endParaRPr lang="vi-VN" altLang="en-US" sz="7822" b="1" dirty="0">
              <a:solidFill>
                <a:srgbClr val="000000"/>
              </a:solidFill>
              <a:latin typeface="Times New Roman" pitchFamily="18" charset="0"/>
              <a:cs typeface="Times New Roman" pitchFamily="18" charset="0"/>
              <a:sym typeface="Arial" panose="020B0604020202020204"/>
            </a:endParaRPr>
          </a:p>
        </p:txBody>
      </p:sp>
      <p:cxnSp>
        <p:nvCxnSpPr>
          <p:cNvPr id="12" name="Straight Arrow Connector 11"/>
          <p:cNvCxnSpPr/>
          <p:nvPr/>
        </p:nvCxnSpPr>
        <p:spPr>
          <a:xfrm>
            <a:off x="1771386" y="1828800"/>
            <a:ext cx="3522133" cy="10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448719" y="1625605"/>
            <a:ext cx="2709333"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293519" y="711200"/>
            <a:ext cx="5283200" cy="20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51653" y="508000"/>
            <a:ext cx="636693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261519" y="6604000"/>
            <a:ext cx="6502400" cy="20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855119" y="7924805"/>
            <a:ext cx="8128000"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046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box(in)">
                                      <p:cBhvr>
                                        <p:cTn id="7" dur="500"/>
                                        <p:tgtEl>
                                          <p:spTgt spid="6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ED3B52-3A5F-AB20-7F65-EC8B1F8A5055}"/>
              </a:ext>
            </a:extLst>
          </p:cNvPr>
          <p:cNvPicPr>
            <a:picLocks noChangeAspect="1"/>
          </p:cNvPicPr>
          <p:nvPr/>
        </p:nvPicPr>
        <p:blipFill>
          <a:blip r:embed="rId3"/>
          <a:stretch>
            <a:fillRect/>
          </a:stretch>
        </p:blipFill>
        <p:spPr>
          <a:xfrm>
            <a:off x="119277" y="20320"/>
            <a:ext cx="1276207" cy="1016088"/>
          </a:xfrm>
          <a:prstGeom prst="rect">
            <a:avLst/>
          </a:prstGeom>
        </p:spPr>
      </p:pic>
      <p:sp>
        <p:nvSpPr>
          <p:cNvPr id="9" name="TextBox 8">
            <a:extLst>
              <a:ext uri="{FF2B5EF4-FFF2-40B4-BE49-F238E27FC236}">
                <a16:creationId xmlns:a16="http://schemas.microsoft.com/office/drawing/2014/main" id="{1D79AB46-40AB-EFE9-FFBC-2A477491E2C1}"/>
              </a:ext>
            </a:extLst>
          </p:cNvPr>
          <p:cNvSpPr txBox="1"/>
          <p:nvPr/>
        </p:nvSpPr>
        <p:spPr>
          <a:xfrm>
            <a:off x="1395484" y="197016"/>
            <a:ext cx="3878684" cy="1373284"/>
          </a:xfrm>
          <a:prstGeom prst="roundRect">
            <a:avLst/>
          </a:prstGeom>
          <a:solidFill>
            <a:srgbClr val="FFFFCC"/>
          </a:solidFill>
          <a:ln w="28575">
            <a:solidFill>
              <a:srgbClr val="217875"/>
            </a:solidFill>
            <a:prstDash val="sysDash"/>
          </a:ln>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Luyện</a:t>
            </a:r>
            <a:r>
              <a:rPr kumimoji="0" lang="en-US" sz="3733"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733"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đọc</a:t>
            </a:r>
            <a:r>
              <a:rPr kumimoji="0" lang="en-US" sz="3733"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733"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ngắt</a:t>
            </a:r>
            <a:r>
              <a:rPr kumimoji="0" lang="en-US" sz="3733"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733"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nhịp</a:t>
            </a:r>
            <a:r>
              <a:rPr kumimoji="0" lang="en-US" sz="3733"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733"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thơ</a:t>
            </a:r>
            <a:r>
              <a:rPr kumimoji="0" lang="en-US" sz="3733"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p>
        </p:txBody>
      </p:sp>
      <p:pic>
        <p:nvPicPr>
          <p:cNvPr id="10" name="Picture 6">
            <a:extLst>
              <a:ext uri="{FF2B5EF4-FFF2-40B4-BE49-F238E27FC236}">
                <a16:creationId xmlns:a16="http://schemas.microsoft.com/office/drawing/2014/main" id="{50984CCB-4F5E-3180-1E01-89E01FFCBB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83414" y="1036408"/>
            <a:ext cx="8771860" cy="5486400"/>
          </a:xfrm>
          <a:prstGeom prst="rect">
            <a:avLst/>
          </a:prstGeom>
        </p:spPr>
      </p:pic>
      <p:sp>
        <p:nvSpPr>
          <p:cNvPr id="6" name="TextBox 5">
            <a:extLst>
              <a:ext uri="{FF2B5EF4-FFF2-40B4-BE49-F238E27FC236}">
                <a16:creationId xmlns:a16="http://schemas.microsoft.com/office/drawing/2014/main" id="{F09D4795-BE78-C3EE-4DAF-F7D11F5C8FFB}"/>
              </a:ext>
            </a:extLst>
          </p:cNvPr>
          <p:cNvSpPr txBox="1"/>
          <p:nvPr/>
        </p:nvSpPr>
        <p:spPr>
          <a:xfrm>
            <a:off x="5555799" y="2374697"/>
            <a:ext cx="7575433" cy="140564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Mặt</a:t>
            </a:r>
            <a:r>
              <a:rPr kumimoji="0" lang="en-US" sz="4267"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67"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nước</a:t>
            </a:r>
            <a:r>
              <a:rPr kumimoji="0" lang="en-US" sz="4267"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67"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4267"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67"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dập</a:t>
            </a:r>
            <a:r>
              <a:rPr kumimoji="0" lang="en-US" sz="4267"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67"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dềnh</a:t>
            </a:r>
            <a:endParaRPr kumimoji="0" lang="en-US" sz="4267"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Quanh</a:t>
            </a:r>
            <a:r>
              <a:rPr kumimoji="0" lang="en-US" sz="4267"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67"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thuyền</a:t>
            </a:r>
            <a:r>
              <a:rPr kumimoji="0" lang="en-US" sz="4267"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67"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4267"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67"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sóng</a:t>
            </a:r>
            <a:r>
              <a:rPr kumimoji="0" lang="en-US" sz="4267"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67"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lượn</a:t>
            </a:r>
            <a:r>
              <a:rPr kumimoji="0" lang="vi-VN" sz="4267"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endParaRPr kumimoji="0" lang="en-US" sz="4267"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5C678572-1440-C574-F06B-8660857F8A07}"/>
              </a:ext>
            </a:extLst>
          </p:cNvPr>
          <p:cNvSpPr txBox="1"/>
          <p:nvPr/>
        </p:nvSpPr>
        <p:spPr>
          <a:xfrm>
            <a:off x="5623719" y="4028091"/>
            <a:ext cx="7575433" cy="74898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Một</a:t>
            </a:r>
            <a:r>
              <a:rPr kumimoji="0" lang="en-US" sz="4267"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67"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267"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tờ</a:t>
            </a:r>
            <a:r>
              <a:rPr kumimoji="0" lang="en-US" sz="4267"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67"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giấy</a:t>
            </a:r>
            <a:r>
              <a:rPr kumimoji="0" lang="en-US" sz="4267"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67"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trắng</a:t>
            </a:r>
            <a:endParaRPr kumimoji="0" lang="en-US" sz="4267"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56674590-1613-D7E7-2A73-94D66EB6BDF1}"/>
              </a:ext>
            </a:extLst>
          </p:cNvPr>
          <p:cNvSpPr txBox="1"/>
          <p:nvPr/>
        </p:nvSpPr>
        <p:spPr>
          <a:xfrm>
            <a:off x="5553255" y="4700663"/>
            <a:ext cx="7575435" cy="74898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Một</a:t>
            </a:r>
            <a:r>
              <a:rPr kumimoji="0" lang="en-US" sz="4267"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67"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267"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tờ</a:t>
            </a:r>
            <a:r>
              <a:rPr kumimoji="0" lang="en-US" sz="4267"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67"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giấy</a:t>
            </a:r>
            <a:r>
              <a:rPr kumimoji="0" lang="en-US" sz="4267"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267"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đỏ</a:t>
            </a:r>
            <a:endParaRPr kumimoji="0" lang="vi-VN" sz="4267"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5480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322517" cy="1117345"/>
            <a:chOff x="4539228" y="210532"/>
            <a:chExt cx="7198967" cy="1117345"/>
          </a:xfrm>
        </p:grpSpPr>
        <p:grpSp>
          <p:nvGrpSpPr>
            <p:cNvPr id="15" name="Group 14"/>
            <p:cNvGrpSpPr/>
            <p:nvPr/>
          </p:nvGrpSpPr>
          <p:grpSpPr>
            <a:xfrm>
              <a:off x="4539228" y="210532"/>
              <a:ext cx="7198967" cy="1117345"/>
              <a:chOff x="4539228" y="210532"/>
              <a:chExt cx="7198967" cy="1117345"/>
            </a:xfrm>
          </p:grpSpPr>
          <p:sp>
            <p:nvSpPr>
              <p:cNvPr id="17" name="TextBox 16"/>
              <p:cNvSpPr txBox="1"/>
              <p:nvPr/>
            </p:nvSpPr>
            <p:spPr>
              <a:xfrm>
                <a:off x="4539228" y="210532"/>
                <a:ext cx="7198967"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Thứ</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Tư</a:t>
                </a:r>
                <a:r>
                  <a:rPr lang="en-US" sz="3600" b="1" dirty="0">
                    <a:solidFill>
                      <a:srgbClr val="0000CC"/>
                    </a:solidFill>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ngày</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22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tháng</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10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năm</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2025</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9067800" cy="131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13: </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BÀN TAY CÔ GIÁ</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 </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kumimoji="0" lang="en-US" sz="32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Tiết</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lang="en-US" sz="36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Nguyễn</a:t>
            </a:r>
            <a:r>
              <a:rPr lang="en-US" sz="36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Trọng</a:t>
            </a:r>
            <a:r>
              <a:rPr lang="en-US" sz="36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Hoàn</a:t>
            </a:r>
            <a:r>
              <a:rPr lang="en-US" sz="32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a:t>
            </a: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endPar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mn-cs"/>
            </a:endParaRPr>
          </a:p>
        </p:txBody>
      </p:sp>
      <p:grpSp>
        <p:nvGrpSpPr>
          <p:cNvPr id="32" name="Group 31"/>
          <p:cNvGrpSpPr/>
          <p:nvPr/>
        </p:nvGrpSpPr>
        <p:grpSpPr>
          <a:xfrm>
            <a:off x="2575719" y="2438400"/>
            <a:ext cx="11201400" cy="2660650"/>
            <a:chOff x="-1329499" y="1962150"/>
            <a:chExt cx="10972800" cy="2660650"/>
          </a:xfrm>
        </p:grpSpPr>
        <p:grpSp>
          <p:nvGrpSpPr>
            <p:cNvPr id="33" name="Group 32"/>
            <p:cNvGrpSpPr>
              <a:grpSpLocks/>
            </p:cNvGrpSpPr>
            <p:nvPr/>
          </p:nvGrpSpPr>
          <p:grpSpPr bwMode="auto">
            <a:xfrm>
              <a:off x="2785301" y="2268538"/>
              <a:ext cx="2862263" cy="2354262"/>
              <a:chOff x="2743304" y="2057396"/>
              <a:chExt cx="2862262" cy="3639749"/>
            </a:xfrm>
          </p:grpSpPr>
          <p:sp>
            <p:nvSpPr>
              <p:cNvPr id="36" name="Line 55"/>
              <p:cNvSpPr>
                <a:spLocks noChangeShapeType="1"/>
              </p:cNvSpPr>
              <p:nvPr/>
            </p:nvSpPr>
            <p:spPr bwMode="auto">
              <a:xfrm flipV="1">
                <a:off x="4109281" y="2057396"/>
                <a:ext cx="0" cy="3639749"/>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37" name="Straight Connector 5"/>
              <p:cNvCxnSpPr>
                <a:cxnSpLocks noChangeShapeType="1"/>
              </p:cNvCxnSpPr>
              <p:nvPr/>
            </p:nvCxnSpPr>
            <p:spPr bwMode="auto">
              <a:xfrm>
                <a:off x="2743304" y="205740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 name="Text Box 5"/>
            <p:cNvSpPr txBox="1">
              <a:spLocks noChangeArrowheads="1"/>
            </p:cNvSpPr>
            <p:nvPr/>
          </p:nvSpPr>
          <p:spPr bwMode="auto">
            <a:xfrm>
              <a:off x="-1329499"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800" b="1" i="0" u="none" strike="noStrike" kern="1200" cap="none" spc="0" normalizeH="0" baseline="0" noProof="0" dirty="0" err="1">
                  <a:ln w="11430"/>
                  <a:solidFill>
                    <a:srgbClr val="3333FF"/>
                  </a:solidFill>
                  <a:effectLst/>
                  <a:uLnTx/>
                  <a:uFillTx/>
                  <a:latin typeface="Times New Roman" panose="02020603050405020304" pitchFamily="18" charset="0"/>
                  <a:ea typeface="+mn-ea"/>
                  <a:cs typeface="Times New Roman" pitchFamily="18" charset="0"/>
                </a:rPr>
                <a:t>Luyện</a:t>
              </a:r>
              <a:r>
                <a:rPr kumimoji="0" lang="en-US" sz="4000" b="1" i="0" u="none" strike="noStrike" kern="1200" cap="none" spc="0" normalizeH="0" baseline="0" noProof="0" dirty="0">
                  <a:ln>
                    <a:noFill/>
                  </a:ln>
                  <a:solidFill>
                    <a:srgbClr val="3333FF"/>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3333FF"/>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đọc</a:t>
              </a:r>
              <a:endParaRPr kumimoji="0" lang="en-US" sz="40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endParaRPr>
            </a:p>
          </p:txBody>
        </p:sp>
        <p:sp>
          <p:nvSpPr>
            <p:cNvPr id="35" name="Text Box 5"/>
            <p:cNvSpPr txBox="1">
              <a:spLocks noChangeArrowheads="1"/>
            </p:cNvSpPr>
            <p:nvPr/>
          </p:nvSpPr>
          <p:spPr bwMode="auto">
            <a:xfrm>
              <a:off x="6601651"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000" b="1" i="0" u="none" strike="noStrike" kern="1200" cap="none" spc="0" normalizeH="0" baseline="0" noProof="0">
                  <a:ln>
                    <a:noFill/>
                  </a:ln>
                  <a:solidFill>
                    <a:srgbClr val="3333FF"/>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Tìm hiểu bài</a:t>
              </a:r>
              <a:endParaRPr kumimoji="0" lang="en-US" sz="4000" b="0" i="0" u="none" strike="noStrike" kern="1200" cap="none" spc="0" normalizeH="0" baseline="0" noProof="0">
                <a:ln>
                  <a:noFill/>
                </a:ln>
                <a:solidFill>
                  <a:srgbClr val="3333FF"/>
                </a:solidFill>
                <a:effectLst/>
                <a:uLnTx/>
                <a:uFillTx/>
                <a:latin typeface="Times New Roman" panose="02020603050405020304" pitchFamily="18" charset="0"/>
                <a:ea typeface="+mn-ea"/>
                <a:cs typeface="Times New Roman" panose="02020603050405020304" pitchFamily="18" charset="0"/>
              </a:endParaRPr>
            </a:p>
          </p:txBody>
        </p:sp>
      </p:grpSp>
      <p:sp>
        <p:nvSpPr>
          <p:cNvPr id="21" name="Rectangle 20"/>
          <p:cNvSpPr/>
          <p:nvPr/>
        </p:nvSpPr>
        <p:spPr>
          <a:xfrm>
            <a:off x="1784691" y="5997714"/>
            <a:ext cx="6071649"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Chiếc</a:t>
            </a: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thuyền</a:t>
            </a: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xinh</a:t>
            </a: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quá</a:t>
            </a: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22" name="Rectangle 21"/>
          <p:cNvSpPr/>
          <p:nvPr/>
        </p:nvSpPr>
        <p:spPr>
          <a:xfrm>
            <a:off x="4023519" y="3437756"/>
            <a:ext cx="2741749"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p>
        </p:txBody>
      </p:sp>
      <p:sp>
        <p:nvSpPr>
          <p:cNvPr id="24" name="Rectangle 23"/>
          <p:cNvSpPr/>
          <p:nvPr/>
        </p:nvSpPr>
        <p:spPr>
          <a:xfrm>
            <a:off x="6461919" y="3447142"/>
            <a:ext cx="17526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cxnSp>
        <p:nvCxnSpPr>
          <p:cNvPr id="25" name="Straight Connector 24"/>
          <p:cNvCxnSpPr/>
          <p:nvPr/>
        </p:nvCxnSpPr>
        <p:spPr>
          <a:xfrm flipH="1">
            <a:off x="4772295" y="6139542"/>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937920" y="6705600"/>
            <a:ext cx="182734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6953712" y="6144409"/>
            <a:ext cx="259099" cy="450205"/>
            <a:chOff x="8696070" y="5078343"/>
            <a:chExt cx="228600" cy="381000"/>
          </a:xfrm>
        </p:grpSpPr>
        <p:cxnSp>
          <p:nvCxnSpPr>
            <p:cNvPr id="39" name="Straight Connector 38"/>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2" name="Rectangle 41"/>
          <p:cNvSpPr/>
          <p:nvPr/>
        </p:nvSpPr>
        <p:spPr>
          <a:xfrm>
            <a:off x="4271483" y="3434442"/>
            <a:ext cx="2741749"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p>
        </p:txBody>
      </p:sp>
      <p:sp>
        <p:nvSpPr>
          <p:cNvPr id="43" name="Rectangle 42"/>
          <p:cNvSpPr/>
          <p:nvPr/>
        </p:nvSpPr>
        <p:spPr>
          <a:xfrm>
            <a:off x="6715515" y="3447142"/>
            <a:ext cx="17526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6822291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xEl>
                                              <p:pRg st="0" end="0"/>
                                            </p:txEl>
                                          </p:spTgt>
                                        </p:tgtEl>
                                        <p:attrNameLst>
                                          <p:attrName>style.visibility</p:attrName>
                                        </p:attrNameLst>
                                      </p:cBhvr>
                                      <p:to>
                                        <p:strVal val="visible"/>
                                      </p:to>
                                    </p:set>
                                    <p:animEffect transition="in" filter="fade">
                                      <p:cBhvr>
                                        <p:cTn id="17" dur="500"/>
                                        <p:tgtEl>
                                          <p:spTgt spid="4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xEl>
                                              <p:pRg st="0" end="0"/>
                                            </p:txEl>
                                          </p:spTgt>
                                        </p:tgtEl>
                                        <p:attrNameLst>
                                          <p:attrName>style.visibility</p:attrName>
                                        </p:attrNameLst>
                                      </p:cBhvr>
                                      <p:to>
                                        <p:strVal val="visible"/>
                                      </p:to>
                                    </p:set>
                                    <p:animEffect transition="in" filter="fade">
                                      <p:cBhvr>
                                        <p:cTn id="22" dur="500"/>
                                        <p:tgtEl>
                                          <p:spTgt spid="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arn(inVertical)">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853257" y="2819400"/>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Tiếng</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Việt</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5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13: BÀN TAY CÔ GIÁO (T1)</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119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2719" y="3094843"/>
            <a:ext cx="12039600" cy="3062802"/>
          </a:xfrm>
          <a:prstGeom prst="rect">
            <a:avLst/>
          </a:prstGeom>
        </p:spPr>
        <p:txBody>
          <a:bodyPr wrap="square" lIns="161330" tIns="80665" rIns="161330" bIns="80665">
            <a:spAutoFit/>
          </a:bodyPr>
          <a:lstStyle/>
          <a:p>
            <a:pPr defTabSz="1611780" eaLnBrk="1" fontAlgn="auto" hangingPunct="1">
              <a:spcBef>
                <a:spcPts val="0"/>
              </a:spcBef>
              <a:spcAft>
                <a:spcPts val="0"/>
              </a:spcAft>
              <a:defRPr/>
            </a:pPr>
            <a:r>
              <a:rPr lang="en-US" altLang="en-US" sz="7822" b="1" dirty="0" err="1">
                <a:solidFill>
                  <a:srgbClr val="0000FF"/>
                </a:solidFill>
                <a:latin typeface="Times New Roman" pitchFamily="18" charset="0"/>
                <a:ea typeface="+mj-ea"/>
                <a:cs typeface="Times New Roman" pitchFamily="18" charset="0"/>
                <a:sym typeface="Arial" panose="020B0604020202020204"/>
              </a:rPr>
              <a:t>Luyện</a:t>
            </a:r>
            <a:r>
              <a:rPr lang="en-US" altLang="en-US" sz="7822" b="1" dirty="0">
                <a:solidFill>
                  <a:srgbClr val="0000FF"/>
                </a:solidFill>
                <a:latin typeface="Times New Roman" pitchFamily="18" charset="0"/>
                <a:ea typeface="+mj-ea"/>
                <a:cs typeface="Times New Roman" pitchFamily="18" charset="0"/>
                <a:sym typeface="Arial" panose="020B0604020202020204"/>
              </a:rPr>
              <a:t> </a:t>
            </a:r>
            <a:r>
              <a:rPr lang="en-US" altLang="en-US" sz="7822" b="1" dirty="0" err="1">
                <a:solidFill>
                  <a:srgbClr val="0000FF"/>
                </a:solidFill>
                <a:latin typeface="Times New Roman" pitchFamily="18" charset="0"/>
                <a:ea typeface="+mj-ea"/>
                <a:cs typeface="Times New Roman" pitchFamily="18" charset="0"/>
                <a:sym typeface="Arial" panose="020B0604020202020204"/>
              </a:rPr>
              <a:t>đọc</a:t>
            </a:r>
            <a:r>
              <a:rPr lang="en-US" altLang="en-US" sz="7822" b="1" dirty="0">
                <a:solidFill>
                  <a:srgbClr val="0000FF"/>
                </a:solidFill>
                <a:latin typeface="Times New Roman" pitchFamily="18" charset="0"/>
                <a:ea typeface="+mj-ea"/>
                <a:cs typeface="Times New Roman" pitchFamily="18" charset="0"/>
                <a:sym typeface="Arial" panose="020B0604020202020204"/>
              </a:rPr>
              <a:t> </a:t>
            </a:r>
            <a:r>
              <a:rPr lang="en-US" altLang="en-US" sz="7822" b="1" dirty="0" err="1">
                <a:solidFill>
                  <a:srgbClr val="0000FF"/>
                </a:solidFill>
                <a:latin typeface="Times New Roman" pitchFamily="18" charset="0"/>
                <a:ea typeface="+mj-ea"/>
                <a:cs typeface="Times New Roman" pitchFamily="18" charset="0"/>
                <a:sym typeface="Arial" panose="020B0604020202020204"/>
              </a:rPr>
              <a:t>nói</a:t>
            </a:r>
            <a:r>
              <a:rPr lang="en-US" altLang="en-US" sz="7822" b="1" dirty="0">
                <a:solidFill>
                  <a:srgbClr val="0000FF"/>
                </a:solidFill>
                <a:latin typeface="Times New Roman" pitchFamily="18" charset="0"/>
                <a:ea typeface="+mj-ea"/>
                <a:cs typeface="Times New Roman" pitchFamily="18" charset="0"/>
                <a:sym typeface="Arial" panose="020B0604020202020204"/>
              </a:rPr>
              <a:t> </a:t>
            </a:r>
            <a:r>
              <a:rPr lang="en-US" altLang="en-US" sz="7822" b="1" dirty="0" err="1">
                <a:solidFill>
                  <a:srgbClr val="0000FF"/>
                </a:solidFill>
                <a:latin typeface="Times New Roman" pitchFamily="18" charset="0"/>
                <a:ea typeface="+mj-ea"/>
                <a:cs typeface="Times New Roman" pitchFamily="18" charset="0"/>
                <a:sym typeface="Arial" panose="020B0604020202020204"/>
              </a:rPr>
              <a:t>tiếp</a:t>
            </a:r>
            <a:r>
              <a:rPr lang="en-US" altLang="en-US" sz="7822" b="1" dirty="0">
                <a:solidFill>
                  <a:srgbClr val="0000FF"/>
                </a:solidFill>
                <a:latin typeface="Times New Roman" pitchFamily="18" charset="0"/>
                <a:ea typeface="+mj-ea"/>
                <a:cs typeface="Times New Roman" pitchFamily="18" charset="0"/>
                <a:sym typeface="Arial" panose="020B0604020202020204"/>
              </a:rPr>
              <a:t> </a:t>
            </a:r>
            <a:r>
              <a:rPr lang="en-US" altLang="en-US" sz="7822" b="1" dirty="0" err="1">
                <a:solidFill>
                  <a:srgbClr val="0000FF"/>
                </a:solidFill>
                <a:latin typeface="Times New Roman" pitchFamily="18" charset="0"/>
                <a:ea typeface="+mj-ea"/>
                <a:cs typeface="Times New Roman" pitchFamily="18" charset="0"/>
                <a:sym typeface="Arial" panose="020B0604020202020204"/>
              </a:rPr>
              <a:t>khổ</a:t>
            </a:r>
            <a:r>
              <a:rPr lang="en-US" altLang="en-US" sz="7822" b="1" dirty="0">
                <a:solidFill>
                  <a:srgbClr val="0000FF"/>
                </a:solidFill>
                <a:latin typeface="Times New Roman" pitchFamily="18" charset="0"/>
                <a:ea typeface="+mj-ea"/>
                <a:cs typeface="Times New Roman" pitchFamily="18" charset="0"/>
                <a:sym typeface="Arial" panose="020B0604020202020204"/>
              </a:rPr>
              <a:t> </a:t>
            </a:r>
            <a:r>
              <a:rPr lang="en-US" altLang="en-US" sz="7822" b="1" dirty="0" err="1">
                <a:solidFill>
                  <a:srgbClr val="0000FF"/>
                </a:solidFill>
                <a:latin typeface="Times New Roman" pitchFamily="18" charset="0"/>
                <a:ea typeface="+mj-ea"/>
                <a:cs typeface="Times New Roman" pitchFamily="18" charset="0"/>
                <a:sym typeface="Arial" panose="020B0604020202020204"/>
              </a:rPr>
              <a:t>thơ</a:t>
            </a:r>
            <a:r>
              <a:rPr lang="en-US" altLang="en-US" sz="7822" b="1" dirty="0">
                <a:solidFill>
                  <a:srgbClr val="0000FF"/>
                </a:solidFill>
                <a:latin typeface="Times New Roman" pitchFamily="18" charset="0"/>
                <a:ea typeface="+mj-ea"/>
                <a:cs typeface="Times New Roman" pitchFamily="18" charset="0"/>
                <a:sym typeface="Arial" panose="020B0604020202020204"/>
              </a:rPr>
              <a:t> </a:t>
            </a:r>
            <a:r>
              <a:rPr lang="en-US" altLang="en-US" sz="7822" b="1" dirty="0" err="1">
                <a:solidFill>
                  <a:srgbClr val="0000FF"/>
                </a:solidFill>
                <a:latin typeface="Times New Roman" pitchFamily="18" charset="0"/>
                <a:ea typeface="+mj-ea"/>
                <a:cs typeface="Times New Roman" pitchFamily="18" charset="0"/>
                <a:sym typeface="Arial" panose="020B0604020202020204"/>
              </a:rPr>
              <a:t>lượt</a:t>
            </a:r>
            <a:r>
              <a:rPr lang="en-US" altLang="en-US" sz="7822" b="1" dirty="0">
                <a:solidFill>
                  <a:srgbClr val="0000FF"/>
                </a:solidFill>
                <a:latin typeface="Times New Roman" pitchFamily="18" charset="0"/>
                <a:ea typeface="+mj-ea"/>
                <a:cs typeface="Times New Roman" pitchFamily="18" charset="0"/>
                <a:sym typeface="Arial" panose="020B0604020202020204"/>
              </a:rPr>
              <a:t> 2</a:t>
            </a:r>
            <a:br>
              <a:rPr lang="vi-VN" altLang="en-US" sz="7822" b="1" dirty="0">
                <a:solidFill>
                  <a:srgbClr val="0000FF"/>
                </a:solidFill>
                <a:latin typeface="Times New Roman" pitchFamily="18" charset="0"/>
                <a:ea typeface="+mj-ea"/>
                <a:cs typeface="Times New Roman" pitchFamily="18" charset="0"/>
                <a:sym typeface="Arial" panose="020B0604020202020204"/>
              </a:rPr>
            </a:br>
            <a:endParaRPr lang="en-US" sz="3200" kern="0" dirty="0">
              <a:solidFill>
                <a:srgbClr val="0000FF"/>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746144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1976" y="742252"/>
            <a:ext cx="4488191" cy="830997"/>
          </a:xfrm>
          <a:prstGeom prst="rect">
            <a:avLst/>
          </a:prstGeom>
        </p:spPr>
        <p:txBody>
          <a:bodyPr wrap="square">
            <a:spAutoFit/>
          </a:bodyPr>
          <a:lstStyle/>
          <a:p>
            <a:pPr algn="ctr" defTabSz="1219170" eaLnBrk="1" fontAlgn="auto" hangingPunct="1">
              <a:spcBef>
                <a:spcPts val="0"/>
              </a:spcBef>
              <a:spcAft>
                <a:spcPts val="0"/>
              </a:spcAft>
              <a:defRPr/>
            </a:pPr>
            <a:r>
              <a:rPr lang="en-US" altLang="zh-CN" sz="4800" b="1" kern="0" dirty="0" err="1">
                <a:solidFill>
                  <a:srgbClr val="0070C0"/>
                </a:solidFill>
                <a:latin typeface="Times New Roman" panose="02020603050405020304" pitchFamily="18" charset="0"/>
                <a:ea typeface="inpin heiti" charset="-122"/>
                <a:cs typeface="Times New Roman" panose="02020603050405020304" pitchFamily="18" charset="0"/>
                <a:sym typeface="Arial"/>
              </a:rPr>
              <a:t>Giải</a:t>
            </a:r>
            <a:r>
              <a:rPr lang="en-US" altLang="zh-CN" sz="4800" b="1" kern="0" dirty="0">
                <a:solidFill>
                  <a:srgbClr val="0070C0"/>
                </a:solidFill>
                <a:latin typeface="Times New Roman" panose="02020603050405020304" pitchFamily="18" charset="0"/>
                <a:ea typeface="inpin heiti" charset="-122"/>
                <a:cs typeface="Times New Roman" panose="02020603050405020304" pitchFamily="18" charset="0"/>
                <a:sym typeface="Arial"/>
              </a:rPr>
              <a:t> </a:t>
            </a:r>
            <a:r>
              <a:rPr lang="en-US" altLang="zh-CN" sz="4800" b="1" kern="0" dirty="0" err="1">
                <a:solidFill>
                  <a:srgbClr val="0070C0"/>
                </a:solidFill>
                <a:latin typeface="Times New Roman" panose="02020603050405020304" pitchFamily="18" charset="0"/>
                <a:ea typeface="inpin heiti" charset="-122"/>
                <a:cs typeface="Times New Roman" panose="02020603050405020304" pitchFamily="18" charset="0"/>
                <a:sym typeface="Arial"/>
              </a:rPr>
              <a:t>nghĩa</a:t>
            </a:r>
            <a:r>
              <a:rPr lang="en-US" altLang="zh-CN" sz="4800" b="1" kern="0" dirty="0">
                <a:solidFill>
                  <a:srgbClr val="0070C0"/>
                </a:solidFill>
                <a:latin typeface="Times New Roman" panose="02020603050405020304" pitchFamily="18" charset="0"/>
                <a:ea typeface="inpin heiti" charset="-122"/>
                <a:cs typeface="Times New Roman" panose="02020603050405020304" pitchFamily="18" charset="0"/>
                <a:sym typeface="Arial"/>
              </a:rPr>
              <a:t> </a:t>
            </a:r>
            <a:r>
              <a:rPr lang="en-US" altLang="zh-CN" sz="4800" b="1" kern="0" dirty="0" err="1">
                <a:solidFill>
                  <a:srgbClr val="0070C0"/>
                </a:solidFill>
                <a:latin typeface="Times New Roman" panose="02020603050405020304" pitchFamily="18" charset="0"/>
                <a:ea typeface="inpin heiti" charset="-122"/>
                <a:cs typeface="Times New Roman" panose="02020603050405020304" pitchFamily="18" charset="0"/>
                <a:sym typeface="Arial"/>
              </a:rPr>
              <a:t>từ</a:t>
            </a:r>
            <a:endParaRPr lang="zh-CN" altLang="en-US" sz="4800" b="1" kern="0" dirty="0">
              <a:solidFill>
                <a:srgbClr val="0070C0"/>
              </a:solidFill>
              <a:latin typeface="Times New Roman" panose="02020603050405020304" pitchFamily="18" charset="0"/>
              <a:ea typeface="inpin heiti" charset="-122"/>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blip>
          <a:stretch>
            <a:fillRect/>
          </a:stretch>
        </p:blipFill>
        <p:spPr>
          <a:xfrm>
            <a:off x="1014346" y="791837"/>
            <a:ext cx="713307" cy="796249"/>
          </a:xfrm>
          <a:prstGeom prst="rect">
            <a:avLst/>
          </a:prstGeom>
        </p:spPr>
      </p:pic>
      <p:sp>
        <p:nvSpPr>
          <p:cNvPr id="4" name="TextBox 3"/>
          <p:cNvSpPr txBox="1"/>
          <p:nvPr/>
        </p:nvSpPr>
        <p:spPr>
          <a:xfrm>
            <a:off x="1727653" y="3444599"/>
            <a:ext cx="12712369" cy="2281476"/>
          </a:xfrm>
          <a:prstGeom prst="roundRect">
            <a:avLst/>
          </a:prstGeom>
          <a:solidFill>
            <a:srgbClr val="FFE1D9"/>
          </a:solidFill>
          <a:ln w="57150">
            <a:solidFill>
              <a:schemeClr val="bg1"/>
            </a:solidFill>
            <a:miter lim="800000"/>
          </a:ln>
          <a:effectLst>
            <a:outerShdw blurRad="50800" dist="38100" dir="2700000" algn="tl" rotWithShape="0">
              <a:prstClr val="black">
                <a:alpha val="40000"/>
              </a:prstClr>
            </a:outerShdw>
          </a:effectLst>
        </p:spPr>
        <p:txBody>
          <a:bodyPr wrap="square" rtlCol="0">
            <a:spAutoFit/>
          </a:bodyPr>
          <a:lstStyle/>
          <a:p>
            <a:pPr algn="ctr" defTabSz="1219170" eaLnBrk="1" fontAlgn="auto" hangingPunct="1">
              <a:spcBef>
                <a:spcPts val="0"/>
              </a:spcBef>
              <a:spcAft>
                <a:spcPts val="0"/>
              </a:spcAft>
              <a:defRPr/>
            </a:pPr>
            <a:r>
              <a:rPr lang="vi-VN" sz="6400" kern="0" dirty="0">
                <a:solidFill>
                  <a:srgbClr val="000000"/>
                </a:solidFill>
                <a:latin typeface="+mj-lt"/>
                <a:ea typeface="Arial-Rounded" panose="020B0500000000000000" pitchFamily="34" charset="0"/>
                <a:cs typeface="Arial-Rounded" panose="020B0500000000000000" pitchFamily="34" charset="0"/>
                <a:sym typeface="Arial"/>
              </a:rPr>
              <a:t>Trong bài “</a:t>
            </a:r>
            <a:r>
              <a:rPr lang="en-US" sz="6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Bàn</a:t>
            </a:r>
            <a:r>
              <a:rPr lang="en-US" sz="6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6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tay</a:t>
            </a:r>
            <a:r>
              <a:rPr lang="en-US" sz="6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6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cô</a:t>
            </a:r>
            <a:r>
              <a:rPr lang="en-US" sz="6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6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giáo</a:t>
            </a:r>
            <a:r>
              <a:rPr lang="vi-VN" sz="6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có </a:t>
            </a:r>
            <a:r>
              <a:rPr lang="vi-VN" sz="6400" b="1" kern="0"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sym typeface="Arial"/>
              </a:rPr>
              <a:t>từ </a:t>
            </a:r>
            <a:r>
              <a:rPr lang="vi-VN" sz="6400" b="1" kern="0" dirty="0">
                <a:solidFill>
                  <a:srgbClr val="0000FF"/>
                </a:solidFill>
                <a:latin typeface="+mj-lt"/>
                <a:ea typeface="Arial-Rounded" panose="020B0500000000000000" pitchFamily="34" charset="0"/>
                <a:cs typeface="Arial-Rounded" panose="020B0500000000000000" pitchFamily="34" charset="0"/>
                <a:sym typeface="Arial"/>
              </a:rPr>
              <a:t>nào em chưa hiểu nghĩa</a:t>
            </a:r>
            <a:r>
              <a:rPr lang="vi-VN" sz="6400" kern="0" dirty="0">
                <a:solidFill>
                  <a:srgbClr val="0000FF"/>
                </a:solidFill>
                <a:latin typeface="+mj-lt"/>
                <a:ea typeface="Arial-Rounded" panose="020B0500000000000000" pitchFamily="34" charset="0"/>
                <a:cs typeface="Arial-Rounded" panose="020B0500000000000000" pitchFamily="34" charset="0"/>
                <a:sym typeface="Arial"/>
              </a:rPr>
              <a:t>?</a:t>
            </a:r>
          </a:p>
        </p:txBody>
      </p:sp>
    </p:spTree>
    <p:extLst>
      <p:ext uri="{BB962C8B-B14F-4D97-AF65-F5344CB8AC3E}">
        <p14:creationId xmlns:p14="http://schemas.microsoft.com/office/powerpoint/2010/main" val="3718566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2448719" y="1625795"/>
            <a:ext cx="11379200" cy="17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330" tIns="80665" rIns="161330" bIns="80665">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1625620" eaLnBrk="1" hangingPunct="1"/>
            <a:r>
              <a:rPr lang="en-US" altLang="en-US" sz="5400" b="1" dirty="0" err="1">
                <a:solidFill>
                  <a:srgbClr val="7030A0"/>
                </a:solidFill>
                <a:latin typeface="Times New Roman" pitchFamily="18" charset="0"/>
                <a:cs typeface="Times New Roman" pitchFamily="18" charset="0"/>
                <a:sym typeface="Arial" panose="020B0604020202020204"/>
              </a:rPr>
              <a:t>Bàn</a:t>
            </a:r>
            <a:r>
              <a:rPr lang="en-US" altLang="en-US" sz="5400" b="1" dirty="0">
                <a:solidFill>
                  <a:srgbClr val="7030A0"/>
                </a:solidFill>
                <a:latin typeface="Times New Roman" pitchFamily="18" charset="0"/>
                <a:cs typeface="Times New Roman" pitchFamily="18" charset="0"/>
                <a:sym typeface="Arial" panose="020B0604020202020204"/>
              </a:rPr>
              <a:t> </a:t>
            </a:r>
            <a:r>
              <a:rPr lang="en-US" altLang="en-US" sz="5400" b="1" dirty="0" err="1">
                <a:solidFill>
                  <a:srgbClr val="7030A0"/>
                </a:solidFill>
                <a:latin typeface="Times New Roman" pitchFamily="18" charset="0"/>
                <a:cs typeface="Times New Roman" pitchFamily="18" charset="0"/>
                <a:sym typeface="Arial" panose="020B0604020202020204"/>
              </a:rPr>
              <a:t>tay</a:t>
            </a:r>
            <a:r>
              <a:rPr lang="en-US" altLang="en-US" sz="5400" b="1" dirty="0">
                <a:solidFill>
                  <a:srgbClr val="7030A0"/>
                </a:solidFill>
                <a:latin typeface="Times New Roman" pitchFamily="18" charset="0"/>
                <a:cs typeface="Times New Roman" pitchFamily="18" charset="0"/>
                <a:sym typeface="Arial" panose="020B0604020202020204"/>
              </a:rPr>
              <a:t> </a:t>
            </a:r>
            <a:r>
              <a:rPr lang="en-US" altLang="en-US" sz="5400" b="1" dirty="0" err="1">
                <a:solidFill>
                  <a:srgbClr val="7030A0"/>
                </a:solidFill>
                <a:latin typeface="Times New Roman" pitchFamily="18" charset="0"/>
                <a:cs typeface="Times New Roman" pitchFamily="18" charset="0"/>
                <a:sym typeface="Arial" panose="020B0604020202020204"/>
              </a:rPr>
              <a:t>cô</a:t>
            </a:r>
            <a:r>
              <a:rPr lang="en-US" altLang="en-US" sz="5400" b="1" dirty="0">
                <a:solidFill>
                  <a:srgbClr val="7030A0"/>
                </a:solidFill>
                <a:latin typeface="Times New Roman" pitchFamily="18" charset="0"/>
                <a:cs typeface="Times New Roman" pitchFamily="18" charset="0"/>
                <a:sym typeface="Arial" panose="020B0604020202020204"/>
              </a:rPr>
              <a:t> </a:t>
            </a:r>
            <a:r>
              <a:rPr lang="en-US" altLang="en-US" sz="5400" b="1" dirty="0" err="1">
                <a:solidFill>
                  <a:srgbClr val="7030A0"/>
                </a:solidFill>
                <a:latin typeface="Times New Roman" pitchFamily="18" charset="0"/>
                <a:cs typeface="Times New Roman" pitchFamily="18" charset="0"/>
                <a:sym typeface="Arial" panose="020B0604020202020204"/>
              </a:rPr>
              <a:t>giáo</a:t>
            </a:r>
            <a:endParaRPr lang="en-US" altLang="en-US" sz="5400" b="1" dirty="0">
              <a:solidFill>
                <a:srgbClr val="7030A0"/>
              </a:solidFill>
              <a:latin typeface="Times New Roman" pitchFamily="18" charset="0"/>
              <a:cs typeface="Times New Roman" pitchFamily="18" charset="0"/>
              <a:sym typeface="Arial" panose="020B0604020202020204"/>
            </a:endParaRPr>
          </a:p>
          <a:p>
            <a:pPr defTabSz="1625620" eaLnBrk="1" hangingPunct="1"/>
            <a:r>
              <a:rPr lang="en-US" altLang="en-US" sz="4978" i="1" dirty="0">
                <a:solidFill>
                  <a:prstClr val="black"/>
                </a:solidFill>
                <a:latin typeface="Times New Roman" pitchFamily="18" charset="0"/>
                <a:cs typeface="Times New Roman" pitchFamily="18" charset="0"/>
                <a:sym typeface="Arial" panose="020B0604020202020204"/>
              </a:rPr>
              <a:t>                                  </a:t>
            </a:r>
            <a:r>
              <a:rPr lang="en-US" altLang="en-US" sz="4400" dirty="0">
                <a:solidFill>
                  <a:prstClr val="black"/>
                </a:solidFill>
                <a:latin typeface="Times New Roman" pitchFamily="18" charset="0"/>
                <a:cs typeface="Times New Roman" pitchFamily="18" charset="0"/>
                <a:sym typeface="Arial" panose="020B0604020202020204"/>
              </a:rPr>
              <a:t>(</a:t>
            </a:r>
            <a:r>
              <a:rPr lang="en-US" altLang="en-US" sz="4400" dirty="0" err="1">
                <a:solidFill>
                  <a:prstClr val="black"/>
                </a:solidFill>
                <a:latin typeface="Times New Roman" pitchFamily="18" charset="0"/>
                <a:cs typeface="Times New Roman" pitchFamily="18" charset="0"/>
                <a:sym typeface="Arial" panose="020B0604020202020204"/>
              </a:rPr>
              <a:t>Nguyễn</a:t>
            </a:r>
            <a:r>
              <a:rPr lang="en-US" altLang="en-US" sz="4400" dirty="0">
                <a:solidFill>
                  <a:prstClr val="black"/>
                </a:solidFill>
                <a:latin typeface="Times New Roman" pitchFamily="18" charset="0"/>
                <a:cs typeface="Times New Roman" pitchFamily="18" charset="0"/>
                <a:sym typeface="Arial" panose="020B0604020202020204"/>
              </a:rPr>
              <a:t> </a:t>
            </a:r>
            <a:r>
              <a:rPr lang="en-US" altLang="en-US" sz="4400" dirty="0" err="1">
                <a:solidFill>
                  <a:prstClr val="black"/>
                </a:solidFill>
                <a:latin typeface="Times New Roman" pitchFamily="18" charset="0"/>
                <a:cs typeface="Times New Roman" pitchFamily="18" charset="0"/>
                <a:sym typeface="Arial" panose="020B0604020202020204"/>
              </a:rPr>
              <a:t>Trọng</a:t>
            </a:r>
            <a:r>
              <a:rPr lang="en-US" altLang="en-US" sz="4400" dirty="0">
                <a:solidFill>
                  <a:prstClr val="black"/>
                </a:solidFill>
                <a:latin typeface="Times New Roman" pitchFamily="18" charset="0"/>
                <a:cs typeface="Times New Roman" pitchFamily="18" charset="0"/>
                <a:sym typeface="Arial" panose="020B0604020202020204"/>
              </a:rPr>
              <a:t> </a:t>
            </a:r>
            <a:r>
              <a:rPr lang="en-US" altLang="en-US" sz="4400" dirty="0" err="1">
                <a:solidFill>
                  <a:prstClr val="black"/>
                </a:solidFill>
                <a:latin typeface="Times New Roman" pitchFamily="18" charset="0"/>
                <a:cs typeface="Times New Roman" pitchFamily="18" charset="0"/>
                <a:sym typeface="Arial" panose="020B0604020202020204"/>
              </a:rPr>
              <a:t>Hoàn</a:t>
            </a:r>
            <a:r>
              <a:rPr lang="en-US" altLang="en-US" sz="4400" dirty="0">
                <a:solidFill>
                  <a:prstClr val="black"/>
                </a:solidFill>
                <a:latin typeface="Times New Roman" pitchFamily="18" charset="0"/>
                <a:cs typeface="Times New Roman" pitchFamily="18" charset="0"/>
                <a:sym typeface="Arial" panose="020B0604020202020204"/>
              </a:rPr>
              <a:t>)</a:t>
            </a:r>
          </a:p>
        </p:txBody>
      </p:sp>
      <p:sp>
        <p:nvSpPr>
          <p:cNvPr id="167939" name="Text Box 5"/>
          <p:cNvSpPr txBox="1">
            <a:spLocks noChangeArrowheads="1"/>
          </p:cNvSpPr>
          <p:nvPr/>
        </p:nvSpPr>
        <p:spPr bwMode="auto">
          <a:xfrm>
            <a:off x="6817519" y="3658113"/>
            <a:ext cx="1320800" cy="65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330" tIns="80665" rIns="161330" bIns="80665">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625620" eaLnBrk="1" hangingPunct="1">
              <a:spcBef>
                <a:spcPct val="50000"/>
              </a:spcBef>
            </a:pPr>
            <a:r>
              <a:rPr lang="en-US" altLang="en-US" sz="3200" b="1">
                <a:solidFill>
                  <a:srgbClr val="000000"/>
                </a:solidFill>
                <a:latin typeface=".VnTimeH" pitchFamily="34" charset="0"/>
                <a:cs typeface="Arial" panose="020B0604020202020204"/>
                <a:sym typeface="Arial" panose="020B0604020202020204"/>
              </a:rPr>
              <a:t> </a:t>
            </a:r>
          </a:p>
        </p:txBody>
      </p:sp>
      <p:sp>
        <p:nvSpPr>
          <p:cNvPr id="167940" name="Text Box 6"/>
          <p:cNvSpPr txBox="1">
            <a:spLocks noChangeArrowheads="1"/>
          </p:cNvSpPr>
          <p:nvPr/>
        </p:nvSpPr>
        <p:spPr bwMode="auto">
          <a:xfrm>
            <a:off x="2042319" y="5588256"/>
            <a:ext cx="1828800" cy="103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330" tIns="80665" rIns="161330" bIns="80665">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1625620" eaLnBrk="1" hangingPunct="1">
              <a:spcBef>
                <a:spcPct val="50000"/>
              </a:spcBef>
            </a:pPr>
            <a:r>
              <a:rPr lang="en-US" altLang="en-US" sz="5689" b="1">
                <a:solidFill>
                  <a:srgbClr val="000000"/>
                </a:solidFill>
                <a:cs typeface="Arial" panose="020B0604020202020204"/>
                <a:sym typeface="Arial" panose="020B0604020202020204"/>
              </a:rPr>
              <a:t>   </a:t>
            </a:r>
          </a:p>
        </p:txBody>
      </p:sp>
      <p:sp>
        <p:nvSpPr>
          <p:cNvPr id="11" name="Rectangle 10"/>
          <p:cNvSpPr/>
          <p:nvPr/>
        </p:nvSpPr>
        <p:spPr>
          <a:xfrm>
            <a:off x="2042319" y="0"/>
            <a:ext cx="12192000" cy="9144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lIns="161330" tIns="80665" rIns="161330" bIns="80665" anchor="ctr"/>
          <a:lstStyle/>
          <a:p>
            <a:pPr algn="ctr" defTabSz="1625620" eaLnBrk="1" fontAlgn="auto" hangingPunct="1">
              <a:spcBef>
                <a:spcPts val="0"/>
              </a:spcBef>
              <a:spcAft>
                <a:spcPts val="0"/>
              </a:spcAft>
              <a:defRPr/>
            </a:pPr>
            <a:endParaRPr lang="en-US" sz="3200">
              <a:solidFill>
                <a:srgbClr val="FFFFFF"/>
              </a:solidFill>
              <a:latin typeface="Arial"/>
              <a:sym typeface="Arial" panose="020B0604020202020204"/>
            </a:endParaRPr>
          </a:p>
        </p:txBody>
      </p:sp>
      <p:pic>
        <p:nvPicPr>
          <p:cNvPr id="167942" name="Picture 15" descr="50616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507119" y="7416800"/>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3" name="Picture 15" descr="50616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42319" y="7416800"/>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14" name="Oval 18"/>
          <p:cNvSpPr>
            <a:spLocks noChangeArrowheads="1"/>
          </p:cNvSpPr>
          <p:nvPr/>
        </p:nvSpPr>
        <p:spPr bwMode="auto">
          <a:xfrm>
            <a:off x="3261519" y="4064629"/>
            <a:ext cx="9652000" cy="4216396"/>
          </a:xfrm>
          <a:prstGeom prst="ellipse">
            <a:avLst/>
          </a:prstGeom>
          <a:solidFill>
            <a:schemeClr val="accent1"/>
          </a:solidFill>
          <a:ln w="9525">
            <a:solidFill>
              <a:schemeClr val="tx1"/>
            </a:solidFill>
            <a:round/>
            <a:headEnd/>
            <a:tailEnd/>
          </a:ln>
        </p:spPr>
        <p:txBody>
          <a:bodyPr wrap="none" lIns="161330" tIns="80665" rIns="161330" bIns="80665" anchor="ctr"/>
          <a:lstStyle/>
          <a:p>
            <a:pPr defTabSz="1625620" eaLnBrk="1" hangingPunct="1"/>
            <a:endParaRPr lang="en-US" altLang="en-US" sz="3200">
              <a:solidFill>
                <a:srgbClr val="000000"/>
              </a:solidFill>
              <a:latin typeface="Arial" pitchFamily="34" charset="0"/>
              <a:cs typeface="Arial" panose="020B0604020202020204"/>
              <a:sym typeface="Arial" panose="020B0604020202020204"/>
            </a:endParaRPr>
          </a:p>
        </p:txBody>
      </p:sp>
      <p:sp>
        <p:nvSpPr>
          <p:cNvPr id="106515" name="Text Box 19"/>
          <p:cNvSpPr txBox="1">
            <a:spLocks noChangeArrowheads="1"/>
          </p:cNvSpPr>
          <p:nvPr/>
        </p:nvSpPr>
        <p:spPr bwMode="auto">
          <a:xfrm>
            <a:off x="4582319" y="4064030"/>
            <a:ext cx="7416800" cy="27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330" tIns="80665" rIns="161330" bIns="80665">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1625620" eaLnBrk="1" hangingPunct="1">
              <a:spcBef>
                <a:spcPct val="50000"/>
              </a:spcBef>
            </a:pPr>
            <a:r>
              <a:rPr lang="en-US" altLang="en-US" sz="8533" b="1">
                <a:solidFill>
                  <a:srgbClr val="FF0000"/>
                </a:solidFill>
                <a:latin typeface="Times New Roman" pitchFamily="18" charset="0"/>
                <a:cs typeface="Arial" panose="020B0604020202020204"/>
                <a:sym typeface="Arial" panose="020B0604020202020204"/>
              </a:rPr>
              <a:t>Luyện đọc theo nhóm 2</a:t>
            </a:r>
          </a:p>
        </p:txBody>
      </p:sp>
      <p:sp>
        <p:nvSpPr>
          <p:cNvPr id="167946" name="Rectangle 4"/>
          <p:cNvSpPr>
            <a:spLocks noChangeArrowheads="1"/>
          </p:cNvSpPr>
          <p:nvPr/>
        </p:nvSpPr>
        <p:spPr bwMode="auto">
          <a:xfrm>
            <a:off x="2042319" y="293"/>
            <a:ext cx="12192000" cy="16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330" tIns="80665" rIns="161330" bIns="80665">
            <a:spAutoFit/>
          </a:bodyPr>
          <a:lstStyle/>
          <a:p>
            <a:pPr algn="ctr" defTabSz="1625620" eaLnBrk="1" hangingPunct="1"/>
            <a:r>
              <a:rPr lang="en-US" altLang="en-US" sz="4800" b="1" dirty="0" err="1">
                <a:solidFill>
                  <a:srgbClr val="000000"/>
                </a:solidFill>
                <a:latin typeface="Times New Roman" pitchFamily="18" charset="0"/>
                <a:cs typeface="Arial" panose="020B0604020202020204"/>
                <a:sym typeface="Arial" panose="020B0604020202020204"/>
              </a:rPr>
              <a:t>Thứ</a:t>
            </a:r>
            <a:r>
              <a:rPr lang="en-US" altLang="en-US" sz="4800" b="1" dirty="0">
                <a:solidFill>
                  <a:srgbClr val="000000"/>
                </a:solidFill>
                <a:latin typeface="Times New Roman" pitchFamily="18" charset="0"/>
                <a:cs typeface="Arial" panose="020B0604020202020204"/>
                <a:sym typeface="Arial" panose="020B0604020202020204"/>
              </a:rPr>
              <a:t> </a:t>
            </a:r>
            <a:r>
              <a:rPr lang="en-US" altLang="en-US" sz="4800" b="1" dirty="0" err="1">
                <a:solidFill>
                  <a:srgbClr val="000000"/>
                </a:solidFill>
                <a:latin typeface="Times New Roman" pitchFamily="18" charset="0"/>
                <a:cs typeface="Arial" panose="020B0604020202020204"/>
                <a:sym typeface="Arial" panose="020B0604020202020204"/>
              </a:rPr>
              <a:t>Tư</a:t>
            </a:r>
            <a:r>
              <a:rPr lang="en-US" altLang="en-US" sz="4800" b="1" dirty="0">
                <a:solidFill>
                  <a:srgbClr val="000000"/>
                </a:solidFill>
                <a:latin typeface="Times New Roman" pitchFamily="18" charset="0"/>
                <a:cs typeface="Arial" panose="020B0604020202020204"/>
                <a:sym typeface="Arial" panose="020B0604020202020204"/>
              </a:rPr>
              <a:t> </a:t>
            </a:r>
            <a:r>
              <a:rPr lang="en-US" altLang="en-US" sz="4800" b="1" dirty="0" err="1">
                <a:solidFill>
                  <a:srgbClr val="000000"/>
                </a:solidFill>
                <a:latin typeface="Times New Roman" pitchFamily="18" charset="0"/>
                <a:cs typeface="Arial" panose="020B0604020202020204"/>
                <a:sym typeface="Arial" panose="020B0604020202020204"/>
              </a:rPr>
              <a:t>ngày</a:t>
            </a:r>
            <a:r>
              <a:rPr lang="en-US" altLang="en-US" sz="4800" b="1" dirty="0">
                <a:solidFill>
                  <a:srgbClr val="000000"/>
                </a:solidFill>
                <a:latin typeface="Times New Roman" pitchFamily="18" charset="0"/>
                <a:cs typeface="Arial" panose="020B0604020202020204"/>
                <a:sym typeface="Arial" panose="020B0604020202020204"/>
              </a:rPr>
              <a:t> 22 </a:t>
            </a:r>
            <a:r>
              <a:rPr lang="en-US" altLang="en-US" sz="4800" b="1" dirty="0" err="1">
                <a:solidFill>
                  <a:srgbClr val="000000"/>
                </a:solidFill>
                <a:latin typeface="Times New Roman" pitchFamily="18" charset="0"/>
                <a:cs typeface="Arial" panose="020B0604020202020204"/>
                <a:sym typeface="Arial" panose="020B0604020202020204"/>
              </a:rPr>
              <a:t>tháng</a:t>
            </a:r>
            <a:r>
              <a:rPr lang="en-US" altLang="en-US" sz="4800" b="1" dirty="0">
                <a:solidFill>
                  <a:srgbClr val="000000"/>
                </a:solidFill>
                <a:latin typeface="Times New Roman" pitchFamily="18" charset="0"/>
                <a:cs typeface="Arial" panose="020B0604020202020204"/>
                <a:sym typeface="Arial" panose="020B0604020202020204"/>
              </a:rPr>
              <a:t> 10 </a:t>
            </a:r>
            <a:r>
              <a:rPr lang="en-US" altLang="en-US" sz="4800" b="1" dirty="0" err="1">
                <a:solidFill>
                  <a:srgbClr val="000000"/>
                </a:solidFill>
                <a:latin typeface="Times New Roman" pitchFamily="18" charset="0"/>
                <a:cs typeface="Arial" panose="020B0604020202020204"/>
                <a:sym typeface="Arial" panose="020B0604020202020204"/>
              </a:rPr>
              <a:t>năm</a:t>
            </a:r>
            <a:r>
              <a:rPr lang="en-US" altLang="en-US" sz="4800" b="1" dirty="0">
                <a:solidFill>
                  <a:srgbClr val="000000"/>
                </a:solidFill>
                <a:latin typeface="Times New Roman" pitchFamily="18" charset="0"/>
                <a:cs typeface="Arial" panose="020B0604020202020204"/>
                <a:sym typeface="Arial" panose="020B0604020202020204"/>
              </a:rPr>
              <a:t> 2025</a:t>
            </a:r>
            <a:br>
              <a:rPr lang="en-US" altLang="en-US" sz="4800" b="1" dirty="0">
                <a:solidFill>
                  <a:srgbClr val="000000"/>
                </a:solidFill>
                <a:latin typeface="Times New Roman" pitchFamily="18" charset="0"/>
                <a:cs typeface="Arial" panose="020B0604020202020204"/>
                <a:sym typeface="Arial" panose="020B0604020202020204"/>
              </a:rPr>
            </a:br>
            <a:r>
              <a:rPr lang="en-US" altLang="en-US" sz="4800" b="1" dirty="0" err="1">
                <a:solidFill>
                  <a:srgbClr val="000000"/>
                </a:solidFill>
                <a:latin typeface="Times New Roman" pitchFamily="18" charset="0"/>
                <a:cs typeface="Arial" panose="020B0604020202020204"/>
                <a:sym typeface="Arial" panose="020B0604020202020204"/>
              </a:rPr>
              <a:t>Tiếng</a:t>
            </a:r>
            <a:r>
              <a:rPr lang="en-US" altLang="en-US" sz="4800" b="1" dirty="0">
                <a:solidFill>
                  <a:srgbClr val="000000"/>
                </a:solidFill>
                <a:latin typeface="Times New Roman" pitchFamily="18" charset="0"/>
                <a:cs typeface="Arial" panose="020B0604020202020204"/>
                <a:sym typeface="Arial" panose="020B0604020202020204"/>
              </a:rPr>
              <a:t> </a:t>
            </a:r>
            <a:r>
              <a:rPr lang="en-US" altLang="en-US" sz="4800" b="1" dirty="0" err="1">
                <a:solidFill>
                  <a:srgbClr val="000000"/>
                </a:solidFill>
                <a:latin typeface="Times New Roman" pitchFamily="18" charset="0"/>
                <a:cs typeface="Arial" panose="020B0604020202020204"/>
                <a:sym typeface="Arial" panose="020B0604020202020204"/>
              </a:rPr>
              <a:t>Việt</a:t>
            </a:r>
            <a:endParaRPr lang="en-US" altLang="en-US" sz="4800" b="1" dirty="0">
              <a:solidFill>
                <a:srgbClr val="000000"/>
              </a:solidFill>
              <a:latin typeface="Times New Roman" pitchFamily="18" charset="0"/>
              <a:cs typeface="Arial" panose="020B0604020202020204"/>
              <a:sym typeface="Arial" panose="020B0604020202020204"/>
            </a:endParaRPr>
          </a:p>
        </p:txBody>
      </p:sp>
    </p:spTree>
    <p:extLst>
      <p:ext uri="{BB962C8B-B14F-4D97-AF65-F5344CB8AC3E}">
        <p14:creationId xmlns:p14="http://schemas.microsoft.com/office/powerpoint/2010/main" val="361726077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6515"/>
                                        </p:tgtEl>
                                        <p:attrNameLst>
                                          <p:attrName>style.visibility</p:attrName>
                                        </p:attrNameLst>
                                      </p:cBhvr>
                                      <p:to>
                                        <p:strVal val="visible"/>
                                      </p:to>
                                    </p:set>
                                    <p:animEffect transition="in" filter="diamond(in)">
                                      <p:cBhvr>
                                        <p:cTn id="7" dur="2000"/>
                                        <p:tgtEl>
                                          <p:spTgt spid="10651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6514"/>
                                        </p:tgtEl>
                                        <p:attrNameLst>
                                          <p:attrName>style.visibility</p:attrName>
                                        </p:attrNameLst>
                                      </p:cBhvr>
                                      <p:to>
                                        <p:strVal val="visible"/>
                                      </p:to>
                                    </p:set>
                                    <p:animEffect transition="in" filter="diamond(in)">
                                      <p:cBhvr>
                                        <p:cTn id="10" dur="2000"/>
                                        <p:tgtEl>
                                          <p:spTgt spid="106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4" grpId="0" animBg="1"/>
      <p:bldP spid="1065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CD2493-3747-2EAB-D9B5-7C19CD074516}"/>
              </a:ext>
            </a:extLst>
          </p:cNvPr>
          <p:cNvPicPr>
            <a:picLocks noChangeAspect="1"/>
          </p:cNvPicPr>
          <p:nvPr/>
        </p:nvPicPr>
        <p:blipFill>
          <a:blip r:embed="rId2"/>
          <a:stretch>
            <a:fillRect/>
          </a:stretch>
        </p:blipFill>
        <p:spPr>
          <a:xfrm>
            <a:off x="119277" y="20320"/>
            <a:ext cx="1276207" cy="101608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363989611"/>
              </p:ext>
            </p:extLst>
          </p:nvPr>
        </p:nvGraphicFramePr>
        <p:xfrm>
          <a:off x="3527724" y="931905"/>
          <a:ext cx="13411200" cy="7517986"/>
        </p:xfrm>
        <a:graphic>
          <a:graphicData uri="http://schemas.openxmlformats.org/drawingml/2006/table">
            <a:tbl>
              <a:tblPr/>
              <a:tblGrid>
                <a:gridCol w="6601955">
                  <a:extLst>
                    <a:ext uri="{9D8B030D-6E8A-4147-A177-3AD203B41FA5}">
                      <a16:colId xmlns:a16="http://schemas.microsoft.com/office/drawing/2014/main" val="2954022573"/>
                    </a:ext>
                  </a:extLst>
                </a:gridCol>
                <a:gridCol w="6809245">
                  <a:extLst>
                    <a:ext uri="{9D8B030D-6E8A-4147-A177-3AD203B41FA5}">
                      <a16:colId xmlns:a16="http://schemas.microsoft.com/office/drawing/2014/main" val="793779562"/>
                    </a:ext>
                  </a:extLst>
                </a:gridCol>
              </a:tblGrid>
              <a:tr h="3031588">
                <a:tc>
                  <a:txBody>
                    <a:bodyPr/>
                    <a:lstStyle/>
                    <a:p>
                      <a:pPr algn="just" fontAlgn="t"/>
                      <a:r>
                        <a:rPr lang="en-US" sz="3600" b="0" dirty="0" err="1">
                          <a:effectLst/>
                          <a:latin typeface="Times New Roman" panose="02020603050405020304" pitchFamily="18" charset="0"/>
                          <a:cs typeface="Times New Roman" panose="02020603050405020304" pitchFamily="18" charset="0"/>
                        </a:rPr>
                        <a:t>Một</a:t>
                      </a:r>
                      <a:r>
                        <a:rPr lang="en-US" sz="3600" b="0" dirty="0">
                          <a:effectLst/>
                          <a:latin typeface="Times New Roman" panose="02020603050405020304" pitchFamily="18" charset="0"/>
                          <a:cs typeface="Times New Roman" panose="02020603050405020304" pitchFamily="18" charset="0"/>
                        </a:rPr>
                        <a:t> </a:t>
                      </a:r>
                      <a:r>
                        <a:rPr lang="en-US" sz="3600" b="0" dirty="0" err="1">
                          <a:effectLst/>
                          <a:latin typeface="Times New Roman" panose="02020603050405020304" pitchFamily="18" charset="0"/>
                          <a:cs typeface="Times New Roman" panose="02020603050405020304" pitchFamily="18" charset="0"/>
                        </a:rPr>
                        <a:t>tờ</a:t>
                      </a:r>
                      <a:r>
                        <a:rPr lang="en-US" sz="3600" b="0" dirty="0">
                          <a:effectLst/>
                          <a:latin typeface="Times New Roman" panose="02020603050405020304" pitchFamily="18" charset="0"/>
                          <a:cs typeface="Times New Roman" panose="02020603050405020304" pitchFamily="18" charset="0"/>
                        </a:rPr>
                        <a:t> </a:t>
                      </a:r>
                      <a:r>
                        <a:rPr lang="en-US" sz="3600" b="0" dirty="0" err="1">
                          <a:effectLst/>
                          <a:latin typeface="Times New Roman" panose="02020603050405020304" pitchFamily="18" charset="0"/>
                          <a:cs typeface="Times New Roman" panose="02020603050405020304" pitchFamily="18" charset="0"/>
                        </a:rPr>
                        <a:t>giấy</a:t>
                      </a:r>
                      <a:r>
                        <a:rPr lang="en-US" sz="3600" b="0" dirty="0">
                          <a:effectLst/>
                          <a:latin typeface="Times New Roman" panose="02020603050405020304" pitchFamily="18" charset="0"/>
                          <a:cs typeface="Times New Roman" panose="02020603050405020304" pitchFamily="18" charset="0"/>
                        </a:rPr>
                        <a:t> </a:t>
                      </a:r>
                      <a:r>
                        <a:rPr lang="en-US" sz="3600" b="0" dirty="0" err="1">
                          <a:effectLst/>
                          <a:latin typeface="Times New Roman" panose="02020603050405020304" pitchFamily="18" charset="0"/>
                          <a:cs typeface="Times New Roman" panose="02020603050405020304" pitchFamily="18" charset="0"/>
                        </a:rPr>
                        <a:t>trắng</a:t>
                      </a:r>
                      <a:endParaRPr lang="en-US" sz="3600" b="0" dirty="0">
                        <a:effectLst/>
                        <a:latin typeface="Times New Roman" panose="02020603050405020304" pitchFamily="18" charset="0"/>
                        <a:cs typeface="Times New Roman" panose="02020603050405020304" pitchFamily="18" charset="0"/>
                      </a:endParaRPr>
                    </a:p>
                    <a:p>
                      <a:pPr algn="just" fontAlgn="t"/>
                      <a:r>
                        <a:rPr lang="en-US" sz="3600" b="0" dirty="0" err="1">
                          <a:effectLst/>
                          <a:latin typeface="Times New Roman" panose="02020603050405020304" pitchFamily="18" charset="0"/>
                          <a:cs typeface="Times New Roman" panose="02020603050405020304" pitchFamily="18" charset="0"/>
                        </a:rPr>
                        <a:t>Cô</a:t>
                      </a:r>
                      <a:r>
                        <a:rPr lang="en-US" sz="3600" b="0" dirty="0">
                          <a:effectLst/>
                          <a:latin typeface="Times New Roman" panose="02020603050405020304" pitchFamily="18" charset="0"/>
                          <a:cs typeface="Times New Roman" panose="02020603050405020304" pitchFamily="18" charset="0"/>
                        </a:rPr>
                        <a:t> </a:t>
                      </a:r>
                      <a:r>
                        <a:rPr lang="en-US" sz="3600" b="0" dirty="0" err="1">
                          <a:effectLst/>
                          <a:latin typeface="Times New Roman" panose="02020603050405020304" pitchFamily="18" charset="0"/>
                          <a:cs typeface="Times New Roman" panose="02020603050405020304" pitchFamily="18" charset="0"/>
                        </a:rPr>
                        <a:t>gấp</a:t>
                      </a:r>
                      <a:r>
                        <a:rPr lang="en-US" sz="3600" b="0" dirty="0">
                          <a:effectLst/>
                          <a:latin typeface="Times New Roman" panose="02020603050405020304" pitchFamily="18" charset="0"/>
                          <a:cs typeface="Times New Roman" panose="02020603050405020304" pitchFamily="18" charset="0"/>
                        </a:rPr>
                        <a:t> </a:t>
                      </a:r>
                      <a:r>
                        <a:rPr lang="en-US" sz="3600" b="0" dirty="0" err="1">
                          <a:effectLst/>
                          <a:latin typeface="Times New Roman" panose="02020603050405020304" pitchFamily="18" charset="0"/>
                          <a:cs typeface="Times New Roman" panose="02020603050405020304" pitchFamily="18" charset="0"/>
                        </a:rPr>
                        <a:t>cong</a:t>
                      </a:r>
                      <a:r>
                        <a:rPr lang="en-US" sz="3600" b="0" dirty="0">
                          <a:effectLst/>
                          <a:latin typeface="Times New Roman" panose="02020603050405020304" pitchFamily="18" charset="0"/>
                          <a:cs typeface="Times New Roman" panose="02020603050405020304" pitchFamily="18" charset="0"/>
                        </a:rPr>
                        <a:t> </a:t>
                      </a:r>
                      <a:r>
                        <a:rPr lang="en-US" sz="3600" b="0" dirty="0" err="1">
                          <a:effectLst/>
                          <a:latin typeface="Times New Roman" panose="02020603050405020304" pitchFamily="18" charset="0"/>
                          <a:cs typeface="Times New Roman" panose="02020603050405020304" pitchFamily="18" charset="0"/>
                        </a:rPr>
                        <a:t>cong</a:t>
                      </a:r>
                      <a:endParaRPr lang="en-US" sz="3600" b="0" dirty="0">
                        <a:effectLst/>
                        <a:latin typeface="Times New Roman" panose="02020603050405020304" pitchFamily="18" charset="0"/>
                        <a:cs typeface="Times New Roman" panose="02020603050405020304" pitchFamily="18" charset="0"/>
                      </a:endParaRPr>
                    </a:p>
                    <a:p>
                      <a:pPr algn="just" fontAlgn="t"/>
                      <a:r>
                        <a:rPr lang="en-US" sz="3600" b="0" dirty="0" err="1">
                          <a:effectLst/>
                          <a:latin typeface="Times New Roman" panose="02020603050405020304" pitchFamily="18" charset="0"/>
                          <a:cs typeface="Times New Roman" panose="02020603050405020304" pitchFamily="18" charset="0"/>
                        </a:rPr>
                        <a:t>Thoắt</a:t>
                      </a:r>
                      <a:r>
                        <a:rPr lang="en-US" sz="3600" b="0" dirty="0">
                          <a:effectLst/>
                          <a:latin typeface="Times New Roman" panose="02020603050405020304" pitchFamily="18" charset="0"/>
                          <a:cs typeface="Times New Roman" panose="02020603050405020304" pitchFamily="18" charset="0"/>
                        </a:rPr>
                        <a:t> </a:t>
                      </a:r>
                      <a:r>
                        <a:rPr lang="en-US" sz="3600" b="0" dirty="0" err="1">
                          <a:effectLst/>
                          <a:latin typeface="Times New Roman" panose="02020603050405020304" pitchFamily="18" charset="0"/>
                          <a:cs typeface="Times New Roman" panose="02020603050405020304" pitchFamily="18" charset="0"/>
                        </a:rPr>
                        <a:t>cái</a:t>
                      </a:r>
                      <a:r>
                        <a:rPr lang="en-US" sz="3600" b="0" dirty="0">
                          <a:effectLst/>
                          <a:latin typeface="Times New Roman" panose="02020603050405020304" pitchFamily="18" charset="0"/>
                          <a:cs typeface="Times New Roman" panose="02020603050405020304" pitchFamily="18" charset="0"/>
                        </a:rPr>
                        <a:t> </a:t>
                      </a:r>
                      <a:r>
                        <a:rPr lang="en-US" sz="3600" b="0" dirty="0" err="1">
                          <a:effectLst/>
                          <a:latin typeface="Times New Roman" panose="02020603050405020304" pitchFamily="18" charset="0"/>
                          <a:cs typeface="Times New Roman" panose="02020603050405020304" pitchFamily="18" charset="0"/>
                        </a:rPr>
                        <a:t>đã</a:t>
                      </a:r>
                      <a:r>
                        <a:rPr lang="en-US" sz="3600" b="0" dirty="0">
                          <a:effectLst/>
                          <a:latin typeface="Times New Roman" panose="02020603050405020304" pitchFamily="18" charset="0"/>
                          <a:cs typeface="Times New Roman" panose="02020603050405020304" pitchFamily="18" charset="0"/>
                        </a:rPr>
                        <a:t> </a:t>
                      </a:r>
                      <a:r>
                        <a:rPr lang="en-US" sz="3600" b="0" dirty="0" err="1">
                          <a:effectLst/>
                          <a:latin typeface="Times New Roman" panose="02020603050405020304" pitchFamily="18" charset="0"/>
                          <a:cs typeface="Times New Roman" panose="02020603050405020304" pitchFamily="18" charset="0"/>
                        </a:rPr>
                        <a:t>xong</a:t>
                      </a:r>
                      <a:endParaRPr lang="en-US" sz="3600" b="0" dirty="0">
                        <a:effectLst/>
                        <a:latin typeface="Times New Roman" panose="02020603050405020304" pitchFamily="18" charset="0"/>
                        <a:cs typeface="Times New Roman" panose="02020603050405020304" pitchFamily="18" charset="0"/>
                      </a:endParaRPr>
                    </a:p>
                    <a:p>
                      <a:pPr algn="just" fontAlgn="t"/>
                      <a:r>
                        <a:rPr lang="en-US" sz="3600" b="0" dirty="0" err="1">
                          <a:effectLst/>
                          <a:latin typeface="Times New Roman" panose="02020603050405020304" pitchFamily="18" charset="0"/>
                          <a:cs typeface="Times New Roman" panose="02020603050405020304" pitchFamily="18" charset="0"/>
                        </a:rPr>
                        <a:t>Chiếc</a:t>
                      </a:r>
                      <a:r>
                        <a:rPr lang="en-US" sz="3600" b="0" dirty="0">
                          <a:effectLst/>
                          <a:latin typeface="Times New Roman" panose="02020603050405020304" pitchFamily="18" charset="0"/>
                          <a:cs typeface="Times New Roman" panose="02020603050405020304" pitchFamily="18" charset="0"/>
                        </a:rPr>
                        <a:t> </a:t>
                      </a:r>
                      <a:r>
                        <a:rPr lang="en-US" sz="3600" b="0" dirty="0" err="1">
                          <a:effectLst/>
                          <a:latin typeface="Times New Roman" panose="02020603050405020304" pitchFamily="18" charset="0"/>
                          <a:cs typeface="Times New Roman" panose="02020603050405020304" pitchFamily="18" charset="0"/>
                        </a:rPr>
                        <a:t>thuyền</a:t>
                      </a:r>
                      <a:r>
                        <a:rPr lang="en-US" sz="3600" b="0" dirty="0">
                          <a:effectLst/>
                          <a:latin typeface="Times New Roman" panose="02020603050405020304" pitchFamily="18" charset="0"/>
                          <a:cs typeface="Times New Roman" panose="02020603050405020304" pitchFamily="18" charset="0"/>
                        </a:rPr>
                        <a:t> </a:t>
                      </a:r>
                      <a:r>
                        <a:rPr lang="en-US" sz="3600" b="0" dirty="0" err="1">
                          <a:effectLst/>
                          <a:latin typeface="Times New Roman" panose="02020603050405020304" pitchFamily="18" charset="0"/>
                          <a:cs typeface="Times New Roman" panose="02020603050405020304" pitchFamily="18" charset="0"/>
                        </a:rPr>
                        <a:t>xinh</a:t>
                      </a:r>
                      <a:r>
                        <a:rPr lang="en-US" sz="3600" b="0" dirty="0">
                          <a:effectLst/>
                          <a:latin typeface="Times New Roman" panose="02020603050405020304" pitchFamily="18" charset="0"/>
                          <a:cs typeface="Times New Roman" panose="02020603050405020304" pitchFamily="18" charset="0"/>
                        </a:rPr>
                        <a:t> </a:t>
                      </a:r>
                      <a:r>
                        <a:rPr lang="en-US" sz="3600" b="0" dirty="0" err="1">
                          <a:effectLst/>
                          <a:latin typeface="Times New Roman" panose="02020603050405020304" pitchFamily="18" charset="0"/>
                          <a:cs typeface="Times New Roman" panose="02020603050405020304" pitchFamily="18" charset="0"/>
                        </a:rPr>
                        <a:t>quá</a:t>
                      </a:r>
                      <a:r>
                        <a:rPr lang="en-US" sz="3600" b="0" dirty="0">
                          <a:effectLst/>
                          <a:latin typeface="Times New Roman" panose="02020603050405020304" pitchFamily="18" charset="0"/>
                          <a:cs typeface="Times New Roman" panose="02020603050405020304" pitchFamily="18" charset="0"/>
                        </a:rPr>
                        <a:t>!</a:t>
                      </a:r>
                    </a:p>
                  </a:txBody>
                  <a:tcPr marL="48639" marR="48639" marT="48639" marB="48639">
                    <a:lnL>
                      <a:noFill/>
                    </a:lnL>
                    <a:lnR>
                      <a:noFill/>
                    </a:lnR>
                    <a:lnT>
                      <a:noFill/>
                    </a:lnT>
                    <a:lnB>
                      <a:noFill/>
                    </a:lnB>
                  </a:tcPr>
                </a:tc>
                <a:tc>
                  <a:txBody>
                    <a:bodyPr/>
                    <a:lstStyle/>
                    <a:p>
                      <a:pPr algn="just" fontAlgn="t"/>
                      <a:r>
                        <a:rPr lang="en-US" sz="3600" b="0" dirty="0" err="1">
                          <a:effectLst/>
                          <a:latin typeface="Times New Roman" panose="02020603050405020304" pitchFamily="18" charset="0"/>
                          <a:cs typeface="Times New Roman" panose="02020603050405020304" pitchFamily="18" charset="0"/>
                        </a:rPr>
                        <a:t>Thêm</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tờ</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xanh</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nữa</a:t>
                      </a:r>
                      <a:endParaRPr lang="en-US" sz="3600" b="0" dirty="0">
                        <a:effectLst/>
                        <a:latin typeface="Times New Roman" panose="02020603050405020304" pitchFamily="18" charset="0"/>
                        <a:cs typeface="Times New Roman" panose="02020603050405020304" pitchFamily="18" charset="0"/>
                      </a:endParaRPr>
                    </a:p>
                    <a:p>
                      <a:pPr algn="just" fontAlgn="t"/>
                      <a:r>
                        <a:rPr lang="en-US" sz="3600" b="0" dirty="0" err="1">
                          <a:effectLst/>
                          <a:latin typeface="Times New Roman" panose="02020603050405020304" pitchFamily="18" charset="0"/>
                          <a:cs typeface="Times New Roman" panose="02020603050405020304" pitchFamily="18" charset="0"/>
                        </a:rPr>
                        <a:t>Cô</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cắt</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rất</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nhanh</a:t>
                      </a:r>
                      <a:endParaRPr lang="en-US" sz="3600" b="0" dirty="0">
                        <a:effectLst/>
                        <a:latin typeface="Times New Roman" panose="02020603050405020304" pitchFamily="18" charset="0"/>
                        <a:cs typeface="Times New Roman" panose="02020603050405020304" pitchFamily="18" charset="0"/>
                      </a:endParaRPr>
                    </a:p>
                    <a:p>
                      <a:pPr algn="just" fontAlgn="t"/>
                      <a:r>
                        <a:rPr lang="en-US" sz="3600" b="0" dirty="0" err="1">
                          <a:effectLst/>
                          <a:latin typeface="Times New Roman" panose="02020603050405020304" pitchFamily="18" charset="0"/>
                          <a:cs typeface="Times New Roman" panose="02020603050405020304" pitchFamily="18" charset="0"/>
                        </a:rPr>
                        <a:t>Mặt</a:t>
                      </a:r>
                      <a:r>
                        <a:rPr lang="en-US" sz="3600" b="0" dirty="0">
                          <a:effectLst/>
                          <a:latin typeface="Times New Roman" panose="02020603050405020304" pitchFamily="18" charset="0"/>
                          <a:cs typeface="Times New Roman" panose="02020603050405020304" pitchFamily="18" charset="0"/>
                        </a:rPr>
                        <a:t> </a:t>
                      </a:r>
                      <a:r>
                        <a:rPr lang="en-US" sz="3600" b="0" dirty="0" err="1">
                          <a:effectLst/>
                          <a:latin typeface="Times New Roman" panose="02020603050405020304" pitchFamily="18" charset="0"/>
                          <a:cs typeface="Times New Roman" panose="02020603050405020304" pitchFamily="18" charset="0"/>
                        </a:rPr>
                        <a:t>nước</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nước</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dập</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dềnh</a:t>
                      </a:r>
                      <a:endParaRPr lang="en-US" sz="3600" b="0" dirty="0">
                        <a:effectLst/>
                        <a:latin typeface="Times New Roman" panose="02020603050405020304" pitchFamily="18" charset="0"/>
                        <a:cs typeface="Times New Roman" panose="02020603050405020304" pitchFamily="18" charset="0"/>
                      </a:endParaRPr>
                    </a:p>
                    <a:p>
                      <a:pPr algn="just" fontAlgn="t"/>
                      <a:r>
                        <a:rPr lang="en-US" sz="3600" b="0" dirty="0" err="1">
                          <a:effectLst/>
                          <a:latin typeface="Times New Roman" panose="02020603050405020304" pitchFamily="18" charset="0"/>
                          <a:cs typeface="Times New Roman" panose="02020603050405020304" pitchFamily="18" charset="0"/>
                        </a:rPr>
                        <a:t>Quanh</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thuyền</a:t>
                      </a:r>
                      <a:r>
                        <a:rPr lang="en-US" sz="3600" b="0" baseline="0" dirty="0">
                          <a:effectLst/>
                          <a:latin typeface="Times New Roman" panose="02020603050405020304" pitchFamily="18" charset="0"/>
                          <a:cs typeface="Times New Roman" panose="02020603050405020304" pitchFamily="18" charset="0"/>
                        </a:rPr>
                        <a:t> song </a:t>
                      </a:r>
                      <a:r>
                        <a:rPr lang="en-US" sz="3600" b="0" baseline="0" dirty="0" err="1">
                          <a:effectLst/>
                          <a:latin typeface="Times New Roman" panose="02020603050405020304" pitchFamily="18" charset="0"/>
                          <a:cs typeface="Times New Roman" panose="02020603050405020304" pitchFamily="18" charset="0"/>
                        </a:rPr>
                        <a:t>lượn</a:t>
                      </a:r>
                      <a:r>
                        <a:rPr lang="en-US" sz="3600" b="0" dirty="0">
                          <a:effectLst/>
                          <a:latin typeface="Times New Roman" panose="02020603050405020304" pitchFamily="18" charset="0"/>
                          <a:cs typeface="Times New Roman" panose="02020603050405020304" pitchFamily="18" charset="0"/>
                        </a:rPr>
                        <a:t>.</a:t>
                      </a:r>
                    </a:p>
                  </a:txBody>
                  <a:tcPr marL="48639" marR="48639" marT="48639" marB="48639">
                    <a:lnL>
                      <a:noFill/>
                    </a:lnL>
                    <a:lnR>
                      <a:noFill/>
                    </a:lnR>
                    <a:lnT>
                      <a:noFill/>
                    </a:lnT>
                    <a:lnB>
                      <a:noFill/>
                    </a:lnB>
                  </a:tcPr>
                </a:tc>
                <a:extLst>
                  <a:ext uri="{0D108BD9-81ED-4DB2-BD59-A6C34878D82A}">
                    <a16:rowId xmlns:a16="http://schemas.microsoft.com/office/drawing/2014/main" val="789121385"/>
                  </a:ext>
                </a:extLst>
              </a:tr>
              <a:tr h="4486397">
                <a:tc>
                  <a:txBody>
                    <a:bodyPr/>
                    <a:lstStyle/>
                    <a:p>
                      <a:pPr fontAlgn="t"/>
                      <a:r>
                        <a:rPr lang="en-US" sz="3600" b="0" dirty="0" err="1">
                          <a:effectLst/>
                          <a:latin typeface="Times New Roman" panose="02020603050405020304" pitchFamily="18" charset="0"/>
                          <a:cs typeface="Times New Roman" panose="02020603050405020304" pitchFamily="18" charset="0"/>
                        </a:rPr>
                        <a:t>Một</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tờ</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giấy</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đỏ</a:t>
                      </a:r>
                      <a:endParaRPr lang="vi-VN" sz="3600" b="0" dirty="0">
                        <a:effectLst/>
                        <a:latin typeface="Times New Roman" panose="02020603050405020304" pitchFamily="18" charset="0"/>
                        <a:cs typeface="Times New Roman" panose="02020603050405020304" pitchFamily="18" charset="0"/>
                      </a:endParaRPr>
                    </a:p>
                    <a:p>
                      <a:pPr fontAlgn="t"/>
                      <a:r>
                        <a:rPr lang="en-US" sz="3600" b="0" dirty="0" err="1">
                          <a:effectLst/>
                          <a:latin typeface="Times New Roman" panose="02020603050405020304" pitchFamily="18" charset="0"/>
                          <a:cs typeface="Times New Roman" panose="02020603050405020304" pitchFamily="18" charset="0"/>
                        </a:rPr>
                        <a:t>Mềm</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mại</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tay</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cô</a:t>
                      </a:r>
                      <a:endParaRPr lang="vi-VN" sz="3600" b="0" dirty="0">
                        <a:effectLst/>
                        <a:latin typeface="Times New Roman" panose="02020603050405020304" pitchFamily="18" charset="0"/>
                        <a:cs typeface="Times New Roman" panose="02020603050405020304" pitchFamily="18" charset="0"/>
                      </a:endParaRPr>
                    </a:p>
                    <a:p>
                      <a:pPr fontAlgn="t"/>
                      <a:r>
                        <a:rPr lang="vi-VN" sz="3600" b="0" dirty="0">
                          <a:effectLst/>
                          <a:latin typeface="Times New Roman" panose="02020603050405020304" pitchFamily="18" charset="0"/>
                          <a:cs typeface="Times New Roman" panose="02020603050405020304" pitchFamily="18" charset="0"/>
                        </a:rPr>
                        <a:t>Mặt </a:t>
                      </a:r>
                      <a:r>
                        <a:rPr lang="en-US" sz="3600" b="0" dirty="0" err="1">
                          <a:effectLst/>
                          <a:latin typeface="Times New Roman" panose="02020603050405020304" pitchFamily="18" charset="0"/>
                          <a:cs typeface="Times New Roman" panose="02020603050405020304" pitchFamily="18" charset="0"/>
                        </a:rPr>
                        <a:t>trời</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đã</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phô</a:t>
                      </a:r>
                      <a:endParaRPr lang="vi-VN" sz="3600" b="0" dirty="0">
                        <a:effectLst/>
                        <a:latin typeface="Times New Roman" panose="02020603050405020304" pitchFamily="18" charset="0"/>
                        <a:cs typeface="Times New Roman" panose="02020603050405020304" pitchFamily="18" charset="0"/>
                      </a:endParaRPr>
                    </a:p>
                    <a:p>
                      <a:pPr fontAlgn="t"/>
                      <a:r>
                        <a:rPr lang="en-US" sz="3600" b="0" dirty="0" err="1">
                          <a:effectLst/>
                          <a:latin typeface="Times New Roman" panose="02020603050405020304" pitchFamily="18" charset="0"/>
                          <a:cs typeface="Times New Roman" panose="02020603050405020304" pitchFamily="18" charset="0"/>
                        </a:rPr>
                        <a:t>Nhiều</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tia</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nắng</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tỏa</a:t>
                      </a:r>
                      <a:r>
                        <a:rPr lang="vi-VN" sz="3600" b="0" dirty="0">
                          <a:effectLst/>
                          <a:latin typeface="Times New Roman" panose="02020603050405020304" pitchFamily="18" charset="0"/>
                          <a:cs typeface="Times New Roman" panose="02020603050405020304" pitchFamily="18" charset="0"/>
                        </a:rPr>
                        <a:t>.</a:t>
                      </a:r>
                    </a:p>
                  </a:txBody>
                  <a:tcPr marL="48639" marR="48639" marT="48639" marB="48639">
                    <a:lnL>
                      <a:noFill/>
                    </a:lnL>
                    <a:lnR>
                      <a:noFill/>
                    </a:lnR>
                    <a:lnT>
                      <a:noFill/>
                    </a:lnT>
                    <a:lnB>
                      <a:noFill/>
                    </a:lnB>
                  </a:tcPr>
                </a:tc>
                <a:tc>
                  <a:txBody>
                    <a:bodyPr/>
                    <a:lstStyle/>
                    <a:p>
                      <a:pPr fontAlgn="t"/>
                      <a:r>
                        <a:rPr lang="vi-VN" sz="3600" b="0" dirty="0">
                          <a:effectLst/>
                          <a:latin typeface="Times New Roman" panose="02020603050405020304" pitchFamily="18" charset="0"/>
                          <a:cs typeface="Times New Roman" panose="02020603050405020304" pitchFamily="18" charset="0"/>
                        </a:rPr>
                        <a:t> Như phép mầu nhiệm</a:t>
                      </a:r>
                    </a:p>
                    <a:p>
                      <a:pPr fontAlgn="t"/>
                      <a:r>
                        <a:rPr lang="vi-VN" sz="3600" b="0" dirty="0">
                          <a:effectLst/>
                          <a:latin typeface="Times New Roman" panose="02020603050405020304" pitchFamily="18" charset="0"/>
                          <a:cs typeface="Times New Roman" panose="02020603050405020304" pitchFamily="18" charset="0"/>
                        </a:rPr>
                        <a:t>Hiện trước mắt em:</a:t>
                      </a:r>
                    </a:p>
                    <a:p>
                      <a:pPr fontAlgn="t"/>
                      <a:r>
                        <a:rPr lang="vi-VN" sz="3600" b="0" dirty="0">
                          <a:effectLst/>
                          <a:latin typeface="Times New Roman" panose="02020603050405020304" pitchFamily="18" charset="0"/>
                          <a:cs typeface="Times New Roman" panose="02020603050405020304" pitchFamily="18" charset="0"/>
                        </a:rPr>
                        <a:t>Biển biếc bình minh</a:t>
                      </a:r>
                    </a:p>
                    <a:p>
                      <a:pPr fontAlgn="t"/>
                      <a:r>
                        <a:rPr lang="vi-VN" sz="3600" b="0" dirty="0">
                          <a:effectLst/>
                          <a:latin typeface="Times New Roman" panose="02020603050405020304" pitchFamily="18" charset="0"/>
                          <a:cs typeface="Times New Roman" panose="02020603050405020304" pitchFamily="18" charset="0"/>
                        </a:rPr>
                        <a:t>Rì rào sóng vỗ…</a:t>
                      </a:r>
                      <a:endParaRPr lang="en-US" sz="3600" b="0" dirty="0">
                        <a:effectLst/>
                        <a:latin typeface="Times New Roman" panose="02020603050405020304" pitchFamily="18" charset="0"/>
                        <a:cs typeface="Times New Roman" panose="02020603050405020304" pitchFamily="18" charset="0"/>
                      </a:endParaRPr>
                    </a:p>
                    <a:p>
                      <a:pPr fontAlgn="t"/>
                      <a:r>
                        <a:rPr lang="en-US" sz="3600" b="0" dirty="0">
                          <a:effectLst/>
                          <a:latin typeface="Times New Roman" panose="02020603050405020304" pitchFamily="18" charset="0"/>
                          <a:cs typeface="Times New Roman" panose="02020603050405020304" pitchFamily="18" charset="0"/>
                        </a:rPr>
                        <a:t> </a:t>
                      </a:r>
                    </a:p>
                    <a:p>
                      <a:pPr fontAlgn="t"/>
                      <a:r>
                        <a:rPr lang="en-US" sz="3600" b="0" dirty="0" err="1">
                          <a:effectLst/>
                          <a:latin typeface="Times New Roman" panose="02020603050405020304" pitchFamily="18" charset="0"/>
                          <a:cs typeface="Times New Roman" panose="02020603050405020304" pitchFamily="18" charset="0"/>
                        </a:rPr>
                        <a:t>Biết</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bao</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điều</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lạ</a:t>
                      </a:r>
                      <a:endParaRPr lang="en-US" sz="3600" b="0" baseline="0" dirty="0">
                        <a:effectLst/>
                        <a:latin typeface="Times New Roman" panose="02020603050405020304" pitchFamily="18" charset="0"/>
                        <a:cs typeface="Times New Roman" panose="02020603050405020304" pitchFamily="18" charset="0"/>
                      </a:endParaRPr>
                    </a:p>
                    <a:p>
                      <a:pPr fontAlgn="t"/>
                      <a:r>
                        <a:rPr lang="en-US" sz="3600" b="0" baseline="0" dirty="0" err="1">
                          <a:effectLst/>
                          <a:latin typeface="Times New Roman" panose="02020603050405020304" pitchFamily="18" charset="0"/>
                          <a:cs typeface="Times New Roman" panose="02020603050405020304" pitchFamily="18" charset="0"/>
                        </a:rPr>
                        <a:t>Từ</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bàn</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tay</a:t>
                      </a:r>
                      <a:r>
                        <a:rPr lang="en-US" sz="3600" b="0" baseline="0" dirty="0">
                          <a:effectLst/>
                          <a:latin typeface="Times New Roman" panose="02020603050405020304" pitchFamily="18" charset="0"/>
                          <a:cs typeface="Times New Roman" panose="02020603050405020304" pitchFamily="18" charset="0"/>
                        </a:rPr>
                        <a:t> </a:t>
                      </a:r>
                      <a:r>
                        <a:rPr lang="en-US" sz="3600" b="0" baseline="0" dirty="0" err="1">
                          <a:effectLst/>
                          <a:latin typeface="Times New Roman" panose="02020603050405020304" pitchFamily="18" charset="0"/>
                          <a:cs typeface="Times New Roman" panose="02020603050405020304" pitchFamily="18" charset="0"/>
                        </a:rPr>
                        <a:t>cô</a:t>
                      </a:r>
                      <a:endParaRPr lang="en-US" sz="3600" b="0" baseline="0" dirty="0">
                        <a:effectLst/>
                        <a:latin typeface="Times New Roman" panose="02020603050405020304" pitchFamily="18" charset="0"/>
                        <a:cs typeface="Times New Roman" panose="02020603050405020304" pitchFamily="18" charset="0"/>
                      </a:endParaRPr>
                    </a:p>
                    <a:p>
                      <a:pPr fontAlgn="t"/>
                      <a:r>
                        <a:rPr lang="en-US" sz="3600" b="0" baseline="0" dirty="0">
                          <a:effectLst/>
                          <a:latin typeface="Times New Roman" panose="02020603050405020304" pitchFamily="18" charset="0"/>
                          <a:cs typeface="Times New Roman" panose="02020603050405020304" pitchFamily="18" charset="0"/>
                        </a:rPr>
                        <a:t>            </a:t>
                      </a:r>
                      <a:r>
                        <a:rPr lang="en-US" sz="2700" b="0" baseline="0" dirty="0">
                          <a:effectLst/>
                          <a:latin typeface="Times New Roman" panose="02020603050405020304" pitchFamily="18" charset="0"/>
                          <a:cs typeface="Times New Roman" panose="02020603050405020304" pitchFamily="18" charset="0"/>
                        </a:rPr>
                        <a:t>(</a:t>
                      </a:r>
                      <a:r>
                        <a:rPr lang="en-US" sz="2700" b="0" baseline="0" dirty="0" err="1">
                          <a:effectLst/>
                          <a:latin typeface="Times New Roman" panose="02020603050405020304" pitchFamily="18" charset="0"/>
                          <a:cs typeface="Times New Roman" panose="02020603050405020304" pitchFamily="18" charset="0"/>
                        </a:rPr>
                        <a:t>Nguyễn</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Trọng</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Hoàn</a:t>
                      </a:r>
                      <a:r>
                        <a:rPr lang="en-US" sz="2700" b="0" baseline="0" dirty="0">
                          <a:effectLst/>
                          <a:latin typeface="Times New Roman" panose="02020603050405020304" pitchFamily="18" charset="0"/>
                          <a:cs typeface="Times New Roman" panose="02020603050405020304" pitchFamily="18" charset="0"/>
                        </a:rPr>
                        <a:t>)</a:t>
                      </a:r>
                      <a:endParaRPr lang="vi-VN" sz="2700" b="0" dirty="0">
                        <a:effectLst/>
                        <a:latin typeface="Times New Roman" panose="02020603050405020304" pitchFamily="18" charset="0"/>
                        <a:cs typeface="Times New Roman" panose="02020603050405020304" pitchFamily="18" charset="0"/>
                      </a:endParaRPr>
                    </a:p>
                  </a:txBody>
                  <a:tcPr marL="48639" marR="48639" marT="48639" marB="48639">
                    <a:lnL>
                      <a:noFill/>
                    </a:lnL>
                    <a:lnR>
                      <a:noFill/>
                    </a:lnR>
                    <a:lnT>
                      <a:noFill/>
                    </a:lnT>
                    <a:lnB>
                      <a:noFill/>
                    </a:lnB>
                  </a:tcPr>
                </a:tc>
                <a:extLst>
                  <a:ext uri="{0D108BD9-81ED-4DB2-BD59-A6C34878D82A}">
                    <a16:rowId xmlns:a16="http://schemas.microsoft.com/office/drawing/2014/main" val="3071006414"/>
                  </a:ext>
                </a:extLst>
              </a:tr>
            </a:tbl>
          </a:graphicData>
        </a:graphic>
      </p:graphicFrame>
      <p:sp>
        <p:nvSpPr>
          <p:cNvPr id="3" name="Rectangle 2"/>
          <p:cNvSpPr/>
          <p:nvPr/>
        </p:nvSpPr>
        <p:spPr>
          <a:xfrm>
            <a:off x="6616888" y="142242"/>
            <a:ext cx="4203395" cy="830997"/>
          </a:xfrm>
          <a:prstGeom prst="rect">
            <a:avLst/>
          </a:prstGeom>
        </p:spPr>
        <p:txBody>
          <a:bodyPr wrap="none">
            <a:spAutoFit/>
          </a:bodyPr>
          <a:lstStyle/>
          <a:p>
            <a:pPr defTabSz="1219170" eaLnBrk="1" fontAlgn="auto" hangingPunct="1">
              <a:spcBef>
                <a:spcPts val="0"/>
              </a:spcBef>
              <a:spcAft>
                <a:spcPts val="0"/>
              </a:spcAft>
            </a:pPr>
            <a:r>
              <a:rPr lang="en-US" sz="4800" b="1" dirty="0" err="1">
                <a:solidFill>
                  <a:srgbClr val="FF0000"/>
                </a:solidFill>
                <a:latin typeface="Times New Roman" panose="02020603050405020304" pitchFamily="18" charset="0"/>
                <a:cs typeface="Times New Roman" panose="02020603050405020304" pitchFamily="18" charset="0"/>
              </a:rPr>
              <a:t>Bàn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tay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cô</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giáo</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AE4F093-8EF5-FFBE-9B5C-4F6FEFDB5181}"/>
              </a:ext>
            </a:extLst>
          </p:cNvPr>
          <p:cNvSpPr txBox="1"/>
          <p:nvPr/>
        </p:nvSpPr>
        <p:spPr>
          <a:xfrm>
            <a:off x="757379" y="1463244"/>
            <a:ext cx="2276333" cy="2509242"/>
          </a:xfrm>
          <a:prstGeom prst="roundRect">
            <a:avLst/>
          </a:prstGeom>
          <a:solidFill>
            <a:srgbClr val="FFFFCC"/>
          </a:solidFill>
          <a:ln w="28575">
            <a:solidFill>
              <a:srgbClr val="217875"/>
            </a:solidFill>
            <a:prstDash val="sysDash"/>
          </a:ln>
        </p:spPr>
        <p:txBody>
          <a:bodyPr wrap="square">
            <a:spAutoFit/>
          </a:bodyPr>
          <a:lstStyle/>
          <a:p>
            <a:pPr defTabSz="1219170" eaLnBrk="1" fontAlgn="auto" hangingPunct="1">
              <a:spcBef>
                <a:spcPts val="0"/>
              </a:spcBef>
              <a:spcAft>
                <a:spcPts val="0"/>
              </a:spcAft>
            </a:pPr>
            <a:r>
              <a:rPr lang="en-US" sz="4800" dirty="0" err="1">
                <a:solidFill>
                  <a:srgbClr val="70AD47">
                    <a:lumMod val="50000"/>
                  </a:srgbClr>
                </a:solidFill>
                <a:latin typeface="Times New Roman" panose="02020603050405020304" pitchFamily="18" charset="0"/>
                <a:cs typeface="Times New Roman" panose="02020603050405020304" pitchFamily="18" charset="0"/>
              </a:rPr>
              <a:t>Đọc</a:t>
            </a:r>
            <a:r>
              <a:rPr lang="en-US" sz="4800" dirty="0">
                <a:solidFill>
                  <a:srgbClr val="70AD47">
                    <a:lumMod val="50000"/>
                  </a:srgbClr>
                </a:solidFill>
                <a:latin typeface="Times New Roman" panose="02020603050405020304" pitchFamily="18" charset="0"/>
                <a:cs typeface="Times New Roman" panose="02020603050405020304" pitchFamily="18" charset="0"/>
              </a:rPr>
              <a:t> </a:t>
            </a:r>
            <a:r>
              <a:rPr lang="en-US" sz="4800" dirty="0" err="1">
                <a:solidFill>
                  <a:srgbClr val="70AD47">
                    <a:lumMod val="50000"/>
                  </a:srgbClr>
                </a:solidFill>
                <a:latin typeface="Times New Roman" panose="02020603050405020304" pitchFamily="18" charset="0"/>
                <a:cs typeface="Times New Roman" panose="02020603050405020304" pitchFamily="18" charset="0"/>
              </a:rPr>
              <a:t>toàn</a:t>
            </a:r>
            <a:r>
              <a:rPr lang="en-US" sz="4800" dirty="0">
                <a:solidFill>
                  <a:srgbClr val="70AD47">
                    <a:lumMod val="50000"/>
                  </a:srgbClr>
                </a:solidFill>
                <a:latin typeface="Times New Roman" panose="02020603050405020304" pitchFamily="18" charset="0"/>
                <a:cs typeface="Times New Roman" panose="02020603050405020304" pitchFamily="18" charset="0"/>
              </a:rPr>
              <a:t> </a:t>
            </a:r>
            <a:r>
              <a:rPr lang="en-US" sz="4800" dirty="0" err="1">
                <a:solidFill>
                  <a:srgbClr val="70AD47">
                    <a:lumMod val="50000"/>
                  </a:srgbClr>
                </a:solidFill>
                <a:latin typeface="Times New Roman" panose="02020603050405020304" pitchFamily="18" charset="0"/>
                <a:cs typeface="Times New Roman" panose="02020603050405020304" pitchFamily="18" charset="0"/>
              </a:rPr>
              <a:t>bài</a:t>
            </a:r>
            <a:endParaRPr lang="en-US" sz="4800" dirty="0">
              <a:solidFill>
                <a:srgbClr val="70AD47">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74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7232">
            <a:off x="2420497" y="2993832"/>
            <a:ext cx="2723445" cy="243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70041">
            <a:off x="4393299" y="1559989"/>
            <a:ext cx="1684866" cy="145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6" name="图片 34" desc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6678" y="5105402"/>
            <a:ext cx="12203289" cy="305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descr="36f9a2a7dc2088575b3175c2c9b246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5358" y="5872499"/>
            <a:ext cx="3911600" cy="206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8165" y="5944467"/>
            <a:ext cx="1159932" cy="191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9" name="WordArt 5"/>
          <p:cNvSpPr>
            <a:spLocks noChangeArrowheads="1" noChangeShapeType="1" noTextEdit="1"/>
          </p:cNvSpPr>
          <p:nvPr/>
        </p:nvSpPr>
        <p:spPr bwMode="auto">
          <a:xfrm>
            <a:off x="4175919" y="2743200"/>
            <a:ext cx="8839200" cy="3352800"/>
          </a:xfrm>
          <a:prstGeom prst="rect">
            <a:avLst/>
          </a:prstGeom>
        </p:spPr>
        <p:txBody>
          <a:bodyPr wrap="none" lIns="161330" tIns="80665" rIns="161330" bIns="80665" numCol="1"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defTabSz="1625620"/>
            <a:r>
              <a:rPr lang="en-US" sz="4800" b="1" kern="10">
                <a:ln w="9525">
                  <a:round/>
                  <a:headEnd/>
                  <a:tailEnd/>
                </a:ln>
                <a:solidFill>
                  <a:srgbClr val="FF0000"/>
                </a:solidFill>
                <a:latin typeface="Arial" panose="020B0604020202020204"/>
                <a:cs typeface="Arial" panose="020B0604020202020204"/>
                <a:sym typeface="Arial" panose="020B0604020202020204"/>
              </a:rPr>
              <a:t>3. Vận dụng</a:t>
            </a:r>
          </a:p>
        </p:txBody>
      </p:sp>
      <p:pic>
        <p:nvPicPr>
          <p:cNvPr id="18" name="图片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7232">
            <a:off x="7235208" y="1284869"/>
            <a:ext cx="2720622" cy="243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Rectangle 4"/>
          <p:cNvSpPr>
            <a:spLocks noChangeArrowheads="1"/>
          </p:cNvSpPr>
          <p:nvPr/>
        </p:nvSpPr>
        <p:spPr bwMode="auto">
          <a:xfrm>
            <a:off x="10319" y="0"/>
            <a:ext cx="16256000" cy="9144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161330" tIns="80665" rIns="161330" bIns="80665"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1625620" eaLnBrk="1" hangingPunct="1">
              <a:spcBef>
                <a:spcPct val="0"/>
              </a:spcBef>
              <a:buClrTx/>
              <a:buSzTx/>
              <a:buNone/>
              <a:defRPr/>
            </a:pPr>
            <a:endParaRPr lang="vi-VN" altLang="en-US" sz="2489">
              <a:solidFill>
                <a:srgbClr val="000000"/>
              </a:solidFill>
              <a:latin typeface="Times New Roman" panose="02020603050405020304" pitchFamily="18" charset="0"/>
              <a:cs typeface="Arial" panose="020B0604020202020204"/>
              <a:sym typeface="Arial" panose="020B0604020202020204"/>
            </a:endParaRPr>
          </a:p>
        </p:txBody>
      </p:sp>
      <p:pic>
        <p:nvPicPr>
          <p:cNvPr id="182282" name="Picture 17" descr="rose1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518202" y="5262034"/>
            <a:ext cx="1684866" cy="147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83" name="Picture 17" descr="rose1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139470" y="5649388"/>
            <a:ext cx="1684866" cy="147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84" name="Picture 17" descr="rose1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14491" y="5429255"/>
            <a:ext cx="1687689" cy="147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58405134"/>
      </p:ext>
    </p:extLst>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6" dur="4000" fill="hold"/>
                                        <p:tgtEl>
                                          <p:spTgt spid="45"/>
                                        </p:tgtEl>
                                        <p:attrNameLst>
                                          <p:attrName>ppt_x</p:attrName>
                                          <p:attrName>ppt_y</p:attrName>
                                        </p:attrNameLst>
                                      </p:cBhvr>
                                    </p:animMotion>
                                  </p:childTnLst>
                                </p:cTn>
                              </p:par>
                            </p:childTnLst>
                          </p:cTn>
                        </p:par>
                        <p:par>
                          <p:cTn id="7" fill="hold" nodeType="afterGroup">
                            <p:stCondLst>
                              <p:cond delay="4000"/>
                            </p:stCondLst>
                            <p:childTnLst>
                              <p:par>
                                <p:cTn id="8"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9" dur="4000" fill="hold"/>
                                        <p:tgtEl>
                                          <p:spTgt spid="3"/>
                                        </p:tgtEl>
                                        <p:attrNameLst>
                                          <p:attrName>ppt_x</p:attrName>
                                          <p:attrName>ppt_y</p:attrName>
                                        </p:attrNameLst>
                                      </p:cBhvr>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1000" fill="hold"/>
                                        <p:tgtEl>
                                          <p:spTgt spid="52"/>
                                        </p:tgtEl>
                                        <p:attrNameLst>
                                          <p:attrName>ppt_w</p:attrName>
                                        </p:attrNameLst>
                                      </p:cBhvr>
                                      <p:tavLst>
                                        <p:tav tm="0">
                                          <p:val>
                                            <p:fltVal val="0"/>
                                          </p:val>
                                        </p:tav>
                                        <p:tav tm="100000">
                                          <p:val>
                                            <p:strVal val="#ppt_w"/>
                                          </p:val>
                                        </p:tav>
                                      </p:tavLst>
                                    </p:anim>
                                    <p:anim calcmode="lin" valueType="num">
                                      <p:cBhvr>
                                        <p:cTn id="15" dur="1000" fill="hold"/>
                                        <p:tgtEl>
                                          <p:spTgt spid="52"/>
                                        </p:tgtEl>
                                        <p:attrNameLst>
                                          <p:attrName>ppt_h</p:attrName>
                                        </p:attrNameLst>
                                      </p:cBhvr>
                                      <p:tavLst>
                                        <p:tav tm="0">
                                          <p:val>
                                            <p:fltVal val="0"/>
                                          </p:val>
                                        </p:tav>
                                        <p:tav tm="100000">
                                          <p:val>
                                            <p:strVal val="#ppt_h"/>
                                          </p:val>
                                        </p:tav>
                                      </p:tavLst>
                                    </p:anim>
                                    <p:anim calcmode="lin" valueType="num">
                                      <p:cBhvr>
                                        <p:cTn id="16" dur="1000" fill="hold"/>
                                        <p:tgtEl>
                                          <p:spTgt spid="52"/>
                                        </p:tgtEl>
                                        <p:attrNameLst>
                                          <p:attrName>style.rotation</p:attrName>
                                        </p:attrNameLst>
                                      </p:cBhvr>
                                      <p:tavLst>
                                        <p:tav tm="0">
                                          <p:val>
                                            <p:fltVal val="90"/>
                                          </p:val>
                                        </p:tav>
                                        <p:tav tm="100000">
                                          <p:val>
                                            <p:fltVal val="0"/>
                                          </p:val>
                                        </p:tav>
                                      </p:tavLst>
                                    </p:anim>
                                    <p:animEffect transition="in" filter="fade">
                                      <p:cBhvr>
                                        <p:cTn id="17" dur="1000"/>
                                        <p:tgtEl>
                                          <p:spTgt spid="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1000"/>
                            </p:stCondLst>
                            <p:childTnLst>
                              <p:par>
                                <p:cTn id="26"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27" dur="4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8BE5FD6F-D499-4D46-8F1A-08BAC02044BC}"/>
              </a:ext>
            </a:extLst>
          </p:cNvPr>
          <p:cNvSpPr>
            <a:spLocks noChangeArrowheads="1"/>
          </p:cNvSpPr>
          <p:nvPr/>
        </p:nvSpPr>
        <p:spPr bwMode="auto">
          <a:xfrm>
            <a:off x="878837" y="914534"/>
            <a:ext cx="14371484" cy="77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508" tIns="60958" rIns="121508" bIns="60958">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1625620">
              <a:spcBef>
                <a:spcPts val="1778"/>
              </a:spcBef>
              <a:buClr>
                <a:srgbClr val="90C226"/>
              </a:buClr>
              <a:buNone/>
            </a:pPr>
            <a:r>
              <a:rPr lang="en-US" sz="4267" b="1" dirty="0">
                <a:latin typeface="Times New Roman" panose="02020603050405020304" pitchFamily="18" charset="0"/>
                <a:cs typeface="Times New Roman" panose="02020603050405020304" pitchFamily="18" charset="0"/>
                <a:sym typeface="Arial" panose="020B0604020202020204"/>
              </a:rPr>
              <a:t>+ </a:t>
            </a:r>
            <a:r>
              <a:rPr lang="en-US" sz="4267" b="1" dirty="0" err="1">
                <a:latin typeface="Times New Roman" panose="02020603050405020304" pitchFamily="18" charset="0"/>
                <a:cs typeface="Times New Roman" panose="02020603050405020304" pitchFamily="18" charset="0"/>
                <a:sym typeface="Arial" panose="020B0604020202020204"/>
              </a:rPr>
              <a:t>Vừa</a:t>
            </a:r>
            <a:r>
              <a:rPr lang="en-US" sz="4267" b="1" dirty="0">
                <a:latin typeface="Times New Roman" panose="02020603050405020304" pitchFamily="18" charset="0"/>
                <a:cs typeface="Times New Roman" panose="02020603050405020304" pitchFamily="18" charset="0"/>
                <a:sym typeface="Arial" panose="020B0604020202020204"/>
              </a:rPr>
              <a:t> </a:t>
            </a:r>
            <a:r>
              <a:rPr lang="en-US" sz="4267" b="1" dirty="0" err="1">
                <a:latin typeface="Times New Roman" panose="02020603050405020304" pitchFamily="18" charset="0"/>
                <a:cs typeface="Times New Roman" panose="02020603050405020304" pitchFamily="18" charset="0"/>
                <a:sym typeface="Arial" panose="020B0604020202020204"/>
              </a:rPr>
              <a:t>rồi</a:t>
            </a:r>
            <a:r>
              <a:rPr lang="en-US" sz="4267" b="1" dirty="0">
                <a:latin typeface="Times New Roman" panose="02020603050405020304" pitchFamily="18" charset="0"/>
                <a:cs typeface="Times New Roman" panose="02020603050405020304" pitchFamily="18" charset="0"/>
                <a:sym typeface="Arial" panose="020B0604020202020204"/>
              </a:rPr>
              <a:t> </a:t>
            </a:r>
            <a:r>
              <a:rPr lang="en-US" sz="4267" b="1" dirty="0" err="1">
                <a:latin typeface="Times New Roman" panose="02020603050405020304" pitchFamily="18" charset="0"/>
                <a:cs typeface="Times New Roman" panose="02020603050405020304" pitchFamily="18" charset="0"/>
                <a:sym typeface="Arial" panose="020B0604020202020204"/>
              </a:rPr>
              <a:t>chúng</a:t>
            </a:r>
            <a:r>
              <a:rPr lang="en-US" sz="4267" b="1" dirty="0">
                <a:latin typeface="Times New Roman" panose="02020603050405020304" pitchFamily="18" charset="0"/>
                <a:cs typeface="Times New Roman" panose="02020603050405020304" pitchFamily="18" charset="0"/>
                <a:sym typeface="Arial" panose="020B0604020202020204"/>
              </a:rPr>
              <a:t> ta </a:t>
            </a:r>
            <a:r>
              <a:rPr lang="en-US" sz="4267" b="1" dirty="0" err="1">
                <a:latin typeface="Times New Roman" panose="02020603050405020304" pitchFamily="18" charset="0"/>
                <a:cs typeface="Times New Roman" panose="02020603050405020304" pitchFamily="18" charset="0"/>
                <a:sym typeface="Arial" panose="020B0604020202020204"/>
              </a:rPr>
              <a:t>đọc</a:t>
            </a:r>
            <a:r>
              <a:rPr lang="en-US" sz="4267" b="1" dirty="0">
                <a:latin typeface="Times New Roman" panose="02020603050405020304" pitchFamily="18" charset="0"/>
                <a:cs typeface="Times New Roman" panose="02020603050405020304" pitchFamily="18" charset="0"/>
                <a:sym typeface="Arial" panose="020B0604020202020204"/>
              </a:rPr>
              <a:t> </a:t>
            </a:r>
            <a:r>
              <a:rPr lang="en-US" sz="4267" b="1" dirty="0" err="1">
                <a:latin typeface="Times New Roman" panose="02020603050405020304" pitchFamily="18" charset="0"/>
                <a:cs typeface="Times New Roman" panose="02020603050405020304" pitchFamily="18" charset="0"/>
                <a:sym typeface="Arial" panose="020B0604020202020204"/>
              </a:rPr>
              <a:t>Tiếng</a:t>
            </a:r>
            <a:r>
              <a:rPr lang="en-US" sz="4267" b="1" dirty="0">
                <a:latin typeface="Times New Roman" panose="02020603050405020304" pitchFamily="18" charset="0"/>
                <a:cs typeface="Times New Roman" panose="02020603050405020304" pitchFamily="18" charset="0"/>
                <a:sym typeface="Arial" panose="020B0604020202020204"/>
              </a:rPr>
              <a:t> </a:t>
            </a:r>
            <a:r>
              <a:rPr lang="en-US" sz="4267" b="1" dirty="0" err="1">
                <a:latin typeface="Times New Roman" panose="02020603050405020304" pitchFamily="18" charset="0"/>
                <a:cs typeface="Times New Roman" panose="02020603050405020304" pitchFamily="18" charset="0"/>
                <a:sym typeface="Arial" panose="020B0604020202020204"/>
              </a:rPr>
              <a:t>Việt</a:t>
            </a:r>
            <a:r>
              <a:rPr lang="en-US" sz="4267" b="1" dirty="0">
                <a:latin typeface="Times New Roman" panose="02020603050405020304" pitchFamily="18" charset="0"/>
                <a:cs typeface="Times New Roman" panose="02020603050405020304" pitchFamily="18" charset="0"/>
                <a:sym typeface="Arial" panose="020B0604020202020204"/>
              </a:rPr>
              <a:t> </a:t>
            </a:r>
            <a:r>
              <a:rPr lang="en-US" sz="4267" b="1" dirty="0" err="1">
                <a:latin typeface="Times New Roman" panose="02020603050405020304" pitchFamily="18" charset="0"/>
                <a:cs typeface="Times New Roman" panose="02020603050405020304" pitchFamily="18" charset="0"/>
                <a:sym typeface="Arial" panose="020B0604020202020204"/>
              </a:rPr>
              <a:t>bài</a:t>
            </a:r>
            <a:r>
              <a:rPr lang="en-US" sz="4267" b="1" dirty="0">
                <a:latin typeface="Times New Roman" panose="02020603050405020304" pitchFamily="18" charset="0"/>
                <a:cs typeface="Times New Roman" panose="02020603050405020304" pitchFamily="18" charset="0"/>
                <a:sym typeface="Arial" panose="020B0604020202020204"/>
              </a:rPr>
              <a:t> </a:t>
            </a:r>
            <a:r>
              <a:rPr lang="en-US" sz="4267" b="1" dirty="0" err="1">
                <a:latin typeface="Times New Roman" panose="02020603050405020304" pitchFamily="18" charset="0"/>
                <a:cs typeface="Times New Roman" panose="02020603050405020304" pitchFamily="18" charset="0"/>
                <a:sym typeface="Arial" panose="020B0604020202020204"/>
              </a:rPr>
              <a:t>gì</a:t>
            </a:r>
            <a:r>
              <a:rPr lang="en-US" sz="4267" b="1" dirty="0">
                <a:latin typeface="Times New Roman" panose="02020603050405020304" pitchFamily="18" charset="0"/>
                <a:cs typeface="Times New Roman" panose="02020603050405020304" pitchFamily="18" charset="0"/>
                <a:sym typeface="Arial" panose="020B0604020202020204"/>
              </a:rPr>
              <a:t> ?</a:t>
            </a:r>
            <a:r>
              <a:rPr lang="en-US" sz="4267" b="1" i="1" dirty="0">
                <a:latin typeface="Times New Roman" panose="02020603050405020304" pitchFamily="18" charset="0"/>
                <a:cs typeface="Times New Roman" panose="02020603050405020304" pitchFamily="18" charset="0"/>
                <a:sym typeface="Arial" panose="020B0604020202020204"/>
              </a:rPr>
              <a:t> </a:t>
            </a:r>
            <a:endParaRPr lang="en-US" sz="4267" dirty="0">
              <a:latin typeface="Times New Roman" panose="02020603050405020304" pitchFamily="18" charset="0"/>
              <a:cs typeface="Times New Roman" panose="02020603050405020304" pitchFamily="18" charset="0"/>
              <a:sym typeface="Arial" panose="020B0604020202020204"/>
            </a:endParaRPr>
          </a:p>
        </p:txBody>
      </p:sp>
      <p:sp>
        <p:nvSpPr>
          <p:cNvPr id="8" name="Hình Chữ nhật 6">
            <a:extLst>
              <a:ext uri="{FF2B5EF4-FFF2-40B4-BE49-F238E27FC236}">
                <a16:creationId xmlns:a16="http://schemas.microsoft.com/office/drawing/2014/main" id="{14D7958B-65BD-4C7C-9063-5F135B1C8683}"/>
              </a:ext>
            </a:extLst>
          </p:cNvPr>
          <p:cNvSpPr>
            <a:spLocks noChangeArrowheads="1"/>
          </p:cNvSpPr>
          <p:nvPr/>
        </p:nvSpPr>
        <p:spPr bwMode="auto">
          <a:xfrm>
            <a:off x="727926" y="1815989"/>
            <a:ext cx="14014670" cy="160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508" tIns="60958" rIns="121508" bIns="60958">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1625620" eaLnBrk="1" hangingPunct="1">
              <a:spcBef>
                <a:spcPct val="20000"/>
              </a:spcBef>
              <a:buClr>
                <a:srgbClr val="4F81BD"/>
              </a:buClr>
              <a:buSzTx/>
              <a:buNone/>
            </a:pPr>
            <a:r>
              <a:rPr lang="en-US" sz="4267" b="1" dirty="0">
                <a:solidFill>
                  <a:srgbClr val="FF0000"/>
                </a:solidFill>
                <a:latin typeface="Times New Roman" panose="02020603050405020304" pitchFamily="18" charset="0"/>
                <a:cs typeface="Times New Roman" panose="02020603050405020304" pitchFamily="18" charset="0"/>
                <a:sym typeface="Arial" panose="020B0604020202020204"/>
              </a:rPr>
              <a:t>+</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Vậy</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qua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bài</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đọc</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hôm</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nay,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đã</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giúp</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cho</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các</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con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hiểu</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thêm</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về</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điều</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gì</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về</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các</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bạn</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học</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sinh</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đối</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với</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cô</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 </a:t>
            </a:r>
            <a:r>
              <a:rPr lang="en-US" sz="4267" b="1" dirty="0" err="1">
                <a:solidFill>
                  <a:srgbClr val="7030A0"/>
                </a:solidFill>
                <a:latin typeface="Times New Roman" panose="02020603050405020304" pitchFamily="18" charset="0"/>
                <a:cs typeface="Times New Roman" panose="02020603050405020304" pitchFamily="18" charset="0"/>
                <a:sym typeface="Arial" panose="020B0604020202020204"/>
              </a:rPr>
              <a:t>giáo</a:t>
            </a:r>
            <a:r>
              <a:rPr lang="en-US" sz="4267" b="1" dirty="0">
                <a:solidFill>
                  <a:srgbClr val="7030A0"/>
                </a:solidFill>
                <a:latin typeface="Times New Roman" panose="02020603050405020304" pitchFamily="18" charset="0"/>
                <a:cs typeface="Times New Roman" panose="02020603050405020304" pitchFamily="18" charset="0"/>
                <a:sym typeface="Arial" panose="020B0604020202020204"/>
              </a:rPr>
              <a:t>?</a:t>
            </a:r>
            <a:r>
              <a:rPr lang="en-US" altLang="en-US" sz="5333" b="1" dirty="0">
                <a:solidFill>
                  <a:prstClr val="black"/>
                </a:solidFill>
                <a:latin typeface="Times New Roman" pitchFamily="18" charset="0"/>
                <a:cs typeface="Arial" panose="020B0604020202020204"/>
                <a:sym typeface="Arial" panose="020B0604020202020204"/>
              </a:rPr>
              <a:t>  </a:t>
            </a:r>
            <a:endParaRPr lang="en-US" sz="4267" b="1" dirty="0">
              <a:solidFill>
                <a:srgbClr val="FF0000"/>
              </a:solidFill>
              <a:latin typeface="Times New Roman" panose="02020603050405020304" pitchFamily="18" charset="0"/>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3725192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D911DA9-C71A-419B-AC98-5785A144C5D7}"/>
              </a:ext>
            </a:extLst>
          </p:cNvPr>
          <p:cNvSpPr>
            <a:spLocks noChangeArrowheads="1"/>
          </p:cNvSpPr>
          <p:nvPr/>
        </p:nvSpPr>
        <p:spPr bwMode="auto">
          <a:xfrm>
            <a:off x="10319" y="12700"/>
            <a:ext cx="16256000" cy="9144000"/>
          </a:xfrm>
          <a:prstGeom prst="rect">
            <a:avLst/>
          </a:prstGeom>
          <a:noFill/>
          <a:ln w="762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625620" eaLnBrk="1" hangingPunct="1">
              <a:lnSpc>
                <a:spcPct val="100000"/>
              </a:lnSpc>
              <a:spcBef>
                <a:spcPct val="0"/>
              </a:spcBef>
              <a:buNone/>
            </a:pPr>
            <a:endParaRPr lang="en-US" altLang="en-US" sz="3200">
              <a:solidFill>
                <a:prstClr val="black"/>
              </a:solidFill>
              <a:latin typeface="Arial" panose="020B0604020202020204" pitchFamily="34" charset="0"/>
              <a:cs typeface="Arial" panose="020B0604020202020204"/>
              <a:sym typeface="Arial" panose="020B0604020202020204"/>
            </a:endParaRPr>
          </a:p>
        </p:txBody>
      </p:sp>
      <p:pic>
        <p:nvPicPr>
          <p:cNvPr id="15363" name="Picture 3" descr="rose001">
            <a:extLst>
              <a:ext uri="{FF2B5EF4-FFF2-40B4-BE49-F238E27FC236}">
                <a16:creationId xmlns:a16="http://schemas.microsoft.com/office/drawing/2014/main" id="{B629B5D6-CD97-4A00-A207-B4F009A8B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287" y="1854201"/>
            <a:ext cx="51435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a:extLst>
              <a:ext uri="{FF2B5EF4-FFF2-40B4-BE49-F238E27FC236}">
                <a16:creationId xmlns:a16="http://schemas.microsoft.com/office/drawing/2014/main" id="{B164E834-249E-408D-BFD6-125B99A137B5}"/>
              </a:ext>
            </a:extLst>
          </p:cNvPr>
          <p:cNvSpPr>
            <a:spLocks noGrp="1" noChangeArrowheads="1"/>
          </p:cNvSpPr>
          <p:nvPr>
            <p:ph type="title"/>
          </p:nvPr>
        </p:nvSpPr>
        <p:spPr>
          <a:xfrm>
            <a:off x="3272355" y="1016000"/>
            <a:ext cx="9414932" cy="711200"/>
          </a:xfrm>
        </p:spPr>
        <p:txBody>
          <a:bodyPr rtlCol="0">
            <a:noAutofit/>
          </a:bodyPr>
          <a:lstStyle/>
          <a:p>
            <a:pPr algn="ctr" eaLnBrk="1" fontAlgn="auto" hangingPunct="1">
              <a:spcAft>
                <a:spcPts val="0"/>
              </a:spcAft>
              <a:defRPr/>
            </a:pPr>
            <a:r>
              <a:rPr lang="en-US" altLang="en-US" sz="6400" b="1" dirty="0">
                <a:solidFill>
                  <a:srgbClr val="FF0000"/>
                </a:solidFill>
                <a:latin typeface="Times New Roman" panose="02020603050405020304" pitchFamily="18" charset="0"/>
                <a:cs typeface="Times New Roman" panose="02020603050405020304" pitchFamily="18" charset="0"/>
              </a:rPr>
              <a:t>TIẾT HỌC KẾT THÚC</a:t>
            </a:r>
          </a:p>
        </p:txBody>
      </p:sp>
      <p:grpSp>
        <p:nvGrpSpPr>
          <p:cNvPr id="17413" name="Group 5">
            <a:extLst>
              <a:ext uri="{FF2B5EF4-FFF2-40B4-BE49-F238E27FC236}">
                <a16:creationId xmlns:a16="http://schemas.microsoft.com/office/drawing/2014/main" id="{FB794C53-EC03-40ED-A14D-47828A00FC59}"/>
              </a:ext>
            </a:extLst>
          </p:cNvPr>
          <p:cNvGrpSpPr>
            <a:grpSpLocks/>
          </p:cNvGrpSpPr>
          <p:nvPr/>
        </p:nvGrpSpPr>
        <p:grpSpPr bwMode="auto">
          <a:xfrm>
            <a:off x="111919" y="8458199"/>
            <a:ext cx="16052800" cy="635001"/>
            <a:chOff x="0" y="4020"/>
            <a:chExt cx="5760" cy="300"/>
          </a:xfrm>
        </p:grpSpPr>
        <p:pic>
          <p:nvPicPr>
            <p:cNvPr id="17452" name="Picture 6" descr="pink_flower_divider_md_wht">
              <a:extLst>
                <a:ext uri="{FF2B5EF4-FFF2-40B4-BE49-F238E27FC236}">
                  <a16:creationId xmlns:a16="http://schemas.microsoft.com/office/drawing/2014/main" id="{1E41666E-5571-47FC-9F8D-83C7547A8AE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020"/>
              <a:ext cx="206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3" name="Picture 7" descr="pink_flower_divider_md_wht">
              <a:extLst>
                <a:ext uri="{FF2B5EF4-FFF2-40B4-BE49-F238E27FC236}">
                  <a16:creationId xmlns:a16="http://schemas.microsoft.com/office/drawing/2014/main" id="{9B6ACA2E-07A0-4EF6-9EAC-59B96888861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4" y="4020"/>
              <a:ext cx="206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4" name="Picture 8" descr="pink_flower_divider_md_wht">
              <a:extLst>
                <a:ext uri="{FF2B5EF4-FFF2-40B4-BE49-F238E27FC236}">
                  <a16:creationId xmlns:a16="http://schemas.microsoft.com/office/drawing/2014/main" id="{45A6E69E-057D-4486-ADC3-DB9AF41D540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96" y="4020"/>
              <a:ext cx="206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4" name="Picture 10" descr="0 (50)">
            <a:extLst>
              <a:ext uri="{FF2B5EF4-FFF2-40B4-BE49-F238E27FC236}">
                <a16:creationId xmlns:a16="http://schemas.microsoft.com/office/drawing/2014/main" id="{1F0B721D-4615-4C53-A3CB-E7CAFECADC77}"/>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1519" y="8513234"/>
            <a:ext cx="711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1" descr="0 (50)">
            <a:extLst>
              <a:ext uri="{FF2B5EF4-FFF2-40B4-BE49-F238E27FC236}">
                <a16:creationId xmlns:a16="http://schemas.microsoft.com/office/drawing/2014/main" id="{6410E718-EAE8-4F66-90AF-0485646463C1}"/>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59119" y="8534402"/>
            <a:ext cx="711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2" descr="0 (50)">
            <a:extLst>
              <a:ext uri="{FF2B5EF4-FFF2-40B4-BE49-F238E27FC236}">
                <a16:creationId xmlns:a16="http://schemas.microsoft.com/office/drawing/2014/main" id="{EFDD22DB-6D68-44B1-BDFC-8B281246282B}"/>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73" y="8521703"/>
            <a:ext cx="639234"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3" descr="0 (50)">
            <a:extLst>
              <a:ext uri="{FF2B5EF4-FFF2-40B4-BE49-F238E27FC236}">
                <a16:creationId xmlns:a16="http://schemas.microsoft.com/office/drawing/2014/main" id="{E0B7A465-6826-4179-A914-604341C552E6}"/>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23119" y="8534402"/>
            <a:ext cx="711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AutoShape 14">
            <a:extLst>
              <a:ext uri="{FF2B5EF4-FFF2-40B4-BE49-F238E27FC236}">
                <a16:creationId xmlns:a16="http://schemas.microsoft.com/office/drawing/2014/main" id="{D38AFB32-0684-42E2-9D35-2FA2142CBFAA}"/>
              </a:ext>
            </a:extLst>
          </p:cNvPr>
          <p:cNvSpPr>
            <a:spLocks noChangeArrowheads="1"/>
          </p:cNvSpPr>
          <p:nvPr/>
        </p:nvSpPr>
        <p:spPr bwMode="auto">
          <a:xfrm>
            <a:off x="2042350" y="4673600"/>
            <a:ext cx="537634" cy="575733"/>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625620" eaLnBrk="1" hangingPunct="1">
              <a:lnSpc>
                <a:spcPct val="100000"/>
              </a:lnSpc>
              <a:spcBef>
                <a:spcPct val="0"/>
              </a:spcBef>
              <a:buNone/>
            </a:pPr>
            <a:endParaRPr lang="en-US" altLang="en-US" sz="3200">
              <a:solidFill>
                <a:prstClr val="black"/>
              </a:solidFill>
              <a:latin typeface="Arial" panose="020B0604020202020204" pitchFamily="34" charset="0"/>
              <a:cs typeface="Arial" panose="020B0604020202020204"/>
              <a:sym typeface="Arial" panose="020B0604020202020204"/>
            </a:endParaRPr>
          </a:p>
        </p:txBody>
      </p:sp>
      <p:sp>
        <p:nvSpPr>
          <p:cNvPr id="15375" name="AutoShape 15">
            <a:extLst>
              <a:ext uri="{FF2B5EF4-FFF2-40B4-BE49-F238E27FC236}">
                <a16:creationId xmlns:a16="http://schemas.microsoft.com/office/drawing/2014/main" id="{39F1A2CB-4CEA-44B0-97EB-3CEDAD1102B0}"/>
              </a:ext>
            </a:extLst>
          </p:cNvPr>
          <p:cNvSpPr>
            <a:spLocks noChangeArrowheads="1"/>
          </p:cNvSpPr>
          <p:nvPr/>
        </p:nvSpPr>
        <p:spPr bwMode="auto">
          <a:xfrm>
            <a:off x="9531182" y="8229600"/>
            <a:ext cx="334434" cy="914400"/>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625620" eaLnBrk="1" hangingPunct="1">
              <a:lnSpc>
                <a:spcPct val="100000"/>
              </a:lnSpc>
              <a:spcBef>
                <a:spcPct val="0"/>
              </a:spcBef>
              <a:buNone/>
            </a:pPr>
            <a:endParaRPr lang="en-US" altLang="en-US" sz="3200">
              <a:solidFill>
                <a:prstClr val="black"/>
              </a:solidFill>
              <a:latin typeface="Arial" panose="020B0604020202020204" pitchFamily="34" charset="0"/>
              <a:cs typeface="Arial" panose="020B0604020202020204"/>
              <a:sym typeface="Arial" panose="020B0604020202020204"/>
            </a:endParaRPr>
          </a:p>
        </p:txBody>
      </p:sp>
      <p:sp>
        <p:nvSpPr>
          <p:cNvPr id="15376" name="AutoShape 16">
            <a:extLst>
              <a:ext uri="{FF2B5EF4-FFF2-40B4-BE49-F238E27FC236}">
                <a16:creationId xmlns:a16="http://schemas.microsoft.com/office/drawing/2014/main" id="{07D50EA8-3154-4DC9-A834-F08ECB9BEFA3}"/>
              </a:ext>
            </a:extLst>
          </p:cNvPr>
          <p:cNvSpPr>
            <a:spLocks noChangeArrowheads="1"/>
          </p:cNvSpPr>
          <p:nvPr/>
        </p:nvSpPr>
        <p:spPr bwMode="auto">
          <a:xfrm>
            <a:off x="5060687" y="8424546"/>
            <a:ext cx="723900" cy="719668"/>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625620" eaLnBrk="1" hangingPunct="1">
              <a:lnSpc>
                <a:spcPct val="100000"/>
              </a:lnSpc>
              <a:spcBef>
                <a:spcPct val="0"/>
              </a:spcBef>
              <a:buNone/>
            </a:pPr>
            <a:endParaRPr lang="en-US" altLang="en-US" sz="3200">
              <a:solidFill>
                <a:prstClr val="black"/>
              </a:solidFill>
              <a:latin typeface="Arial" panose="020B0604020202020204" pitchFamily="34" charset="0"/>
              <a:cs typeface="Arial" panose="020B0604020202020204"/>
              <a:sym typeface="Arial" panose="020B0604020202020204"/>
            </a:endParaRPr>
          </a:p>
        </p:txBody>
      </p:sp>
      <p:sp>
        <p:nvSpPr>
          <p:cNvPr id="15377" name="AutoShape 17">
            <a:extLst>
              <a:ext uri="{FF2B5EF4-FFF2-40B4-BE49-F238E27FC236}">
                <a16:creationId xmlns:a16="http://schemas.microsoft.com/office/drawing/2014/main" id="{FE8A951F-EE74-4AA8-A916-906DB920CE5B}"/>
              </a:ext>
            </a:extLst>
          </p:cNvPr>
          <p:cNvSpPr>
            <a:spLocks noChangeArrowheads="1"/>
          </p:cNvSpPr>
          <p:nvPr/>
        </p:nvSpPr>
        <p:spPr bwMode="auto">
          <a:xfrm>
            <a:off x="10089885" y="8606582"/>
            <a:ext cx="745067" cy="537634"/>
          </a:xfrm>
          <a:prstGeom prst="star4">
            <a:avLst>
              <a:gd name="adj" fmla="val 12500"/>
            </a:avLst>
          </a:prstGeom>
          <a:solidFill>
            <a:srgbClr val="FF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625620" eaLnBrk="1" hangingPunct="1">
              <a:lnSpc>
                <a:spcPct val="100000"/>
              </a:lnSpc>
              <a:spcBef>
                <a:spcPct val="0"/>
              </a:spcBef>
              <a:buNone/>
            </a:pPr>
            <a:endParaRPr lang="en-US" altLang="en-US" sz="3200">
              <a:solidFill>
                <a:prstClr val="black"/>
              </a:solidFill>
              <a:latin typeface="Arial" panose="020B0604020202020204" pitchFamily="34" charset="0"/>
              <a:cs typeface="Arial" panose="020B0604020202020204"/>
              <a:sym typeface="Arial" panose="020B0604020202020204"/>
            </a:endParaRPr>
          </a:p>
        </p:txBody>
      </p:sp>
      <p:sp>
        <p:nvSpPr>
          <p:cNvPr id="15378" name="AutoShape 18">
            <a:extLst>
              <a:ext uri="{FF2B5EF4-FFF2-40B4-BE49-F238E27FC236}">
                <a16:creationId xmlns:a16="http://schemas.microsoft.com/office/drawing/2014/main" id="{54298971-BE51-44B4-8C61-8F6FD00B4EE2}"/>
              </a:ext>
            </a:extLst>
          </p:cNvPr>
          <p:cNvSpPr>
            <a:spLocks noChangeArrowheads="1"/>
          </p:cNvSpPr>
          <p:nvPr/>
        </p:nvSpPr>
        <p:spPr bwMode="auto">
          <a:xfrm>
            <a:off x="2488938" y="4978401"/>
            <a:ext cx="723900" cy="719668"/>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625620" eaLnBrk="1" hangingPunct="1">
              <a:lnSpc>
                <a:spcPct val="100000"/>
              </a:lnSpc>
              <a:spcBef>
                <a:spcPct val="0"/>
              </a:spcBef>
              <a:buNone/>
            </a:pPr>
            <a:endParaRPr lang="en-US" altLang="en-US" sz="3200">
              <a:solidFill>
                <a:prstClr val="black"/>
              </a:solidFill>
              <a:latin typeface="Arial" panose="020B0604020202020204" pitchFamily="34" charset="0"/>
              <a:cs typeface="Arial" panose="020B0604020202020204"/>
              <a:sym typeface="Arial" panose="020B0604020202020204"/>
            </a:endParaRPr>
          </a:p>
        </p:txBody>
      </p:sp>
      <p:sp>
        <p:nvSpPr>
          <p:cNvPr id="15379" name="AutoShape 19">
            <a:extLst>
              <a:ext uri="{FF2B5EF4-FFF2-40B4-BE49-F238E27FC236}">
                <a16:creationId xmlns:a16="http://schemas.microsoft.com/office/drawing/2014/main" id="{67EC8399-187B-40EF-82AB-8DFBAB039298}"/>
              </a:ext>
            </a:extLst>
          </p:cNvPr>
          <p:cNvSpPr>
            <a:spLocks noChangeArrowheads="1"/>
          </p:cNvSpPr>
          <p:nvPr/>
        </p:nvSpPr>
        <p:spPr bwMode="auto">
          <a:xfrm>
            <a:off x="8301306" y="7721814"/>
            <a:ext cx="723900" cy="719668"/>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625620" eaLnBrk="1" hangingPunct="1">
              <a:lnSpc>
                <a:spcPct val="100000"/>
              </a:lnSpc>
              <a:spcBef>
                <a:spcPct val="0"/>
              </a:spcBef>
              <a:buNone/>
            </a:pPr>
            <a:endParaRPr lang="en-US" altLang="en-US" sz="3200">
              <a:solidFill>
                <a:prstClr val="black"/>
              </a:solidFill>
              <a:latin typeface="Arial" panose="020B0604020202020204" pitchFamily="34" charset="0"/>
              <a:cs typeface="Arial" panose="020B0604020202020204"/>
              <a:sym typeface="Arial" panose="020B0604020202020204"/>
            </a:endParaRPr>
          </a:p>
        </p:txBody>
      </p:sp>
      <p:sp>
        <p:nvSpPr>
          <p:cNvPr id="15380" name="AutoShape 20">
            <a:extLst>
              <a:ext uri="{FF2B5EF4-FFF2-40B4-BE49-F238E27FC236}">
                <a16:creationId xmlns:a16="http://schemas.microsoft.com/office/drawing/2014/main" id="{9511CC6F-6E46-4679-BF52-0D7B21BDD57E}"/>
              </a:ext>
            </a:extLst>
          </p:cNvPr>
          <p:cNvSpPr>
            <a:spLocks noChangeArrowheads="1"/>
          </p:cNvSpPr>
          <p:nvPr/>
        </p:nvSpPr>
        <p:spPr bwMode="auto">
          <a:xfrm>
            <a:off x="12843674" y="4470400"/>
            <a:ext cx="670983" cy="4064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381" name="AutoShape 21">
            <a:extLst>
              <a:ext uri="{FF2B5EF4-FFF2-40B4-BE49-F238E27FC236}">
                <a16:creationId xmlns:a16="http://schemas.microsoft.com/office/drawing/2014/main" id="{DFFA4386-3455-4C0F-9A6F-FD938BD1DA9A}"/>
              </a:ext>
            </a:extLst>
          </p:cNvPr>
          <p:cNvSpPr>
            <a:spLocks noChangeArrowheads="1"/>
          </p:cNvSpPr>
          <p:nvPr/>
        </p:nvSpPr>
        <p:spPr bwMode="auto">
          <a:xfrm>
            <a:off x="2042332" y="6604000"/>
            <a:ext cx="558800" cy="4064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382" name="AutoShape 22">
            <a:extLst>
              <a:ext uri="{FF2B5EF4-FFF2-40B4-BE49-F238E27FC236}">
                <a16:creationId xmlns:a16="http://schemas.microsoft.com/office/drawing/2014/main" id="{61B908D1-B32D-419A-AA34-D1C2B30575F1}"/>
              </a:ext>
            </a:extLst>
          </p:cNvPr>
          <p:cNvSpPr>
            <a:spLocks noChangeArrowheads="1"/>
          </p:cNvSpPr>
          <p:nvPr/>
        </p:nvSpPr>
        <p:spPr bwMode="auto">
          <a:xfrm>
            <a:off x="10758805" y="5831417"/>
            <a:ext cx="670985" cy="5080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383" name="AutoShape 23">
            <a:extLst>
              <a:ext uri="{FF2B5EF4-FFF2-40B4-BE49-F238E27FC236}">
                <a16:creationId xmlns:a16="http://schemas.microsoft.com/office/drawing/2014/main" id="{55B7B33A-F3EA-46E8-A468-C8492CE966AA}"/>
              </a:ext>
            </a:extLst>
          </p:cNvPr>
          <p:cNvSpPr>
            <a:spLocks noChangeArrowheads="1"/>
          </p:cNvSpPr>
          <p:nvPr/>
        </p:nvSpPr>
        <p:spPr bwMode="auto">
          <a:xfrm>
            <a:off x="2042321" y="2946400"/>
            <a:ext cx="446617" cy="609600"/>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625620" eaLnBrk="1" hangingPunct="1">
              <a:lnSpc>
                <a:spcPct val="100000"/>
              </a:lnSpc>
              <a:spcBef>
                <a:spcPct val="0"/>
              </a:spcBef>
              <a:buNone/>
            </a:pPr>
            <a:endParaRPr lang="en-US" altLang="en-US" sz="3200">
              <a:solidFill>
                <a:prstClr val="black"/>
              </a:solidFill>
              <a:latin typeface="Arial" panose="020B0604020202020204" pitchFamily="34" charset="0"/>
              <a:cs typeface="Arial" panose="020B0604020202020204"/>
              <a:sym typeface="Arial" panose="020B0604020202020204"/>
            </a:endParaRPr>
          </a:p>
        </p:txBody>
      </p:sp>
      <p:sp>
        <p:nvSpPr>
          <p:cNvPr id="15384" name="AutoShape 24">
            <a:extLst>
              <a:ext uri="{FF2B5EF4-FFF2-40B4-BE49-F238E27FC236}">
                <a16:creationId xmlns:a16="http://schemas.microsoft.com/office/drawing/2014/main" id="{8EF3F504-64C5-4965-A590-F9AD23ABA257}"/>
              </a:ext>
            </a:extLst>
          </p:cNvPr>
          <p:cNvSpPr>
            <a:spLocks noChangeArrowheads="1"/>
          </p:cNvSpPr>
          <p:nvPr/>
        </p:nvSpPr>
        <p:spPr bwMode="auto">
          <a:xfrm>
            <a:off x="11728368" y="1500718"/>
            <a:ext cx="334434" cy="914400"/>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625620" eaLnBrk="1" hangingPunct="1">
              <a:lnSpc>
                <a:spcPct val="100000"/>
              </a:lnSpc>
              <a:spcBef>
                <a:spcPct val="0"/>
              </a:spcBef>
              <a:buNone/>
            </a:pPr>
            <a:endParaRPr lang="en-US" altLang="en-US" sz="3200">
              <a:solidFill>
                <a:prstClr val="black"/>
              </a:solidFill>
              <a:latin typeface="Arial" panose="020B0604020202020204" pitchFamily="34" charset="0"/>
              <a:cs typeface="Arial" panose="020B0604020202020204"/>
              <a:sym typeface="Arial" panose="020B0604020202020204"/>
            </a:endParaRPr>
          </a:p>
        </p:txBody>
      </p:sp>
      <p:sp>
        <p:nvSpPr>
          <p:cNvPr id="15385" name="AutoShape 25">
            <a:extLst>
              <a:ext uri="{FF2B5EF4-FFF2-40B4-BE49-F238E27FC236}">
                <a16:creationId xmlns:a16="http://schemas.microsoft.com/office/drawing/2014/main" id="{0D4812CA-2B36-4FB9-9E03-A69A4CAD1C89}"/>
              </a:ext>
            </a:extLst>
          </p:cNvPr>
          <p:cNvSpPr>
            <a:spLocks noChangeArrowheads="1"/>
          </p:cNvSpPr>
          <p:nvPr/>
        </p:nvSpPr>
        <p:spPr bwMode="auto">
          <a:xfrm>
            <a:off x="12687035" y="7023100"/>
            <a:ext cx="446617" cy="4064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386" name="AutoShape 26">
            <a:extLst>
              <a:ext uri="{FF2B5EF4-FFF2-40B4-BE49-F238E27FC236}">
                <a16:creationId xmlns:a16="http://schemas.microsoft.com/office/drawing/2014/main" id="{E36D8367-2C81-4237-AC87-87C14C7EB880}"/>
              </a:ext>
            </a:extLst>
          </p:cNvPr>
          <p:cNvSpPr>
            <a:spLocks noChangeArrowheads="1"/>
          </p:cNvSpPr>
          <p:nvPr/>
        </p:nvSpPr>
        <p:spPr bwMode="auto">
          <a:xfrm>
            <a:off x="4724139" y="7416800"/>
            <a:ext cx="446617" cy="4064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387" name="AutoShape 27">
            <a:extLst>
              <a:ext uri="{FF2B5EF4-FFF2-40B4-BE49-F238E27FC236}">
                <a16:creationId xmlns:a16="http://schemas.microsoft.com/office/drawing/2014/main" id="{368A2600-6CC7-4639-98C9-AC330C01F797}"/>
              </a:ext>
            </a:extLst>
          </p:cNvPr>
          <p:cNvSpPr>
            <a:spLocks noChangeArrowheads="1"/>
          </p:cNvSpPr>
          <p:nvPr/>
        </p:nvSpPr>
        <p:spPr bwMode="auto">
          <a:xfrm>
            <a:off x="2042321" y="2032000"/>
            <a:ext cx="446617" cy="4064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388" name="AutoShape 28">
            <a:extLst>
              <a:ext uri="{FF2B5EF4-FFF2-40B4-BE49-F238E27FC236}">
                <a16:creationId xmlns:a16="http://schemas.microsoft.com/office/drawing/2014/main" id="{8AD367D4-A296-4F91-85C5-3056F20AB6FC}"/>
              </a:ext>
            </a:extLst>
          </p:cNvPr>
          <p:cNvSpPr>
            <a:spLocks noChangeArrowheads="1"/>
          </p:cNvSpPr>
          <p:nvPr/>
        </p:nvSpPr>
        <p:spPr bwMode="auto">
          <a:xfrm>
            <a:off x="3606539" y="6502400"/>
            <a:ext cx="446617" cy="4064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389" name="AutoShape 29">
            <a:extLst>
              <a:ext uri="{FF2B5EF4-FFF2-40B4-BE49-F238E27FC236}">
                <a16:creationId xmlns:a16="http://schemas.microsoft.com/office/drawing/2014/main" id="{BE345674-242A-4C77-B178-028ED23CAA23}"/>
              </a:ext>
            </a:extLst>
          </p:cNvPr>
          <p:cNvSpPr>
            <a:spLocks noChangeArrowheads="1"/>
          </p:cNvSpPr>
          <p:nvPr/>
        </p:nvSpPr>
        <p:spPr bwMode="auto">
          <a:xfrm>
            <a:off x="11429739" y="8737600"/>
            <a:ext cx="446617" cy="4064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390" name="AutoShape 30">
            <a:extLst>
              <a:ext uri="{FF2B5EF4-FFF2-40B4-BE49-F238E27FC236}">
                <a16:creationId xmlns:a16="http://schemas.microsoft.com/office/drawing/2014/main" id="{B24DB7D9-4F67-49C0-ADEA-80728127A8AE}"/>
              </a:ext>
            </a:extLst>
          </p:cNvPr>
          <p:cNvSpPr>
            <a:spLocks noChangeArrowheads="1"/>
          </p:cNvSpPr>
          <p:nvPr/>
        </p:nvSpPr>
        <p:spPr bwMode="auto">
          <a:xfrm>
            <a:off x="13114818" y="1672167"/>
            <a:ext cx="565150" cy="58631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391" name="AutoShape 31">
            <a:extLst>
              <a:ext uri="{FF2B5EF4-FFF2-40B4-BE49-F238E27FC236}">
                <a16:creationId xmlns:a16="http://schemas.microsoft.com/office/drawing/2014/main" id="{35DA8CEE-A078-4731-A9AA-9388E2865412}"/>
              </a:ext>
            </a:extLst>
          </p:cNvPr>
          <p:cNvSpPr>
            <a:spLocks noChangeArrowheads="1"/>
          </p:cNvSpPr>
          <p:nvPr/>
        </p:nvSpPr>
        <p:spPr bwMode="auto">
          <a:xfrm>
            <a:off x="2488939" y="2032002"/>
            <a:ext cx="567268" cy="58631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392" name="AutoShape 32">
            <a:extLst>
              <a:ext uri="{FF2B5EF4-FFF2-40B4-BE49-F238E27FC236}">
                <a16:creationId xmlns:a16="http://schemas.microsoft.com/office/drawing/2014/main" id="{219B996A-E314-4181-9BE1-29633129827A}"/>
              </a:ext>
            </a:extLst>
          </p:cNvPr>
          <p:cNvSpPr>
            <a:spLocks noChangeArrowheads="1"/>
          </p:cNvSpPr>
          <p:nvPr/>
        </p:nvSpPr>
        <p:spPr bwMode="auto">
          <a:xfrm>
            <a:off x="7071521" y="8229600"/>
            <a:ext cx="446617" cy="4064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393" name="AutoShape 33">
            <a:extLst>
              <a:ext uri="{FF2B5EF4-FFF2-40B4-BE49-F238E27FC236}">
                <a16:creationId xmlns:a16="http://schemas.microsoft.com/office/drawing/2014/main" id="{E53E71B0-AA6A-41AD-AAB2-69476290F062}"/>
              </a:ext>
            </a:extLst>
          </p:cNvPr>
          <p:cNvSpPr>
            <a:spLocks noChangeArrowheads="1"/>
          </p:cNvSpPr>
          <p:nvPr/>
        </p:nvSpPr>
        <p:spPr bwMode="auto">
          <a:xfrm>
            <a:off x="2601121" y="3454400"/>
            <a:ext cx="446617" cy="4064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394" name="AutoShape 34">
            <a:extLst>
              <a:ext uri="{FF2B5EF4-FFF2-40B4-BE49-F238E27FC236}">
                <a16:creationId xmlns:a16="http://schemas.microsoft.com/office/drawing/2014/main" id="{2A3819F7-8B2B-48C8-A23A-04A78CD94822}"/>
              </a:ext>
            </a:extLst>
          </p:cNvPr>
          <p:cNvSpPr>
            <a:spLocks noChangeArrowheads="1"/>
          </p:cNvSpPr>
          <p:nvPr/>
        </p:nvSpPr>
        <p:spPr bwMode="auto">
          <a:xfrm>
            <a:off x="3272104" y="214"/>
            <a:ext cx="745067" cy="537634"/>
          </a:xfrm>
          <a:prstGeom prst="star4">
            <a:avLst>
              <a:gd name="adj" fmla="val 12500"/>
            </a:avLst>
          </a:prstGeom>
          <a:solidFill>
            <a:srgbClr val="FF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625620" eaLnBrk="1" hangingPunct="1">
              <a:lnSpc>
                <a:spcPct val="100000"/>
              </a:lnSpc>
              <a:spcBef>
                <a:spcPct val="0"/>
              </a:spcBef>
              <a:buNone/>
            </a:pPr>
            <a:endParaRPr lang="en-US" altLang="en-US" sz="3200">
              <a:solidFill>
                <a:prstClr val="black"/>
              </a:solidFill>
              <a:latin typeface="Arial" panose="020B0604020202020204" pitchFamily="34" charset="0"/>
              <a:cs typeface="Arial" panose="020B0604020202020204"/>
              <a:sym typeface="Arial" panose="020B0604020202020204"/>
            </a:endParaRPr>
          </a:p>
        </p:txBody>
      </p:sp>
      <p:sp>
        <p:nvSpPr>
          <p:cNvPr id="15395" name="AutoShape 35">
            <a:extLst>
              <a:ext uri="{FF2B5EF4-FFF2-40B4-BE49-F238E27FC236}">
                <a16:creationId xmlns:a16="http://schemas.microsoft.com/office/drawing/2014/main" id="{8A73533C-5C35-4776-9C7D-7C9923472667}"/>
              </a:ext>
            </a:extLst>
          </p:cNvPr>
          <p:cNvSpPr>
            <a:spLocks noChangeArrowheads="1"/>
          </p:cNvSpPr>
          <p:nvPr/>
        </p:nvSpPr>
        <p:spPr bwMode="auto">
          <a:xfrm>
            <a:off x="13330502" y="406404"/>
            <a:ext cx="745067" cy="537634"/>
          </a:xfrm>
          <a:prstGeom prst="star4">
            <a:avLst>
              <a:gd name="adj" fmla="val 12500"/>
            </a:avLst>
          </a:prstGeom>
          <a:solidFill>
            <a:srgbClr val="FF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625620" eaLnBrk="1" hangingPunct="1">
              <a:lnSpc>
                <a:spcPct val="100000"/>
              </a:lnSpc>
              <a:spcBef>
                <a:spcPct val="0"/>
              </a:spcBef>
              <a:buNone/>
            </a:pPr>
            <a:endParaRPr lang="en-US" altLang="en-US" sz="3200">
              <a:solidFill>
                <a:prstClr val="black"/>
              </a:solidFill>
              <a:latin typeface="Arial" panose="020B0604020202020204" pitchFamily="34" charset="0"/>
              <a:cs typeface="Arial" panose="020B0604020202020204"/>
              <a:sym typeface="Arial" panose="020B0604020202020204"/>
            </a:endParaRPr>
          </a:p>
        </p:txBody>
      </p:sp>
      <p:sp>
        <p:nvSpPr>
          <p:cNvPr id="15396" name="AutoShape 36">
            <a:extLst>
              <a:ext uri="{FF2B5EF4-FFF2-40B4-BE49-F238E27FC236}">
                <a16:creationId xmlns:a16="http://schemas.microsoft.com/office/drawing/2014/main" id="{1C3C4F2A-2894-4406-8BC6-C667071BE953}"/>
              </a:ext>
            </a:extLst>
          </p:cNvPr>
          <p:cNvSpPr>
            <a:spLocks noChangeArrowheads="1"/>
          </p:cNvSpPr>
          <p:nvPr/>
        </p:nvSpPr>
        <p:spPr bwMode="auto">
          <a:xfrm>
            <a:off x="9531085" y="214"/>
            <a:ext cx="723900" cy="719668"/>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625620" eaLnBrk="1" hangingPunct="1">
              <a:lnSpc>
                <a:spcPct val="100000"/>
              </a:lnSpc>
              <a:spcBef>
                <a:spcPct val="0"/>
              </a:spcBef>
              <a:buNone/>
            </a:pPr>
            <a:endParaRPr lang="en-US" altLang="en-US" sz="3200">
              <a:solidFill>
                <a:prstClr val="black"/>
              </a:solidFill>
              <a:latin typeface="Arial" panose="020B0604020202020204" pitchFamily="34" charset="0"/>
              <a:cs typeface="Arial" panose="020B0604020202020204"/>
              <a:sym typeface="Arial" panose="020B0604020202020204"/>
            </a:endParaRPr>
          </a:p>
        </p:txBody>
      </p:sp>
      <p:sp>
        <p:nvSpPr>
          <p:cNvPr id="15397" name="AutoShape 37">
            <a:extLst>
              <a:ext uri="{FF2B5EF4-FFF2-40B4-BE49-F238E27FC236}">
                <a16:creationId xmlns:a16="http://schemas.microsoft.com/office/drawing/2014/main" id="{F8C9BC4A-3534-4C07-A54F-A8265676E617}"/>
              </a:ext>
            </a:extLst>
          </p:cNvPr>
          <p:cNvSpPr>
            <a:spLocks noChangeArrowheads="1"/>
          </p:cNvSpPr>
          <p:nvPr/>
        </p:nvSpPr>
        <p:spPr bwMode="auto">
          <a:xfrm>
            <a:off x="2042332" y="1117600"/>
            <a:ext cx="558800" cy="5080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398" name="AutoShape 38">
            <a:extLst>
              <a:ext uri="{FF2B5EF4-FFF2-40B4-BE49-F238E27FC236}">
                <a16:creationId xmlns:a16="http://schemas.microsoft.com/office/drawing/2014/main" id="{0018C1B4-659C-417E-AEA4-924B5206F264}"/>
              </a:ext>
            </a:extLst>
          </p:cNvPr>
          <p:cNvSpPr>
            <a:spLocks noChangeArrowheads="1"/>
          </p:cNvSpPr>
          <p:nvPr/>
        </p:nvSpPr>
        <p:spPr bwMode="auto">
          <a:xfrm>
            <a:off x="12100954" y="0"/>
            <a:ext cx="334434" cy="5080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399" name="AutoShape 39">
            <a:extLst>
              <a:ext uri="{FF2B5EF4-FFF2-40B4-BE49-F238E27FC236}">
                <a16:creationId xmlns:a16="http://schemas.microsoft.com/office/drawing/2014/main" id="{FAAD8F07-5961-4572-BA3A-4D727E930F8A}"/>
              </a:ext>
            </a:extLst>
          </p:cNvPr>
          <p:cNvSpPr>
            <a:spLocks noChangeArrowheads="1"/>
          </p:cNvSpPr>
          <p:nvPr/>
        </p:nvSpPr>
        <p:spPr bwMode="auto">
          <a:xfrm>
            <a:off x="3943177" y="406400"/>
            <a:ext cx="334434" cy="914400"/>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625620" eaLnBrk="1" hangingPunct="1">
              <a:lnSpc>
                <a:spcPct val="100000"/>
              </a:lnSpc>
              <a:spcBef>
                <a:spcPct val="0"/>
              </a:spcBef>
              <a:buNone/>
            </a:pPr>
            <a:endParaRPr lang="en-US" altLang="en-US" sz="3200">
              <a:solidFill>
                <a:prstClr val="black"/>
              </a:solidFill>
              <a:latin typeface="Arial" panose="020B0604020202020204" pitchFamily="34" charset="0"/>
              <a:cs typeface="Arial" panose="020B0604020202020204"/>
              <a:sym typeface="Arial" panose="020B0604020202020204"/>
            </a:endParaRPr>
          </a:p>
        </p:txBody>
      </p:sp>
      <p:sp>
        <p:nvSpPr>
          <p:cNvPr id="15400" name="AutoShape 40">
            <a:extLst>
              <a:ext uri="{FF2B5EF4-FFF2-40B4-BE49-F238E27FC236}">
                <a16:creationId xmlns:a16="http://schemas.microsoft.com/office/drawing/2014/main" id="{AB0B73D3-8B73-49EF-BBB1-5144CC93D218}"/>
              </a:ext>
            </a:extLst>
          </p:cNvPr>
          <p:cNvSpPr>
            <a:spLocks noChangeArrowheads="1"/>
          </p:cNvSpPr>
          <p:nvPr/>
        </p:nvSpPr>
        <p:spPr bwMode="auto">
          <a:xfrm>
            <a:off x="5729556" y="0"/>
            <a:ext cx="336551" cy="508000"/>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1625620" eaLnBrk="1" hangingPunct="1">
              <a:lnSpc>
                <a:spcPct val="100000"/>
              </a:lnSpc>
              <a:spcBef>
                <a:spcPct val="0"/>
              </a:spcBef>
              <a:buNone/>
            </a:pPr>
            <a:endParaRPr lang="en-US" altLang="en-US" sz="3200">
              <a:solidFill>
                <a:prstClr val="black"/>
              </a:solidFill>
              <a:latin typeface="Arial" panose="020B0604020202020204" pitchFamily="34" charset="0"/>
              <a:cs typeface="Arial" panose="020B0604020202020204"/>
              <a:sym typeface="Arial" panose="020B0604020202020204"/>
            </a:endParaRPr>
          </a:p>
        </p:txBody>
      </p:sp>
      <p:sp>
        <p:nvSpPr>
          <p:cNvPr id="15401" name="AutoShape 41">
            <a:extLst>
              <a:ext uri="{FF2B5EF4-FFF2-40B4-BE49-F238E27FC236}">
                <a16:creationId xmlns:a16="http://schemas.microsoft.com/office/drawing/2014/main" id="{A7F3BF5C-C827-4C98-ACA4-994AAF2E927A}"/>
              </a:ext>
            </a:extLst>
          </p:cNvPr>
          <p:cNvSpPr>
            <a:spLocks noChangeArrowheads="1"/>
          </p:cNvSpPr>
          <p:nvPr/>
        </p:nvSpPr>
        <p:spPr bwMode="auto">
          <a:xfrm>
            <a:off x="13777121" y="609600"/>
            <a:ext cx="446617" cy="4064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402" name="AutoShape 42">
            <a:extLst>
              <a:ext uri="{FF2B5EF4-FFF2-40B4-BE49-F238E27FC236}">
                <a16:creationId xmlns:a16="http://schemas.microsoft.com/office/drawing/2014/main" id="{053FF8DB-C23E-4C97-9549-E78AE8C90B7D}"/>
              </a:ext>
            </a:extLst>
          </p:cNvPr>
          <p:cNvSpPr>
            <a:spLocks noChangeArrowheads="1"/>
          </p:cNvSpPr>
          <p:nvPr/>
        </p:nvSpPr>
        <p:spPr bwMode="auto">
          <a:xfrm>
            <a:off x="6847358" y="0"/>
            <a:ext cx="448734" cy="4064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403" name="AutoShape 43">
            <a:extLst>
              <a:ext uri="{FF2B5EF4-FFF2-40B4-BE49-F238E27FC236}">
                <a16:creationId xmlns:a16="http://schemas.microsoft.com/office/drawing/2014/main" id="{B2A864DB-17FD-4D59-A8CB-A6835C35A428}"/>
              </a:ext>
            </a:extLst>
          </p:cNvPr>
          <p:cNvSpPr>
            <a:spLocks noChangeArrowheads="1"/>
          </p:cNvSpPr>
          <p:nvPr/>
        </p:nvSpPr>
        <p:spPr bwMode="auto">
          <a:xfrm>
            <a:off x="13552971" y="4775200"/>
            <a:ext cx="448734" cy="4064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404" name="AutoShape 44">
            <a:extLst>
              <a:ext uri="{FF2B5EF4-FFF2-40B4-BE49-F238E27FC236}">
                <a16:creationId xmlns:a16="http://schemas.microsoft.com/office/drawing/2014/main" id="{4215A23C-3B55-4A04-AB22-363C6B1C960B}"/>
              </a:ext>
            </a:extLst>
          </p:cNvPr>
          <p:cNvSpPr>
            <a:spLocks noChangeArrowheads="1"/>
          </p:cNvSpPr>
          <p:nvPr/>
        </p:nvSpPr>
        <p:spPr bwMode="auto">
          <a:xfrm>
            <a:off x="5060747" y="406402"/>
            <a:ext cx="565150" cy="58631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405" name="AutoShape 45">
            <a:extLst>
              <a:ext uri="{FF2B5EF4-FFF2-40B4-BE49-F238E27FC236}">
                <a16:creationId xmlns:a16="http://schemas.microsoft.com/office/drawing/2014/main" id="{2E89F8AB-7B91-4222-BBF0-10FF8E47F6CE}"/>
              </a:ext>
            </a:extLst>
          </p:cNvPr>
          <p:cNvSpPr>
            <a:spLocks noChangeArrowheads="1"/>
          </p:cNvSpPr>
          <p:nvPr/>
        </p:nvSpPr>
        <p:spPr bwMode="auto">
          <a:xfrm>
            <a:off x="11317553" y="508002"/>
            <a:ext cx="567268" cy="58631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653" tIns="60958" rIns="121653" bIns="60958" anchor="ctr"/>
          <a:lstStyle/>
          <a:p>
            <a:pPr defTabSz="1625620" eaLnBrk="1" hangingPunct="1">
              <a:defRPr/>
            </a:pPr>
            <a:endParaRPr lang="en-US" sz="2489">
              <a:solidFill>
                <a:prstClr val="black"/>
              </a:solidFill>
              <a:latin typeface="Arial" panose="020B0604020202020204" pitchFamily="34" charset="0"/>
              <a:cs typeface="Arial" panose="020B0604020202020204"/>
              <a:sym typeface="Arial" panose="020B0604020202020204"/>
            </a:endParaRPr>
          </a:p>
        </p:txBody>
      </p:sp>
      <p:sp>
        <p:nvSpPr>
          <p:cNvPr id="15406" name="WordArt 46" descr="Large grid">
            <a:extLst>
              <a:ext uri="{FF2B5EF4-FFF2-40B4-BE49-F238E27FC236}">
                <a16:creationId xmlns:a16="http://schemas.microsoft.com/office/drawing/2014/main" id="{6F33A4F0-7052-41BA-9403-0C2F44437C08}"/>
              </a:ext>
            </a:extLst>
          </p:cNvPr>
          <p:cNvSpPr>
            <a:spLocks noChangeArrowheads="1" noChangeShapeType="1" noTextEdit="1"/>
          </p:cNvSpPr>
          <p:nvPr/>
        </p:nvSpPr>
        <p:spPr bwMode="auto">
          <a:xfrm>
            <a:off x="823119" y="2222095"/>
            <a:ext cx="14224000" cy="282616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21653" tIns="60958" rIns="121653" bIns="60958" numCol="1" fromWordArt="1">
            <a:prstTxWarp prst="textWave1">
              <a:avLst>
                <a:gd name="adj1" fmla="val 13005"/>
                <a:gd name="adj2" fmla="val 0"/>
              </a:avLst>
            </a:prstTxWarp>
          </a:bodyPr>
          <a:lstStyle/>
          <a:p>
            <a:pPr algn="ctr" defTabSz="1625620"/>
            <a:r>
              <a:rPr lang="en-US" sz="4800" b="1" kern="10" dirty="0" err="1">
                <a:blipFill dpi="0" rotWithShape="0">
                  <a:blip r:embed="rId7"/>
                  <a:srcRect/>
                  <a:tile tx="0" ty="0" sx="100000" sy="100000" flip="none" algn="tl"/>
                </a:blipFill>
                <a:effectLst>
                  <a:outerShdw dist="74053" dir="1857825" algn="ctr" rotWithShape="0">
                    <a:srgbClr val="0000FF">
                      <a:alpha val="50000"/>
                    </a:srgbClr>
                  </a:outerShdw>
                </a:effectLst>
                <a:latin typeface="Times New Roman" panose="02020603050405020304" pitchFamily="18" charset="0"/>
                <a:cs typeface="Times New Roman" panose="02020603050405020304" pitchFamily="18" charset="0"/>
                <a:sym typeface="Arial" panose="020B0604020202020204"/>
              </a:rPr>
              <a:t>Chào</a:t>
            </a:r>
            <a:r>
              <a:rPr lang="en-US" sz="4800" b="1" kern="10" dirty="0">
                <a:blipFill dpi="0" rotWithShape="0">
                  <a:blip r:embed="rId7"/>
                  <a:srcRect/>
                  <a:tile tx="0" ty="0" sx="100000" sy="100000" flip="none" algn="tl"/>
                </a:blipFill>
                <a:effectLst>
                  <a:outerShdw dist="74053" dir="1857825" algn="ctr" rotWithShape="0">
                    <a:srgbClr val="0000FF">
                      <a:alpha val="50000"/>
                    </a:srgbClr>
                  </a:outerShdw>
                </a:effectLst>
                <a:latin typeface="Times New Roman" panose="02020603050405020304" pitchFamily="18" charset="0"/>
                <a:cs typeface="Times New Roman" panose="02020603050405020304" pitchFamily="18" charset="0"/>
                <a:sym typeface="Arial" panose="020B0604020202020204"/>
              </a:rPr>
              <a:t> </a:t>
            </a:r>
            <a:r>
              <a:rPr lang="en-US" sz="4800" b="1" kern="10" dirty="0" err="1">
                <a:blipFill dpi="0" rotWithShape="0">
                  <a:blip r:embed="rId7"/>
                  <a:srcRect/>
                  <a:tile tx="0" ty="0" sx="100000" sy="100000" flip="none" algn="tl"/>
                </a:blipFill>
                <a:effectLst>
                  <a:outerShdw dist="74053" dir="1857825" algn="ctr" rotWithShape="0">
                    <a:srgbClr val="0000FF">
                      <a:alpha val="50000"/>
                    </a:srgbClr>
                  </a:outerShdw>
                </a:effectLst>
                <a:latin typeface="Times New Roman" panose="02020603050405020304" pitchFamily="18" charset="0"/>
                <a:cs typeface="Times New Roman" panose="02020603050405020304" pitchFamily="18" charset="0"/>
                <a:sym typeface="Arial" panose="020B0604020202020204"/>
              </a:rPr>
              <a:t>tạm</a:t>
            </a:r>
            <a:r>
              <a:rPr lang="en-US" sz="4800" b="1" kern="10" dirty="0">
                <a:blipFill dpi="0" rotWithShape="0">
                  <a:blip r:embed="rId7"/>
                  <a:srcRect/>
                  <a:tile tx="0" ty="0" sx="100000" sy="100000" flip="none" algn="tl"/>
                </a:blipFill>
                <a:effectLst>
                  <a:outerShdw dist="74053" dir="1857825" algn="ctr" rotWithShape="0">
                    <a:srgbClr val="0000FF">
                      <a:alpha val="50000"/>
                    </a:srgbClr>
                  </a:outerShdw>
                </a:effectLst>
                <a:latin typeface="Times New Roman" panose="02020603050405020304" pitchFamily="18" charset="0"/>
                <a:cs typeface="Times New Roman" panose="02020603050405020304" pitchFamily="18" charset="0"/>
                <a:sym typeface="Arial" panose="020B0604020202020204"/>
              </a:rPr>
              <a:t> </a:t>
            </a:r>
            <a:r>
              <a:rPr lang="en-US" sz="4800" b="1" kern="10" dirty="0" err="1">
                <a:blipFill dpi="0" rotWithShape="0">
                  <a:blip r:embed="rId7"/>
                  <a:srcRect/>
                  <a:tile tx="0" ty="0" sx="100000" sy="100000" flip="none" algn="tl"/>
                </a:blipFill>
                <a:effectLst>
                  <a:outerShdw dist="74053" dir="1857825" algn="ctr" rotWithShape="0">
                    <a:srgbClr val="0000FF">
                      <a:alpha val="50000"/>
                    </a:srgbClr>
                  </a:outerShdw>
                </a:effectLst>
                <a:latin typeface="Times New Roman" panose="02020603050405020304" pitchFamily="18" charset="0"/>
                <a:cs typeface="Times New Roman" panose="02020603050405020304" pitchFamily="18" charset="0"/>
                <a:sym typeface="Arial" panose="020B0604020202020204"/>
              </a:rPr>
              <a:t>biệt</a:t>
            </a:r>
            <a:r>
              <a:rPr lang="en-US" sz="4800" b="1" kern="10" dirty="0">
                <a:blipFill dpi="0" rotWithShape="0">
                  <a:blip r:embed="rId7"/>
                  <a:srcRect/>
                  <a:tile tx="0" ty="0" sx="100000" sy="100000" flip="none" algn="tl"/>
                </a:blipFill>
                <a:effectLst>
                  <a:outerShdw dist="74053" dir="1857825" algn="ctr" rotWithShape="0">
                    <a:srgbClr val="0000FF">
                      <a:alpha val="50000"/>
                    </a:srgbClr>
                  </a:outerShdw>
                </a:effectLst>
                <a:latin typeface="Times New Roman" panose="02020603050405020304" pitchFamily="18" charset="0"/>
                <a:cs typeface="Times New Roman" panose="02020603050405020304" pitchFamily="18" charset="0"/>
                <a:sym typeface="Arial" panose="020B0604020202020204"/>
              </a:rPr>
              <a:t> </a:t>
            </a:r>
            <a:r>
              <a:rPr lang="vi-VN" sz="4800" b="1" kern="10">
                <a:blipFill dpi="0" rotWithShape="0">
                  <a:blip r:embed="rId7"/>
                  <a:srcRect/>
                  <a:tile tx="0" ty="0" sx="100000" sy="100000" flip="none" algn="tl"/>
                </a:blipFill>
                <a:effectLst>
                  <a:outerShdw dist="74053" dir="1857825" algn="ctr" rotWithShape="0">
                    <a:srgbClr val="0000FF">
                      <a:alpha val="50000"/>
                    </a:srgbClr>
                  </a:outerShdw>
                </a:effectLst>
                <a:latin typeface="Times New Roman" panose="02020603050405020304" pitchFamily="18" charset="0"/>
                <a:cs typeface="Times New Roman" panose="02020603050405020304" pitchFamily="18" charset="0"/>
                <a:sym typeface="Arial" panose="020B0604020202020204"/>
              </a:rPr>
              <a:t>quý thầy </a:t>
            </a:r>
            <a:r>
              <a:rPr lang="vi-VN" sz="4800" b="1" kern="10" dirty="0">
                <a:blipFill dpi="0" rotWithShape="0">
                  <a:blip r:embed="rId7"/>
                  <a:srcRect/>
                  <a:tile tx="0" ty="0" sx="100000" sy="100000" flip="none" algn="tl"/>
                </a:blipFill>
                <a:effectLst>
                  <a:outerShdw dist="74053" dir="1857825" algn="ctr" rotWithShape="0">
                    <a:srgbClr val="0000FF">
                      <a:alpha val="50000"/>
                    </a:srgbClr>
                  </a:outerShdw>
                </a:effectLst>
                <a:latin typeface="Times New Roman" panose="02020603050405020304" pitchFamily="18" charset="0"/>
                <a:cs typeface="Times New Roman" panose="02020603050405020304" pitchFamily="18" charset="0"/>
                <a:sym typeface="Arial" panose="020B0604020202020204"/>
              </a:rPr>
              <a:t>cô và </a:t>
            </a:r>
            <a:r>
              <a:rPr lang="en-US" sz="4800" b="1" kern="10" dirty="0" err="1">
                <a:blipFill dpi="0" rotWithShape="0">
                  <a:blip r:embed="rId7"/>
                  <a:srcRect/>
                  <a:tile tx="0" ty="0" sx="100000" sy="100000" flip="none" algn="tl"/>
                </a:blipFill>
                <a:effectLst>
                  <a:outerShdw dist="74053" dir="1857825" algn="ctr" rotWithShape="0">
                    <a:srgbClr val="0000FF">
                      <a:alpha val="50000"/>
                    </a:srgbClr>
                  </a:outerShdw>
                </a:effectLst>
                <a:latin typeface="Times New Roman" panose="02020603050405020304" pitchFamily="18" charset="0"/>
                <a:cs typeface="Times New Roman" panose="02020603050405020304" pitchFamily="18" charset="0"/>
                <a:sym typeface="Arial" panose="020B0604020202020204"/>
              </a:rPr>
              <a:t>các</a:t>
            </a:r>
            <a:r>
              <a:rPr lang="en-US" sz="4800" b="1" kern="10" dirty="0">
                <a:blipFill dpi="0" rotWithShape="0">
                  <a:blip r:embed="rId7"/>
                  <a:srcRect/>
                  <a:tile tx="0" ty="0" sx="100000" sy="100000" flip="none" algn="tl"/>
                </a:blipFill>
                <a:effectLst>
                  <a:outerShdw dist="74053" dir="1857825" algn="ctr" rotWithShape="0">
                    <a:srgbClr val="0000FF">
                      <a:alpha val="50000"/>
                    </a:srgbClr>
                  </a:outerShdw>
                </a:effectLst>
                <a:latin typeface="Times New Roman" panose="02020603050405020304" pitchFamily="18" charset="0"/>
                <a:cs typeface="Times New Roman" panose="02020603050405020304" pitchFamily="18" charset="0"/>
                <a:sym typeface="Arial" panose="020B0604020202020204"/>
              </a:rPr>
              <a:t> </a:t>
            </a:r>
            <a:r>
              <a:rPr lang="en-US" sz="4800" b="1" kern="10" dirty="0" err="1">
                <a:blipFill dpi="0" rotWithShape="0">
                  <a:blip r:embed="rId7"/>
                  <a:srcRect/>
                  <a:tile tx="0" ty="0" sx="100000" sy="100000" flip="none" algn="tl"/>
                </a:blipFill>
                <a:effectLst>
                  <a:outerShdw dist="74053" dir="1857825" algn="ctr" rotWithShape="0">
                    <a:srgbClr val="0000FF">
                      <a:alpha val="50000"/>
                    </a:srgbClr>
                  </a:outerShdw>
                </a:effectLst>
                <a:latin typeface="Times New Roman" panose="02020603050405020304" pitchFamily="18" charset="0"/>
                <a:cs typeface="Times New Roman" panose="02020603050405020304" pitchFamily="18" charset="0"/>
                <a:sym typeface="Arial" panose="020B0604020202020204"/>
              </a:rPr>
              <a:t>em</a:t>
            </a:r>
            <a:r>
              <a:rPr lang="en-US" sz="4800" b="1" kern="10" dirty="0">
                <a:blipFill dpi="0" rotWithShape="0">
                  <a:blip r:embed="rId7"/>
                  <a:srcRect/>
                  <a:tile tx="0" ty="0" sx="100000" sy="100000" flip="none" algn="tl"/>
                </a:blipFill>
                <a:effectLst>
                  <a:outerShdw dist="74053" dir="1857825" algn="ctr" rotWithShape="0">
                    <a:srgbClr val="0000FF">
                      <a:alpha val="50000"/>
                    </a:srgbClr>
                  </a:outerShdw>
                </a:effectLst>
                <a:latin typeface="Times New Roman" panose="02020603050405020304" pitchFamily="18" charset="0"/>
                <a:cs typeface="Times New Roman" panose="02020603050405020304" pitchFamily="18" charset="0"/>
                <a:sym typeface="Arial" panose="020B0604020202020204"/>
              </a:rPr>
              <a:t>!</a:t>
            </a:r>
          </a:p>
        </p:txBody>
      </p:sp>
      <p:pic>
        <p:nvPicPr>
          <p:cNvPr id="15407" name="Thieunhithegioilienhoan.mp3">
            <a:hlinkClick r:id="" action="ppaction://media"/>
            <a:extLst>
              <a:ext uri="{FF2B5EF4-FFF2-40B4-BE49-F238E27FC236}">
                <a16:creationId xmlns:a16="http://schemas.microsoft.com/office/drawing/2014/main" id="{CA6907FC-D51B-4206-9925-3FC7F3E76B6D}"/>
              </a:ext>
            </a:extLst>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7528719" y="46736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443208"/>
      </p:ext>
    </p:extLst>
  </p:cSld>
  <p:clrMapOvr>
    <a:masterClrMapping/>
  </p:clrMapOvr>
  <p:transition spd="slow">
    <p:split orient="vert" dir="in"/>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6887" fill="hold"/>
                                        <p:tgtEl>
                                          <p:spTgt spid="15407"/>
                                        </p:tgtEl>
                                      </p:cBhvr>
                                    </p:cmd>
                                  </p:childTnLst>
                                </p:cTn>
                              </p:par>
                              <p:par>
                                <p:cTn id="7" presetID="2" presetClass="entr" presetSubtype="4" repeatCount="indefinite" fill="hold" grpId="1" nodeType="withEffect">
                                  <p:stCondLst>
                                    <p:cond delay="0"/>
                                  </p:stCondLst>
                                  <p:iterate type="lt">
                                    <p:tmPct val="0"/>
                                  </p:iterate>
                                  <p:childTnLst>
                                    <p:set>
                                      <p:cBhvr>
                                        <p:cTn id="8" dur="1" fill="hold">
                                          <p:stCondLst>
                                            <p:cond delay="0"/>
                                          </p:stCondLst>
                                        </p:cTn>
                                        <p:tgtEl>
                                          <p:spTgt spid="15364"/>
                                        </p:tgtEl>
                                        <p:attrNameLst>
                                          <p:attrName>style.visibility</p:attrName>
                                        </p:attrNameLst>
                                      </p:cBhvr>
                                      <p:to>
                                        <p:strVal val="visible"/>
                                      </p:to>
                                    </p:set>
                                    <p:anim calcmode="lin" valueType="num">
                                      <p:cBhvr additive="base">
                                        <p:cTn id="9" dur="3000" fill="hold"/>
                                        <p:tgtEl>
                                          <p:spTgt spid="15364"/>
                                        </p:tgtEl>
                                        <p:attrNameLst>
                                          <p:attrName>ppt_x</p:attrName>
                                        </p:attrNameLst>
                                      </p:cBhvr>
                                      <p:tavLst>
                                        <p:tav tm="0">
                                          <p:val>
                                            <p:strVal val="#ppt_x"/>
                                          </p:val>
                                        </p:tav>
                                        <p:tav tm="100000">
                                          <p:val>
                                            <p:strVal val="#ppt_x"/>
                                          </p:val>
                                        </p:tav>
                                      </p:tavLst>
                                    </p:anim>
                                    <p:anim calcmode="lin" valueType="num">
                                      <p:cBhvr additive="base">
                                        <p:cTn id="10" dur="3000" fill="hold"/>
                                        <p:tgtEl>
                                          <p:spTgt spid="15364"/>
                                        </p:tgtEl>
                                        <p:attrNameLst>
                                          <p:attrName>ppt_y</p:attrName>
                                        </p:attrNameLst>
                                      </p:cBhvr>
                                      <p:tavLst>
                                        <p:tav tm="0">
                                          <p:val>
                                            <p:strVal val="1+#ppt_h/2"/>
                                          </p:val>
                                        </p:tav>
                                        <p:tav tm="100000">
                                          <p:val>
                                            <p:strVal val="#ppt_y"/>
                                          </p:val>
                                        </p:tav>
                                      </p:tavLst>
                                    </p:anim>
                                  </p:childTnLst>
                                </p:cTn>
                              </p:par>
                              <p:par>
                                <p:cTn id="11" presetID="34" presetClass="emph" presetSubtype="0" repeatCount="indefinite" fill="hold" grpId="0" nodeType="withEffect">
                                  <p:stCondLst>
                                    <p:cond delay="0"/>
                                  </p:stCondLst>
                                  <p:iterate type="lt">
                                    <p:tmPct val="10000"/>
                                  </p:iterate>
                                  <p:childTnLst>
                                    <p:animMotion origin="layout" path="M 4.16667E-6 3.7037E-7 L 4.16667E-6 -0.07222 " pathEditMode="relative" rAng="0" ptsTypes="AA">
                                      <p:cBhvr>
                                        <p:cTn id="12" dur="1500" accel="50000" decel="50000" autoRev="1" fill="hold">
                                          <p:stCondLst>
                                            <p:cond delay="0"/>
                                          </p:stCondLst>
                                        </p:cTn>
                                        <p:tgtEl>
                                          <p:spTgt spid="15364"/>
                                        </p:tgtEl>
                                        <p:attrNameLst>
                                          <p:attrName>ppt_x</p:attrName>
                                          <p:attrName>ppt_y</p:attrName>
                                        </p:attrNameLst>
                                      </p:cBhvr>
                                      <p:rCtr x="0" y="-3611"/>
                                    </p:animMotion>
                                    <p:animRot by="1500000">
                                      <p:cBhvr>
                                        <p:cTn id="13" dur="750" fill="hold">
                                          <p:stCondLst>
                                            <p:cond delay="0"/>
                                          </p:stCondLst>
                                        </p:cTn>
                                        <p:tgtEl>
                                          <p:spTgt spid="15364"/>
                                        </p:tgtEl>
                                        <p:attrNameLst>
                                          <p:attrName>r</p:attrName>
                                        </p:attrNameLst>
                                      </p:cBhvr>
                                    </p:animRot>
                                    <p:animRot by="-1500000">
                                      <p:cBhvr>
                                        <p:cTn id="14" dur="750" fill="hold">
                                          <p:stCondLst>
                                            <p:cond delay="750"/>
                                          </p:stCondLst>
                                        </p:cTn>
                                        <p:tgtEl>
                                          <p:spTgt spid="15364"/>
                                        </p:tgtEl>
                                        <p:attrNameLst>
                                          <p:attrName>r</p:attrName>
                                        </p:attrNameLst>
                                      </p:cBhvr>
                                    </p:animRot>
                                    <p:animRot by="-1500000">
                                      <p:cBhvr>
                                        <p:cTn id="15" dur="750" fill="hold">
                                          <p:stCondLst>
                                            <p:cond delay="1500"/>
                                          </p:stCondLst>
                                        </p:cTn>
                                        <p:tgtEl>
                                          <p:spTgt spid="15364"/>
                                        </p:tgtEl>
                                        <p:attrNameLst>
                                          <p:attrName>r</p:attrName>
                                        </p:attrNameLst>
                                      </p:cBhvr>
                                    </p:animRot>
                                    <p:animRot by="1500000">
                                      <p:cBhvr>
                                        <p:cTn id="16" dur="750" fill="hold">
                                          <p:stCondLst>
                                            <p:cond delay="2250"/>
                                          </p:stCondLst>
                                        </p:cTn>
                                        <p:tgtEl>
                                          <p:spTgt spid="15364"/>
                                        </p:tgtEl>
                                        <p:attrNameLst>
                                          <p:attrName>r</p:attrName>
                                        </p:attrNameLst>
                                      </p:cBhvr>
                                    </p:animRot>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15374"/>
                                        </p:tgtEl>
                                        <p:attrNameLst>
                                          <p:attrName>style.visibility</p:attrName>
                                        </p:attrNameLst>
                                      </p:cBhvr>
                                      <p:to>
                                        <p:strVal val="visible"/>
                                      </p:to>
                                    </p:set>
                                    <p:anim calcmode="lin" valueType="num">
                                      <p:cBhvr>
                                        <p:cTn id="19" dur="1000" fill="hold"/>
                                        <p:tgtEl>
                                          <p:spTgt spid="15374"/>
                                        </p:tgtEl>
                                        <p:attrNameLst>
                                          <p:attrName>ppt_w</p:attrName>
                                        </p:attrNameLst>
                                      </p:cBhvr>
                                      <p:tavLst>
                                        <p:tav tm="0">
                                          <p:val>
                                            <p:fltVal val="0"/>
                                          </p:val>
                                        </p:tav>
                                        <p:tav tm="100000">
                                          <p:val>
                                            <p:strVal val="#ppt_w"/>
                                          </p:val>
                                        </p:tav>
                                      </p:tavLst>
                                    </p:anim>
                                    <p:anim calcmode="lin" valueType="num">
                                      <p:cBhvr>
                                        <p:cTn id="20" dur="1000" fill="hold"/>
                                        <p:tgtEl>
                                          <p:spTgt spid="15374"/>
                                        </p:tgtEl>
                                        <p:attrNameLst>
                                          <p:attrName>ppt_h</p:attrName>
                                        </p:attrNameLst>
                                      </p:cBhvr>
                                      <p:tavLst>
                                        <p:tav tm="0">
                                          <p:val>
                                            <p:fltVal val="0"/>
                                          </p:val>
                                        </p:tav>
                                        <p:tav tm="100000">
                                          <p:val>
                                            <p:strVal val="#ppt_h"/>
                                          </p:val>
                                        </p:tav>
                                      </p:tavLst>
                                    </p:anim>
                                    <p:anim calcmode="lin" valueType="num">
                                      <p:cBhvr>
                                        <p:cTn id="21" dur="1000" fill="hold"/>
                                        <p:tgtEl>
                                          <p:spTgt spid="15374"/>
                                        </p:tgtEl>
                                        <p:attrNameLst>
                                          <p:attrName>ppt_x</p:attrName>
                                        </p:attrNameLst>
                                      </p:cBhvr>
                                      <p:tavLst>
                                        <p:tav tm="0">
                                          <p:val>
                                            <p:fltVal val="0.5"/>
                                          </p:val>
                                        </p:tav>
                                        <p:tav tm="100000">
                                          <p:val>
                                            <p:strVal val="#ppt_x"/>
                                          </p:val>
                                        </p:tav>
                                      </p:tavLst>
                                    </p:anim>
                                    <p:anim calcmode="lin" valueType="num">
                                      <p:cBhvr>
                                        <p:cTn id="22" dur="1000" fill="hold"/>
                                        <p:tgtEl>
                                          <p:spTgt spid="15374"/>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15375"/>
                                        </p:tgtEl>
                                        <p:attrNameLst>
                                          <p:attrName>style.visibility</p:attrName>
                                        </p:attrNameLst>
                                      </p:cBhvr>
                                      <p:to>
                                        <p:strVal val="visible"/>
                                      </p:to>
                                    </p:set>
                                    <p:anim calcmode="lin" valueType="num">
                                      <p:cBhvr>
                                        <p:cTn id="25" dur="1000" fill="hold"/>
                                        <p:tgtEl>
                                          <p:spTgt spid="15375"/>
                                        </p:tgtEl>
                                        <p:attrNameLst>
                                          <p:attrName>ppt_w</p:attrName>
                                        </p:attrNameLst>
                                      </p:cBhvr>
                                      <p:tavLst>
                                        <p:tav tm="0">
                                          <p:val>
                                            <p:fltVal val="0"/>
                                          </p:val>
                                        </p:tav>
                                        <p:tav tm="100000">
                                          <p:val>
                                            <p:strVal val="#ppt_w"/>
                                          </p:val>
                                        </p:tav>
                                      </p:tavLst>
                                    </p:anim>
                                    <p:anim calcmode="lin" valueType="num">
                                      <p:cBhvr>
                                        <p:cTn id="26" dur="1000" fill="hold"/>
                                        <p:tgtEl>
                                          <p:spTgt spid="15375"/>
                                        </p:tgtEl>
                                        <p:attrNameLst>
                                          <p:attrName>ppt_h</p:attrName>
                                        </p:attrNameLst>
                                      </p:cBhvr>
                                      <p:tavLst>
                                        <p:tav tm="0">
                                          <p:val>
                                            <p:fltVal val="0"/>
                                          </p:val>
                                        </p:tav>
                                        <p:tav tm="100000">
                                          <p:val>
                                            <p:strVal val="#ppt_h"/>
                                          </p:val>
                                        </p:tav>
                                      </p:tavLst>
                                    </p:anim>
                                    <p:anim calcmode="lin" valueType="num">
                                      <p:cBhvr>
                                        <p:cTn id="27" dur="1000" fill="hold"/>
                                        <p:tgtEl>
                                          <p:spTgt spid="15375"/>
                                        </p:tgtEl>
                                        <p:attrNameLst>
                                          <p:attrName>ppt_x</p:attrName>
                                        </p:attrNameLst>
                                      </p:cBhvr>
                                      <p:tavLst>
                                        <p:tav tm="0">
                                          <p:val>
                                            <p:fltVal val="0.5"/>
                                          </p:val>
                                        </p:tav>
                                        <p:tav tm="100000">
                                          <p:val>
                                            <p:strVal val="#ppt_x"/>
                                          </p:val>
                                        </p:tav>
                                      </p:tavLst>
                                    </p:anim>
                                    <p:anim calcmode="lin" valueType="num">
                                      <p:cBhvr>
                                        <p:cTn id="28" dur="1000" fill="hold"/>
                                        <p:tgtEl>
                                          <p:spTgt spid="15375"/>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15376"/>
                                        </p:tgtEl>
                                        <p:attrNameLst>
                                          <p:attrName>style.visibility</p:attrName>
                                        </p:attrNameLst>
                                      </p:cBhvr>
                                      <p:to>
                                        <p:strVal val="visible"/>
                                      </p:to>
                                    </p:set>
                                    <p:anim calcmode="lin" valueType="num">
                                      <p:cBhvr>
                                        <p:cTn id="31" dur="1000" fill="hold"/>
                                        <p:tgtEl>
                                          <p:spTgt spid="15376"/>
                                        </p:tgtEl>
                                        <p:attrNameLst>
                                          <p:attrName>ppt_w</p:attrName>
                                        </p:attrNameLst>
                                      </p:cBhvr>
                                      <p:tavLst>
                                        <p:tav tm="0">
                                          <p:val>
                                            <p:fltVal val="0"/>
                                          </p:val>
                                        </p:tav>
                                        <p:tav tm="100000">
                                          <p:val>
                                            <p:strVal val="#ppt_w"/>
                                          </p:val>
                                        </p:tav>
                                      </p:tavLst>
                                    </p:anim>
                                    <p:anim calcmode="lin" valueType="num">
                                      <p:cBhvr>
                                        <p:cTn id="32" dur="1000" fill="hold"/>
                                        <p:tgtEl>
                                          <p:spTgt spid="15376"/>
                                        </p:tgtEl>
                                        <p:attrNameLst>
                                          <p:attrName>ppt_h</p:attrName>
                                        </p:attrNameLst>
                                      </p:cBhvr>
                                      <p:tavLst>
                                        <p:tav tm="0">
                                          <p:val>
                                            <p:fltVal val="0"/>
                                          </p:val>
                                        </p:tav>
                                        <p:tav tm="100000">
                                          <p:val>
                                            <p:strVal val="#ppt_h"/>
                                          </p:val>
                                        </p:tav>
                                      </p:tavLst>
                                    </p:anim>
                                    <p:anim calcmode="lin" valueType="num">
                                      <p:cBhvr>
                                        <p:cTn id="33" dur="1000" fill="hold"/>
                                        <p:tgtEl>
                                          <p:spTgt spid="15376"/>
                                        </p:tgtEl>
                                        <p:attrNameLst>
                                          <p:attrName>ppt_x</p:attrName>
                                        </p:attrNameLst>
                                      </p:cBhvr>
                                      <p:tavLst>
                                        <p:tav tm="0">
                                          <p:val>
                                            <p:fltVal val="0.5"/>
                                          </p:val>
                                        </p:tav>
                                        <p:tav tm="100000">
                                          <p:val>
                                            <p:strVal val="#ppt_x"/>
                                          </p:val>
                                        </p:tav>
                                      </p:tavLst>
                                    </p:anim>
                                    <p:anim calcmode="lin" valueType="num">
                                      <p:cBhvr>
                                        <p:cTn id="34" dur="1000" fill="hold"/>
                                        <p:tgtEl>
                                          <p:spTgt spid="15376"/>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15377"/>
                                        </p:tgtEl>
                                        <p:attrNameLst>
                                          <p:attrName>style.visibility</p:attrName>
                                        </p:attrNameLst>
                                      </p:cBhvr>
                                      <p:to>
                                        <p:strVal val="visible"/>
                                      </p:to>
                                    </p:set>
                                    <p:anim calcmode="lin" valueType="num">
                                      <p:cBhvr>
                                        <p:cTn id="37" dur="1000" fill="hold"/>
                                        <p:tgtEl>
                                          <p:spTgt spid="15377"/>
                                        </p:tgtEl>
                                        <p:attrNameLst>
                                          <p:attrName>ppt_w</p:attrName>
                                        </p:attrNameLst>
                                      </p:cBhvr>
                                      <p:tavLst>
                                        <p:tav tm="0">
                                          <p:val>
                                            <p:fltVal val="0"/>
                                          </p:val>
                                        </p:tav>
                                        <p:tav tm="100000">
                                          <p:val>
                                            <p:strVal val="#ppt_w"/>
                                          </p:val>
                                        </p:tav>
                                      </p:tavLst>
                                    </p:anim>
                                    <p:anim calcmode="lin" valueType="num">
                                      <p:cBhvr>
                                        <p:cTn id="38" dur="1000" fill="hold"/>
                                        <p:tgtEl>
                                          <p:spTgt spid="15377"/>
                                        </p:tgtEl>
                                        <p:attrNameLst>
                                          <p:attrName>ppt_h</p:attrName>
                                        </p:attrNameLst>
                                      </p:cBhvr>
                                      <p:tavLst>
                                        <p:tav tm="0">
                                          <p:val>
                                            <p:fltVal val="0"/>
                                          </p:val>
                                        </p:tav>
                                        <p:tav tm="100000">
                                          <p:val>
                                            <p:strVal val="#ppt_h"/>
                                          </p:val>
                                        </p:tav>
                                      </p:tavLst>
                                    </p:anim>
                                    <p:anim calcmode="lin" valueType="num">
                                      <p:cBhvr>
                                        <p:cTn id="39" dur="1000" fill="hold"/>
                                        <p:tgtEl>
                                          <p:spTgt spid="15377"/>
                                        </p:tgtEl>
                                        <p:attrNameLst>
                                          <p:attrName>ppt_x</p:attrName>
                                        </p:attrNameLst>
                                      </p:cBhvr>
                                      <p:tavLst>
                                        <p:tav tm="0">
                                          <p:val>
                                            <p:fltVal val="0.5"/>
                                          </p:val>
                                        </p:tav>
                                        <p:tav tm="100000">
                                          <p:val>
                                            <p:strVal val="#ppt_x"/>
                                          </p:val>
                                        </p:tav>
                                      </p:tavLst>
                                    </p:anim>
                                    <p:anim calcmode="lin" valueType="num">
                                      <p:cBhvr>
                                        <p:cTn id="40" dur="1000" fill="hold"/>
                                        <p:tgtEl>
                                          <p:spTgt spid="15377"/>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0"/>
                                  </p:stCondLst>
                                  <p:childTnLst>
                                    <p:set>
                                      <p:cBhvr>
                                        <p:cTn id="42" dur="1" fill="hold">
                                          <p:stCondLst>
                                            <p:cond delay="0"/>
                                          </p:stCondLst>
                                        </p:cTn>
                                        <p:tgtEl>
                                          <p:spTgt spid="15378"/>
                                        </p:tgtEl>
                                        <p:attrNameLst>
                                          <p:attrName>style.visibility</p:attrName>
                                        </p:attrNameLst>
                                      </p:cBhvr>
                                      <p:to>
                                        <p:strVal val="visible"/>
                                      </p:to>
                                    </p:set>
                                    <p:anim calcmode="lin" valueType="num">
                                      <p:cBhvr>
                                        <p:cTn id="43" dur="1000" fill="hold"/>
                                        <p:tgtEl>
                                          <p:spTgt spid="15378"/>
                                        </p:tgtEl>
                                        <p:attrNameLst>
                                          <p:attrName>ppt_w</p:attrName>
                                        </p:attrNameLst>
                                      </p:cBhvr>
                                      <p:tavLst>
                                        <p:tav tm="0">
                                          <p:val>
                                            <p:fltVal val="0"/>
                                          </p:val>
                                        </p:tav>
                                        <p:tav tm="100000">
                                          <p:val>
                                            <p:strVal val="#ppt_w"/>
                                          </p:val>
                                        </p:tav>
                                      </p:tavLst>
                                    </p:anim>
                                    <p:anim calcmode="lin" valueType="num">
                                      <p:cBhvr>
                                        <p:cTn id="44" dur="1000" fill="hold"/>
                                        <p:tgtEl>
                                          <p:spTgt spid="15378"/>
                                        </p:tgtEl>
                                        <p:attrNameLst>
                                          <p:attrName>ppt_h</p:attrName>
                                        </p:attrNameLst>
                                      </p:cBhvr>
                                      <p:tavLst>
                                        <p:tav tm="0">
                                          <p:val>
                                            <p:fltVal val="0"/>
                                          </p:val>
                                        </p:tav>
                                        <p:tav tm="100000">
                                          <p:val>
                                            <p:strVal val="#ppt_h"/>
                                          </p:val>
                                        </p:tav>
                                      </p:tavLst>
                                    </p:anim>
                                    <p:anim calcmode="lin" valueType="num">
                                      <p:cBhvr>
                                        <p:cTn id="45" dur="1000" fill="hold"/>
                                        <p:tgtEl>
                                          <p:spTgt spid="15378"/>
                                        </p:tgtEl>
                                        <p:attrNameLst>
                                          <p:attrName>ppt_x</p:attrName>
                                        </p:attrNameLst>
                                      </p:cBhvr>
                                      <p:tavLst>
                                        <p:tav tm="0">
                                          <p:val>
                                            <p:fltVal val="0.5"/>
                                          </p:val>
                                        </p:tav>
                                        <p:tav tm="100000">
                                          <p:val>
                                            <p:strVal val="#ppt_x"/>
                                          </p:val>
                                        </p:tav>
                                      </p:tavLst>
                                    </p:anim>
                                    <p:anim calcmode="lin" valueType="num">
                                      <p:cBhvr>
                                        <p:cTn id="46" dur="1000" fill="hold"/>
                                        <p:tgtEl>
                                          <p:spTgt spid="15378"/>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0"/>
                                  </p:stCondLst>
                                  <p:childTnLst>
                                    <p:set>
                                      <p:cBhvr>
                                        <p:cTn id="48" dur="1" fill="hold">
                                          <p:stCondLst>
                                            <p:cond delay="0"/>
                                          </p:stCondLst>
                                        </p:cTn>
                                        <p:tgtEl>
                                          <p:spTgt spid="15379"/>
                                        </p:tgtEl>
                                        <p:attrNameLst>
                                          <p:attrName>style.visibility</p:attrName>
                                        </p:attrNameLst>
                                      </p:cBhvr>
                                      <p:to>
                                        <p:strVal val="visible"/>
                                      </p:to>
                                    </p:set>
                                    <p:anim calcmode="lin" valueType="num">
                                      <p:cBhvr>
                                        <p:cTn id="49" dur="1000" fill="hold"/>
                                        <p:tgtEl>
                                          <p:spTgt spid="15379"/>
                                        </p:tgtEl>
                                        <p:attrNameLst>
                                          <p:attrName>ppt_w</p:attrName>
                                        </p:attrNameLst>
                                      </p:cBhvr>
                                      <p:tavLst>
                                        <p:tav tm="0">
                                          <p:val>
                                            <p:fltVal val="0"/>
                                          </p:val>
                                        </p:tav>
                                        <p:tav tm="100000">
                                          <p:val>
                                            <p:strVal val="#ppt_w"/>
                                          </p:val>
                                        </p:tav>
                                      </p:tavLst>
                                    </p:anim>
                                    <p:anim calcmode="lin" valueType="num">
                                      <p:cBhvr>
                                        <p:cTn id="50" dur="1000" fill="hold"/>
                                        <p:tgtEl>
                                          <p:spTgt spid="15379"/>
                                        </p:tgtEl>
                                        <p:attrNameLst>
                                          <p:attrName>ppt_h</p:attrName>
                                        </p:attrNameLst>
                                      </p:cBhvr>
                                      <p:tavLst>
                                        <p:tav tm="0">
                                          <p:val>
                                            <p:fltVal val="0"/>
                                          </p:val>
                                        </p:tav>
                                        <p:tav tm="100000">
                                          <p:val>
                                            <p:strVal val="#ppt_h"/>
                                          </p:val>
                                        </p:tav>
                                      </p:tavLst>
                                    </p:anim>
                                    <p:anim calcmode="lin" valueType="num">
                                      <p:cBhvr>
                                        <p:cTn id="51" dur="1000" fill="hold"/>
                                        <p:tgtEl>
                                          <p:spTgt spid="15379"/>
                                        </p:tgtEl>
                                        <p:attrNameLst>
                                          <p:attrName>ppt_x</p:attrName>
                                        </p:attrNameLst>
                                      </p:cBhvr>
                                      <p:tavLst>
                                        <p:tav tm="0">
                                          <p:val>
                                            <p:fltVal val="0.5"/>
                                          </p:val>
                                        </p:tav>
                                        <p:tav tm="100000">
                                          <p:val>
                                            <p:strVal val="#ppt_x"/>
                                          </p:val>
                                        </p:tav>
                                      </p:tavLst>
                                    </p:anim>
                                    <p:anim calcmode="lin" valueType="num">
                                      <p:cBhvr>
                                        <p:cTn id="52" dur="1000" fill="hold"/>
                                        <p:tgtEl>
                                          <p:spTgt spid="15379"/>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0"/>
                                  </p:stCondLst>
                                  <p:childTnLst>
                                    <p:set>
                                      <p:cBhvr>
                                        <p:cTn id="54" dur="1" fill="hold">
                                          <p:stCondLst>
                                            <p:cond delay="0"/>
                                          </p:stCondLst>
                                        </p:cTn>
                                        <p:tgtEl>
                                          <p:spTgt spid="15380"/>
                                        </p:tgtEl>
                                        <p:attrNameLst>
                                          <p:attrName>style.visibility</p:attrName>
                                        </p:attrNameLst>
                                      </p:cBhvr>
                                      <p:to>
                                        <p:strVal val="visible"/>
                                      </p:to>
                                    </p:set>
                                    <p:anim calcmode="lin" valueType="num">
                                      <p:cBhvr>
                                        <p:cTn id="55" dur="1000" fill="hold"/>
                                        <p:tgtEl>
                                          <p:spTgt spid="15380"/>
                                        </p:tgtEl>
                                        <p:attrNameLst>
                                          <p:attrName>ppt_w</p:attrName>
                                        </p:attrNameLst>
                                      </p:cBhvr>
                                      <p:tavLst>
                                        <p:tav tm="0">
                                          <p:val>
                                            <p:fltVal val="0"/>
                                          </p:val>
                                        </p:tav>
                                        <p:tav tm="100000">
                                          <p:val>
                                            <p:strVal val="#ppt_w"/>
                                          </p:val>
                                        </p:tav>
                                      </p:tavLst>
                                    </p:anim>
                                    <p:anim calcmode="lin" valueType="num">
                                      <p:cBhvr>
                                        <p:cTn id="56" dur="1000" fill="hold"/>
                                        <p:tgtEl>
                                          <p:spTgt spid="15380"/>
                                        </p:tgtEl>
                                        <p:attrNameLst>
                                          <p:attrName>ppt_h</p:attrName>
                                        </p:attrNameLst>
                                      </p:cBhvr>
                                      <p:tavLst>
                                        <p:tav tm="0">
                                          <p:val>
                                            <p:fltVal val="0"/>
                                          </p:val>
                                        </p:tav>
                                        <p:tav tm="100000">
                                          <p:val>
                                            <p:strVal val="#ppt_h"/>
                                          </p:val>
                                        </p:tav>
                                      </p:tavLst>
                                    </p:anim>
                                    <p:anim calcmode="lin" valueType="num">
                                      <p:cBhvr>
                                        <p:cTn id="57" dur="1000" fill="hold"/>
                                        <p:tgtEl>
                                          <p:spTgt spid="15380"/>
                                        </p:tgtEl>
                                        <p:attrNameLst>
                                          <p:attrName>ppt_x</p:attrName>
                                        </p:attrNameLst>
                                      </p:cBhvr>
                                      <p:tavLst>
                                        <p:tav tm="0">
                                          <p:val>
                                            <p:fltVal val="0.5"/>
                                          </p:val>
                                        </p:tav>
                                        <p:tav tm="100000">
                                          <p:val>
                                            <p:strVal val="#ppt_x"/>
                                          </p:val>
                                        </p:tav>
                                      </p:tavLst>
                                    </p:anim>
                                    <p:anim calcmode="lin" valueType="num">
                                      <p:cBhvr>
                                        <p:cTn id="58" dur="1000" fill="hold"/>
                                        <p:tgtEl>
                                          <p:spTgt spid="15380"/>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15381"/>
                                        </p:tgtEl>
                                        <p:attrNameLst>
                                          <p:attrName>style.visibility</p:attrName>
                                        </p:attrNameLst>
                                      </p:cBhvr>
                                      <p:to>
                                        <p:strVal val="visible"/>
                                      </p:to>
                                    </p:set>
                                    <p:anim calcmode="lin" valueType="num">
                                      <p:cBhvr>
                                        <p:cTn id="61" dur="1000" fill="hold"/>
                                        <p:tgtEl>
                                          <p:spTgt spid="15381"/>
                                        </p:tgtEl>
                                        <p:attrNameLst>
                                          <p:attrName>ppt_w</p:attrName>
                                        </p:attrNameLst>
                                      </p:cBhvr>
                                      <p:tavLst>
                                        <p:tav tm="0">
                                          <p:val>
                                            <p:fltVal val="0"/>
                                          </p:val>
                                        </p:tav>
                                        <p:tav tm="100000">
                                          <p:val>
                                            <p:strVal val="#ppt_w"/>
                                          </p:val>
                                        </p:tav>
                                      </p:tavLst>
                                    </p:anim>
                                    <p:anim calcmode="lin" valueType="num">
                                      <p:cBhvr>
                                        <p:cTn id="62" dur="1000" fill="hold"/>
                                        <p:tgtEl>
                                          <p:spTgt spid="15381"/>
                                        </p:tgtEl>
                                        <p:attrNameLst>
                                          <p:attrName>ppt_h</p:attrName>
                                        </p:attrNameLst>
                                      </p:cBhvr>
                                      <p:tavLst>
                                        <p:tav tm="0">
                                          <p:val>
                                            <p:fltVal val="0"/>
                                          </p:val>
                                        </p:tav>
                                        <p:tav tm="100000">
                                          <p:val>
                                            <p:strVal val="#ppt_h"/>
                                          </p:val>
                                        </p:tav>
                                      </p:tavLst>
                                    </p:anim>
                                    <p:anim calcmode="lin" valueType="num">
                                      <p:cBhvr>
                                        <p:cTn id="63" dur="1000" fill="hold"/>
                                        <p:tgtEl>
                                          <p:spTgt spid="15381"/>
                                        </p:tgtEl>
                                        <p:attrNameLst>
                                          <p:attrName>ppt_x</p:attrName>
                                        </p:attrNameLst>
                                      </p:cBhvr>
                                      <p:tavLst>
                                        <p:tav tm="0">
                                          <p:val>
                                            <p:fltVal val="0.5"/>
                                          </p:val>
                                        </p:tav>
                                        <p:tav tm="100000">
                                          <p:val>
                                            <p:strVal val="#ppt_x"/>
                                          </p:val>
                                        </p:tav>
                                      </p:tavLst>
                                    </p:anim>
                                    <p:anim calcmode="lin" valueType="num">
                                      <p:cBhvr>
                                        <p:cTn id="64" dur="1000" fill="hold"/>
                                        <p:tgtEl>
                                          <p:spTgt spid="15381"/>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15382"/>
                                        </p:tgtEl>
                                        <p:attrNameLst>
                                          <p:attrName>style.visibility</p:attrName>
                                        </p:attrNameLst>
                                      </p:cBhvr>
                                      <p:to>
                                        <p:strVal val="visible"/>
                                      </p:to>
                                    </p:set>
                                    <p:anim calcmode="lin" valueType="num">
                                      <p:cBhvr>
                                        <p:cTn id="67" dur="1000" fill="hold"/>
                                        <p:tgtEl>
                                          <p:spTgt spid="15382"/>
                                        </p:tgtEl>
                                        <p:attrNameLst>
                                          <p:attrName>ppt_w</p:attrName>
                                        </p:attrNameLst>
                                      </p:cBhvr>
                                      <p:tavLst>
                                        <p:tav tm="0">
                                          <p:val>
                                            <p:fltVal val="0"/>
                                          </p:val>
                                        </p:tav>
                                        <p:tav tm="100000">
                                          <p:val>
                                            <p:strVal val="#ppt_w"/>
                                          </p:val>
                                        </p:tav>
                                      </p:tavLst>
                                    </p:anim>
                                    <p:anim calcmode="lin" valueType="num">
                                      <p:cBhvr>
                                        <p:cTn id="68" dur="1000" fill="hold"/>
                                        <p:tgtEl>
                                          <p:spTgt spid="15382"/>
                                        </p:tgtEl>
                                        <p:attrNameLst>
                                          <p:attrName>ppt_h</p:attrName>
                                        </p:attrNameLst>
                                      </p:cBhvr>
                                      <p:tavLst>
                                        <p:tav tm="0">
                                          <p:val>
                                            <p:fltVal val="0"/>
                                          </p:val>
                                        </p:tav>
                                        <p:tav tm="100000">
                                          <p:val>
                                            <p:strVal val="#ppt_h"/>
                                          </p:val>
                                        </p:tav>
                                      </p:tavLst>
                                    </p:anim>
                                    <p:anim calcmode="lin" valueType="num">
                                      <p:cBhvr>
                                        <p:cTn id="69" dur="1000" fill="hold"/>
                                        <p:tgtEl>
                                          <p:spTgt spid="15382"/>
                                        </p:tgtEl>
                                        <p:attrNameLst>
                                          <p:attrName>ppt_x</p:attrName>
                                        </p:attrNameLst>
                                      </p:cBhvr>
                                      <p:tavLst>
                                        <p:tav tm="0">
                                          <p:val>
                                            <p:fltVal val="0.5"/>
                                          </p:val>
                                        </p:tav>
                                        <p:tav tm="100000">
                                          <p:val>
                                            <p:strVal val="#ppt_x"/>
                                          </p:val>
                                        </p:tav>
                                      </p:tavLst>
                                    </p:anim>
                                    <p:anim calcmode="lin" valueType="num">
                                      <p:cBhvr>
                                        <p:cTn id="70" dur="1000" fill="hold"/>
                                        <p:tgtEl>
                                          <p:spTgt spid="15382"/>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15383"/>
                                        </p:tgtEl>
                                        <p:attrNameLst>
                                          <p:attrName>style.visibility</p:attrName>
                                        </p:attrNameLst>
                                      </p:cBhvr>
                                      <p:to>
                                        <p:strVal val="visible"/>
                                      </p:to>
                                    </p:set>
                                    <p:anim calcmode="lin" valueType="num">
                                      <p:cBhvr>
                                        <p:cTn id="73" dur="1000" fill="hold"/>
                                        <p:tgtEl>
                                          <p:spTgt spid="15383"/>
                                        </p:tgtEl>
                                        <p:attrNameLst>
                                          <p:attrName>ppt_w</p:attrName>
                                        </p:attrNameLst>
                                      </p:cBhvr>
                                      <p:tavLst>
                                        <p:tav tm="0">
                                          <p:val>
                                            <p:fltVal val="0"/>
                                          </p:val>
                                        </p:tav>
                                        <p:tav tm="100000">
                                          <p:val>
                                            <p:strVal val="#ppt_w"/>
                                          </p:val>
                                        </p:tav>
                                      </p:tavLst>
                                    </p:anim>
                                    <p:anim calcmode="lin" valueType="num">
                                      <p:cBhvr>
                                        <p:cTn id="74" dur="1000" fill="hold"/>
                                        <p:tgtEl>
                                          <p:spTgt spid="15383"/>
                                        </p:tgtEl>
                                        <p:attrNameLst>
                                          <p:attrName>ppt_h</p:attrName>
                                        </p:attrNameLst>
                                      </p:cBhvr>
                                      <p:tavLst>
                                        <p:tav tm="0">
                                          <p:val>
                                            <p:fltVal val="0"/>
                                          </p:val>
                                        </p:tav>
                                        <p:tav tm="100000">
                                          <p:val>
                                            <p:strVal val="#ppt_h"/>
                                          </p:val>
                                        </p:tav>
                                      </p:tavLst>
                                    </p:anim>
                                    <p:anim calcmode="lin" valueType="num">
                                      <p:cBhvr>
                                        <p:cTn id="75" dur="1000" fill="hold"/>
                                        <p:tgtEl>
                                          <p:spTgt spid="15383"/>
                                        </p:tgtEl>
                                        <p:attrNameLst>
                                          <p:attrName>ppt_x</p:attrName>
                                        </p:attrNameLst>
                                      </p:cBhvr>
                                      <p:tavLst>
                                        <p:tav tm="0">
                                          <p:val>
                                            <p:fltVal val="0.5"/>
                                          </p:val>
                                        </p:tav>
                                        <p:tav tm="100000">
                                          <p:val>
                                            <p:strVal val="#ppt_x"/>
                                          </p:val>
                                        </p:tav>
                                      </p:tavLst>
                                    </p:anim>
                                    <p:anim calcmode="lin" valueType="num">
                                      <p:cBhvr>
                                        <p:cTn id="76" dur="1000" fill="hold"/>
                                        <p:tgtEl>
                                          <p:spTgt spid="15383"/>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15384"/>
                                        </p:tgtEl>
                                        <p:attrNameLst>
                                          <p:attrName>style.visibility</p:attrName>
                                        </p:attrNameLst>
                                      </p:cBhvr>
                                      <p:to>
                                        <p:strVal val="visible"/>
                                      </p:to>
                                    </p:set>
                                    <p:anim calcmode="lin" valueType="num">
                                      <p:cBhvr>
                                        <p:cTn id="79" dur="1000" fill="hold"/>
                                        <p:tgtEl>
                                          <p:spTgt spid="15384"/>
                                        </p:tgtEl>
                                        <p:attrNameLst>
                                          <p:attrName>ppt_w</p:attrName>
                                        </p:attrNameLst>
                                      </p:cBhvr>
                                      <p:tavLst>
                                        <p:tav tm="0">
                                          <p:val>
                                            <p:fltVal val="0"/>
                                          </p:val>
                                        </p:tav>
                                        <p:tav tm="100000">
                                          <p:val>
                                            <p:strVal val="#ppt_w"/>
                                          </p:val>
                                        </p:tav>
                                      </p:tavLst>
                                    </p:anim>
                                    <p:anim calcmode="lin" valueType="num">
                                      <p:cBhvr>
                                        <p:cTn id="80" dur="1000" fill="hold"/>
                                        <p:tgtEl>
                                          <p:spTgt spid="15384"/>
                                        </p:tgtEl>
                                        <p:attrNameLst>
                                          <p:attrName>ppt_h</p:attrName>
                                        </p:attrNameLst>
                                      </p:cBhvr>
                                      <p:tavLst>
                                        <p:tav tm="0">
                                          <p:val>
                                            <p:fltVal val="0"/>
                                          </p:val>
                                        </p:tav>
                                        <p:tav tm="100000">
                                          <p:val>
                                            <p:strVal val="#ppt_h"/>
                                          </p:val>
                                        </p:tav>
                                      </p:tavLst>
                                    </p:anim>
                                    <p:anim calcmode="lin" valueType="num">
                                      <p:cBhvr>
                                        <p:cTn id="81" dur="1000" fill="hold"/>
                                        <p:tgtEl>
                                          <p:spTgt spid="15384"/>
                                        </p:tgtEl>
                                        <p:attrNameLst>
                                          <p:attrName>ppt_x</p:attrName>
                                        </p:attrNameLst>
                                      </p:cBhvr>
                                      <p:tavLst>
                                        <p:tav tm="0">
                                          <p:val>
                                            <p:fltVal val="0.5"/>
                                          </p:val>
                                        </p:tav>
                                        <p:tav tm="100000">
                                          <p:val>
                                            <p:strVal val="#ppt_x"/>
                                          </p:val>
                                        </p:tav>
                                      </p:tavLst>
                                    </p:anim>
                                    <p:anim calcmode="lin" valueType="num">
                                      <p:cBhvr>
                                        <p:cTn id="82" dur="1000" fill="hold"/>
                                        <p:tgtEl>
                                          <p:spTgt spid="15384"/>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1500"/>
                                  </p:stCondLst>
                                  <p:childTnLst>
                                    <p:set>
                                      <p:cBhvr>
                                        <p:cTn id="84" dur="1" fill="hold">
                                          <p:stCondLst>
                                            <p:cond delay="0"/>
                                          </p:stCondLst>
                                        </p:cTn>
                                        <p:tgtEl>
                                          <p:spTgt spid="15385"/>
                                        </p:tgtEl>
                                        <p:attrNameLst>
                                          <p:attrName>style.visibility</p:attrName>
                                        </p:attrNameLst>
                                      </p:cBhvr>
                                      <p:to>
                                        <p:strVal val="visible"/>
                                      </p:to>
                                    </p:set>
                                    <p:anim calcmode="lin" valueType="num">
                                      <p:cBhvr>
                                        <p:cTn id="85" dur="1000" fill="hold"/>
                                        <p:tgtEl>
                                          <p:spTgt spid="15385"/>
                                        </p:tgtEl>
                                        <p:attrNameLst>
                                          <p:attrName>ppt_w</p:attrName>
                                        </p:attrNameLst>
                                      </p:cBhvr>
                                      <p:tavLst>
                                        <p:tav tm="0">
                                          <p:val>
                                            <p:fltVal val="0"/>
                                          </p:val>
                                        </p:tav>
                                        <p:tav tm="100000">
                                          <p:val>
                                            <p:strVal val="#ppt_w"/>
                                          </p:val>
                                        </p:tav>
                                      </p:tavLst>
                                    </p:anim>
                                    <p:anim calcmode="lin" valueType="num">
                                      <p:cBhvr>
                                        <p:cTn id="86" dur="1000" fill="hold"/>
                                        <p:tgtEl>
                                          <p:spTgt spid="15385"/>
                                        </p:tgtEl>
                                        <p:attrNameLst>
                                          <p:attrName>ppt_h</p:attrName>
                                        </p:attrNameLst>
                                      </p:cBhvr>
                                      <p:tavLst>
                                        <p:tav tm="0">
                                          <p:val>
                                            <p:fltVal val="0"/>
                                          </p:val>
                                        </p:tav>
                                        <p:tav tm="100000">
                                          <p:val>
                                            <p:strVal val="#ppt_h"/>
                                          </p:val>
                                        </p:tav>
                                      </p:tavLst>
                                    </p:anim>
                                    <p:anim calcmode="lin" valueType="num">
                                      <p:cBhvr>
                                        <p:cTn id="87" dur="1000" fill="hold"/>
                                        <p:tgtEl>
                                          <p:spTgt spid="15385"/>
                                        </p:tgtEl>
                                        <p:attrNameLst>
                                          <p:attrName>ppt_x</p:attrName>
                                        </p:attrNameLst>
                                      </p:cBhvr>
                                      <p:tavLst>
                                        <p:tav tm="0">
                                          <p:val>
                                            <p:fltVal val="0.5"/>
                                          </p:val>
                                        </p:tav>
                                        <p:tav tm="100000">
                                          <p:val>
                                            <p:strVal val="#ppt_x"/>
                                          </p:val>
                                        </p:tav>
                                      </p:tavLst>
                                    </p:anim>
                                    <p:anim calcmode="lin" valueType="num">
                                      <p:cBhvr>
                                        <p:cTn id="88" dur="1000" fill="hold"/>
                                        <p:tgtEl>
                                          <p:spTgt spid="15385"/>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1500"/>
                                  </p:stCondLst>
                                  <p:childTnLst>
                                    <p:set>
                                      <p:cBhvr>
                                        <p:cTn id="90" dur="1" fill="hold">
                                          <p:stCondLst>
                                            <p:cond delay="0"/>
                                          </p:stCondLst>
                                        </p:cTn>
                                        <p:tgtEl>
                                          <p:spTgt spid="15386"/>
                                        </p:tgtEl>
                                        <p:attrNameLst>
                                          <p:attrName>style.visibility</p:attrName>
                                        </p:attrNameLst>
                                      </p:cBhvr>
                                      <p:to>
                                        <p:strVal val="visible"/>
                                      </p:to>
                                    </p:set>
                                    <p:anim calcmode="lin" valueType="num">
                                      <p:cBhvr>
                                        <p:cTn id="91" dur="1000" fill="hold"/>
                                        <p:tgtEl>
                                          <p:spTgt spid="15386"/>
                                        </p:tgtEl>
                                        <p:attrNameLst>
                                          <p:attrName>ppt_w</p:attrName>
                                        </p:attrNameLst>
                                      </p:cBhvr>
                                      <p:tavLst>
                                        <p:tav tm="0">
                                          <p:val>
                                            <p:fltVal val="0"/>
                                          </p:val>
                                        </p:tav>
                                        <p:tav tm="100000">
                                          <p:val>
                                            <p:strVal val="#ppt_w"/>
                                          </p:val>
                                        </p:tav>
                                      </p:tavLst>
                                    </p:anim>
                                    <p:anim calcmode="lin" valueType="num">
                                      <p:cBhvr>
                                        <p:cTn id="92" dur="1000" fill="hold"/>
                                        <p:tgtEl>
                                          <p:spTgt spid="15386"/>
                                        </p:tgtEl>
                                        <p:attrNameLst>
                                          <p:attrName>ppt_h</p:attrName>
                                        </p:attrNameLst>
                                      </p:cBhvr>
                                      <p:tavLst>
                                        <p:tav tm="0">
                                          <p:val>
                                            <p:fltVal val="0"/>
                                          </p:val>
                                        </p:tav>
                                        <p:tav tm="100000">
                                          <p:val>
                                            <p:strVal val="#ppt_h"/>
                                          </p:val>
                                        </p:tav>
                                      </p:tavLst>
                                    </p:anim>
                                    <p:anim calcmode="lin" valueType="num">
                                      <p:cBhvr>
                                        <p:cTn id="93" dur="1000" fill="hold"/>
                                        <p:tgtEl>
                                          <p:spTgt spid="15386"/>
                                        </p:tgtEl>
                                        <p:attrNameLst>
                                          <p:attrName>ppt_x</p:attrName>
                                        </p:attrNameLst>
                                      </p:cBhvr>
                                      <p:tavLst>
                                        <p:tav tm="0">
                                          <p:val>
                                            <p:fltVal val="0.5"/>
                                          </p:val>
                                        </p:tav>
                                        <p:tav tm="100000">
                                          <p:val>
                                            <p:strVal val="#ppt_x"/>
                                          </p:val>
                                        </p:tav>
                                      </p:tavLst>
                                    </p:anim>
                                    <p:anim calcmode="lin" valueType="num">
                                      <p:cBhvr>
                                        <p:cTn id="94" dur="1000" fill="hold"/>
                                        <p:tgtEl>
                                          <p:spTgt spid="15386"/>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1500"/>
                                  </p:stCondLst>
                                  <p:childTnLst>
                                    <p:set>
                                      <p:cBhvr>
                                        <p:cTn id="96" dur="1" fill="hold">
                                          <p:stCondLst>
                                            <p:cond delay="0"/>
                                          </p:stCondLst>
                                        </p:cTn>
                                        <p:tgtEl>
                                          <p:spTgt spid="15387"/>
                                        </p:tgtEl>
                                        <p:attrNameLst>
                                          <p:attrName>style.visibility</p:attrName>
                                        </p:attrNameLst>
                                      </p:cBhvr>
                                      <p:to>
                                        <p:strVal val="visible"/>
                                      </p:to>
                                    </p:set>
                                    <p:anim calcmode="lin" valueType="num">
                                      <p:cBhvr>
                                        <p:cTn id="97" dur="1000" fill="hold"/>
                                        <p:tgtEl>
                                          <p:spTgt spid="15387"/>
                                        </p:tgtEl>
                                        <p:attrNameLst>
                                          <p:attrName>ppt_w</p:attrName>
                                        </p:attrNameLst>
                                      </p:cBhvr>
                                      <p:tavLst>
                                        <p:tav tm="0">
                                          <p:val>
                                            <p:fltVal val="0"/>
                                          </p:val>
                                        </p:tav>
                                        <p:tav tm="100000">
                                          <p:val>
                                            <p:strVal val="#ppt_w"/>
                                          </p:val>
                                        </p:tav>
                                      </p:tavLst>
                                    </p:anim>
                                    <p:anim calcmode="lin" valueType="num">
                                      <p:cBhvr>
                                        <p:cTn id="98" dur="1000" fill="hold"/>
                                        <p:tgtEl>
                                          <p:spTgt spid="15387"/>
                                        </p:tgtEl>
                                        <p:attrNameLst>
                                          <p:attrName>ppt_h</p:attrName>
                                        </p:attrNameLst>
                                      </p:cBhvr>
                                      <p:tavLst>
                                        <p:tav tm="0">
                                          <p:val>
                                            <p:fltVal val="0"/>
                                          </p:val>
                                        </p:tav>
                                        <p:tav tm="100000">
                                          <p:val>
                                            <p:strVal val="#ppt_h"/>
                                          </p:val>
                                        </p:tav>
                                      </p:tavLst>
                                    </p:anim>
                                    <p:anim calcmode="lin" valueType="num">
                                      <p:cBhvr>
                                        <p:cTn id="99" dur="1000" fill="hold"/>
                                        <p:tgtEl>
                                          <p:spTgt spid="15387"/>
                                        </p:tgtEl>
                                        <p:attrNameLst>
                                          <p:attrName>ppt_x</p:attrName>
                                        </p:attrNameLst>
                                      </p:cBhvr>
                                      <p:tavLst>
                                        <p:tav tm="0">
                                          <p:val>
                                            <p:fltVal val="0.5"/>
                                          </p:val>
                                        </p:tav>
                                        <p:tav tm="100000">
                                          <p:val>
                                            <p:strVal val="#ppt_x"/>
                                          </p:val>
                                        </p:tav>
                                      </p:tavLst>
                                    </p:anim>
                                    <p:anim calcmode="lin" valueType="num">
                                      <p:cBhvr>
                                        <p:cTn id="100" dur="1000" fill="hold"/>
                                        <p:tgtEl>
                                          <p:spTgt spid="15387"/>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1500"/>
                                  </p:stCondLst>
                                  <p:childTnLst>
                                    <p:set>
                                      <p:cBhvr>
                                        <p:cTn id="102" dur="1" fill="hold">
                                          <p:stCondLst>
                                            <p:cond delay="0"/>
                                          </p:stCondLst>
                                        </p:cTn>
                                        <p:tgtEl>
                                          <p:spTgt spid="15388"/>
                                        </p:tgtEl>
                                        <p:attrNameLst>
                                          <p:attrName>style.visibility</p:attrName>
                                        </p:attrNameLst>
                                      </p:cBhvr>
                                      <p:to>
                                        <p:strVal val="visible"/>
                                      </p:to>
                                    </p:set>
                                    <p:anim calcmode="lin" valueType="num">
                                      <p:cBhvr>
                                        <p:cTn id="103" dur="1000" fill="hold"/>
                                        <p:tgtEl>
                                          <p:spTgt spid="15388"/>
                                        </p:tgtEl>
                                        <p:attrNameLst>
                                          <p:attrName>ppt_w</p:attrName>
                                        </p:attrNameLst>
                                      </p:cBhvr>
                                      <p:tavLst>
                                        <p:tav tm="0">
                                          <p:val>
                                            <p:fltVal val="0"/>
                                          </p:val>
                                        </p:tav>
                                        <p:tav tm="100000">
                                          <p:val>
                                            <p:strVal val="#ppt_w"/>
                                          </p:val>
                                        </p:tav>
                                      </p:tavLst>
                                    </p:anim>
                                    <p:anim calcmode="lin" valueType="num">
                                      <p:cBhvr>
                                        <p:cTn id="104" dur="1000" fill="hold"/>
                                        <p:tgtEl>
                                          <p:spTgt spid="15388"/>
                                        </p:tgtEl>
                                        <p:attrNameLst>
                                          <p:attrName>ppt_h</p:attrName>
                                        </p:attrNameLst>
                                      </p:cBhvr>
                                      <p:tavLst>
                                        <p:tav tm="0">
                                          <p:val>
                                            <p:fltVal val="0"/>
                                          </p:val>
                                        </p:tav>
                                        <p:tav tm="100000">
                                          <p:val>
                                            <p:strVal val="#ppt_h"/>
                                          </p:val>
                                        </p:tav>
                                      </p:tavLst>
                                    </p:anim>
                                    <p:anim calcmode="lin" valueType="num">
                                      <p:cBhvr>
                                        <p:cTn id="105" dur="1000" fill="hold"/>
                                        <p:tgtEl>
                                          <p:spTgt spid="15388"/>
                                        </p:tgtEl>
                                        <p:attrNameLst>
                                          <p:attrName>ppt_x</p:attrName>
                                        </p:attrNameLst>
                                      </p:cBhvr>
                                      <p:tavLst>
                                        <p:tav tm="0">
                                          <p:val>
                                            <p:fltVal val="0.5"/>
                                          </p:val>
                                        </p:tav>
                                        <p:tav tm="100000">
                                          <p:val>
                                            <p:strVal val="#ppt_x"/>
                                          </p:val>
                                        </p:tav>
                                      </p:tavLst>
                                    </p:anim>
                                    <p:anim calcmode="lin" valueType="num">
                                      <p:cBhvr>
                                        <p:cTn id="106" dur="1000" fill="hold"/>
                                        <p:tgtEl>
                                          <p:spTgt spid="15388"/>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500"/>
                                  </p:stCondLst>
                                  <p:childTnLst>
                                    <p:set>
                                      <p:cBhvr>
                                        <p:cTn id="108" dur="1" fill="hold">
                                          <p:stCondLst>
                                            <p:cond delay="0"/>
                                          </p:stCondLst>
                                        </p:cTn>
                                        <p:tgtEl>
                                          <p:spTgt spid="15389"/>
                                        </p:tgtEl>
                                        <p:attrNameLst>
                                          <p:attrName>style.visibility</p:attrName>
                                        </p:attrNameLst>
                                      </p:cBhvr>
                                      <p:to>
                                        <p:strVal val="visible"/>
                                      </p:to>
                                    </p:set>
                                    <p:anim calcmode="lin" valueType="num">
                                      <p:cBhvr>
                                        <p:cTn id="109" dur="1000" fill="hold"/>
                                        <p:tgtEl>
                                          <p:spTgt spid="15389"/>
                                        </p:tgtEl>
                                        <p:attrNameLst>
                                          <p:attrName>ppt_w</p:attrName>
                                        </p:attrNameLst>
                                      </p:cBhvr>
                                      <p:tavLst>
                                        <p:tav tm="0">
                                          <p:val>
                                            <p:fltVal val="0"/>
                                          </p:val>
                                        </p:tav>
                                        <p:tav tm="100000">
                                          <p:val>
                                            <p:strVal val="#ppt_w"/>
                                          </p:val>
                                        </p:tav>
                                      </p:tavLst>
                                    </p:anim>
                                    <p:anim calcmode="lin" valueType="num">
                                      <p:cBhvr>
                                        <p:cTn id="110" dur="1000" fill="hold"/>
                                        <p:tgtEl>
                                          <p:spTgt spid="15389"/>
                                        </p:tgtEl>
                                        <p:attrNameLst>
                                          <p:attrName>ppt_h</p:attrName>
                                        </p:attrNameLst>
                                      </p:cBhvr>
                                      <p:tavLst>
                                        <p:tav tm="0">
                                          <p:val>
                                            <p:fltVal val="0"/>
                                          </p:val>
                                        </p:tav>
                                        <p:tav tm="100000">
                                          <p:val>
                                            <p:strVal val="#ppt_h"/>
                                          </p:val>
                                        </p:tav>
                                      </p:tavLst>
                                    </p:anim>
                                    <p:anim calcmode="lin" valueType="num">
                                      <p:cBhvr>
                                        <p:cTn id="111" dur="1000" fill="hold"/>
                                        <p:tgtEl>
                                          <p:spTgt spid="15389"/>
                                        </p:tgtEl>
                                        <p:attrNameLst>
                                          <p:attrName>ppt_x</p:attrName>
                                        </p:attrNameLst>
                                      </p:cBhvr>
                                      <p:tavLst>
                                        <p:tav tm="0">
                                          <p:val>
                                            <p:fltVal val="0.5"/>
                                          </p:val>
                                        </p:tav>
                                        <p:tav tm="100000">
                                          <p:val>
                                            <p:strVal val="#ppt_x"/>
                                          </p:val>
                                        </p:tav>
                                      </p:tavLst>
                                    </p:anim>
                                    <p:anim calcmode="lin" valueType="num">
                                      <p:cBhvr>
                                        <p:cTn id="112" dur="1000" fill="hold"/>
                                        <p:tgtEl>
                                          <p:spTgt spid="15389"/>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0"/>
                                  </p:stCondLst>
                                  <p:childTnLst>
                                    <p:set>
                                      <p:cBhvr>
                                        <p:cTn id="114" dur="1" fill="hold">
                                          <p:stCondLst>
                                            <p:cond delay="0"/>
                                          </p:stCondLst>
                                        </p:cTn>
                                        <p:tgtEl>
                                          <p:spTgt spid="15390"/>
                                        </p:tgtEl>
                                        <p:attrNameLst>
                                          <p:attrName>style.visibility</p:attrName>
                                        </p:attrNameLst>
                                      </p:cBhvr>
                                      <p:to>
                                        <p:strVal val="visible"/>
                                      </p:to>
                                    </p:set>
                                    <p:anim calcmode="lin" valueType="num">
                                      <p:cBhvr>
                                        <p:cTn id="115" dur="1000" fill="hold"/>
                                        <p:tgtEl>
                                          <p:spTgt spid="15390"/>
                                        </p:tgtEl>
                                        <p:attrNameLst>
                                          <p:attrName>ppt_w</p:attrName>
                                        </p:attrNameLst>
                                      </p:cBhvr>
                                      <p:tavLst>
                                        <p:tav tm="0">
                                          <p:val>
                                            <p:fltVal val="0"/>
                                          </p:val>
                                        </p:tav>
                                        <p:tav tm="100000">
                                          <p:val>
                                            <p:strVal val="#ppt_w"/>
                                          </p:val>
                                        </p:tav>
                                      </p:tavLst>
                                    </p:anim>
                                    <p:anim calcmode="lin" valueType="num">
                                      <p:cBhvr>
                                        <p:cTn id="116" dur="1000" fill="hold"/>
                                        <p:tgtEl>
                                          <p:spTgt spid="15390"/>
                                        </p:tgtEl>
                                        <p:attrNameLst>
                                          <p:attrName>ppt_h</p:attrName>
                                        </p:attrNameLst>
                                      </p:cBhvr>
                                      <p:tavLst>
                                        <p:tav tm="0">
                                          <p:val>
                                            <p:fltVal val="0"/>
                                          </p:val>
                                        </p:tav>
                                        <p:tav tm="100000">
                                          <p:val>
                                            <p:strVal val="#ppt_h"/>
                                          </p:val>
                                        </p:tav>
                                      </p:tavLst>
                                    </p:anim>
                                    <p:anim calcmode="lin" valueType="num">
                                      <p:cBhvr>
                                        <p:cTn id="117" dur="1000" fill="hold"/>
                                        <p:tgtEl>
                                          <p:spTgt spid="15390"/>
                                        </p:tgtEl>
                                        <p:attrNameLst>
                                          <p:attrName>ppt_x</p:attrName>
                                        </p:attrNameLst>
                                      </p:cBhvr>
                                      <p:tavLst>
                                        <p:tav tm="0">
                                          <p:val>
                                            <p:fltVal val="0.5"/>
                                          </p:val>
                                        </p:tav>
                                        <p:tav tm="100000">
                                          <p:val>
                                            <p:strVal val="#ppt_x"/>
                                          </p:val>
                                        </p:tav>
                                      </p:tavLst>
                                    </p:anim>
                                    <p:anim calcmode="lin" valueType="num">
                                      <p:cBhvr>
                                        <p:cTn id="118" dur="1000" fill="hold"/>
                                        <p:tgtEl>
                                          <p:spTgt spid="15390"/>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nodeType="withEffect">
                                  <p:stCondLst>
                                    <p:cond delay="0"/>
                                  </p:stCondLst>
                                  <p:childTnLst>
                                    <p:set>
                                      <p:cBhvr>
                                        <p:cTn id="120" dur="1" fill="hold">
                                          <p:stCondLst>
                                            <p:cond delay="0"/>
                                          </p:stCondLst>
                                        </p:cTn>
                                        <p:tgtEl>
                                          <p:spTgt spid="15391"/>
                                        </p:tgtEl>
                                        <p:attrNameLst>
                                          <p:attrName>style.visibility</p:attrName>
                                        </p:attrNameLst>
                                      </p:cBhvr>
                                      <p:to>
                                        <p:strVal val="visible"/>
                                      </p:to>
                                    </p:set>
                                    <p:anim calcmode="lin" valueType="num">
                                      <p:cBhvr>
                                        <p:cTn id="121" dur="1000" fill="hold"/>
                                        <p:tgtEl>
                                          <p:spTgt spid="15391"/>
                                        </p:tgtEl>
                                        <p:attrNameLst>
                                          <p:attrName>ppt_w</p:attrName>
                                        </p:attrNameLst>
                                      </p:cBhvr>
                                      <p:tavLst>
                                        <p:tav tm="0">
                                          <p:val>
                                            <p:fltVal val="0"/>
                                          </p:val>
                                        </p:tav>
                                        <p:tav tm="100000">
                                          <p:val>
                                            <p:strVal val="#ppt_w"/>
                                          </p:val>
                                        </p:tav>
                                      </p:tavLst>
                                    </p:anim>
                                    <p:anim calcmode="lin" valueType="num">
                                      <p:cBhvr>
                                        <p:cTn id="122" dur="1000" fill="hold"/>
                                        <p:tgtEl>
                                          <p:spTgt spid="15391"/>
                                        </p:tgtEl>
                                        <p:attrNameLst>
                                          <p:attrName>ppt_h</p:attrName>
                                        </p:attrNameLst>
                                      </p:cBhvr>
                                      <p:tavLst>
                                        <p:tav tm="0">
                                          <p:val>
                                            <p:fltVal val="0"/>
                                          </p:val>
                                        </p:tav>
                                        <p:tav tm="100000">
                                          <p:val>
                                            <p:strVal val="#ppt_h"/>
                                          </p:val>
                                        </p:tav>
                                      </p:tavLst>
                                    </p:anim>
                                    <p:anim calcmode="lin" valueType="num">
                                      <p:cBhvr>
                                        <p:cTn id="123" dur="1000" fill="hold"/>
                                        <p:tgtEl>
                                          <p:spTgt spid="15391"/>
                                        </p:tgtEl>
                                        <p:attrNameLst>
                                          <p:attrName>ppt_x</p:attrName>
                                        </p:attrNameLst>
                                      </p:cBhvr>
                                      <p:tavLst>
                                        <p:tav tm="0">
                                          <p:val>
                                            <p:fltVal val="0.5"/>
                                          </p:val>
                                        </p:tav>
                                        <p:tav tm="100000">
                                          <p:val>
                                            <p:strVal val="#ppt_x"/>
                                          </p:val>
                                        </p:tav>
                                      </p:tavLst>
                                    </p:anim>
                                    <p:anim calcmode="lin" valueType="num">
                                      <p:cBhvr>
                                        <p:cTn id="124" dur="1000" fill="hold"/>
                                        <p:tgtEl>
                                          <p:spTgt spid="15391"/>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nodeType="withEffect">
                                  <p:stCondLst>
                                    <p:cond delay="1500"/>
                                  </p:stCondLst>
                                  <p:childTnLst>
                                    <p:set>
                                      <p:cBhvr>
                                        <p:cTn id="126" dur="1" fill="hold">
                                          <p:stCondLst>
                                            <p:cond delay="0"/>
                                          </p:stCondLst>
                                        </p:cTn>
                                        <p:tgtEl>
                                          <p:spTgt spid="15392"/>
                                        </p:tgtEl>
                                        <p:attrNameLst>
                                          <p:attrName>style.visibility</p:attrName>
                                        </p:attrNameLst>
                                      </p:cBhvr>
                                      <p:to>
                                        <p:strVal val="visible"/>
                                      </p:to>
                                    </p:set>
                                    <p:anim calcmode="lin" valueType="num">
                                      <p:cBhvr>
                                        <p:cTn id="127" dur="1000" fill="hold"/>
                                        <p:tgtEl>
                                          <p:spTgt spid="15392"/>
                                        </p:tgtEl>
                                        <p:attrNameLst>
                                          <p:attrName>ppt_w</p:attrName>
                                        </p:attrNameLst>
                                      </p:cBhvr>
                                      <p:tavLst>
                                        <p:tav tm="0">
                                          <p:val>
                                            <p:fltVal val="0"/>
                                          </p:val>
                                        </p:tav>
                                        <p:tav tm="100000">
                                          <p:val>
                                            <p:strVal val="#ppt_w"/>
                                          </p:val>
                                        </p:tav>
                                      </p:tavLst>
                                    </p:anim>
                                    <p:anim calcmode="lin" valueType="num">
                                      <p:cBhvr>
                                        <p:cTn id="128" dur="1000" fill="hold"/>
                                        <p:tgtEl>
                                          <p:spTgt spid="15392"/>
                                        </p:tgtEl>
                                        <p:attrNameLst>
                                          <p:attrName>ppt_h</p:attrName>
                                        </p:attrNameLst>
                                      </p:cBhvr>
                                      <p:tavLst>
                                        <p:tav tm="0">
                                          <p:val>
                                            <p:fltVal val="0"/>
                                          </p:val>
                                        </p:tav>
                                        <p:tav tm="100000">
                                          <p:val>
                                            <p:strVal val="#ppt_h"/>
                                          </p:val>
                                        </p:tav>
                                      </p:tavLst>
                                    </p:anim>
                                    <p:anim calcmode="lin" valueType="num">
                                      <p:cBhvr>
                                        <p:cTn id="129" dur="1000" fill="hold"/>
                                        <p:tgtEl>
                                          <p:spTgt spid="15392"/>
                                        </p:tgtEl>
                                        <p:attrNameLst>
                                          <p:attrName>ppt_x</p:attrName>
                                        </p:attrNameLst>
                                      </p:cBhvr>
                                      <p:tavLst>
                                        <p:tav tm="0">
                                          <p:val>
                                            <p:fltVal val="0.5"/>
                                          </p:val>
                                        </p:tav>
                                        <p:tav tm="100000">
                                          <p:val>
                                            <p:strVal val="#ppt_x"/>
                                          </p:val>
                                        </p:tav>
                                      </p:tavLst>
                                    </p:anim>
                                    <p:anim calcmode="lin" valueType="num">
                                      <p:cBhvr>
                                        <p:cTn id="130" dur="1000" fill="hold"/>
                                        <p:tgtEl>
                                          <p:spTgt spid="15392"/>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nodeType="withEffect">
                                  <p:stCondLst>
                                    <p:cond delay="1500"/>
                                  </p:stCondLst>
                                  <p:childTnLst>
                                    <p:set>
                                      <p:cBhvr>
                                        <p:cTn id="132" dur="1" fill="hold">
                                          <p:stCondLst>
                                            <p:cond delay="0"/>
                                          </p:stCondLst>
                                        </p:cTn>
                                        <p:tgtEl>
                                          <p:spTgt spid="15393"/>
                                        </p:tgtEl>
                                        <p:attrNameLst>
                                          <p:attrName>style.visibility</p:attrName>
                                        </p:attrNameLst>
                                      </p:cBhvr>
                                      <p:to>
                                        <p:strVal val="visible"/>
                                      </p:to>
                                    </p:set>
                                    <p:anim calcmode="lin" valueType="num">
                                      <p:cBhvr>
                                        <p:cTn id="133" dur="1000" fill="hold"/>
                                        <p:tgtEl>
                                          <p:spTgt spid="15393"/>
                                        </p:tgtEl>
                                        <p:attrNameLst>
                                          <p:attrName>ppt_w</p:attrName>
                                        </p:attrNameLst>
                                      </p:cBhvr>
                                      <p:tavLst>
                                        <p:tav tm="0">
                                          <p:val>
                                            <p:fltVal val="0"/>
                                          </p:val>
                                        </p:tav>
                                        <p:tav tm="100000">
                                          <p:val>
                                            <p:strVal val="#ppt_w"/>
                                          </p:val>
                                        </p:tav>
                                      </p:tavLst>
                                    </p:anim>
                                    <p:anim calcmode="lin" valueType="num">
                                      <p:cBhvr>
                                        <p:cTn id="134" dur="1000" fill="hold"/>
                                        <p:tgtEl>
                                          <p:spTgt spid="15393"/>
                                        </p:tgtEl>
                                        <p:attrNameLst>
                                          <p:attrName>ppt_h</p:attrName>
                                        </p:attrNameLst>
                                      </p:cBhvr>
                                      <p:tavLst>
                                        <p:tav tm="0">
                                          <p:val>
                                            <p:fltVal val="0"/>
                                          </p:val>
                                        </p:tav>
                                        <p:tav tm="100000">
                                          <p:val>
                                            <p:strVal val="#ppt_h"/>
                                          </p:val>
                                        </p:tav>
                                      </p:tavLst>
                                    </p:anim>
                                    <p:anim calcmode="lin" valueType="num">
                                      <p:cBhvr>
                                        <p:cTn id="135" dur="1000" fill="hold"/>
                                        <p:tgtEl>
                                          <p:spTgt spid="15393"/>
                                        </p:tgtEl>
                                        <p:attrNameLst>
                                          <p:attrName>ppt_x</p:attrName>
                                        </p:attrNameLst>
                                      </p:cBhvr>
                                      <p:tavLst>
                                        <p:tav tm="0">
                                          <p:val>
                                            <p:fltVal val="0.5"/>
                                          </p:val>
                                        </p:tav>
                                        <p:tav tm="100000">
                                          <p:val>
                                            <p:strVal val="#ppt_x"/>
                                          </p:val>
                                        </p:tav>
                                      </p:tavLst>
                                    </p:anim>
                                    <p:anim calcmode="lin" valueType="num">
                                      <p:cBhvr>
                                        <p:cTn id="136" dur="1000" fill="hold"/>
                                        <p:tgtEl>
                                          <p:spTgt spid="15393"/>
                                        </p:tgtEl>
                                        <p:attrNameLst>
                                          <p:attrName>ppt_y</p:attrName>
                                        </p:attrNameLst>
                                      </p:cBhvr>
                                      <p:tavLst>
                                        <p:tav tm="0">
                                          <p:val>
                                            <p:fltVal val="0.5"/>
                                          </p:val>
                                        </p:tav>
                                        <p:tav tm="100000">
                                          <p:val>
                                            <p:strVal val="#ppt_y"/>
                                          </p:val>
                                        </p:tav>
                                      </p:tavLst>
                                    </p:anim>
                                  </p:childTnLst>
                                </p:cTn>
                              </p:par>
                              <p:par>
                                <p:cTn id="137" presetID="23" presetClass="entr" presetSubtype="528" repeatCount="indefinite" fill="hold" grpId="0" nodeType="withEffect">
                                  <p:stCondLst>
                                    <p:cond delay="0"/>
                                  </p:stCondLst>
                                  <p:childTnLst>
                                    <p:set>
                                      <p:cBhvr>
                                        <p:cTn id="138" dur="1" fill="hold">
                                          <p:stCondLst>
                                            <p:cond delay="0"/>
                                          </p:stCondLst>
                                        </p:cTn>
                                        <p:tgtEl>
                                          <p:spTgt spid="15394"/>
                                        </p:tgtEl>
                                        <p:attrNameLst>
                                          <p:attrName>style.visibility</p:attrName>
                                        </p:attrNameLst>
                                      </p:cBhvr>
                                      <p:to>
                                        <p:strVal val="visible"/>
                                      </p:to>
                                    </p:set>
                                    <p:anim calcmode="lin" valueType="num">
                                      <p:cBhvr>
                                        <p:cTn id="139" dur="1000" fill="hold"/>
                                        <p:tgtEl>
                                          <p:spTgt spid="15394"/>
                                        </p:tgtEl>
                                        <p:attrNameLst>
                                          <p:attrName>ppt_w</p:attrName>
                                        </p:attrNameLst>
                                      </p:cBhvr>
                                      <p:tavLst>
                                        <p:tav tm="0">
                                          <p:val>
                                            <p:fltVal val="0"/>
                                          </p:val>
                                        </p:tav>
                                        <p:tav tm="100000">
                                          <p:val>
                                            <p:strVal val="#ppt_w"/>
                                          </p:val>
                                        </p:tav>
                                      </p:tavLst>
                                    </p:anim>
                                    <p:anim calcmode="lin" valueType="num">
                                      <p:cBhvr>
                                        <p:cTn id="140" dur="1000" fill="hold"/>
                                        <p:tgtEl>
                                          <p:spTgt spid="15394"/>
                                        </p:tgtEl>
                                        <p:attrNameLst>
                                          <p:attrName>ppt_h</p:attrName>
                                        </p:attrNameLst>
                                      </p:cBhvr>
                                      <p:tavLst>
                                        <p:tav tm="0">
                                          <p:val>
                                            <p:fltVal val="0"/>
                                          </p:val>
                                        </p:tav>
                                        <p:tav tm="100000">
                                          <p:val>
                                            <p:strVal val="#ppt_h"/>
                                          </p:val>
                                        </p:tav>
                                      </p:tavLst>
                                    </p:anim>
                                    <p:anim calcmode="lin" valueType="num">
                                      <p:cBhvr>
                                        <p:cTn id="141" dur="1000" fill="hold"/>
                                        <p:tgtEl>
                                          <p:spTgt spid="15394"/>
                                        </p:tgtEl>
                                        <p:attrNameLst>
                                          <p:attrName>ppt_x</p:attrName>
                                        </p:attrNameLst>
                                      </p:cBhvr>
                                      <p:tavLst>
                                        <p:tav tm="0">
                                          <p:val>
                                            <p:fltVal val="0.5"/>
                                          </p:val>
                                        </p:tav>
                                        <p:tav tm="100000">
                                          <p:val>
                                            <p:strVal val="#ppt_x"/>
                                          </p:val>
                                        </p:tav>
                                      </p:tavLst>
                                    </p:anim>
                                    <p:anim calcmode="lin" valueType="num">
                                      <p:cBhvr>
                                        <p:cTn id="142" dur="1000" fill="hold"/>
                                        <p:tgtEl>
                                          <p:spTgt spid="15394"/>
                                        </p:tgtEl>
                                        <p:attrNameLst>
                                          <p:attrName>ppt_y</p:attrName>
                                        </p:attrNameLst>
                                      </p:cBhvr>
                                      <p:tavLst>
                                        <p:tav tm="0">
                                          <p:val>
                                            <p:fltVal val="0.5"/>
                                          </p:val>
                                        </p:tav>
                                        <p:tav tm="100000">
                                          <p:val>
                                            <p:strVal val="#ppt_y"/>
                                          </p:val>
                                        </p:tav>
                                      </p:tavLst>
                                    </p:anim>
                                  </p:childTnLst>
                                </p:cTn>
                              </p:par>
                              <p:par>
                                <p:cTn id="143" presetID="23" presetClass="entr" presetSubtype="528" repeatCount="indefinite" fill="hold" grpId="0" nodeType="withEffect">
                                  <p:stCondLst>
                                    <p:cond delay="0"/>
                                  </p:stCondLst>
                                  <p:childTnLst>
                                    <p:set>
                                      <p:cBhvr>
                                        <p:cTn id="144" dur="1" fill="hold">
                                          <p:stCondLst>
                                            <p:cond delay="0"/>
                                          </p:stCondLst>
                                        </p:cTn>
                                        <p:tgtEl>
                                          <p:spTgt spid="15395"/>
                                        </p:tgtEl>
                                        <p:attrNameLst>
                                          <p:attrName>style.visibility</p:attrName>
                                        </p:attrNameLst>
                                      </p:cBhvr>
                                      <p:to>
                                        <p:strVal val="visible"/>
                                      </p:to>
                                    </p:set>
                                    <p:anim calcmode="lin" valueType="num">
                                      <p:cBhvr>
                                        <p:cTn id="145" dur="1000" fill="hold"/>
                                        <p:tgtEl>
                                          <p:spTgt spid="15395"/>
                                        </p:tgtEl>
                                        <p:attrNameLst>
                                          <p:attrName>ppt_w</p:attrName>
                                        </p:attrNameLst>
                                      </p:cBhvr>
                                      <p:tavLst>
                                        <p:tav tm="0">
                                          <p:val>
                                            <p:fltVal val="0"/>
                                          </p:val>
                                        </p:tav>
                                        <p:tav tm="100000">
                                          <p:val>
                                            <p:strVal val="#ppt_w"/>
                                          </p:val>
                                        </p:tav>
                                      </p:tavLst>
                                    </p:anim>
                                    <p:anim calcmode="lin" valueType="num">
                                      <p:cBhvr>
                                        <p:cTn id="146" dur="1000" fill="hold"/>
                                        <p:tgtEl>
                                          <p:spTgt spid="15395"/>
                                        </p:tgtEl>
                                        <p:attrNameLst>
                                          <p:attrName>ppt_h</p:attrName>
                                        </p:attrNameLst>
                                      </p:cBhvr>
                                      <p:tavLst>
                                        <p:tav tm="0">
                                          <p:val>
                                            <p:fltVal val="0"/>
                                          </p:val>
                                        </p:tav>
                                        <p:tav tm="100000">
                                          <p:val>
                                            <p:strVal val="#ppt_h"/>
                                          </p:val>
                                        </p:tav>
                                      </p:tavLst>
                                    </p:anim>
                                    <p:anim calcmode="lin" valueType="num">
                                      <p:cBhvr>
                                        <p:cTn id="147" dur="1000" fill="hold"/>
                                        <p:tgtEl>
                                          <p:spTgt spid="15395"/>
                                        </p:tgtEl>
                                        <p:attrNameLst>
                                          <p:attrName>ppt_x</p:attrName>
                                        </p:attrNameLst>
                                      </p:cBhvr>
                                      <p:tavLst>
                                        <p:tav tm="0">
                                          <p:val>
                                            <p:fltVal val="0.5"/>
                                          </p:val>
                                        </p:tav>
                                        <p:tav tm="100000">
                                          <p:val>
                                            <p:strVal val="#ppt_x"/>
                                          </p:val>
                                        </p:tav>
                                      </p:tavLst>
                                    </p:anim>
                                    <p:anim calcmode="lin" valueType="num">
                                      <p:cBhvr>
                                        <p:cTn id="148" dur="1000" fill="hold"/>
                                        <p:tgtEl>
                                          <p:spTgt spid="15395"/>
                                        </p:tgtEl>
                                        <p:attrNameLst>
                                          <p:attrName>ppt_y</p:attrName>
                                        </p:attrNameLst>
                                      </p:cBhvr>
                                      <p:tavLst>
                                        <p:tav tm="0">
                                          <p:val>
                                            <p:fltVal val="0.5"/>
                                          </p:val>
                                        </p:tav>
                                        <p:tav tm="100000">
                                          <p:val>
                                            <p:strVal val="#ppt_y"/>
                                          </p:val>
                                        </p:tav>
                                      </p:tavLst>
                                    </p:anim>
                                  </p:childTnLst>
                                </p:cTn>
                              </p:par>
                              <p:par>
                                <p:cTn id="149" presetID="23" presetClass="entr" presetSubtype="528" repeatCount="indefinite" fill="hold" grpId="0" nodeType="withEffect">
                                  <p:stCondLst>
                                    <p:cond delay="0"/>
                                  </p:stCondLst>
                                  <p:childTnLst>
                                    <p:set>
                                      <p:cBhvr>
                                        <p:cTn id="150" dur="1" fill="hold">
                                          <p:stCondLst>
                                            <p:cond delay="0"/>
                                          </p:stCondLst>
                                        </p:cTn>
                                        <p:tgtEl>
                                          <p:spTgt spid="15396"/>
                                        </p:tgtEl>
                                        <p:attrNameLst>
                                          <p:attrName>style.visibility</p:attrName>
                                        </p:attrNameLst>
                                      </p:cBhvr>
                                      <p:to>
                                        <p:strVal val="visible"/>
                                      </p:to>
                                    </p:set>
                                    <p:anim calcmode="lin" valueType="num">
                                      <p:cBhvr>
                                        <p:cTn id="151" dur="1000" fill="hold"/>
                                        <p:tgtEl>
                                          <p:spTgt spid="15396"/>
                                        </p:tgtEl>
                                        <p:attrNameLst>
                                          <p:attrName>ppt_w</p:attrName>
                                        </p:attrNameLst>
                                      </p:cBhvr>
                                      <p:tavLst>
                                        <p:tav tm="0">
                                          <p:val>
                                            <p:fltVal val="0"/>
                                          </p:val>
                                        </p:tav>
                                        <p:tav tm="100000">
                                          <p:val>
                                            <p:strVal val="#ppt_w"/>
                                          </p:val>
                                        </p:tav>
                                      </p:tavLst>
                                    </p:anim>
                                    <p:anim calcmode="lin" valueType="num">
                                      <p:cBhvr>
                                        <p:cTn id="152" dur="1000" fill="hold"/>
                                        <p:tgtEl>
                                          <p:spTgt spid="15396"/>
                                        </p:tgtEl>
                                        <p:attrNameLst>
                                          <p:attrName>ppt_h</p:attrName>
                                        </p:attrNameLst>
                                      </p:cBhvr>
                                      <p:tavLst>
                                        <p:tav tm="0">
                                          <p:val>
                                            <p:fltVal val="0"/>
                                          </p:val>
                                        </p:tav>
                                        <p:tav tm="100000">
                                          <p:val>
                                            <p:strVal val="#ppt_h"/>
                                          </p:val>
                                        </p:tav>
                                      </p:tavLst>
                                    </p:anim>
                                    <p:anim calcmode="lin" valueType="num">
                                      <p:cBhvr>
                                        <p:cTn id="153" dur="1000" fill="hold"/>
                                        <p:tgtEl>
                                          <p:spTgt spid="15396"/>
                                        </p:tgtEl>
                                        <p:attrNameLst>
                                          <p:attrName>ppt_x</p:attrName>
                                        </p:attrNameLst>
                                      </p:cBhvr>
                                      <p:tavLst>
                                        <p:tav tm="0">
                                          <p:val>
                                            <p:fltVal val="0.5"/>
                                          </p:val>
                                        </p:tav>
                                        <p:tav tm="100000">
                                          <p:val>
                                            <p:strVal val="#ppt_x"/>
                                          </p:val>
                                        </p:tav>
                                      </p:tavLst>
                                    </p:anim>
                                    <p:anim calcmode="lin" valueType="num">
                                      <p:cBhvr>
                                        <p:cTn id="154" dur="1000" fill="hold"/>
                                        <p:tgtEl>
                                          <p:spTgt spid="15396"/>
                                        </p:tgtEl>
                                        <p:attrNameLst>
                                          <p:attrName>ppt_y</p:attrName>
                                        </p:attrNameLst>
                                      </p:cBhvr>
                                      <p:tavLst>
                                        <p:tav tm="0">
                                          <p:val>
                                            <p:fltVal val="0.5"/>
                                          </p:val>
                                        </p:tav>
                                        <p:tav tm="100000">
                                          <p:val>
                                            <p:strVal val="#ppt_y"/>
                                          </p:val>
                                        </p:tav>
                                      </p:tavLst>
                                    </p:anim>
                                  </p:childTnLst>
                                </p:cTn>
                              </p:par>
                              <p:par>
                                <p:cTn id="155" presetID="23" presetClass="entr" presetSubtype="528" repeatCount="indefinite" fill="hold" nodeType="withEffect">
                                  <p:stCondLst>
                                    <p:cond delay="0"/>
                                  </p:stCondLst>
                                  <p:childTnLst>
                                    <p:set>
                                      <p:cBhvr>
                                        <p:cTn id="156" dur="1" fill="hold">
                                          <p:stCondLst>
                                            <p:cond delay="0"/>
                                          </p:stCondLst>
                                        </p:cTn>
                                        <p:tgtEl>
                                          <p:spTgt spid="15397"/>
                                        </p:tgtEl>
                                        <p:attrNameLst>
                                          <p:attrName>style.visibility</p:attrName>
                                        </p:attrNameLst>
                                      </p:cBhvr>
                                      <p:to>
                                        <p:strVal val="visible"/>
                                      </p:to>
                                    </p:set>
                                    <p:anim calcmode="lin" valueType="num">
                                      <p:cBhvr>
                                        <p:cTn id="157" dur="1000" fill="hold"/>
                                        <p:tgtEl>
                                          <p:spTgt spid="15397"/>
                                        </p:tgtEl>
                                        <p:attrNameLst>
                                          <p:attrName>ppt_w</p:attrName>
                                        </p:attrNameLst>
                                      </p:cBhvr>
                                      <p:tavLst>
                                        <p:tav tm="0">
                                          <p:val>
                                            <p:fltVal val="0"/>
                                          </p:val>
                                        </p:tav>
                                        <p:tav tm="100000">
                                          <p:val>
                                            <p:strVal val="#ppt_w"/>
                                          </p:val>
                                        </p:tav>
                                      </p:tavLst>
                                    </p:anim>
                                    <p:anim calcmode="lin" valueType="num">
                                      <p:cBhvr>
                                        <p:cTn id="158" dur="1000" fill="hold"/>
                                        <p:tgtEl>
                                          <p:spTgt spid="15397"/>
                                        </p:tgtEl>
                                        <p:attrNameLst>
                                          <p:attrName>ppt_h</p:attrName>
                                        </p:attrNameLst>
                                      </p:cBhvr>
                                      <p:tavLst>
                                        <p:tav tm="0">
                                          <p:val>
                                            <p:fltVal val="0"/>
                                          </p:val>
                                        </p:tav>
                                        <p:tav tm="100000">
                                          <p:val>
                                            <p:strVal val="#ppt_h"/>
                                          </p:val>
                                        </p:tav>
                                      </p:tavLst>
                                    </p:anim>
                                    <p:anim calcmode="lin" valueType="num">
                                      <p:cBhvr>
                                        <p:cTn id="159" dur="1000" fill="hold"/>
                                        <p:tgtEl>
                                          <p:spTgt spid="15397"/>
                                        </p:tgtEl>
                                        <p:attrNameLst>
                                          <p:attrName>ppt_x</p:attrName>
                                        </p:attrNameLst>
                                      </p:cBhvr>
                                      <p:tavLst>
                                        <p:tav tm="0">
                                          <p:val>
                                            <p:fltVal val="0.5"/>
                                          </p:val>
                                        </p:tav>
                                        <p:tav tm="100000">
                                          <p:val>
                                            <p:strVal val="#ppt_x"/>
                                          </p:val>
                                        </p:tav>
                                      </p:tavLst>
                                    </p:anim>
                                    <p:anim calcmode="lin" valueType="num">
                                      <p:cBhvr>
                                        <p:cTn id="160" dur="1000" fill="hold"/>
                                        <p:tgtEl>
                                          <p:spTgt spid="15397"/>
                                        </p:tgtEl>
                                        <p:attrNameLst>
                                          <p:attrName>ppt_y</p:attrName>
                                        </p:attrNameLst>
                                      </p:cBhvr>
                                      <p:tavLst>
                                        <p:tav tm="0">
                                          <p:val>
                                            <p:fltVal val="0.5"/>
                                          </p:val>
                                        </p:tav>
                                        <p:tav tm="100000">
                                          <p:val>
                                            <p:strVal val="#ppt_y"/>
                                          </p:val>
                                        </p:tav>
                                      </p:tavLst>
                                    </p:anim>
                                  </p:childTnLst>
                                </p:cTn>
                              </p:par>
                              <p:par>
                                <p:cTn id="161" presetID="23" presetClass="entr" presetSubtype="528" repeatCount="indefinite" fill="hold" nodeType="withEffect">
                                  <p:stCondLst>
                                    <p:cond delay="0"/>
                                  </p:stCondLst>
                                  <p:childTnLst>
                                    <p:set>
                                      <p:cBhvr>
                                        <p:cTn id="162" dur="1" fill="hold">
                                          <p:stCondLst>
                                            <p:cond delay="0"/>
                                          </p:stCondLst>
                                        </p:cTn>
                                        <p:tgtEl>
                                          <p:spTgt spid="15398"/>
                                        </p:tgtEl>
                                        <p:attrNameLst>
                                          <p:attrName>style.visibility</p:attrName>
                                        </p:attrNameLst>
                                      </p:cBhvr>
                                      <p:to>
                                        <p:strVal val="visible"/>
                                      </p:to>
                                    </p:set>
                                    <p:anim calcmode="lin" valueType="num">
                                      <p:cBhvr>
                                        <p:cTn id="163" dur="1000" fill="hold"/>
                                        <p:tgtEl>
                                          <p:spTgt spid="15398"/>
                                        </p:tgtEl>
                                        <p:attrNameLst>
                                          <p:attrName>ppt_w</p:attrName>
                                        </p:attrNameLst>
                                      </p:cBhvr>
                                      <p:tavLst>
                                        <p:tav tm="0">
                                          <p:val>
                                            <p:fltVal val="0"/>
                                          </p:val>
                                        </p:tav>
                                        <p:tav tm="100000">
                                          <p:val>
                                            <p:strVal val="#ppt_w"/>
                                          </p:val>
                                        </p:tav>
                                      </p:tavLst>
                                    </p:anim>
                                    <p:anim calcmode="lin" valueType="num">
                                      <p:cBhvr>
                                        <p:cTn id="164" dur="1000" fill="hold"/>
                                        <p:tgtEl>
                                          <p:spTgt spid="15398"/>
                                        </p:tgtEl>
                                        <p:attrNameLst>
                                          <p:attrName>ppt_h</p:attrName>
                                        </p:attrNameLst>
                                      </p:cBhvr>
                                      <p:tavLst>
                                        <p:tav tm="0">
                                          <p:val>
                                            <p:fltVal val="0"/>
                                          </p:val>
                                        </p:tav>
                                        <p:tav tm="100000">
                                          <p:val>
                                            <p:strVal val="#ppt_h"/>
                                          </p:val>
                                        </p:tav>
                                      </p:tavLst>
                                    </p:anim>
                                    <p:anim calcmode="lin" valueType="num">
                                      <p:cBhvr>
                                        <p:cTn id="165" dur="1000" fill="hold"/>
                                        <p:tgtEl>
                                          <p:spTgt spid="15398"/>
                                        </p:tgtEl>
                                        <p:attrNameLst>
                                          <p:attrName>ppt_x</p:attrName>
                                        </p:attrNameLst>
                                      </p:cBhvr>
                                      <p:tavLst>
                                        <p:tav tm="0">
                                          <p:val>
                                            <p:fltVal val="0.5"/>
                                          </p:val>
                                        </p:tav>
                                        <p:tav tm="100000">
                                          <p:val>
                                            <p:strVal val="#ppt_x"/>
                                          </p:val>
                                        </p:tav>
                                      </p:tavLst>
                                    </p:anim>
                                    <p:anim calcmode="lin" valueType="num">
                                      <p:cBhvr>
                                        <p:cTn id="166" dur="1000" fill="hold"/>
                                        <p:tgtEl>
                                          <p:spTgt spid="15398"/>
                                        </p:tgtEl>
                                        <p:attrNameLst>
                                          <p:attrName>ppt_y</p:attrName>
                                        </p:attrNameLst>
                                      </p:cBhvr>
                                      <p:tavLst>
                                        <p:tav tm="0">
                                          <p:val>
                                            <p:fltVal val="0.5"/>
                                          </p:val>
                                        </p:tav>
                                        <p:tav tm="100000">
                                          <p:val>
                                            <p:strVal val="#ppt_y"/>
                                          </p:val>
                                        </p:tav>
                                      </p:tavLst>
                                    </p:anim>
                                  </p:childTnLst>
                                </p:cTn>
                              </p:par>
                              <p:par>
                                <p:cTn id="167" presetID="23" presetClass="entr" presetSubtype="528" repeatCount="indefinite" fill="hold" grpId="0" nodeType="withEffect">
                                  <p:stCondLst>
                                    <p:cond delay="0"/>
                                  </p:stCondLst>
                                  <p:childTnLst>
                                    <p:set>
                                      <p:cBhvr>
                                        <p:cTn id="168" dur="1" fill="hold">
                                          <p:stCondLst>
                                            <p:cond delay="0"/>
                                          </p:stCondLst>
                                        </p:cTn>
                                        <p:tgtEl>
                                          <p:spTgt spid="15399"/>
                                        </p:tgtEl>
                                        <p:attrNameLst>
                                          <p:attrName>style.visibility</p:attrName>
                                        </p:attrNameLst>
                                      </p:cBhvr>
                                      <p:to>
                                        <p:strVal val="visible"/>
                                      </p:to>
                                    </p:set>
                                    <p:anim calcmode="lin" valueType="num">
                                      <p:cBhvr>
                                        <p:cTn id="169" dur="1000" fill="hold"/>
                                        <p:tgtEl>
                                          <p:spTgt spid="15399"/>
                                        </p:tgtEl>
                                        <p:attrNameLst>
                                          <p:attrName>ppt_w</p:attrName>
                                        </p:attrNameLst>
                                      </p:cBhvr>
                                      <p:tavLst>
                                        <p:tav tm="0">
                                          <p:val>
                                            <p:fltVal val="0"/>
                                          </p:val>
                                        </p:tav>
                                        <p:tav tm="100000">
                                          <p:val>
                                            <p:strVal val="#ppt_w"/>
                                          </p:val>
                                        </p:tav>
                                      </p:tavLst>
                                    </p:anim>
                                    <p:anim calcmode="lin" valueType="num">
                                      <p:cBhvr>
                                        <p:cTn id="170" dur="1000" fill="hold"/>
                                        <p:tgtEl>
                                          <p:spTgt spid="15399"/>
                                        </p:tgtEl>
                                        <p:attrNameLst>
                                          <p:attrName>ppt_h</p:attrName>
                                        </p:attrNameLst>
                                      </p:cBhvr>
                                      <p:tavLst>
                                        <p:tav tm="0">
                                          <p:val>
                                            <p:fltVal val="0"/>
                                          </p:val>
                                        </p:tav>
                                        <p:tav tm="100000">
                                          <p:val>
                                            <p:strVal val="#ppt_h"/>
                                          </p:val>
                                        </p:tav>
                                      </p:tavLst>
                                    </p:anim>
                                    <p:anim calcmode="lin" valueType="num">
                                      <p:cBhvr>
                                        <p:cTn id="171" dur="1000" fill="hold"/>
                                        <p:tgtEl>
                                          <p:spTgt spid="15399"/>
                                        </p:tgtEl>
                                        <p:attrNameLst>
                                          <p:attrName>ppt_x</p:attrName>
                                        </p:attrNameLst>
                                      </p:cBhvr>
                                      <p:tavLst>
                                        <p:tav tm="0">
                                          <p:val>
                                            <p:fltVal val="0.5"/>
                                          </p:val>
                                        </p:tav>
                                        <p:tav tm="100000">
                                          <p:val>
                                            <p:strVal val="#ppt_x"/>
                                          </p:val>
                                        </p:tav>
                                      </p:tavLst>
                                    </p:anim>
                                    <p:anim calcmode="lin" valueType="num">
                                      <p:cBhvr>
                                        <p:cTn id="172" dur="1000" fill="hold"/>
                                        <p:tgtEl>
                                          <p:spTgt spid="15399"/>
                                        </p:tgtEl>
                                        <p:attrNameLst>
                                          <p:attrName>ppt_y</p:attrName>
                                        </p:attrNameLst>
                                      </p:cBhvr>
                                      <p:tavLst>
                                        <p:tav tm="0">
                                          <p:val>
                                            <p:fltVal val="0.5"/>
                                          </p:val>
                                        </p:tav>
                                        <p:tav tm="100000">
                                          <p:val>
                                            <p:strVal val="#ppt_y"/>
                                          </p:val>
                                        </p:tav>
                                      </p:tavLst>
                                    </p:anim>
                                  </p:childTnLst>
                                </p:cTn>
                              </p:par>
                              <p:par>
                                <p:cTn id="173" presetID="23" presetClass="entr" presetSubtype="528" repeatCount="indefinite" fill="hold" grpId="0" nodeType="withEffect">
                                  <p:stCondLst>
                                    <p:cond delay="0"/>
                                  </p:stCondLst>
                                  <p:childTnLst>
                                    <p:set>
                                      <p:cBhvr>
                                        <p:cTn id="174" dur="1" fill="hold">
                                          <p:stCondLst>
                                            <p:cond delay="0"/>
                                          </p:stCondLst>
                                        </p:cTn>
                                        <p:tgtEl>
                                          <p:spTgt spid="15400"/>
                                        </p:tgtEl>
                                        <p:attrNameLst>
                                          <p:attrName>style.visibility</p:attrName>
                                        </p:attrNameLst>
                                      </p:cBhvr>
                                      <p:to>
                                        <p:strVal val="visible"/>
                                      </p:to>
                                    </p:set>
                                    <p:anim calcmode="lin" valueType="num">
                                      <p:cBhvr>
                                        <p:cTn id="175" dur="1000" fill="hold"/>
                                        <p:tgtEl>
                                          <p:spTgt spid="15400"/>
                                        </p:tgtEl>
                                        <p:attrNameLst>
                                          <p:attrName>ppt_w</p:attrName>
                                        </p:attrNameLst>
                                      </p:cBhvr>
                                      <p:tavLst>
                                        <p:tav tm="0">
                                          <p:val>
                                            <p:fltVal val="0"/>
                                          </p:val>
                                        </p:tav>
                                        <p:tav tm="100000">
                                          <p:val>
                                            <p:strVal val="#ppt_w"/>
                                          </p:val>
                                        </p:tav>
                                      </p:tavLst>
                                    </p:anim>
                                    <p:anim calcmode="lin" valueType="num">
                                      <p:cBhvr>
                                        <p:cTn id="176" dur="1000" fill="hold"/>
                                        <p:tgtEl>
                                          <p:spTgt spid="15400"/>
                                        </p:tgtEl>
                                        <p:attrNameLst>
                                          <p:attrName>ppt_h</p:attrName>
                                        </p:attrNameLst>
                                      </p:cBhvr>
                                      <p:tavLst>
                                        <p:tav tm="0">
                                          <p:val>
                                            <p:fltVal val="0"/>
                                          </p:val>
                                        </p:tav>
                                        <p:tav tm="100000">
                                          <p:val>
                                            <p:strVal val="#ppt_h"/>
                                          </p:val>
                                        </p:tav>
                                      </p:tavLst>
                                    </p:anim>
                                    <p:anim calcmode="lin" valueType="num">
                                      <p:cBhvr>
                                        <p:cTn id="177" dur="1000" fill="hold"/>
                                        <p:tgtEl>
                                          <p:spTgt spid="15400"/>
                                        </p:tgtEl>
                                        <p:attrNameLst>
                                          <p:attrName>ppt_x</p:attrName>
                                        </p:attrNameLst>
                                      </p:cBhvr>
                                      <p:tavLst>
                                        <p:tav tm="0">
                                          <p:val>
                                            <p:fltVal val="0.5"/>
                                          </p:val>
                                        </p:tav>
                                        <p:tav tm="100000">
                                          <p:val>
                                            <p:strVal val="#ppt_x"/>
                                          </p:val>
                                        </p:tav>
                                      </p:tavLst>
                                    </p:anim>
                                    <p:anim calcmode="lin" valueType="num">
                                      <p:cBhvr>
                                        <p:cTn id="178" dur="1000" fill="hold"/>
                                        <p:tgtEl>
                                          <p:spTgt spid="15400"/>
                                        </p:tgtEl>
                                        <p:attrNameLst>
                                          <p:attrName>ppt_y</p:attrName>
                                        </p:attrNameLst>
                                      </p:cBhvr>
                                      <p:tavLst>
                                        <p:tav tm="0">
                                          <p:val>
                                            <p:fltVal val="0.5"/>
                                          </p:val>
                                        </p:tav>
                                        <p:tav tm="100000">
                                          <p:val>
                                            <p:strVal val="#ppt_y"/>
                                          </p:val>
                                        </p:tav>
                                      </p:tavLst>
                                    </p:anim>
                                  </p:childTnLst>
                                </p:cTn>
                              </p:par>
                              <p:par>
                                <p:cTn id="179" presetID="23" presetClass="entr" presetSubtype="528" repeatCount="indefinite" fill="hold" nodeType="withEffect">
                                  <p:stCondLst>
                                    <p:cond delay="1500"/>
                                  </p:stCondLst>
                                  <p:childTnLst>
                                    <p:set>
                                      <p:cBhvr>
                                        <p:cTn id="180" dur="1" fill="hold">
                                          <p:stCondLst>
                                            <p:cond delay="0"/>
                                          </p:stCondLst>
                                        </p:cTn>
                                        <p:tgtEl>
                                          <p:spTgt spid="15401"/>
                                        </p:tgtEl>
                                        <p:attrNameLst>
                                          <p:attrName>style.visibility</p:attrName>
                                        </p:attrNameLst>
                                      </p:cBhvr>
                                      <p:to>
                                        <p:strVal val="visible"/>
                                      </p:to>
                                    </p:set>
                                    <p:anim calcmode="lin" valueType="num">
                                      <p:cBhvr>
                                        <p:cTn id="181" dur="1000" fill="hold"/>
                                        <p:tgtEl>
                                          <p:spTgt spid="15401"/>
                                        </p:tgtEl>
                                        <p:attrNameLst>
                                          <p:attrName>ppt_w</p:attrName>
                                        </p:attrNameLst>
                                      </p:cBhvr>
                                      <p:tavLst>
                                        <p:tav tm="0">
                                          <p:val>
                                            <p:fltVal val="0"/>
                                          </p:val>
                                        </p:tav>
                                        <p:tav tm="100000">
                                          <p:val>
                                            <p:strVal val="#ppt_w"/>
                                          </p:val>
                                        </p:tav>
                                      </p:tavLst>
                                    </p:anim>
                                    <p:anim calcmode="lin" valueType="num">
                                      <p:cBhvr>
                                        <p:cTn id="182" dur="1000" fill="hold"/>
                                        <p:tgtEl>
                                          <p:spTgt spid="15401"/>
                                        </p:tgtEl>
                                        <p:attrNameLst>
                                          <p:attrName>ppt_h</p:attrName>
                                        </p:attrNameLst>
                                      </p:cBhvr>
                                      <p:tavLst>
                                        <p:tav tm="0">
                                          <p:val>
                                            <p:fltVal val="0"/>
                                          </p:val>
                                        </p:tav>
                                        <p:tav tm="100000">
                                          <p:val>
                                            <p:strVal val="#ppt_h"/>
                                          </p:val>
                                        </p:tav>
                                      </p:tavLst>
                                    </p:anim>
                                    <p:anim calcmode="lin" valueType="num">
                                      <p:cBhvr>
                                        <p:cTn id="183" dur="1000" fill="hold"/>
                                        <p:tgtEl>
                                          <p:spTgt spid="15401"/>
                                        </p:tgtEl>
                                        <p:attrNameLst>
                                          <p:attrName>ppt_x</p:attrName>
                                        </p:attrNameLst>
                                      </p:cBhvr>
                                      <p:tavLst>
                                        <p:tav tm="0">
                                          <p:val>
                                            <p:fltVal val="0.5"/>
                                          </p:val>
                                        </p:tav>
                                        <p:tav tm="100000">
                                          <p:val>
                                            <p:strVal val="#ppt_x"/>
                                          </p:val>
                                        </p:tav>
                                      </p:tavLst>
                                    </p:anim>
                                    <p:anim calcmode="lin" valueType="num">
                                      <p:cBhvr>
                                        <p:cTn id="184" dur="1000" fill="hold"/>
                                        <p:tgtEl>
                                          <p:spTgt spid="15401"/>
                                        </p:tgtEl>
                                        <p:attrNameLst>
                                          <p:attrName>ppt_y</p:attrName>
                                        </p:attrNameLst>
                                      </p:cBhvr>
                                      <p:tavLst>
                                        <p:tav tm="0">
                                          <p:val>
                                            <p:fltVal val="0.5"/>
                                          </p:val>
                                        </p:tav>
                                        <p:tav tm="100000">
                                          <p:val>
                                            <p:strVal val="#ppt_y"/>
                                          </p:val>
                                        </p:tav>
                                      </p:tavLst>
                                    </p:anim>
                                  </p:childTnLst>
                                </p:cTn>
                              </p:par>
                              <p:par>
                                <p:cTn id="185" presetID="23" presetClass="entr" presetSubtype="528" repeatCount="indefinite" fill="hold" nodeType="withEffect">
                                  <p:stCondLst>
                                    <p:cond delay="1500"/>
                                  </p:stCondLst>
                                  <p:childTnLst>
                                    <p:set>
                                      <p:cBhvr>
                                        <p:cTn id="186" dur="1" fill="hold">
                                          <p:stCondLst>
                                            <p:cond delay="0"/>
                                          </p:stCondLst>
                                        </p:cTn>
                                        <p:tgtEl>
                                          <p:spTgt spid="15402"/>
                                        </p:tgtEl>
                                        <p:attrNameLst>
                                          <p:attrName>style.visibility</p:attrName>
                                        </p:attrNameLst>
                                      </p:cBhvr>
                                      <p:to>
                                        <p:strVal val="visible"/>
                                      </p:to>
                                    </p:set>
                                    <p:anim calcmode="lin" valueType="num">
                                      <p:cBhvr>
                                        <p:cTn id="187" dur="1000" fill="hold"/>
                                        <p:tgtEl>
                                          <p:spTgt spid="15402"/>
                                        </p:tgtEl>
                                        <p:attrNameLst>
                                          <p:attrName>ppt_w</p:attrName>
                                        </p:attrNameLst>
                                      </p:cBhvr>
                                      <p:tavLst>
                                        <p:tav tm="0">
                                          <p:val>
                                            <p:fltVal val="0"/>
                                          </p:val>
                                        </p:tav>
                                        <p:tav tm="100000">
                                          <p:val>
                                            <p:strVal val="#ppt_w"/>
                                          </p:val>
                                        </p:tav>
                                      </p:tavLst>
                                    </p:anim>
                                    <p:anim calcmode="lin" valueType="num">
                                      <p:cBhvr>
                                        <p:cTn id="188" dur="1000" fill="hold"/>
                                        <p:tgtEl>
                                          <p:spTgt spid="15402"/>
                                        </p:tgtEl>
                                        <p:attrNameLst>
                                          <p:attrName>ppt_h</p:attrName>
                                        </p:attrNameLst>
                                      </p:cBhvr>
                                      <p:tavLst>
                                        <p:tav tm="0">
                                          <p:val>
                                            <p:fltVal val="0"/>
                                          </p:val>
                                        </p:tav>
                                        <p:tav tm="100000">
                                          <p:val>
                                            <p:strVal val="#ppt_h"/>
                                          </p:val>
                                        </p:tav>
                                      </p:tavLst>
                                    </p:anim>
                                    <p:anim calcmode="lin" valueType="num">
                                      <p:cBhvr>
                                        <p:cTn id="189" dur="1000" fill="hold"/>
                                        <p:tgtEl>
                                          <p:spTgt spid="15402"/>
                                        </p:tgtEl>
                                        <p:attrNameLst>
                                          <p:attrName>ppt_x</p:attrName>
                                        </p:attrNameLst>
                                      </p:cBhvr>
                                      <p:tavLst>
                                        <p:tav tm="0">
                                          <p:val>
                                            <p:fltVal val="0.5"/>
                                          </p:val>
                                        </p:tav>
                                        <p:tav tm="100000">
                                          <p:val>
                                            <p:strVal val="#ppt_x"/>
                                          </p:val>
                                        </p:tav>
                                      </p:tavLst>
                                    </p:anim>
                                    <p:anim calcmode="lin" valueType="num">
                                      <p:cBhvr>
                                        <p:cTn id="190" dur="1000" fill="hold"/>
                                        <p:tgtEl>
                                          <p:spTgt spid="15402"/>
                                        </p:tgtEl>
                                        <p:attrNameLst>
                                          <p:attrName>ppt_y</p:attrName>
                                        </p:attrNameLst>
                                      </p:cBhvr>
                                      <p:tavLst>
                                        <p:tav tm="0">
                                          <p:val>
                                            <p:fltVal val="0.5"/>
                                          </p:val>
                                        </p:tav>
                                        <p:tav tm="100000">
                                          <p:val>
                                            <p:strVal val="#ppt_y"/>
                                          </p:val>
                                        </p:tav>
                                      </p:tavLst>
                                    </p:anim>
                                  </p:childTnLst>
                                </p:cTn>
                              </p:par>
                              <p:par>
                                <p:cTn id="191" presetID="23" presetClass="entr" presetSubtype="528" repeatCount="indefinite" fill="hold" nodeType="withEffect">
                                  <p:stCondLst>
                                    <p:cond delay="1500"/>
                                  </p:stCondLst>
                                  <p:childTnLst>
                                    <p:set>
                                      <p:cBhvr>
                                        <p:cTn id="192" dur="1" fill="hold">
                                          <p:stCondLst>
                                            <p:cond delay="0"/>
                                          </p:stCondLst>
                                        </p:cTn>
                                        <p:tgtEl>
                                          <p:spTgt spid="15403"/>
                                        </p:tgtEl>
                                        <p:attrNameLst>
                                          <p:attrName>style.visibility</p:attrName>
                                        </p:attrNameLst>
                                      </p:cBhvr>
                                      <p:to>
                                        <p:strVal val="visible"/>
                                      </p:to>
                                    </p:set>
                                    <p:anim calcmode="lin" valueType="num">
                                      <p:cBhvr>
                                        <p:cTn id="193" dur="1000" fill="hold"/>
                                        <p:tgtEl>
                                          <p:spTgt spid="15403"/>
                                        </p:tgtEl>
                                        <p:attrNameLst>
                                          <p:attrName>ppt_w</p:attrName>
                                        </p:attrNameLst>
                                      </p:cBhvr>
                                      <p:tavLst>
                                        <p:tav tm="0">
                                          <p:val>
                                            <p:fltVal val="0"/>
                                          </p:val>
                                        </p:tav>
                                        <p:tav tm="100000">
                                          <p:val>
                                            <p:strVal val="#ppt_w"/>
                                          </p:val>
                                        </p:tav>
                                      </p:tavLst>
                                    </p:anim>
                                    <p:anim calcmode="lin" valueType="num">
                                      <p:cBhvr>
                                        <p:cTn id="194" dur="1000" fill="hold"/>
                                        <p:tgtEl>
                                          <p:spTgt spid="15403"/>
                                        </p:tgtEl>
                                        <p:attrNameLst>
                                          <p:attrName>ppt_h</p:attrName>
                                        </p:attrNameLst>
                                      </p:cBhvr>
                                      <p:tavLst>
                                        <p:tav tm="0">
                                          <p:val>
                                            <p:fltVal val="0"/>
                                          </p:val>
                                        </p:tav>
                                        <p:tav tm="100000">
                                          <p:val>
                                            <p:strVal val="#ppt_h"/>
                                          </p:val>
                                        </p:tav>
                                      </p:tavLst>
                                    </p:anim>
                                    <p:anim calcmode="lin" valueType="num">
                                      <p:cBhvr>
                                        <p:cTn id="195" dur="1000" fill="hold"/>
                                        <p:tgtEl>
                                          <p:spTgt spid="15403"/>
                                        </p:tgtEl>
                                        <p:attrNameLst>
                                          <p:attrName>ppt_x</p:attrName>
                                        </p:attrNameLst>
                                      </p:cBhvr>
                                      <p:tavLst>
                                        <p:tav tm="0">
                                          <p:val>
                                            <p:fltVal val="0.5"/>
                                          </p:val>
                                        </p:tav>
                                        <p:tav tm="100000">
                                          <p:val>
                                            <p:strVal val="#ppt_x"/>
                                          </p:val>
                                        </p:tav>
                                      </p:tavLst>
                                    </p:anim>
                                    <p:anim calcmode="lin" valueType="num">
                                      <p:cBhvr>
                                        <p:cTn id="196" dur="1000" fill="hold"/>
                                        <p:tgtEl>
                                          <p:spTgt spid="15403"/>
                                        </p:tgtEl>
                                        <p:attrNameLst>
                                          <p:attrName>ppt_y</p:attrName>
                                        </p:attrNameLst>
                                      </p:cBhvr>
                                      <p:tavLst>
                                        <p:tav tm="0">
                                          <p:val>
                                            <p:fltVal val="0.5"/>
                                          </p:val>
                                        </p:tav>
                                        <p:tav tm="100000">
                                          <p:val>
                                            <p:strVal val="#ppt_y"/>
                                          </p:val>
                                        </p:tav>
                                      </p:tavLst>
                                    </p:anim>
                                  </p:childTnLst>
                                </p:cTn>
                              </p:par>
                              <p:par>
                                <p:cTn id="197" presetID="23" presetClass="entr" presetSubtype="528" repeatCount="indefinite" fill="hold" nodeType="withEffect">
                                  <p:stCondLst>
                                    <p:cond delay="0"/>
                                  </p:stCondLst>
                                  <p:childTnLst>
                                    <p:set>
                                      <p:cBhvr>
                                        <p:cTn id="198" dur="1" fill="hold">
                                          <p:stCondLst>
                                            <p:cond delay="0"/>
                                          </p:stCondLst>
                                        </p:cTn>
                                        <p:tgtEl>
                                          <p:spTgt spid="15404"/>
                                        </p:tgtEl>
                                        <p:attrNameLst>
                                          <p:attrName>style.visibility</p:attrName>
                                        </p:attrNameLst>
                                      </p:cBhvr>
                                      <p:to>
                                        <p:strVal val="visible"/>
                                      </p:to>
                                    </p:set>
                                    <p:anim calcmode="lin" valueType="num">
                                      <p:cBhvr>
                                        <p:cTn id="199" dur="1000" fill="hold"/>
                                        <p:tgtEl>
                                          <p:spTgt spid="15404"/>
                                        </p:tgtEl>
                                        <p:attrNameLst>
                                          <p:attrName>ppt_w</p:attrName>
                                        </p:attrNameLst>
                                      </p:cBhvr>
                                      <p:tavLst>
                                        <p:tav tm="0">
                                          <p:val>
                                            <p:fltVal val="0"/>
                                          </p:val>
                                        </p:tav>
                                        <p:tav tm="100000">
                                          <p:val>
                                            <p:strVal val="#ppt_w"/>
                                          </p:val>
                                        </p:tav>
                                      </p:tavLst>
                                    </p:anim>
                                    <p:anim calcmode="lin" valueType="num">
                                      <p:cBhvr>
                                        <p:cTn id="200" dur="1000" fill="hold"/>
                                        <p:tgtEl>
                                          <p:spTgt spid="15404"/>
                                        </p:tgtEl>
                                        <p:attrNameLst>
                                          <p:attrName>ppt_h</p:attrName>
                                        </p:attrNameLst>
                                      </p:cBhvr>
                                      <p:tavLst>
                                        <p:tav tm="0">
                                          <p:val>
                                            <p:fltVal val="0"/>
                                          </p:val>
                                        </p:tav>
                                        <p:tav tm="100000">
                                          <p:val>
                                            <p:strVal val="#ppt_h"/>
                                          </p:val>
                                        </p:tav>
                                      </p:tavLst>
                                    </p:anim>
                                    <p:anim calcmode="lin" valueType="num">
                                      <p:cBhvr>
                                        <p:cTn id="201" dur="1000" fill="hold"/>
                                        <p:tgtEl>
                                          <p:spTgt spid="15404"/>
                                        </p:tgtEl>
                                        <p:attrNameLst>
                                          <p:attrName>ppt_x</p:attrName>
                                        </p:attrNameLst>
                                      </p:cBhvr>
                                      <p:tavLst>
                                        <p:tav tm="0">
                                          <p:val>
                                            <p:fltVal val="0.5"/>
                                          </p:val>
                                        </p:tav>
                                        <p:tav tm="100000">
                                          <p:val>
                                            <p:strVal val="#ppt_x"/>
                                          </p:val>
                                        </p:tav>
                                      </p:tavLst>
                                    </p:anim>
                                    <p:anim calcmode="lin" valueType="num">
                                      <p:cBhvr>
                                        <p:cTn id="202" dur="1000" fill="hold"/>
                                        <p:tgtEl>
                                          <p:spTgt spid="15404"/>
                                        </p:tgtEl>
                                        <p:attrNameLst>
                                          <p:attrName>ppt_y</p:attrName>
                                        </p:attrNameLst>
                                      </p:cBhvr>
                                      <p:tavLst>
                                        <p:tav tm="0">
                                          <p:val>
                                            <p:fltVal val="0.5"/>
                                          </p:val>
                                        </p:tav>
                                        <p:tav tm="100000">
                                          <p:val>
                                            <p:strVal val="#ppt_y"/>
                                          </p:val>
                                        </p:tav>
                                      </p:tavLst>
                                    </p:anim>
                                  </p:childTnLst>
                                </p:cTn>
                              </p:par>
                              <p:par>
                                <p:cTn id="203" presetID="23" presetClass="entr" presetSubtype="528" repeatCount="indefinite" fill="hold" nodeType="withEffect">
                                  <p:stCondLst>
                                    <p:cond delay="0"/>
                                  </p:stCondLst>
                                  <p:childTnLst>
                                    <p:set>
                                      <p:cBhvr>
                                        <p:cTn id="204" dur="1" fill="hold">
                                          <p:stCondLst>
                                            <p:cond delay="0"/>
                                          </p:stCondLst>
                                        </p:cTn>
                                        <p:tgtEl>
                                          <p:spTgt spid="15405"/>
                                        </p:tgtEl>
                                        <p:attrNameLst>
                                          <p:attrName>style.visibility</p:attrName>
                                        </p:attrNameLst>
                                      </p:cBhvr>
                                      <p:to>
                                        <p:strVal val="visible"/>
                                      </p:to>
                                    </p:set>
                                    <p:anim calcmode="lin" valueType="num">
                                      <p:cBhvr>
                                        <p:cTn id="205" dur="1000" fill="hold"/>
                                        <p:tgtEl>
                                          <p:spTgt spid="15405"/>
                                        </p:tgtEl>
                                        <p:attrNameLst>
                                          <p:attrName>ppt_w</p:attrName>
                                        </p:attrNameLst>
                                      </p:cBhvr>
                                      <p:tavLst>
                                        <p:tav tm="0">
                                          <p:val>
                                            <p:fltVal val="0"/>
                                          </p:val>
                                        </p:tav>
                                        <p:tav tm="100000">
                                          <p:val>
                                            <p:strVal val="#ppt_w"/>
                                          </p:val>
                                        </p:tav>
                                      </p:tavLst>
                                    </p:anim>
                                    <p:anim calcmode="lin" valueType="num">
                                      <p:cBhvr>
                                        <p:cTn id="206" dur="1000" fill="hold"/>
                                        <p:tgtEl>
                                          <p:spTgt spid="15405"/>
                                        </p:tgtEl>
                                        <p:attrNameLst>
                                          <p:attrName>ppt_h</p:attrName>
                                        </p:attrNameLst>
                                      </p:cBhvr>
                                      <p:tavLst>
                                        <p:tav tm="0">
                                          <p:val>
                                            <p:fltVal val="0"/>
                                          </p:val>
                                        </p:tav>
                                        <p:tav tm="100000">
                                          <p:val>
                                            <p:strVal val="#ppt_h"/>
                                          </p:val>
                                        </p:tav>
                                      </p:tavLst>
                                    </p:anim>
                                    <p:anim calcmode="lin" valueType="num">
                                      <p:cBhvr>
                                        <p:cTn id="207" dur="1000" fill="hold"/>
                                        <p:tgtEl>
                                          <p:spTgt spid="15405"/>
                                        </p:tgtEl>
                                        <p:attrNameLst>
                                          <p:attrName>ppt_x</p:attrName>
                                        </p:attrNameLst>
                                      </p:cBhvr>
                                      <p:tavLst>
                                        <p:tav tm="0">
                                          <p:val>
                                            <p:fltVal val="0.5"/>
                                          </p:val>
                                        </p:tav>
                                        <p:tav tm="100000">
                                          <p:val>
                                            <p:strVal val="#ppt_x"/>
                                          </p:val>
                                        </p:tav>
                                      </p:tavLst>
                                    </p:anim>
                                    <p:anim calcmode="lin" valueType="num">
                                      <p:cBhvr>
                                        <p:cTn id="208" dur="1000" fill="hold"/>
                                        <p:tgtEl>
                                          <p:spTgt spid="15405"/>
                                        </p:tgtEl>
                                        <p:attrNameLst>
                                          <p:attrName>ppt_y</p:attrName>
                                        </p:attrNameLst>
                                      </p:cBhvr>
                                      <p:tavLst>
                                        <p:tav tm="0">
                                          <p:val>
                                            <p:fltVal val="0.5"/>
                                          </p:val>
                                        </p:tav>
                                        <p:tav tm="100000">
                                          <p:val>
                                            <p:strVal val="#ppt_y"/>
                                          </p:val>
                                        </p:tav>
                                      </p:tavLst>
                                    </p:anim>
                                  </p:childTnLst>
                                </p:cTn>
                              </p:par>
                              <p:par>
                                <p:cTn id="209" presetID="53" presetClass="entr" presetSubtype="0" fill="hold" nodeType="withEffect">
                                  <p:stCondLst>
                                    <p:cond delay="0"/>
                                  </p:stCondLst>
                                  <p:childTnLst>
                                    <p:set>
                                      <p:cBhvr>
                                        <p:cTn id="210" dur="1" fill="hold">
                                          <p:stCondLst>
                                            <p:cond delay="0"/>
                                          </p:stCondLst>
                                        </p:cTn>
                                        <p:tgtEl>
                                          <p:spTgt spid="15363"/>
                                        </p:tgtEl>
                                        <p:attrNameLst>
                                          <p:attrName>style.visibility</p:attrName>
                                        </p:attrNameLst>
                                      </p:cBhvr>
                                      <p:to>
                                        <p:strVal val="visible"/>
                                      </p:to>
                                    </p:set>
                                    <p:anim calcmode="lin" valueType="num">
                                      <p:cBhvr>
                                        <p:cTn id="211" dur="500" fill="hold"/>
                                        <p:tgtEl>
                                          <p:spTgt spid="15363"/>
                                        </p:tgtEl>
                                        <p:attrNameLst>
                                          <p:attrName>ppt_w</p:attrName>
                                        </p:attrNameLst>
                                      </p:cBhvr>
                                      <p:tavLst>
                                        <p:tav tm="0">
                                          <p:val>
                                            <p:fltVal val="0"/>
                                          </p:val>
                                        </p:tav>
                                        <p:tav tm="100000">
                                          <p:val>
                                            <p:strVal val="#ppt_w"/>
                                          </p:val>
                                        </p:tav>
                                      </p:tavLst>
                                    </p:anim>
                                    <p:anim calcmode="lin" valueType="num">
                                      <p:cBhvr>
                                        <p:cTn id="212" dur="500" fill="hold"/>
                                        <p:tgtEl>
                                          <p:spTgt spid="15363"/>
                                        </p:tgtEl>
                                        <p:attrNameLst>
                                          <p:attrName>ppt_h</p:attrName>
                                        </p:attrNameLst>
                                      </p:cBhvr>
                                      <p:tavLst>
                                        <p:tav tm="0">
                                          <p:val>
                                            <p:fltVal val="0"/>
                                          </p:val>
                                        </p:tav>
                                        <p:tav tm="100000">
                                          <p:val>
                                            <p:strVal val="#ppt_h"/>
                                          </p:val>
                                        </p:tav>
                                      </p:tavLst>
                                    </p:anim>
                                    <p:animEffect transition="in" filter="fade">
                                      <p:cBhvr>
                                        <p:cTn id="213" dur="500"/>
                                        <p:tgtEl>
                                          <p:spTgt spid="15363"/>
                                        </p:tgtEl>
                                      </p:cBhvr>
                                    </p:animEffect>
                                  </p:childTnLst>
                                </p:cTn>
                              </p:par>
                              <p:par>
                                <p:cTn id="214" presetID="53" presetClass="entr" presetSubtype="0" repeatCount="indefinite" fill="hold" nodeType="withEffect">
                                  <p:stCondLst>
                                    <p:cond delay="1500"/>
                                  </p:stCondLst>
                                  <p:endCondLst>
                                    <p:cond evt="onNext" delay="0">
                                      <p:tgtEl>
                                        <p:sldTgt/>
                                      </p:tgtEl>
                                    </p:cond>
                                  </p:endCondLst>
                                  <p:childTnLst>
                                    <p:set>
                                      <p:cBhvr>
                                        <p:cTn id="215" dur="1" fill="hold">
                                          <p:stCondLst>
                                            <p:cond delay="0"/>
                                          </p:stCondLst>
                                        </p:cTn>
                                        <p:tgtEl>
                                          <p:spTgt spid="15406"/>
                                        </p:tgtEl>
                                        <p:attrNameLst>
                                          <p:attrName>style.visibility</p:attrName>
                                        </p:attrNameLst>
                                      </p:cBhvr>
                                      <p:to>
                                        <p:strVal val="visible"/>
                                      </p:to>
                                    </p:set>
                                    <p:anim calcmode="lin" valueType="num">
                                      <p:cBhvr>
                                        <p:cTn id="216" dur="5000" fill="hold"/>
                                        <p:tgtEl>
                                          <p:spTgt spid="15406"/>
                                        </p:tgtEl>
                                        <p:attrNameLst>
                                          <p:attrName>ppt_w</p:attrName>
                                        </p:attrNameLst>
                                      </p:cBhvr>
                                      <p:tavLst>
                                        <p:tav tm="0">
                                          <p:val>
                                            <p:fltVal val="0"/>
                                          </p:val>
                                        </p:tav>
                                        <p:tav tm="100000">
                                          <p:val>
                                            <p:strVal val="#ppt_w"/>
                                          </p:val>
                                        </p:tav>
                                      </p:tavLst>
                                    </p:anim>
                                    <p:anim calcmode="lin" valueType="num">
                                      <p:cBhvr>
                                        <p:cTn id="217" dur="5000" fill="hold"/>
                                        <p:tgtEl>
                                          <p:spTgt spid="15406"/>
                                        </p:tgtEl>
                                        <p:attrNameLst>
                                          <p:attrName>ppt_h</p:attrName>
                                        </p:attrNameLst>
                                      </p:cBhvr>
                                      <p:tavLst>
                                        <p:tav tm="0">
                                          <p:val>
                                            <p:fltVal val="0"/>
                                          </p:val>
                                        </p:tav>
                                        <p:tav tm="100000">
                                          <p:val>
                                            <p:strVal val="#ppt_h"/>
                                          </p:val>
                                        </p:tav>
                                      </p:tavLst>
                                    </p:anim>
                                    <p:animEffect transition="in" filter="fade">
                                      <p:cBhvr>
                                        <p:cTn id="218" dur="5000"/>
                                        <p:tgtEl>
                                          <p:spTgt spid="1540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9" fill="hold" display="0">
                  <p:stCondLst>
                    <p:cond delay="indefinite"/>
                  </p:stCondLst>
                  <p:endCondLst>
                    <p:cond evt="onNext" delay="0">
                      <p:tgtEl>
                        <p:sldTgt/>
                      </p:tgtEl>
                    </p:cond>
                    <p:cond evt="onPrev" delay="0">
                      <p:tgtEl>
                        <p:sldTgt/>
                      </p:tgtEl>
                    </p:cond>
                    <p:cond evt="onStopAudio" delay="0">
                      <p:tgtEl>
                        <p:sldTgt/>
                      </p:tgtEl>
                    </p:cond>
                  </p:endCondLst>
                </p:cTn>
                <p:tgtEl>
                  <p:spTgt spid="15407"/>
                </p:tgtEl>
              </p:cMediaNode>
            </p:audio>
          </p:childTnLst>
        </p:cTn>
      </p:par>
    </p:tnLst>
    <p:bldLst>
      <p:bldP spid="15364" grpId="0"/>
      <p:bldP spid="15364" grpId="1"/>
      <p:bldP spid="15374" grpId="0" animBg="1"/>
      <p:bldP spid="15375" grpId="0" animBg="1"/>
      <p:bldP spid="15376" grpId="0" animBg="1"/>
      <p:bldP spid="15377" grpId="0" animBg="1"/>
      <p:bldP spid="15378" grpId="0" animBg="1"/>
      <p:bldP spid="15379" grpId="0" animBg="1"/>
      <p:bldP spid="15383" grpId="0" animBg="1"/>
      <p:bldP spid="15384" grpId="0" animBg="1"/>
      <p:bldP spid="15394" grpId="0" animBg="1"/>
      <p:bldP spid="15395" grpId="0" animBg="1"/>
      <p:bldP spid="15396" grpId="0" animBg="1"/>
      <p:bldP spid="15399" grpId="0" animBg="1"/>
      <p:bldP spid="1540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9712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73427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98464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7232">
            <a:off x="2420497" y="2994002"/>
            <a:ext cx="2723445" cy="243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70041">
            <a:off x="4393486" y="1559989"/>
            <a:ext cx="1684866" cy="145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0" name="图片 34" desc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6678" y="5105402"/>
            <a:ext cx="12203289" cy="305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descr="36f9a2a7dc2088575b3175c2c9b246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5358" y="5872669"/>
            <a:ext cx="3911600" cy="206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8165" y="5944637"/>
            <a:ext cx="1159932" cy="191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3" name="WordArt 5"/>
          <p:cNvSpPr>
            <a:spLocks noChangeArrowheads="1" noChangeShapeType="1" noTextEdit="1"/>
          </p:cNvSpPr>
          <p:nvPr/>
        </p:nvSpPr>
        <p:spPr bwMode="auto">
          <a:xfrm>
            <a:off x="4175919" y="2743200"/>
            <a:ext cx="8839200" cy="3352800"/>
          </a:xfrm>
          <a:prstGeom prst="rect">
            <a:avLst/>
          </a:prstGeom>
        </p:spPr>
        <p:txBody>
          <a:bodyPr wrap="none" lIns="160164" tIns="80084" rIns="160164" bIns="80084" numCol="1"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marL="0" marR="0" lvl="0" indent="0" algn="ctr" defTabSz="1625620" rtl="0" eaLnBrk="0" fontAlgn="base" latinLnBrk="0" hangingPunct="0">
              <a:lnSpc>
                <a:spcPct val="100000"/>
              </a:lnSpc>
              <a:spcBef>
                <a:spcPct val="0"/>
              </a:spcBef>
              <a:spcAft>
                <a:spcPct val="0"/>
              </a:spcAft>
              <a:buClrTx/>
              <a:buSzTx/>
              <a:buFontTx/>
              <a:buNone/>
              <a:tabLst/>
              <a:defRPr/>
            </a:pPr>
            <a:r>
              <a:rPr kumimoji="0" lang="en-US" sz="4800" b="1" i="0" u="none" strike="noStrike" kern="10" cap="none" spc="0" normalizeH="0" baseline="0" noProof="0">
                <a:ln w="9525">
                  <a:round/>
                  <a:headEnd/>
                  <a:tailEnd/>
                </a:ln>
                <a:solidFill>
                  <a:srgbClr val="FF0000"/>
                </a:solidFill>
                <a:effectLst/>
                <a:uLnTx/>
                <a:uFillTx/>
                <a:latin typeface=".VnArial" pitchFamily="34" charset="0"/>
                <a:ea typeface="+mn-ea"/>
                <a:cs typeface="Arial" panose="020B0604020202020204"/>
                <a:sym typeface="Arial" panose="020B0604020202020204"/>
              </a:rPr>
              <a:t>1.HĐ MỞ ĐẦU</a:t>
            </a:r>
          </a:p>
        </p:txBody>
      </p:sp>
      <p:pic>
        <p:nvPicPr>
          <p:cNvPr id="18" name="图片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7232">
            <a:off x="7235208" y="1284869"/>
            <a:ext cx="2720622" cy="243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4"/>
          <p:cNvSpPr>
            <a:spLocks noChangeArrowheads="1"/>
          </p:cNvSpPr>
          <p:nvPr/>
        </p:nvSpPr>
        <p:spPr bwMode="auto">
          <a:xfrm>
            <a:off x="10319" y="203200"/>
            <a:ext cx="16256000" cy="9144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160164" tIns="80084" rIns="160164" bIns="80084"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1625620" rtl="0" eaLnBrk="1" fontAlgn="base" latinLnBrk="0" hangingPunct="1">
              <a:lnSpc>
                <a:spcPct val="100000"/>
              </a:lnSpc>
              <a:spcBef>
                <a:spcPct val="0"/>
              </a:spcBef>
              <a:spcAft>
                <a:spcPct val="0"/>
              </a:spcAft>
              <a:buClrTx/>
              <a:buSzTx/>
              <a:buFont typeface="Wingdings 3" panose="05040102010807070707" pitchFamily="18" charset="2"/>
              <a:buNone/>
              <a:tabLst/>
              <a:defRPr/>
            </a:pPr>
            <a:endParaRPr kumimoji="0" lang="vi-VN" altLang="en-US" sz="2489"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a:sym typeface="Arial" panose="020B0604020202020204"/>
            </a:endParaRPr>
          </a:p>
        </p:txBody>
      </p:sp>
      <p:pic>
        <p:nvPicPr>
          <p:cNvPr id="152586" name="Picture 17" descr="rose1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518354" y="5262034"/>
            <a:ext cx="1684866" cy="147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7" name="Picture 17" descr="rose1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139470" y="5649388"/>
            <a:ext cx="1684866" cy="147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8" name="Picture 17" descr="rose1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14549" y="5429255"/>
            <a:ext cx="1687689" cy="147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51089933"/>
      </p:ext>
    </p:extLst>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6" dur="4000" fill="hold"/>
                                        <p:tgtEl>
                                          <p:spTgt spid="45"/>
                                        </p:tgtEl>
                                        <p:attrNameLst>
                                          <p:attrName>ppt_x</p:attrName>
                                          <p:attrName>ppt_y</p:attrName>
                                        </p:attrNameLst>
                                      </p:cBhvr>
                                    </p:animMotion>
                                  </p:childTnLst>
                                </p:cTn>
                              </p:par>
                            </p:childTnLst>
                          </p:cTn>
                        </p:par>
                        <p:par>
                          <p:cTn id="7" fill="hold" nodeType="afterGroup">
                            <p:stCondLst>
                              <p:cond delay="4000"/>
                            </p:stCondLst>
                            <p:childTnLst>
                              <p:par>
                                <p:cTn id="8"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9" dur="4000" fill="hold"/>
                                        <p:tgtEl>
                                          <p:spTgt spid="3"/>
                                        </p:tgtEl>
                                        <p:attrNameLst>
                                          <p:attrName>ppt_x</p:attrName>
                                          <p:attrName>ppt_y</p:attrName>
                                        </p:attrNameLst>
                                      </p:cBhvr>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1000" fill="hold"/>
                                        <p:tgtEl>
                                          <p:spTgt spid="52"/>
                                        </p:tgtEl>
                                        <p:attrNameLst>
                                          <p:attrName>ppt_w</p:attrName>
                                        </p:attrNameLst>
                                      </p:cBhvr>
                                      <p:tavLst>
                                        <p:tav tm="0">
                                          <p:val>
                                            <p:fltVal val="0"/>
                                          </p:val>
                                        </p:tav>
                                        <p:tav tm="100000">
                                          <p:val>
                                            <p:strVal val="#ppt_w"/>
                                          </p:val>
                                        </p:tav>
                                      </p:tavLst>
                                    </p:anim>
                                    <p:anim calcmode="lin" valueType="num">
                                      <p:cBhvr>
                                        <p:cTn id="15" dur="1000" fill="hold"/>
                                        <p:tgtEl>
                                          <p:spTgt spid="52"/>
                                        </p:tgtEl>
                                        <p:attrNameLst>
                                          <p:attrName>ppt_h</p:attrName>
                                        </p:attrNameLst>
                                      </p:cBhvr>
                                      <p:tavLst>
                                        <p:tav tm="0">
                                          <p:val>
                                            <p:fltVal val="0"/>
                                          </p:val>
                                        </p:tav>
                                        <p:tav tm="100000">
                                          <p:val>
                                            <p:strVal val="#ppt_h"/>
                                          </p:val>
                                        </p:tav>
                                      </p:tavLst>
                                    </p:anim>
                                    <p:anim calcmode="lin" valueType="num">
                                      <p:cBhvr>
                                        <p:cTn id="16" dur="1000" fill="hold"/>
                                        <p:tgtEl>
                                          <p:spTgt spid="52"/>
                                        </p:tgtEl>
                                        <p:attrNameLst>
                                          <p:attrName>style.rotation</p:attrName>
                                        </p:attrNameLst>
                                      </p:cBhvr>
                                      <p:tavLst>
                                        <p:tav tm="0">
                                          <p:val>
                                            <p:fltVal val="90"/>
                                          </p:val>
                                        </p:tav>
                                        <p:tav tm="100000">
                                          <p:val>
                                            <p:fltVal val="0"/>
                                          </p:val>
                                        </p:tav>
                                      </p:tavLst>
                                    </p:anim>
                                    <p:animEffect transition="in" filter="fade">
                                      <p:cBhvr>
                                        <p:cTn id="17" dur="1000"/>
                                        <p:tgtEl>
                                          <p:spTgt spid="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1000"/>
                            </p:stCondLst>
                            <p:childTnLst>
                              <p:par>
                                <p:cTn id="26"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27" dur="4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53269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57036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27023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8808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03802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40298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79603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5395119" y="1422400"/>
            <a:ext cx="5486400" cy="77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024" tIns="60958" rIns="121024" bIns="60958">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1625620" rtl="0" eaLnBrk="1" fontAlgn="base" latinLnBrk="0" hangingPunct="1">
              <a:lnSpc>
                <a:spcPct val="100000"/>
              </a:lnSpc>
              <a:spcBef>
                <a:spcPct val="0"/>
              </a:spcBef>
              <a:spcAft>
                <a:spcPct val="0"/>
              </a:spcAft>
              <a:buClrTx/>
              <a:buSzTx/>
              <a:buFontTx/>
              <a:buNone/>
              <a:tabLst/>
              <a:defRPr/>
            </a:pPr>
            <a:r>
              <a:rPr kumimoji="0" lang="en-US" altLang="en-US" sz="4267"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sym typeface="Arial" panose="020B0604020202020204"/>
              </a:rPr>
              <a:t>	</a:t>
            </a:r>
            <a:endParaRPr kumimoji="0" lang="en-US" altLang="en-US" sz="4267" b="1" i="0" u="sng" strike="noStrike" kern="1200" cap="none" spc="0" normalizeH="0" baseline="0" noProof="0">
              <a:ln>
                <a:noFill/>
              </a:ln>
              <a:solidFill>
                <a:srgbClr val="002060"/>
              </a:solidFill>
              <a:effectLst/>
              <a:uLnTx/>
              <a:uFillTx/>
              <a:latin typeface="Times New Roman" pitchFamily="18" charset="0"/>
              <a:ea typeface="+mn-ea"/>
              <a:cs typeface="Times New Roman" pitchFamily="18" charset="0"/>
              <a:sym typeface="Arial" panose="020B0604020202020204"/>
            </a:endParaRPr>
          </a:p>
        </p:txBody>
      </p:sp>
      <p:sp>
        <p:nvSpPr>
          <p:cNvPr id="10243" name="Text Box 30"/>
          <p:cNvSpPr txBox="1">
            <a:spLocks noChangeArrowheads="1"/>
          </p:cNvSpPr>
          <p:nvPr/>
        </p:nvSpPr>
        <p:spPr bwMode="auto">
          <a:xfrm>
            <a:off x="3066787" y="3524370"/>
            <a:ext cx="2336800" cy="50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024" tIns="60958" rIns="121024" bIns="60958">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1625620" rtl="0" eaLnBrk="1" fontAlgn="base" latinLnBrk="0" hangingPunct="1">
              <a:lnSpc>
                <a:spcPct val="100000"/>
              </a:lnSpc>
              <a:spcBef>
                <a:spcPct val="50000"/>
              </a:spcBef>
              <a:spcAft>
                <a:spcPct val="0"/>
              </a:spcAft>
              <a:buClrTx/>
              <a:buSzTx/>
              <a:buFontTx/>
              <a:buNone/>
              <a:tabLst/>
              <a:defRPr/>
            </a:pPr>
            <a:r>
              <a:rPr kumimoji="0" lang="en-US" altLang="en-US" sz="2489"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sym typeface="Arial" panose="020B0604020202020204"/>
              </a:rPr>
              <a:t>Luyện đọc</a:t>
            </a:r>
          </a:p>
        </p:txBody>
      </p:sp>
      <p:sp>
        <p:nvSpPr>
          <p:cNvPr id="10244" name="Text Box 31"/>
          <p:cNvSpPr txBox="1">
            <a:spLocks noChangeArrowheads="1"/>
          </p:cNvSpPr>
          <p:nvPr/>
        </p:nvSpPr>
        <p:spPr bwMode="auto">
          <a:xfrm>
            <a:off x="9010385" y="3458749"/>
            <a:ext cx="3048000" cy="50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024" tIns="60958" rIns="121024" bIns="60958">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1625620" rtl="0" eaLnBrk="1" fontAlgn="base" latinLnBrk="0" hangingPunct="1">
              <a:lnSpc>
                <a:spcPct val="100000"/>
              </a:lnSpc>
              <a:spcBef>
                <a:spcPct val="50000"/>
              </a:spcBef>
              <a:spcAft>
                <a:spcPct val="0"/>
              </a:spcAft>
              <a:buClrTx/>
              <a:buSzTx/>
              <a:buFontTx/>
              <a:buNone/>
              <a:tabLst/>
              <a:defRPr/>
            </a:pPr>
            <a:r>
              <a:rPr kumimoji="0" lang="en-US" altLang="en-US" sz="2489"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sym typeface="Arial" panose="020B0604020202020204"/>
              </a:rPr>
              <a:t>Tìm hiểu bài</a:t>
            </a:r>
          </a:p>
        </p:txBody>
      </p:sp>
      <p:sp>
        <p:nvSpPr>
          <p:cNvPr id="10245" name="Line 32"/>
          <p:cNvSpPr>
            <a:spLocks noChangeShapeType="1"/>
          </p:cNvSpPr>
          <p:nvPr/>
        </p:nvSpPr>
        <p:spPr bwMode="auto">
          <a:xfrm>
            <a:off x="6748874" y="3711792"/>
            <a:ext cx="0" cy="48768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lIns="121024" tIns="60958" rIns="121024" bIns="60958"/>
          <a:lstStyle/>
          <a:p>
            <a:pPr marL="0" marR="0" lvl="0" indent="0" algn="l" defTabSz="1625620" rtl="0" eaLnBrk="0" fontAlgn="base" latinLnBrk="0" hangingPunct="0">
              <a:lnSpc>
                <a:spcPct val="100000"/>
              </a:lnSpc>
              <a:spcBef>
                <a:spcPct val="0"/>
              </a:spcBef>
              <a:spcAft>
                <a:spcPct val="0"/>
              </a:spcAft>
              <a:buClrTx/>
              <a:buSzTx/>
              <a:buFontTx/>
              <a:buNone/>
              <a:tabLst/>
              <a:defRPr/>
            </a:pPr>
            <a:endParaRPr kumimoji="0" lang="en-US" sz="2489" b="0" i="0" u="none" strike="noStrike" kern="1200" cap="none" spc="0" normalizeH="0" baseline="0" noProof="0">
              <a:ln>
                <a:noFill/>
              </a:ln>
              <a:solidFill>
                <a:prstClr val="black"/>
              </a:solidFill>
              <a:effectLst/>
              <a:uLnTx/>
              <a:uFillTx/>
              <a:latin typeface="Arial" pitchFamily="34" charset="0"/>
              <a:ea typeface="+mn-ea"/>
              <a:cs typeface="Arial" pitchFamily="34" charset="0"/>
              <a:sym typeface="Arial" panose="020B0604020202020204"/>
            </a:endParaRPr>
          </a:p>
        </p:txBody>
      </p:sp>
      <p:sp>
        <p:nvSpPr>
          <p:cNvPr id="24" name="Text Box 34"/>
          <p:cNvSpPr txBox="1">
            <a:spLocks noChangeArrowheads="1"/>
          </p:cNvSpPr>
          <p:nvPr/>
        </p:nvSpPr>
        <p:spPr bwMode="auto">
          <a:xfrm>
            <a:off x="1398854" y="3875689"/>
            <a:ext cx="5143157" cy="127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024" tIns="60958" rIns="121024" bIns="60958">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1625620" rtl="0" eaLnBrk="1" fontAlgn="base" latinLnBrk="0" hangingPunct="1">
              <a:lnSpc>
                <a:spcPct val="100000"/>
              </a:lnSpc>
              <a:spcBef>
                <a:spcPct val="0"/>
              </a:spcBef>
              <a:spcAft>
                <a:spcPct val="0"/>
              </a:spcAft>
              <a:buClrTx/>
              <a:buSzTx/>
              <a:buFontTx/>
              <a:buNone/>
              <a:tabLst/>
              <a:defRPr/>
            </a:pPr>
            <a:r>
              <a:rPr kumimoji="0" lang="en-US" altLang="en-US" sz="2489"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sym typeface="Arial" panose="020B0604020202020204"/>
              </a:rPr>
              <a:t>  </a:t>
            </a:r>
            <a:r>
              <a:rPr kumimoji="0" lang="en-US" altLang="en-US" sz="3733" b="1" i="1"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sym typeface="Arial" panose="020B0604020202020204"/>
              </a:rPr>
              <a:t> </a:t>
            </a:r>
          </a:p>
          <a:p>
            <a:pPr marL="0" marR="0" lvl="0" indent="0" algn="l" defTabSz="1625620" rtl="0" eaLnBrk="1" fontAlgn="base" latinLnBrk="0" hangingPunct="1">
              <a:lnSpc>
                <a:spcPct val="100000"/>
              </a:lnSpc>
              <a:spcBef>
                <a:spcPct val="0"/>
              </a:spcBef>
              <a:spcAft>
                <a:spcPct val="0"/>
              </a:spcAft>
              <a:buClrTx/>
              <a:buSzTx/>
              <a:buFontTx/>
              <a:buNone/>
              <a:tabLst/>
              <a:defRPr/>
            </a:pPr>
            <a:endParaRPr kumimoji="0" lang="en-US" altLang="en-US" sz="3733" b="1" i="1" u="none" strike="noStrike" kern="1200" cap="none" spc="0" normalizeH="0" baseline="0" noProof="0">
              <a:ln>
                <a:noFill/>
              </a:ln>
              <a:solidFill>
                <a:srgbClr val="6600CC"/>
              </a:solidFill>
              <a:effectLst/>
              <a:uLnTx/>
              <a:uFillTx/>
              <a:latin typeface="Times New Roman" pitchFamily="18" charset="0"/>
              <a:ea typeface="+mn-ea"/>
              <a:cs typeface="Times New Roman" pitchFamily="18" charset="0"/>
              <a:sym typeface="Arial" panose="020B0604020202020204"/>
            </a:endParaRPr>
          </a:p>
        </p:txBody>
      </p:sp>
      <p:sp>
        <p:nvSpPr>
          <p:cNvPr id="10247" name="Text Box 35"/>
          <p:cNvSpPr txBox="1">
            <a:spLocks noChangeArrowheads="1"/>
          </p:cNvSpPr>
          <p:nvPr/>
        </p:nvSpPr>
        <p:spPr bwMode="auto">
          <a:xfrm>
            <a:off x="8747919" y="4978520"/>
            <a:ext cx="2946400" cy="50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024" tIns="60958" rIns="121024" bIns="60958">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1625620" rtl="0" eaLnBrk="1" fontAlgn="base" latinLnBrk="0" hangingPunct="1">
              <a:lnSpc>
                <a:spcPct val="100000"/>
              </a:lnSpc>
              <a:spcBef>
                <a:spcPct val="50000"/>
              </a:spcBef>
              <a:spcAft>
                <a:spcPct val="0"/>
              </a:spcAft>
              <a:buClrTx/>
              <a:buSzTx/>
              <a:buFontTx/>
              <a:buNone/>
              <a:tabLst/>
              <a:defRPr/>
            </a:pPr>
            <a:endParaRPr kumimoji="0" lang="en-US" altLang="en-US" sz="2489"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sym typeface="Arial" panose="020B0604020202020204"/>
            </a:endParaRPr>
          </a:p>
        </p:txBody>
      </p:sp>
      <p:sp>
        <p:nvSpPr>
          <p:cNvPr id="10248" name="TextBox 2"/>
          <p:cNvSpPr txBox="1">
            <a:spLocks noChangeArrowheads="1"/>
          </p:cNvSpPr>
          <p:nvPr/>
        </p:nvSpPr>
        <p:spPr bwMode="auto">
          <a:xfrm>
            <a:off x="2550319" y="368972"/>
            <a:ext cx="10363200" cy="284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024" tIns="60958" rIns="121024" bIns="60958">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1625620" rtl="0" eaLnBrk="1" fontAlgn="base" latinLnBrk="0" hangingPunct="1">
              <a:lnSpc>
                <a:spcPct val="100000"/>
              </a:lnSpc>
              <a:spcBef>
                <a:spcPct val="0"/>
              </a:spcBef>
              <a:spcAft>
                <a:spcPct val="0"/>
              </a:spcAft>
              <a:buClrTx/>
              <a:buSzTx/>
              <a:buFontTx/>
              <a:buNone/>
              <a:tabLst/>
              <a:defRPr/>
            </a:pPr>
            <a:r>
              <a:rPr kumimoji="0" lang="en-US" altLang="en-US" sz="4267"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panose="020B0604020202020204"/>
              </a:rPr>
              <a:t>	</a:t>
            </a:r>
            <a:r>
              <a:rPr kumimoji="0" lang="vi-VN" altLang="en-US" sz="4267" b="0"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sym typeface="Arial" panose="020B0604020202020204"/>
              </a:rPr>
              <a:t>Thứ </a:t>
            </a:r>
            <a:r>
              <a:rPr kumimoji="0" lang="en-US" altLang="en-US" sz="4267" b="0" i="0"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sym typeface="Arial" panose="020B0604020202020204"/>
              </a:rPr>
              <a:t>Tư</a:t>
            </a:r>
            <a:r>
              <a:rPr kumimoji="0" lang="en-US" altLang="en-US" sz="4267" b="0"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sym typeface="Arial" panose="020B0604020202020204"/>
              </a:rPr>
              <a:t> </a:t>
            </a:r>
            <a:r>
              <a:rPr kumimoji="0" lang="vi-VN" altLang="en-US" sz="4267" b="0"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sym typeface="Arial" panose="020B0604020202020204"/>
              </a:rPr>
              <a:t>ngày </a:t>
            </a:r>
            <a:r>
              <a:rPr kumimoji="0" lang="en-US" altLang="en-US" sz="4267" b="0"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sym typeface="Arial" panose="020B0604020202020204"/>
              </a:rPr>
              <a:t>23 </a:t>
            </a:r>
            <a:r>
              <a:rPr kumimoji="0" lang="vi-VN" altLang="en-US" sz="4267" b="0"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sym typeface="Arial" panose="020B0604020202020204"/>
              </a:rPr>
              <a:t>tháng </a:t>
            </a:r>
            <a:r>
              <a:rPr kumimoji="0" lang="en-US" altLang="en-US" sz="4267" b="0"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sym typeface="Arial" panose="020B0604020202020204"/>
              </a:rPr>
              <a:t>10</a:t>
            </a:r>
            <a:r>
              <a:rPr kumimoji="0" lang="vi-VN" altLang="en-US" sz="4267" b="0"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sym typeface="Arial" panose="020B0604020202020204"/>
              </a:rPr>
              <a:t> năm 202</a:t>
            </a:r>
            <a:r>
              <a:rPr kumimoji="0" lang="en-US" altLang="en-US" sz="4267" b="0"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sym typeface="Arial" panose="020B0604020202020204"/>
              </a:rPr>
              <a:t>4</a:t>
            </a:r>
          </a:p>
          <a:p>
            <a:pPr marL="0" marR="0" lvl="0" indent="0" algn="ctr" defTabSz="1625620" rtl="0" eaLnBrk="1" fontAlgn="base" latinLnBrk="0" hangingPunct="1">
              <a:lnSpc>
                <a:spcPct val="100000"/>
              </a:lnSpc>
              <a:spcBef>
                <a:spcPct val="0"/>
              </a:spcBef>
              <a:spcAft>
                <a:spcPct val="0"/>
              </a:spcAft>
              <a:buClrTx/>
              <a:buSzTx/>
              <a:buFontTx/>
              <a:buNone/>
              <a:tabLst/>
              <a:defRPr/>
            </a:pPr>
            <a:r>
              <a:rPr kumimoji="0" lang="en-US" altLang="en-US" sz="3733" b="1" i="0" u="sng"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panose="020B0604020202020204"/>
              </a:rPr>
              <a:t>Tiếng</a:t>
            </a:r>
            <a:r>
              <a:rPr kumimoji="0" lang="en-US" altLang="en-US" sz="3733" b="1" i="0" u="sng"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panose="020B0604020202020204"/>
              </a:rPr>
              <a:t> </a:t>
            </a:r>
            <a:r>
              <a:rPr kumimoji="0" lang="en-US" altLang="en-US" sz="3733" b="1" i="0" u="sng"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panose="020B0604020202020204"/>
              </a:rPr>
              <a:t>Việt</a:t>
            </a:r>
            <a:endParaRPr kumimoji="0" lang="en-US" altLang="en-US" sz="3733" b="1" i="0" u="sng"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panose="020B0604020202020204"/>
            </a:endParaRPr>
          </a:p>
          <a:p>
            <a:pPr marL="0" marR="0" lvl="0" indent="0" algn="ctr" defTabSz="162562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sym typeface="Arial" panose="020B0604020202020204"/>
              </a:rPr>
              <a:t>Bàn</a:t>
            </a:r>
            <a:r>
              <a:rPr kumimoji="0" lang="en-US" altLang="en-US" sz="5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panose="020B0604020202020204"/>
              </a:rPr>
              <a:t> </a:t>
            </a:r>
            <a:r>
              <a:rPr kumimoji="0" lang="en-US" altLang="en-US" sz="5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sym typeface="Arial" panose="020B0604020202020204"/>
              </a:rPr>
              <a:t>tay</a:t>
            </a:r>
            <a:r>
              <a:rPr kumimoji="0" lang="en-US" altLang="en-US" sz="5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panose="020B0604020202020204"/>
              </a:rPr>
              <a:t> </a:t>
            </a:r>
            <a:r>
              <a:rPr kumimoji="0" lang="en-US" altLang="en-US" sz="5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sym typeface="Arial" panose="020B0604020202020204"/>
              </a:rPr>
              <a:t>cô</a:t>
            </a:r>
            <a:r>
              <a:rPr kumimoji="0" lang="en-US" altLang="en-US" sz="5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panose="020B0604020202020204"/>
              </a:rPr>
              <a:t> </a:t>
            </a:r>
            <a:r>
              <a:rPr kumimoji="0" lang="en-US" altLang="en-US" sz="5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sym typeface="Arial" panose="020B0604020202020204"/>
              </a:rPr>
              <a:t>giáo</a:t>
            </a:r>
            <a:endParaRPr kumimoji="0" lang="en-US" altLang="en-US" sz="5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panose="020B0604020202020204"/>
            </a:endParaRPr>
          </a:p>
          <a:p>
            <a:pPr marL="0" marR="0" lvl="0" indent="0" algn="l" defTabSz="1625620" rtl="0" eaLnBrk="1" fontAlgn="base" latinLnBrk="0" hangingPunct="1">
              <a:lnSpc>
                <a:spcPct val="100000"/>
              </a:lnSpc>
              <a:spcBef>
                <a:spcPct val="0"/>
              </a:spcBef>
              <a:spcAft>
                <a:spcPct val="0"/>
              </a:spcAft>
              <a:buClrTx/>
              <a:buSzTx/>
              <a:buFontTx/>
              <a:buNone/>
              <a:tabLst/>
              <a:defRPr/>
            </a:pPr>
            <a:r>
              <a:rPr kumimoji="0" lang="en-US" altLang="en-US" sz="4267"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Arial" panose="020B0604020202020204"/>
              </a:rPr>
              <a:t>                             </a:t>
            </a:r>
            <a:r>
              <a:rPr kumimoji="0" lang="en-US" altLang="en-US" sz="3556"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Arial" panose="020B0604020202020204"/>
              </a:rPr>
              <a:t>            </a:t>
            </a:r>
            <a:r>
              <a:rPr kumimoji="0" lang="en-US" altLang="en-US" sz="3556"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sym typeface="Arial" panose="020B0604020202020204"/>
              </a:rPr>
              <a:t>Nguyễn</a:t>
            </a:r>
            <a:r>
              <a:rPr kumimoji="0" lang="en-US" altLang="en-US" sz="3556"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Arial" panose="020B0604020202020204"/>
              </a:rPr>
              <a:t> </a:t>
            </a:r>
            <a:r>
              <a:rPr kumimoji="0" lang="en-US" altLang="en-US" sz="3556"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sym typeface="Arial" panose="020B0604020202020204"/>
              </a:rPr>
              <a:t>Trọng</a:t>
            </a:r>
            <a:r>
              <a:rPr kumimoji="0" lang="en-US" altLang="en-US" sz="3556"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Arial" panose="020B0604020202020204"/>
              </a:rPr>
              <a:t> </a:t>
            </a:r>
            <a:r>
              <a:rPr kumimoji="0" lang="en-US" altLang="en-US" sz="3556"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sym typeface="Arial" panose="020B0604020202020204"/>
              </a:rPr>
              <a:t>Hoàn</a:t>
            </a:r>
            <a:endParaRPr kumimoji="0" lang="en-US" altLang="en-US" sz="3556"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Arial" panose="020B0604020202020204"/>
            </a:endParaRPr>
          </a:p>
        </p:txBody>
      </p:sp>
      <p:sp>
        <p:nvSpPr>
          <p:cNvPr id="4" name="Rectangle 12"/>
          <p:cNvSpPr>
            <a:spLocks noChangeArrowheads="1"/>
          </p:cNvSpPr>
          <p:nvPr/>
        </p:nvSpPr>
        <p:spPr bwMode="auto">
          <a:xfrm>
            <a:off x="6748874" y="3712399"/>
            <a:ext cx="8624212" cy="3406313"/>
          </a:xfrm>
          <a:prstGeom prst="rect">
            <a:avLst/>
          </a:prstGeom>
          <a:noFill/>
          <a:ln>
            <a:noFill/>
          </a:ln>
        </p:spPr>
        <p:txBody>
          <a:bodyPr wrap="square" lIns="121024" tIns="60958" rIns="121024" bIns="6095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162562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Arial" pitchFamily="34" charset="0"/>
                <a:sym typeface="Arial" panose="020B0604020202020204"/>
              </a:rPr>
              <a:t>Phô</a:t>
            </a:r>
            <a:r>
              <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Arial" pitchFamily="34" charset="0"/>
                <a:sym typeface="Arial" panose="020B0604020202020204"/>
              </a:rPr>
              <a:t>Để</a:t>
            </a:r>
            <a:r>
              <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Arial" pitchFamily="34" charset="0"/>
                <a:sym typeface="Arial" panose="020B0604020202020204"/>
              </a:rPr>
              <a:t>lộ</a:t>
            </a:r>
            <a:r>
              <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Arial" pitchFamily="34" charset="0"/>
                <a:sym typeface="Arial" panose="020B0604020202020204"/>
              </a:rPr>
              <a:t>ra</a:t>
            </a:r>
            <a:r>
              <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Arial" pitchFamily="34" charset="0"/>
                <a:sym typeface="Arial" panose="020B0604020202020204"/>
              </a:rPr>
              <a:t>bày</a:t>
            </a:r>
            <a:r>
              <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Arial" pitchFamily="34" charset="0"/>
                <a:sym typeface="Arial" panose="020B0604020202020204"/>
              </a:rPr>
              <a:t>ra.</a:t>
            </a:r>
            <a:endPar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endParaRPr>
          </a:p>
          <a:p>
            <a:pPr marL="0" marR="0" lvl="0" indent="0" algn="l" defTabSz="1625620" rtl="0" eaLnBrk="0" fontAlgn="base" latinLnBrk="0" hangingPunct="0">
              <a:lnSpc>
                <a:spcPct val="100000"/>
              </a:lnSpc>
              <a:spcBef>
                <a:spcPct val="0"/>
              </a:spcBef>
              <a:spcAft>
                <a:spcPct val="0"/>
              </a:spcAft>
              <a:buClrTx/>
              <a:buSzTx/>
              <a:buFontTx/>
              <a:buNone/>
              <a:tabLst/>
              <a:defRPr/>
            </a:pPr>
            <a:r>
              <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Arial" pitchFamily="34" charset="0"/>
                <a:sym typeface="Arial" panose="020B0604020202020204"/>
              </a:rPr>
              <a:t>Dập</a:t>
            </a:r>
            <a:r>
              <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Arial" pitchFamily="34" charset="0"/>
                <a:sym typeface="Arial" panose="020B0604020202020204"/>
              </a:rPr>
              <a:t>dềnh</a:t>
            </a:r>
            <a:r>
              <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Arial" pitchFamily="34" charset="0"/>
                <a:sym typeface="Arial" panose="020B0604020202020204"/>
              </a:rPr>
              <a:t>Mặt</a:t>
            </a:r>
            <a:r>
              <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Arial" pitchFamily="34" charset="0"/>
                <a:sym typeface="Arial" panose="020B0604020202020204"/>
              </a:rPr>
              <a:t>nước</a:t>
            </a:r>
            <a:r>
              <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Arial" pitchFamily="34" charset="0"/>
                <a:sym typeface="Arial" panose="020B0604020202020204"/>
              </a:rPr>
              <a:t>chuyển</a:t>
            </a:r>
            <a:r>
              <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Arial" pitchFamily="34" charset="0"/>
                <a:sym typeface="Arial" panose="020B0604020202020204"/>
              </a:rPr>
              <a:t>động</a:t>
            </a:r>
            <a:r>
              <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Arial" pitchFamily="34" charset="0"/>
                <a:sym typeface="Arial" panose="020B0604020202020204"/>
              </a:rPr>
              <a:t>lên</a:t>
            </a:r>
            <a:r>
              <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Arial" pitchFamily="34" charset="0"/>
                <a:sym typeface="Arial" panose="020B0604020202020204"/>
              </a:rPr>
              <a:t>xuống</a:t>
            </a:r>
            <a:r>
              <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Arial" pitchFamily="34" charset="0"/>
                <a:sym typeface="Arial" panose="020B0604020202020204"/>
              </a:rPr>
              <a:t>nhịp</a:t>
            </a:r>
            <a:r>
              <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Arial" pitchFamily="34" charset="0"/>
                <a:sym typeface="Arial" panose="020B0604020202020204"/>
              </a:rPr>
              <a:t>nhàng</a:t>
            </a:r>
            <a:r>
              <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a:t>
            </a:r>
          </a:p>
          <a:p>
            <a:pPr marL="0" marR="0" lvl="0" indent="0" algn="l" defTabSz="1625620" rtl="0" eaLnBrk="0" fontAlgn="base" latinLnBrk="0" hangingPunct="0">
              <a:lnSpc>
                <a:spcPct val="100000"/>
              </a:lnSpc>
              <a:spcBef>
                <a:spcPct val="0"/>
              </a:spcBef>
              <a:spcAft>
                <a:spcPct val="0"/>
              </a:spcAft>
              <a:buClrTx/>
              <a:buSzTx/>
              <a:buFontTx/>
              <a:buNone/>
              <a:tabLst/>
              <a:defRPr/>
            </a:pPr>
            <a:r>
              <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a:t>
            </a:r>
            <a:r>
              <a:rPr kumimoji="0" lang="en-US" altLang="en-US" sz="3556"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Arial" pitchFamily="34" charset="0"/>
                <a:sym typeface="Arial" panose="020B0604020202020204"/>
              </a:rPr>
              <a:t>Rì</a:t>
            </a:r>
            <a:r>
              <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Arial" pitchFamily="34" charset="0"/>
                <a:sym typeface="Arial" panose="020B0604020202020204"/>
              </a:rPr>
              <a:t>rào</a:t>
            </a:r>
            <a:r>
              <a:rPr kumimoji="0" lang="en-US" altLang="en-US" sz="3556" b="1" i="1" u="none" strike="noStrike" kern="1200" cap="none" spc="0" normalizeH="0" baseline="0" noProof="0" dirty="0">
                <a:ln>
                  <a:noFill/>
                </a:ln>
                <a:solidFill>
                  <a:srgbClr val="0000CC"/>
                </a:solidFill>
                <a:effectLst/>
                <a:uLnTx/>
                <a:uFillTx/>
                <a:latin typeface="VNI-Times" pitchFamily="2" charset="0"/>
                <a:ea typeface="+mn-ea"/>
                <a:cs typeface="Arial" pitchFamily="34"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sym typeface="Arial" panose="020B0604020202020204"/>
              </a:rPr>
              <a:t>Tiếng</a:t>
            </a:r>
            <a:r>
              <a:rPr kumimoji="0" lang="en-US" altLang="en-US" sz="3556"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sym typeface="Arial" panose="020B0604020202020204"/>
              </a:rPr>
              <a:t>sóng</a:t>
            </a:r>
            <a:r>
              <a:rPr kumimoji="0" lang="en-US" altLang="en-US" sz="3556"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sym typeface="Arial" panose="020B0604020202020204"/>
              </a:rPr>
              <a:t>vỗ</a:t>
            </a:r>
            <a:r>
              <a:rPr kumimoji="0" lang="en-US" altLang="en-US" sz="3556"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sym typeface="Arial" panose="020B0604020202020204"/>
              </a:rPr>
              <a:t>nhỏ</a:t>
            </a:r>
            <a:r>
              <a:rPr kumimoji="0" lang="en-US" altLang="en-US" sz="3556"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sym typeface="Arial" panose="020B0604020202020204"/>
              </a:rPr>
              <a:t>êm</a:t>
            </a:r>
            <a:r>
              <a:rPr kumimoji="0" lang="en-US" altLang="en-US" sz="3556"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sym typeface="Arial" panose="020B0604020202020204"/>
              </a:rPr>
              <a:t>nhẹ,phát</a:t>
            </a:r>
            <a:r>
              <a:rPr kumimoji="0" lang="en-US" altLang="en-US" sz="3556"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sym typeface="Arial" panose="020B0604020202020204"/>
              </a:rPr>
              <a:t>ra</a:t>
            </a:r>
            <a:r>
              <a:rPr kumimoji="0" lang="en-US" altLang="en-US" sz="3556"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sym typeface="Arial" panose="020B0604020202020204"/>
              </a:rPr>
              <a:t>đều</a:t>
            </a:r>
            <a:r>
              <a:rPr kumimoji="0" lang="en-US" altLang="en-US" sz="3556"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sym typeface="Arial" panose="020B0604020202020204"/>
              </a:rPr>
              <a:t>đều</a:t>
            </a:r>
            <a:r>
              <a:rPr kumimoji="0" lang="en-US" altLang="en-US" sz="3556"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sym typeface="Arial" panose="020B0604020202020204"/>
              </a:rPr>
              <a:t>liên</a:t>
            </a:r>
            <a:r>
              <a:rPr kumimoji="0" lang="en-US" altLang="en-US" sz="3556"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sym typeface="Arial" panose="020B0604020202020204"/>
              </a:rPr>
              <a:t> </a:t>
            </a:r>
            <a:r>
              <a:rPr kumimoji="0" lang="en-US" altLang="en-US" sz="3556"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sym typeface="Arial" panose="020B0604020202020204"/>
              </a:rPr>
              <a:t>tiếp</a:t>
            </a:r>
            <a:r>
              <a:rPr kumimoji="0" lang="en-US" altLang="en-US" sz="3556"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sym typeface="Arial" panose="020B0604020202020204"/>
              </a:rPr>
              <a:t>. </a:t>
            </a:r>
          </a:p>
          <a:p>
            <a:pPr marL="0" marR="0" lvl="0" indent="0" algn="l" defTabSz="1625620" rtl="0" eaLnBrk="0" fontAlgn="base" latinLnBrk="0" hangingPunct="0">
              <a:lnSpc>
                <a:spcPct val="100000"/>
              </a:lnSpc>
              <a:spcBef>
                <a:spcPct val="0"/>
              </a:spcBef>
              <a:spcAft>
                <a:spcPct val="0"/>
              </a:spcAft>
              <a:buClrTx/>
              <a:buSzTx/>
              <a:buFontTx/>
              <a:buNone/>
              <a:tabLst/>
              <a:defRPr/>
            </a:pPr>
            <a:endParaRPr kumimoji="0" lang="en-US" altLang="en-US" sz="3556"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itchFamily="34" charset="0"/>
              <a:sym typeface="Arial" panose="020B0604020202020204"/>
            </a:endParaRPr>
          </a:p>
        </p:txBody>
      </p:sp>
    </p:spTree>
    <p:extLst>
      <p:ext uri="{BB962C8B-B14F-4D97-AF65-F5344CB8AC3E}">
        <p14:creationId xmlns:p14="http://schemas.microsoft.com/office/powerpoint/2010/main" val="2734166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913662" y="178198"/>
            <a:ext cx="7364607" cy="1430652"/>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1115220" y="1333501"/>
            <a:ext cx="6515100" cy="526240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gấp</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endPar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Thoắt</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xong</a:t>
            </a:r>
            <a:endPar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thuyền</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quá</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đỏ</a:t>
            </a:r>
            <a:endPar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Mềm</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mại</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tay</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endPar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Mặt</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phô</a:t>
            </a:r>
            <a:endPar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Nhiều</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tia</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nắng</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tỏa</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7630320" y="1373982"/>
            <a:ext cx="6515100" cy="756021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vi-VN"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Thêm tờ xanh nữa</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vi-VN"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Cô cắt rất nhanh</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vi-VN"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Mặt nước dập dềnh</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vi-VN"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Quanh thuyền sóng lượn.</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733" b="0" i="0" u="none" strike="noStrike" kern="1200" cap="none" spc="0" normalizeH="0" baseline="0" noProof="0" dirty="0">
              <a:ln>
                <a:noFill/>
              </a:ln>
              <a:solidFill>
                <a:srgbClr val="000000"/>
              </a:solidFill>
              <a:effectLst/>
              <a:uLnTx/>
              <a:uFillTx/>
              <a:latin typeface="Calibri"/>
              <a:ea typeface="Arial-Rounded" panose="020B0500000000000000" pitchFamily="34" charset="0"/>
              <a:cs typeface="Arial-Rounded" panose="020B0500000000000000"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vi-VN"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Như phép mầu nhiệm</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vi-VN"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Hiện trước mắt em:</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vi-VN"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Biển biếc bình minh</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vi-VN"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t>Rì rào sóng vỗ…</a:t>
            </a:r>
          </a:p>
          <a:p>
            <a:pPr marL="0" marR="0" lvl="0" indent="0" algn="just" defTabSz="1219170" rtl="0" eaLnBrk="1" fontAlgn="auto" latinLnBrk="0" hangingPunct="1">
              <a:lnSpc>
                <a:spcPct val="100000"/>
              </a:lnSpc>
              <a:spcBef>
                <a:spcPts val="0"/>
              </a:spcBef>
              <a:spcAft>
                <a:spcPts val="0"/>
              </a:spcAft>
              <a:buClrTx/>
              <a:buSzTx/>
              <a:buFontTx/>
              <a:buNone/>
              <a:tabLst/>
              <a:defRPr/>
            </a:pPr>
            <a:br>
              <a:rPr kumimoji="0" lang="vi-VN"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rPr>
            </a:b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điều</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endPar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bàn</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tay</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Nguyễn</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Trọng</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733"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Hoàn</a:t>
            </a:r>
            <a:r>
              <a:rPr kumimoji="0" lang="en-US"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733"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ounded Rectangle 65">
            <a:extLst>
              <a:ext uri="{FF2B5EF4-FFF2-40B4-BE49-F238E27FC236}">
                <a16:creationId xmlns:a16="http://schemas.microsoft.com/office/drawing/2014/main" id="{3341D2F7-4AA5-4974-85A8-55E08606566E}"/>
              </a:ext>
            </a:extLst>
          </p:cNvPr>
          <p:cNvSpPr/>
          <p:nvPr/>
        </p:nvSpPr>
        <p:spPr>
          <a:xfrm>
            <a:off x="915710" y="7256126"/>
            <a:ext cx="5596276" cy="1052869"/>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Ngắt</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nhịp</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thơ</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3" name="Straight Connector 2">
            <a:extLst>
              <a:ext uri="{FF2B5EF4-FFF2-40B4-BE49-F238E27FC236}">
                <a16:creationId xmlns:a16="http://schemas.microsoft.com/office/drawing/2014/main" id="{F44DDDEE-6612-4D50-A57B-DB12B56C8DEA}"/>
              </a:ext>
            </a:extLst>
          </p:cNvPr>
          <p:cNvCxnSpPr/>
          <p:nvPr/>
        </p:nvCxnSpPr>
        <p:spPr>
          <a:xfrm flipH="1">
            <a:off x="1997869" y="1441625"/>
            <a:ext cx="88900"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425406-25B9-4654-AD58-882D1CF75110}"/>
              </a:ext>
            </a:extLst>
          </p:cNvPr>
          <p:cNvCxnSpPr/>
          <p:nvPr/>
        </p:nvCxnSpPr>
        <p:spPr>
          <a:xfrm flipH="1">
            <a:off x="2594401" y="2013125"/>
            <a:ext cx="88900"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7D81B3-C86D-4393-AB9C-5CCC275B5109}"/>
              </a:ext>
            </a:extLst>
          </p:cNvPr>
          <p:cNvCxnSpPr/>
          <p:nvPr/>
        </p:nvCxnSpPr>
        <p:spPr>
          <a:xfrm flipH="1">
            <a:off x="3067558" y="2521059"/>
            <a:ext cx="88900"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A38216-BDC5-4643-B318-335144E6C787}"/>
              </a:ext>
            </a:extLst>
          </p:cNvPr>
          <p:cNvCxnSpPr/>
          <p:nvPr/>
        </p:nvCxnSpPr>
        <p:spPr>
          <a:xfrm flipH="1">
            <a:off x="2042319" y="4258425"/>
            <a:ext cx="88900"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5D0609-26F0-439F-9DF0-D7B79A18383F}"/>
              </a:ext>
            </a:extLst>
          </p:cNvPr>
          <p:cNvCxnSpPr/>
          <p:nvPr/>
        </p:nvCxnSpPr>
        <p:spPr>
          <a:xfrm flipH="1">
            <a:off x="3075034" y="4843429"/>
            <a:ext cx="88900"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9230C1-5BDF-4B68-85E8-0AA27483C42D}"/>
              </a:ext>
            </a:extLst>
          </p:cNvPr>
          <p:cNvCxnSpPr/>
          <p:nvPr/>
        </p:nvCxnSpPr>
        <p:spPr>
          <a:xfrm flipH="1">
            <a:off x="2815054" y="5377755"/>
            <a:ext cx="88900"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F03ADA-0658-4383-A203-670A4018710A}"/>
              </a:ext>
            </a:extLst>
          </p:cNvPr>
          <p:cNvCxnSpPr/>
          <p:nvPr/>
        </p:nvCxnSpPr>
        <p:spPr>
          <a:xfrm flipH="1">
            <a:off x="2990500" y="5949255"/>
            <a:ext cx="88900"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0DD926-BDBF-472E-9468-EE392C916DF4}"/>
              </a:ext>
            </a:extLst>
          </p:cNvPr>
          <p:cNvCxnSpPr/>
          <p:nvPr/>
        </p:nvCxnSpPr>
        <p:spPr>
          <a:xfrm flipH="1">
            <a:off x="8837553" y="1432797"/>
            <a:ext cx="88900"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19F7F7-382A-4CE7-810E-B4E61F240267}"/>
              </a:ext>
            </a:extLst>
          </p:cNvPr>
          <p:cNvCxnSpPr/>
          <p:nvPr/>
        </p:nvCxnSpPr>
        <p:spPr>
          <a:xfrm flipH="1">
            <a:off x="8996886" y="2017142"/>
            <a:ext cx="88900"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D58BD55-F34A-40F4-B162-1F0FC26C2490}"/>
              </a:ext>
            </a:extLst>
          </p:cNvPr>
          <p:cNvCxnSpPr/>
          <p:nvPr/>
        </p:nvCxnSpPr>
        <p:spPr>
          <a:xfrm flipH="1">
            <a:off x="9581897" y="2572941"/>
            <a:ext cx="88900"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ED16D93-7D1D-44C4-B404-625E74A27230}"/>
              </a:ext>
            </a:extLst>
          </p:cNvPr>
          <p:cNvCxnSpPr/>
          <p:nvPr/>
        </p:nvCxnSpPr>
        <p:spPr>
          <a:xfrm flipH="1">
            <a:off x="10424319" y="3144441"/>
            <a:ext cx="88900"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1B92DC-9D83-47FA-BB54-8DAA38AA062B}"/>
              </a:ext>
            </a:extLst>
          </p:cNvPr>
          <p:cNvCxnSpPr/>
          <p:nvPr/>
        </p:nvCxnSpPr>
        <p:spPr>
          <a:xfrm flipH="1">
            <a:off x="9603442" y="4301965"/>
            <a:ext cx="88900"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3CFE282-ADFC-4956-B9FD-EAE955368B6F}"/>
              </a:ext>
            </a:extLst>
          </p:cNvPr>
          <p:cNvCxnSpPr/>
          <p:nvPr/>
        </p:nvCxnSpPr>
        <p:spPr>
          <a:xfrm flipH="1">
            <a:off x="9812408" y="4884142"/>
            <a:ext cx="88900"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BC34C4-C722-47E9-A5A1-0B5ADB6EB501}"/>
              </a:ext>
            </a:extLst>
          </p:cNvPr>
          <p:cNvCxnSpPr/>
          <p:nvPr/>
        </p:nvCxnSpPr>
        <p:spPr>
          <a:xfrm flipH="1">
            <a:off x="9521540" y="5484343"/>
            <a:ext cx="88900"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1E593E-A7E9-405A-97D9-F14A8E93DFA1}"/>
              </a:ext>
            </a:extLst>
          </p:cNvPr>
          <p:cNvCxnSpPr/>
          <p:nvPr/>
        </p:nvCxnSpPr>
        <p:spPr>
          <a:xfrm flipH="1">
            <a:off x="8926453" y="6047153"/>
            <a:ext cx="88900"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33026C-C567-4057-AC75-0079E77FCE38}"/>
              </a:ext>
            </a:extLst>
          </p:cNvPr>
          <p:cNvCxnSpPr/>
          <p:nvPr/>
        </p:nvCxnSpPr>
        <p:spPr>
          <a:xfrm flipH="1">
            <a:off x="9357519" y="7139261"/>
            <a:ext cx="88900"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3F67EB-835E-4C21-B628-490C1E941A82}"/>
              </a:ext>
            </a:extLst>
          </p:cNvPr>
          <p:cNvCxnSpPr/>
          <p:nvPr/>
        </p:nvCxnSpPr>
        <p:spPr>
          <a:xfrm flipH="1">
            <a:off x="9090604" y="7737495"/>
            <a:ext cx="88900"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799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down)">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down)">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down)">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down)">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down)">
                                      <p:cBhvr>
                                        <p:cTn id="9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45894" cy="1117345"/>
            <a:chOff x="4539228" y="210532"/>
            <a:chExt cx="7123636" cy="1117345"/>
          </a:xfrm>
        </p:grpSpPr>
        <p:grpSp>
          <p:nvGrpSpPr>
            <p:cNvPr id="15" name="Group 14"/>
            <p:cNvGrpSpPr/>
            <p:nvPr/>
          </p:nvGrpSpPr>
          <p:grpSpPr>
            <a:xfrm>
              <a:off x="4539228" y="210532"/>
              <a:ext cx="7123636" cy="1117345"/>
              <a:chOff x="4539228" y="210532"/>
              <a:chExt cx="7123636" cy="1117345"/>
            </a:xfrm>
          </p:grpSpPr>
          <p:sp>
            <p:nvSpPr>
              <p:cNvPr id="17" name="TextBox 16"/>
              <p:cNvSpPr txBox="1"/>
              <p:nvPr/>
            </p:nvSpPr>
            <p:spPr>
              <a:xfrm>
                <a:off x="4539228" y="210532"/>
                <a:ext cx="7123636" cy="646331"/>
              </a:xfrm>
              <a:prstGeom prst="rect">
                <a:avLst/>
              </a:prstGeom>
              <a:noFill/>
            </p:spPr>
            <p:txBody>
              <a:bodyPr wrap="none" rtlCol="0">
                <a:spAutoFit/>
              </a:bodyPr>
              <a:lstStyle/>
              <a:p>
                <a:r>
                  <a:rPr lang="en-US" sz="3600" b="1" dirty="0" err="1">
                    <a:solidFill>
                      <a:srgbClr val="0000CC"/>
                    </a:solidFill>
                    <a:latin typeface="Times New Roman" pitchFamily="18" charset="0"/>
                    <a:cs typeface="Times New Roman" pitchFamily="18" charset="0"/>
                  </a:rPr>
                  <a:t>Thứ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hai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16 </a:t>
                </a:r>
                <a:r>
                  <a:rPr lang="en-US" sz="3600" b="1" dirty="0" err="1">
                    <a:solidFill>
                      <a:srgbClr val="0000CC"/>
                    </a:solidFill>
                    <a:latin typeface="Times New Roman" pitchFamily="18" charset="0"/>
                    <a:cs typeface="Times New Roman" pitchFamily="18" charset="0"/>
                  </a:rPr>
                  <a:t>tháng</a:t>
                </a:r>
                <a:r>
                  <a:rPr lang="en-US" sz="3600" b="1" dirty="0">
                    <a:solidFill>
                      <a:srgbClr val="0000CC"/>
                    </a:solidFill>
                    <a:latin typeface="Times New Roman" pitchFamily="18" charset="0"/>
                    <a:cs typeface="Times New Roman" pitchFamily="18" charset="0"/>
                  </a:rPr>
                  <a:t> 10 </a:t>
                </a:r>
                <a:r>
                  <a:rPr lang="en-US" sz="3600" b="1" dirty="0" err="1">
                    <a:solidFill>
                      <a:srgbClr val="0000CC"/>
                    </a:solidFill>
                    <a:latin typeface="Times New Roman" pitchFamily="18" charset="0"/>
                    <a:cs typeface="Times New Roman" pitchFamily="18" charset="0"/>
                  </a:rPr>
                  <a:t>năm</a:t>
                </a:r>
                <a:r>
                  <a:rPr lang="en-US" sz="3600" b="1" dirty="0">
                    <a:solidFill>
                      <a:srgbClr val="0000CC"/>
                    </a:solidFill>
                    <a:latin typeface="Times New Roman" pitchFamily="18" charset="0"/>
                    <a:cs typeface="Times New Roman" pitchFamily="18" charset="0"/>
                  </a:rPr>
                  <a:t> 2023</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90678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a:t>
            </a:r>
            <a:r>
              <a:rPr lang="en-US" sz="32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1)</a:t>
            </a:r>
          </a:p>
          <a:p>
            <a:pPr algn="ctr" eaLnBrk="1" hangingPunct="1">
              <a:spcBef>
                <a:spcPts val="0"/>
              </a:spcBef>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200" b="1" dirty="0">
              <a:solidFill>
                <a:srgbClr val="0000FF"/>
              </a:solidFill>
              <a:effectLst>
                <a:outerShdw blurRad="38100" dist="38100" dir="2700000" algn="tl">
                  <a:srgbClr val="000000">
                    <a:alpha val="43137"/>
                  </a:srgbClr>
                </a:outerShdw>
              </a:effectLst>
              <a:latin typeface="Times New Roman" pitchFamily="18" charset="0"/>
            </a:endParaRPr>
          </a:p>
        </p:txBody>
      </p:sp>
      <p:grpSp>
        <p:nvGrpSpPr>
          <p:cNvPr id="32" name="Group 31"/>
          <p:cNvGrpSpPr/>
          <p:nvPr/>
        </p:nvGrpSpPr>
        <p:grpSpPr>
          <a:xfrm>
            <a:off x="823119" y="2438400"/>
            <a:ext cx="10191618" cy="5486400"/>
            <a:chOff x="-2747754" y="1962150"/>
            <a:chExt cx="9983624" cy="5486400"/>
          </a:xfrm>
        </p:grpSpPr>
        <p:grpSp>
          <p:nvGrpSpPr>
            <p:cNvPr id="33" name="Group 32"/>
            <p:cNvGrpSpPr>
              <a:grpSpLocks/>
            </p:cNvGrpSpPr>
            <p:nvPr/>
          </p:nvGrpSpPr>
          <p:grpSpPr bwMode="auto">
            <a:xfrm>
              <a:off x="563497" y="2451421"/>
              <a:ext cx="2862263" cy="4997129"/>
              <a:chOff x="521500" y="2340141"/>
              <a:chExt cx="2862262" cy="7725687"/>
            </a:xfrm>
          </p:grpSpPr>
          <p:sp>
            <p:nvSpPr>
              <p:cNvPr id="36" name="Line 55"/>
              <p:cNvSpPr>
                <a:spLocks noChangeShapeType="1"/>
              </p:cNvSpPr>
              <p:nvPr/>
            </p:nvSpPr>
            <p:spPr bwMode="auto">
              <a:xfrm flipH="1" flipV="1">
                <a:off x="1853825" y="2340141"/>
                <a:ext cx="11293" cy="77256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7" name="Straight Connector 5"/>
              <p:cNvCxnSpPr>
                <a:cxnSpLocks noChangeShapeType="1"/>
              </p:cNvCxnSpPr>
              <p:nvPr/>
            </p:nvCxnSpPr>
            <p:spPr bwMode="auto">
              <a:xfrm>
                <a:off x="521500" y="234014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 name="Text Box 5"/>
            <p:cNvSpPr txBox="1">
              <a:spLocks noChangeArrowheads="1"/>
            </p:cNvSpPr>
            <p:nvPr/>
          </p:nvSpPr>
          <p:spPr bwMode="auto">
            <a:xfrm>
              <a:off x="-2747754"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3800" b="1">
                  <a:ln w="11430"/>
                  <a:solidFill>
                    <a:srgbClr val="3333FF"/>
                  </a:solidFill>
                  <a:latin typeface="Times New Roman" panose="02020603050405020304" pitchFamily="18" charset="0"/>
                  <a:cs typeface="Times New Roman" pitchFamily="18" charset="0"/>
                </a:rPr>
                <a:t>Luyện</a:t>
              </a:r>
              <a:r>
                <a:rPr lang="en-US" sz="4000" b="1">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đọc</a:t>
              </a:r>
              <a:endParaRPr lang="en-US" sz="4000">
                <a:solidFill>
                  <a:srgbClr val="3333FF"/>
                </a:solidFill>
                <a:latin typeface="Times New Roman" panose="02020603050405020304" pitchFamily="18" charset="0"/>
                <a:cs typeface="Times New Roman" panose="02020603050405020304" pitchFamily="18" charset="0"/>
              </a:endParaRPr>
            </a:p>
          </p:txBody>
        </p:sp>
        <p:sp>
          <p:nvSpPr>
            <p:cNvPr id="35" name="Text Box 5"/>
            <p:cNvSpPr txBox="1">
              <a:spLocks noChangeArrowheads="1"/>
            </p:cNvSpPr>
            <p:nvPr/>
          </p:nvSpPr>
          <p:spPr bwMode="auto">
            <a:xfrm>
              <a:off x="4194220"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4000" b="1">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 hiểu bài</a:t>
              </a:r>
              <a:endParaRPr lang="en-US" sz="4000">
                <a:solidFill>
                  <a:srgbClr val="3333FF"/>
                </a:solidFill>
                <a:latin typeface="Times New Roman" panose="02020603050405020304" pitchFamily="18" charset="0"/>
                <a:cs typeface="Times New Roman" panose="02020603050405020304" pitchFamily="18" charset="0"/>
              </a:endParaRPr>
            </a:p>
          </p:txBody>
        </p:sp>
      </p:grpSp>
      <p:sp>
        <p:nvSpPr>
          <p:cNvPr id="21" name="Rectangle 20"/>
          <p:cNvSpPr/>
          <p:nvPr/>
        </p:nvSpPr>
        <p:spPr>
          <a:xfrm>
            <a:off x="32091" y="6835914"/>
            <a:ext cx="60716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Chiếc thuyền xinh quá!</a:t>
            </a:r>
            <a:endParaRPr lang="en-US" sz="4000" b="1">
              <a:solidFill>
                <a:srgbClr val="FF0000"/>
              </a:solidFill>
              <a:latin typeface="Times New Roman" pitchFamily="18" charset="0"/>
              <a:cs typeface="Times New Roman" pitchFamily="18" charset="0"/>
            </a:endParaRPr>
          </a:p>
        </p:txBody>
      </p:sp>
      <p:sp>
        <p:nvSpPr>
          <p:cNvPr id="22" name="Rectangle 21"/>
          <p:cNvSpPr/>
          <p:nvPr/>
        </p:nvSpPr>
        <p:spPr>
          <a:xfrm>
            <a:off x="2270919" y="3437756"/>
            <a:ext cx="2741749" cy="707886"/>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p>
        </p:txBody>
      </p:sp>
      <p:sp>
        <p:nvSpPr>
          <p:cNvPr id="23" name="Rectangle 22"/>
          <p:cNvSpPr/>
          <p:nvPr/>
        </p:nvSpPr>
        <p:spPr>
          <a:xfrm>
            <a:off x="-15081" y="3447142"/>
            <a:ext cx="2761113"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cxnSp>
        <p:nvCxnSpPr>
          <p:cNvPr id="25" name="Straight Connector 24"/>
          <p:cNvCxnSpPr/>
          <p:nvPr/>
        </p:nvCxnSpPr>
        <p:spPr>
          <a:xfrm flipH="1">
            <a:off x="3019695" y="6977742"/>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096420" y="7495381"/>
            <a:ext cx="20689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948" y="5584056"/>
            <a:ext cx="60716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Một tờ giấy trắng</a:t>
            </a:r>
            <a:endParaRPr lang="en-US" sz="4000" b="1">
              <a:solidFill>
                <a:srgbClr val="FF0000"/>
              </a:solidFill>
              <a:latin typeface="Times New Roman" pitchFamily="18" charset="0"/>
              <a:cs typeface="Times New Roman" pitchFamily="18" charset="0"/>
            </a:endParaRPr>
          </a:p>
        </p:txBody>
      </p:sp>
      <p:cxnSp>
        <p:nvCxnSpPr>
          <p:cNvPr id="28" name="Straight Connector 27"/>
          <p:cNvCxnSpPr/>
          <p:nvPr/>
        </p:nvCxnSpPr>
        <p:spPr>
          <a:xfrm flipH="1">
            <a:off x="1022691" y="5739491"/>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916819" y="5768519"/>
            <a:ext cx="259099" cy="450205"/>
            <a:chOff x="8696070" y="5078343"/>
            <a:chExt cx="228600" cy="381000"/>
          </a:xfrm>
        </p:grpSpPr>
        <p:cxnSp>
          <p:nvCxnSpPr>
            <p:cNvPr id="30" name="Straight Connector 29"/>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201112" y="6982609"/>
            <a:ext cx="259099" cy="450205"/>
            <a:chOff x="8696070" y="5078343"/>
            <a:chExt cx="228600" cy="381000"/>
          </a:xfrm>
        </p:grpSpPr>
        <p:cxnSp>
          <p:nvCxnSpPr>
            <p:cNvPr id="39" name="Straight Connector 38"/>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2" name="Rectangle 41"/>
          <p:cNvSpPr/>
          <p:nvPr/>
        </p:nvSpPr>
        <p:spPr>
          <a:xfrm>
            <a:off x="2518883" y="3434442"/>
            <a:ext cx="2741749" cy="707886"/>
          </a:xfrm>
          <a:prstGeom prst="rect">
            <a:avLst/>
          </a:prstGeom>
        </p:spPr>
        <p:txBody>
          <a:bodyPr wrap="square">
            <a:spAutoFit/>
          </a:bodyPr>
          <a:lstStyle/>
          <a:p>
            <a:pPr algn="just"/>
            <a:r>
              <a:rPr lang="en-US" sz="4000" b="1" dirty="0">
                <a:solidFill>
                  <a:srgbClr val="FF0000"/>
                </a:solidFill>
                <a:latin typeface="Times New Roman" pitchFamily="18" charset="0"/>
                <a:cs typeface="Times New Roman" pitchFamily="18" charset="0"/>
              </a:rPr>
              <a:t>       </a:t>
            </a:r>
            <a:r>
              <a:rPr lang="en-US" sz="800" b="1" dirty="0">
                <a:solidFill>
                  <a:srgbClr val="FF0000"/>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 </a:t>
            </a:r>
          </a:p>
        </p:txBody>
      </p:sp>
      <p:sp>
        <p:nvSpPr>
          <p:cNvPr id="44" name="Rectangle 43"/>
          <p:cNvSpPr/>
          <p:nvPr/>
        </p:nvSpPr>
        <p:spPr>
          <a:xfrm>
            <a:off x="5488216" y="3505200"/>
            <a:ext cx="10803503"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itchFamily="18" charset="0"/>
              </a:rPr>
              <a:t> </a:t>
            </a:r>
            <a:r>
              <a:rPr lang="en-US" sz="3600">
                <a:solidFill>
                  <a:srgbClr val="FF0000"/>
                </a:solidFill>
                <a:latin typeface="Times New Roman" panose="02020603050405020304" pitchFamily="18" charset="0"/>
                <a:cs typeface="Times New Roman" panose="02020603050405020304" pitchFamily="18" charset="0"/>
              </a:rPr>
              <a:t>Câu 1: Chọn lời giải thích phù hợp với mỗi từ dưới đây?</a:t>
            </a:r>
            <a:endParaRPr lang="en-US" sz="3600" b="1">
              <a:solidFill>
                <a:srgbClr val="FF0000"/>
              </a:solidFill>
              <a:latin typeface="Times New Roman" pitchFamily="18" charset="0"/>
              <a:cs typeface="Times New Roman" pitchFamily="18" charset="0"/>
            </a:endParaRPr>
          </a:p>
        </p:txBody>
      </p:sp>
      <p:sp>
        <p:nvSpPr>
          <p:cNvPr id="45" name="Rectangle 44"/>
          <p:cNvSpPr/>
          <p:nvPr/>
        </p:nvSpPr>
        <p:spPr>
          <a:xfrm>
            <a:off x="6043410" y="4392600"/>
            <a:ext cx="1332909" cy="646331"/>
          </a:xfrm>
          <a:prstGeom prst="rect">
            <a:avLst/>
          </a:prstGeom>
          <a:solidFill>
            <a:srgbClr val="F6D4F4"/>
          </a:solidFill>
        </p:spPr>
        <p:txBody>
          <a:bodyPr wrap="square">
            <a:spAutoFit/>
          </a:bodyPr>
          <a:lstStyle/>
          <a:p>
            <a:pPr algn="just"/>
            <a:r>
              <a:rPr lang="en-US" sz="3600" b="1">
                <a:solidFill>
                  <a:srgbClr val="0000CC"/>
                </a:solidFill>
                <a:latin typeface="Times New Roman" pitchFamily="18" charset="0"/>
                <a:cs typeface="Times New Roman" pitchFamily="18" charset="0"/>
              </a:rPr>
              <a:t>   p</a:t>
            </a:r>
            <a:r>
              <a:rPr lang="vi-VN" sz="3600" b="1">
                <a:solidFill>
                  <a:srgbClr val="0000CC"/>
                </a:solidFill>
                <a:latin typeface="Times New Roman" pitchFamily="18" charset="0"/>
                <a:cs typeface="Times New Roman" pitchFamily="18" charset="0"/>
              </a:rPr>
              <a:t>hô</a:t>
            </a:r>
          </a:p>
        </p:txBody>
      </p:sp>
      <p:sp>
        <p:nvSpPr>
          <p:cNvPr id="46" name="Rectangle 45">
            <a:extLst>
              <a:ext uri="{FF2B5EF4-FFF2-40B4-BE49-F238E27FC236}">
                <a16:creationId xmlns:a16="http://schemas.microsoft.com/office/drawing/2014/main" id="{1667109D-1F52-C2FA-134A-572C02EE3BE2}"/>
              </a:ext>
            </a:extLst>
          </p:cNvPr>
          <p:cNvSpPr/>
          <p:nvPr/>
        </p:nvSpPr>
        <p:spPr>
          <a:xfrm>
            <a:off x="5753101" y="5817784"/>
            <a:ext cx="2438975" cy="646331"/>
          </a:xfrm>
          <a:prstGeom prst="rect">
            <a:avLst/>
          </a:prstGeom>
          <a:solidFill>
            <a:srgbClr val="FFFF00"/>
          </a:solidFill>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dập dềnh</a:t>
            </a:r>
            <a:endParaRPr lang="en-US" sz="3600" b="1">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5A7DF2FC-19A5-C1BF-661F-21D9FBC10330}"/>
              </a:ext>
            </a:extLst>
          </p:cNvPr>
          <p:cNvSpPr/>
          <p:nvPr/>
        </p:nvSpPr>
        <p:spPr>
          <a:xfrm>
            <a:off x="6110557" y="7162800"/>
            <a:ext cx="1570562" cy="646331"/>
          </a:xfrm>
          <a:prstGeom prst="rect">
            <a:avLst/>
          </a:prstGeom>
          <a:solidFill>
            <a:srgbClr val="FF7C80"/>
          </a:solidFill>
        </p:spPr>
        <p:txBody>
          <a:bodyPr wrap="square">
            <a:spAutoFit/>
          </a:bodyPr>
          <a:lstStyle/>
          <a:p>
            <a:pPr algn="just"/>
            <a:r>
              <a:rPr lang="vi-VN" sz="3600" b="1">
                <a:solidFill>
                  <a:srgbClr val="0000CC"/>
                </a:solidFill>
                <a:latin typeface="Times New Roman" pitchFamily="18" charset="0"/>
                <a:cs typeface="Times New Roman" pitchFamily="18" charset="0"/>
              </a:rPr>
              <a:t> rì rào</a:t>
            </a:r>
          </a:p>
        </p:txBody>
      </p:sp>
      <p:sp>
        <p:nvSpPr>
          <p:cNvPr id="48" name="Rectangle 47">
            <a:extLst>
              <a:ext uri="{FF2B5EF4-FFF2-40B4-BE49-F238E27FC236}">
                <a16:creationId xmlns:a16="http://schemas.microsoft.com/office/drawing/2014/main" id="{5CDD562C-2EF8-A878-7EDD-C51B3CE004E8}"/>
              </a:ext>
            </a:extLst>
          </p:cNvPr>
          <p:cNvSpPr/>
          <p:nvPr/>
        </p:nvSpPr>
        <p:spPr>
          <a:xfrm>
            <a:off x="9056866" y="4314196"/>
            <a:ext cx="7057053" cy="1200329"/>
          </a:xfrm>
          <a:prstGeom prst="rect">
            <a:avLst/>
          </a:prstGeom>
          <a:solidFill>
            <a:srgbClr val="FF33CC"/>
          </a:solidFill>
        </p:spPr>
        <p:txBody>
          <a:bodyPr wrap="square">
            <a:spAutoFit/>
          </a:bodyPr>
          <a:lstStyle/>
          <a:p>
            <a:pPr algn="ctr"/>
            <a:r>
              <a:rPr lang="vi-VN" sz="3600" b="1">
                <a:solidFill>
                  <a:srgbClr val="0000CC"/>
                </a:solidFill>
                <a:latin typeface="Times New Roman" pitchFamily="18" charset="0"/>
                <a:cs typeface="Times New Roman" pitchFamily="18" charset="0"/>
              </a:rPr>
              <a:t>mặt nước chuyển động lên xuống nhịp nhàng</a:t>
            </a:r>
          </a:p>
        </p:txBody>
      </p:sp>
      <p:sp>
        <p:nvSpPr>
          <p:cNvPr id="49" name="Rectangle 48">
            <a:extLst>
              <a:ext uri="{FF2B5EF4-FFF2-40B4-BE49-F238E27FC236}">
                <a16:creationId xmlns:a16="http://schemas.microsoft.com/office/drawing/2014/main" id="{A482C5F8-ADF6-9EA4-2967-58B63D38F4C0}"/>
              </a:ext>
            </a:extLst>
          </p:cNvPr>
          <p:cNvSpPr/>
          <p:nvPr/>
        </p:nvSpPr>
        <p:spPr>
          <a:xfrm>
            <a:off x="9056348" y="5654041"/>
            <a:ext cx="6781800" cy="1200329"/>
          </a:xfrm>
          <a:prstGeom prst="rect">
            <a:avLst/>
          </a:prstGeom>
          <a:solidFill>
            <a:srgbClr val="00B0F0"/>
          </a:solidFill>
        </p:spPr>
        <p:txBody>
          <a:bodyPr wrap="square">
            <a:spAutoFit/>
          </a:bodyPr>
          <a:lstStyle/>
          <a:p>
            <a:pPr algn="ctr"/>
            <a:r>
              <a:rPr lang="vi-VN" sz="3600" b="1">
                <a:solidFill>
                  <a:srgbClr val="0000CC"/>
                </a:solidFill>
                <a:latin typeface="Times New Roman" pitchFamily="18" charset="0"/>
                <a:cs typeface="Times New Roman" pitchFamily="18" charset="0"/>
              </a:rPr>
              <a:t>tiếng sóng vỗ nhỏ, êm nhẹ phát ra đều đều liên tiếp</a:t>
            </a:r>
            <a:r>
              <a:rPr lang="en-US" sz="3600" b="1">
                <a:solidFill>
                  <a:srgbClr val="0000CC"/>
                </a:solidFill>
                <a:latin typeface="Times New Roman" pitchFamily="18" charset="0"/>
                <a:cs typeface="Times New Roman" pitchFamily="18" charset="0"/>
              </a:rPr>
              <a:t>.</a:t>
            </a:r>
            <a:endParaRPr lang="vi-VN" sz="3600" b="1">
              <a:solidFill>
                <a:srgbClr val="0000CC"/>
              </a:solidFill>
              <a:latin typeface="Times New Roman" pitchFamily="18" charset="0"/>
              <a:cs typeface="Times New Roman" pitchFamily="18" charset="0"/>
            </a:endParaRPr>
          </a:p>
        </p:txBody>
      </p:sp>
      <p:sp>
        <p:nvSpPr>
          <p:cNvPr id="50" name="Rectangle 49">
            <a:extLst>
              <a:ext uri="{FF2B5EF4-FFF2-40B4-BE49-F238E27FC236}">
                <a16:creationId xmlns:a16="http://schemas.microsoft.com/office/drawing/2014/main" id="{24B0FEF1-303E-37AB-43B8-7898763B85C0}"/>
              </a:ext>
            </a:extLst>
          </p:cNvPr>
          <p:cNvSpPr/>
          <p:nvPr/>
        </p:nvSpPr>
        <p:spPr>
          <a:xfrm>
            <a:off x="9072459" y="7169611"/>
            <a:ext cx="3499971" cy="646331"/>
          </a:xfrm>
          <a:prstGeom prst="rect">
            <a:avLst/>
          </a:prstGeom>
          <a:solidFill>
            <a:srgbClr val="FFC000"/>
          </a:solidFill>
        </p:spPr>
        <p:txBody>
          <a:bodyPr wrap="square">
            <a:spAutoFit/>
          </a:bodyPr>
          <a:lstStyle/>
          <a:p>
            <a:pPr algn="ctr"/>
            <a:r>
              <a:rPr lang="en-US" sz="3600" b="1">
                <a:solidFill>
                  <a:srgbClr val="0000CC"/>
                </a:solidFill>
                <a:latin typeface="Times New Roman" pitchFamily="18" charset="0"/>
                <a:cs typeface="Times New Roman" pitchFamily="18" charset="0"/>
              </a:rPr>
              <a:t>  đ</a:t>
            </a:r>
            <a:r>
              <a:rPr lang="vi-VN" sz="3600" b="1">
                <a:solidFill>
                  <a:srgbClr val="0000CC"/>
                </a:solidFill>
                <a:latin typeface="Times New Roman" pitchFamily="18" charset="0"/>
                <a:cs typeface="Times New Roman" pitchFamily="18" charset="0"/>
              </a:rPr>
              <a:t>ể lộ ra, bày ra</a:t>
            </a:r>
          </a:p>
        </p:txBody>
      </p:sp>
      <p:cxnSp>
        <p:nvCxnSpPr>
          <p:cNvPr id="51" name="Straight Arrow Connector 50"/>
          <p:cNvCxnSpPr/>
          <p:nvPr/>
        </p:nvCxnSpPr>
        <p:spPr>
          <a:xfrm>
            <a:off x="7399143" y="4797101"/>
            <a:ext cx="1687767" cy="238094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52" name="Straight Arrow Connector 51"/>
          <p:cNvCxnSpPr/>
          <p:nvPr/>
        </p:nvCxnSpPr>
        <p:spPr>
          <a:xfrm flipV="1">
            <a:off x="8192076" y="4957876"/>
            <a:ext cx="865806" cy="1376112"/>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53" name="Straight Arrow Connector 52"/>
          <p:cNvCxnSpPr>
            <a:stCxn id="47" idx="3"/>
            <a:endCxn id="49" idx="1"/>
          </p:cNvCxnSpPr>
          <p:nvPr/>
        </p:nvCxnSpPr>
        <p:spPr>
          <a:xfrm flipV="1">
            <a:off x="7681119" y="6254206"/>
            <a:ext cx="1375229" cy="123176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55" name="Rectangle 54"/>
          <p:cNvSpPr/>
          <p:nvPr/>
        </p:nvSpPr>
        <p:spPr>
          <a:xfrm>
            <a:off x="1813719" y="4267200"/>
            <a:ext cx="1752600" cy="707886"/>
          </a:xfrm>
          <a:prstGeom prst="rect">
            <a:avLst/>
          </a:prstGeom>
        </p:spPr>
        <p:txBody>
          <a:bodyPr wrap="square">
            <a:spAutoFit/>
          </a:bodyPr>
          <a:lstStyle/>
          <a:p>
            <a:pPr algn="just"/>
            <a:r>
              <a:rPr lang="en-US" sz="4000" b="1" dirty="0">
                <a:solidFill>
                  <a:srgbClr val="FF0000"/>
                </a:solidFill>
                <a:latin typeface="Times New Roman" pitchFamily="18" charset="0"/>
                <a:cs typeface="Times New Roman" pitchFamily="18" charset="0"/>
              </a:rPr>
              <a:t>  </a:t>
            </a:r>
            <a:r>
              <a:rPr lang="en-US" sz="800" b="1" dirty="0">
                <a:solidFill>
                  <a:srgbClr val="FF0000"/>
                </a:solidFill>
                <a:latin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983036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6" grpId="0" animBg="1"/>
      <p:bldP spid="47" grpId="0" animBg="1"/>
      <p:bldP spid="48" grpId="0" animBg="1"/>
      <p:bldP spid="4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3340" y="670222"/>
            <a:ext cx="14649958" cy="7803556"/>
          </a:xfrm>
          <a:prstGeom prst="rect">
            <a:avLst/>
          </a:prstGeom>
        </p:spPr>
      </p:pic>
      <p:pic>
        <p:nvPicPr>
          <p:cNvPr id="6" name="Picture 5"/>
          <p:cNvPicPr>
            <a:picLocks noChangeAspect="1"/>
          </p:cNvPicPr>
          <p:nvPr/>
        </p:nvPicPr>
        <p:blipFill>
          <a:blip r:embed="rId3"/>
          <a:stretch>
            <a:fillRect/>
          </a:stretch>
        </p:blipFill>
        <p:spPr>
          <a:xfrm>
            <a:off x="0" y="-5805"/>
            <a:ext cx="16276637" cy="9155609"/>
          </a:xfrm>
          <a:prstGeom prst="rect">
            <a:avLst/>
          </a:prstGeom>
        </p:spPr>
      </p:pic>
      <p:sp>
        <p:nvSpPr>
          <p:cNvPr id="7" name="TextBox 6"/>
          <p:cNvSpPr txBox="1"/>
          <p:nvPr/>
        </p:nvSpPr>
        <p:spPr>
          <a:xfrm>
            <a:off x="814301" y="2895600"/>
            <a:ext cx="14052214" cy="1107996"/>
          </a:xfrm>
          <a:prstGeom prst="rect">
            <a:avLst/>
          </a:prstGeom>
          <a:noFill/>
        </p:spPr>
        <p:txBody>
          <a:bodyPr wrap="square" rtlCol="0">
            <a:spAutoFit/>
          </a:bodyPr>
          <a:lstStyle/>
          <a:p>
            <a:pPr algn="ctr" eaLnBrk="1" fontAlgn="auto" hangingPunct="1">
              <a:spcBef>
                <a:spcPts val="0"/>
              </a:spcBef>
              <a:spcAft>
                <a:spcPts val="0"/>
              </a:spcAft>
              <a:buClr>
                <a:srgbClr val="000000"/>
              </a:buClr>
              <a:buFont typeface="Arial"/>
              <a:buNone/>
              <a:defRPr/>
            </a:pPr>
            <a:r>
              <a:rPr lang="en-US" sz="6600" b="1" kern="0">
                <a:solidFill>
                  <a:srgbClr val="FF0000"/>
                </a:solidFill>
                <a:latin typeface="Times New Roman" panose="02020603050405020304" pitchFamily="18" charset="0"/>
                <a:cs typeface="Times New Roman" panose="02020603050405020304" pitchFamily="18" charset="0"/>
                <a:sym typeface="Arial"/>
              </a:rPr>
              <a:t>KHỞI ĐỘNG</a:t>
            </a:r>
            <a:endParaRPr lang="en-US" sz="6600" b="1" kern="0"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792450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149573"/>
            <a:ext cx="7245894" cy="1117345"/>
            <a:chOff x="4539228" y="210532"/>
            <a:chExt cx="7123636" cy="1117345"/>
          </a:xfrm>
        </p:grpSpPr>
        <p:grpSp>
          <p:nvGrpSpPr>
            <p:cNvPr id="5" name="Group 4"/>
            <p:cNvGrpSpPr/>
            <p:nvPr/>
          </p:nvGrpSpPr>
          <p:grpSpPr>
            <a:xfrm>
              <a:off x="4539228" y="210532"/>
              <a:ext cx="7123636" cy="1117345"/>
              <a:chOff x="4539228" y="210532"/>
              <a:chExt cx="7123636" cy="1117345"/>
            </a:xfrm>
          </p:grpSpPr>
          <p:sp>
            <p:nvSpPr>
              <p:cNvPr id="7" name="TextBox 6"/>
              <p:cNvSpPr txBox="1"/>
              <p:nvPr/>
            </p:nvSpPr>
            <p:spPr>
              <a:xfrm>
                <a:off x="4539228" y="210532"/>
                <a:ext cx="7123636" cy="646331"/>
              </a:xfrm>
              <a:prstGeom prst="rect">
                <a:avLst/>
              </a:prstGeom>
              <a:noFill/>
            </p:spPr>
            <p:txBody>
              <a:bodyPr wrap="none" rtlCol="0">
                <a:spAutoFit/>
              </a:bodyPr>
              <a:lstStyle/>
              <a:p>
                <a:r>
                  <a:rPr lang="en-US" sz="3600" b="1" dirty="0" err="1">
                    <a:solidFill>
                      <a:srgbClr val="0000CC"/>
                    </a:solidFill>
                    <a:latin typeface="Times New Roman" pitchFamily="18" charset="0"/>
                    <a:cs typeface="Times New Roman" pitchFamily="18" charset="0"/>
                  </a:rPr>
                  <a:t>Thứ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hai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16 </a:t>
                </a:r>
                <a:r>
                  <a:rPr lang="en-US" sz="3600" b="1" dirty="0" err="1">
                    <a:solidFill>
                      <a:srgbClr val="0000CC"/>
                    </a:solidFill>
                    <a:latin typeface="Times New Roman" pitchFamily="18" charset="0"/>
                    <a:cs typeface="Times New Roman" pitchFamily="18" charset="0"/>
                  </a:rPr>
                  <a:t>tháng</a:t>
                </a:r>
                <a:r>
                  <a:rPr lang="en-US" sz="3600" b="1" dirty="0">
                    <a:solidFill>
                      <a:srgbClr val="0000CC"/>
                    </a:solidFill>
                    <a:latin typeface="Times New Roman" pitchFamily="18" charset="0"/>
                    <a:cs typeface="Times New Roman" pitchFamily="18" charset="0"/>
                  </a:rPr>
                  <a:t> 10 </a:t>
                </a:r>
                <a:r>
                  <a:rPr lang="en-US" sz="3600" b="1" dirty="0" err="1">
                    <a:solidFill>
                      <a:srgbClr val="0000CC"/>
                    </a:solidFill>
                    <a:latin typeface="Times New Roman" pitchFamily="18" charset="0"/>
                    <a:cs typeface="Times New Roman" pitchFamily="18" charset="0"/>
                  </a:rPr>
                  <a:t>năm</a:t>
                </a:r>
                <a:r>
                  <a:rPr lang="en-US" sz="3600" b="1" dirty="0">
                    <a:solidFill>
                      <a:srgbClr val="0000CC"/>
                    </a:solidFill>
                    <a:latin typeface="Times New Roman" pitchFamily="18" charset="0"/>
                    <a:cs typeface="Times New Roman" pitchFamily="18" charset="0"/>
                  </a:rPr>
                  <a:t> 2023</a:t>
                </a:r>
              </a:p>
            </p:txBody>
          </p:sp>
          <p:sp>
            <p:nvSpPr>
              <p:cNvPr id="8" name="TextBox 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6" name="Straight Connector 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3947319" y="1266918"/>
            <a:ext cx="90678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a:t>
            </a:r>
            <a:r>
              <a:rPr lang="en-US" sz="32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1)</a:t>
            </a:r>
          </a:p>
          <a:p>
            <a:pPr algn="ctr" eaLnBrk="1" hangingPunct="1">
              <a:spcBef>
                <a:spcPts val="0"/>
              </a:spcBef>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200" b="1" dirty="0">
              <a:solidFill>
                <a:srgbClr val="0000FF"/>
              </a:solidFill>
              <a:effectLst>
                <a:outerShdw blurRad="38100" dist="38100" dir="2700000" algn="tl">
                  <a:srgbClr val="000000">
                    <a:alpha val="43137"/>
                  </a:srgbClr>
                </a:outerShdw>
              </a:effectLst>
              <a:latin typeface="Times New Roman" pitchFamily="18" charset="0"/>
            </a:endParaRPr>
          </a:p>
        </p:txBody>
      </p:sp>
      <p:grpSp>
        <p:nvGrpSpPr>
          <p:cNvPr id="10" name="Group 9"/>
          <p:cNvGrpSpPr/>
          <p:nvPr/>
        </p:nvGrpSpPr>
        <p:grpSpPr>
          <a:xfrm>
            <a:off x="823119" y="2438400"/>
            <a:ext cx="10191618" cy="5486400"/>
            <a:chOff x="-2747754" y="1962150"/>
            <a:chExt cx="9983624" cy="5486400"/>
          </a:xfrm>
        </p:grpSpPr>
        <p:grpSp>
          <p:nvGrpSpPr>
            <p:cNvPr id="11" name="Group 10"/>
            <p:cNvGrpSpPr>
              <a:grpSpLocks/>
            </p:cNvGrpSpPr>
            <p:nvPr/>
          </p:nvGrpSpPr>
          <p:grpSpPr bwMode="auto">
            <a:xfrm>
              <a:off x="563497" y="2451421"/>
              <a:ext cx="2862263" cy="4997129"/>
              <a:chOff x="521500" y="2340141"/>
              <a:chExt cx="2862262" cy="7725687"/>
            </a:xfrm>
          </p:grpSpPr>
          <p:sp>
            <p:nvSpPr>
              <p:cNvPr id="14" name="Line 55"/>
              <p:cNvSpPr>
                <a:spLocks noChangeShapeType="1"/>
              </p:cNvSpPr>
              <p:nvPr/>
            </p:nvSpPr>
            <p:spPr bwMode="auto">
              <a:xfrm flipH="1" flipV="1">
                <a:off x="1853825" y="2340141"/>
                <a:ext cx="11293" cy="77256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5" name="Straight Connector 5"/>
              <p:cNvCxnSpPr>
                <a:cxnSpLocks noChangeShapeType="1"/>
              </p:cNvCxnSpPr>
              <p:nvPr/>
            </p:nvCxnSpPr>
            <p:spPr bwMode="auto">
              <a:xfrm>
                <a:off x="521500" y="234014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 Box 5"/>
            <p:cNvSpPr txBox="1">
              <a:spLocks noChangeArrowheads="1"/>
            </p:cNvSpPr>
            <p:nvPr/>
          </p:nvSpPr>
          <p:spPr bwMode="auto">
            <a:xfrm>
              <a:off x="-2747754"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3800" b="1">
                  <a:ln w="11430"/>
                  <a:solidFill>
                    <a:srgbClr val="3333FF"/>
                  </a:solidFill>
                  <a:latin typeface="Times New Roman" panose="02020603050405020304" pitchFamily="18" charset="0"/>
                  <a:cs typeface="Times New Roman" pitchFamily="18" charset="0"/>
                </a:rPr>
                <a:t>Luyện</a:t>
              </a:r>
              <a:r>
                <a:rPr lang="en-US" sz="4000" b="1">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đọc</a:t>
              </a:r>
              <a:endParaRPr lang="en-US" sz="4000">
                <a:solidFill>
                  <a:srgbClr val="3333FF"/>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4194220"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4000" b="1">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 hiểu bài</a:t>
              </a:r>
              <a:endParaRPr lang="en-US" sz="4000">
                <a:solidFill>
                  <a:srgbClr val="3333FF"/>
                </a:solidFill>
                <a:latin typeface="Times New Roman" panose="02020603050405020304" pitchFamily="18" charset="0"/>
                <a:cs typeface="Times New Roman" panose="02020603050405020304" pitchFamily="18" charset="0"/>
              </a:endParaRPr>
            </a:p>
          </p:txBody>
        </p:sp>
      </p:grpSp>
      <p:sp>
        <p:nvSpPr>
          <p:cNvPr id="16" name="Rectangle 15"/>
          <p:cNvSpPr/>
          <p:nvPr/>
        </p:nvSpPr>
        <p:spPr>
          <a:xfrm>
            <a:off x="32091" y="6835914"/>
            <a:ext cx="60716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Chiếc thuyền xinh quá!</a:t>
            </a:r>
            <a:endParaRPr lang="en-US" sz="4000" b="1">
              <a:solidFill>
                <a:srgbClr val="FF0000"/>
              </a:solidFill>
              <a:latin typeface="Times New Roman" pitchFamily="18" charset="0"/>
              <a:cs typeface="Times New Roman" pitchFamily="18" charset="0"/>
            </a:endParaRPr>
          </a:p>
        </p:txBody>
      </p:sp>
      <p:sp>
        <p:nvSpPr>
          <p:cNvPr id="17" name="Rectangle 16"/>
          <p:cNvSpPr/>
          <p:nvPr/>
        </p:nvSpPr>
        <p:spPr>
          <a:xfrm>
            <a:off x="2270919" y="3437756"/>
            <a:ext cx="27417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 sóng lượn </a:t>
            </a:r>
          </a:p>
        </p:txBody>
      </p:sp>
      <p:sp>
        <p:nvSpPr>
          <p:cNvPr id="18" name="Rectangle 17"/>
          <p:cNvSpPr/>
          <p:nvPr/>
        </p:nvSpPr>
        <p:spPr>
          <a:xfrm>
            <a:off x="-15081" y="3447142"/>
            <a:ext cx="2761113"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giấy</a:t>
            </a:r>
            <a:r>
              <a:rPr lang="en-US" sz="4000" b="1" i="1">
                <a:solidFill>
                  <a:srgbClr val="0000CC"/>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trắng</a:t>
            </a:r>
          </a:p>
        </p:txBody>
      </p:sp>
      <p:cxnSp>
        <p:nvCxnSpPr>
          <p:cNvPr id="19" name="Straight Connector 18"/>
          <p:cNvCxnSpPr/>
          <p:nvPr/>
        </p:nvCxnSpPr>
        <p:spPr>
          <a:xfrm flipH="1">
            <a:off x="3019695" y="6977742"/>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96420" y="7495381"/>
            <a:ext cx="20689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948" y="5584056"/>
            <a:ext cx="60716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Một tờ giấy trắng</a:t>
            </a:r>
            <a:endParaRPr lang="en-US" sz="4000" b="1">
              <a:solidFill>
                <a:srgbClr val="FF0000"/>
              </a:solidFill>
              <a:latin typeface="Times New Roman" pitchFamily="18" charset="0"/>
              <a:cs typeface="Times New Roman" pitchFamily="18" charset="0"/>
            </a:endParaRPr>
          </a:p>
        </p:txBody>
      </p:sp>
      <p:cxnSp>
        <p:nvCxnSpPr>
          <p:cNvPr id="22" name="Straight Connector 21"/>
          <p:cNvCxnSpPr/>
          <p:nvPr/>
        </p:nvCxnSpPr>
        <p:spPr>
          <a:xfrm flipH="1">
            <a:off x="1022691" y="5739491"/>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16819" y="5768519"/>
            <a:ext cx="259099" cy="450205"/>
            <a:chOff x="8696070" y="5078343"/>
            <a:chExt cx="228600" cy="381000"/>
          </a:xfrm>
        </p:grpSpPr>
        <p:cxnSp>
          <p:nvCxnSpPr>
            <p:cNvPr id="24" name="Straight Connector 23"/>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201112" y="6982609"/>
            <a:ext cx="259099" cy="450205"/>
            <a:chOff x="8696070" y="5078343"/>
            <a:chExt cx="228600" cy="381000"/>
          </a:xfrm>
        </p:grpSpPr>
        <p:cxnSp>
          <p:nvCxnSpPr>
            <p:cNvPr id="27" name="Straight Connector 26"/>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022692" y="3447142"/>
            <a:ext cx="638628"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tr</a:t>
            </a:r>
          </a:p>
        </p:txBody>
      </p:sp>
      <p:sp>
        <p:nvSpPr>
          <p:cNvPr id="30" name="Rectangle 29"/>
          <p:cNvSpPr/>
          <p:nvPr/>
        </p:nvSpPr>
        <p:spPr>
          <a:xfrm>
            <a:off x="2518883" y="3434442"/>
            <a:ext cx="2741749"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s       </a:t>
            </a:r>
            <a:r>
              <a:rPr lang="en-US" sz="800" b="1">
                <a:solidFill>
                  <a:srgbClr val="FF0000"/>
                </a:solidFill>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 ươn, </a:t>
            </a:r>
          </a:p>
        </p:txBody>
      </p:sp>
      <p:sp>
        <p:nvSpPr>
          <p:cNvPr id="41" name="Rectangle 40"/>
          <p:cNvSpPr/>
          <p:nvPr/>
        </p:nvSpPr>
        <p:spPr>
          <a:xfrm>
            <a:off x="1813719" y="4267200"/>
            <a:ext cx="175260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rì rào</a:t>
            </a:r>
          </a:p>
        </p:txBody>
      </p:sp>
      <p:sp>
        <p:nvSpPr>
          <p:cNvPr id="42" name="Rectangle 41"/>
          <p:cNvSpPr/>
          <p:nvPr/>
        </p:nvSpPr>
        <p:spPr>
          <a:xfrm>
            <a:off x="1813719" y="4267200"/>
            <a:ext cx="1752600"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r  </a:t>
            </a:r>
            <a:r>
              <a:rPr lang="en-US" sz="800" b="1">
                <a:solidFill>
                  <a:srgbClr val="FF0000"/>
                </a:solidFill>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r</a:t>
            </a:r>
          </a:p>
        </p:txBody>
      </p:sp>
      <p:sp>
        <p:nvSpPr>
          <p:cNvPr id="43" name="Rectangle 42"/>
          <p:cNvSpPr/>
          <p:nvPr/>
        </p:nvSpPr>
        <p:spPr>
          <a:xfrm>
            <a:off x="5811811" y="3550024"/>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2: Từ các tờ giấy, cô giáo đã làm ra những gì? (ghép từ ngữ ở cột A với từ ngữ phù hợp ở cột B)</a:t>
            </a:r>
          </a:p>
        </p:txBody>
      </p:sp>
      <p:graphicFrame>
        <p:nvGraphicFramePr>
          <p:cNvPr id="44" name="Table 2">
            <a:extLst>
              <a:ext uri="{FF2B5EF4-FFF2-40B4-BE49-F238E27FC236}">
                <a16:creationId xmlns:a16="http://schemas.microsoft.com/office/drawing/2014/main" id="{F7BE1544-A579-1A16-8D70-89A1900E4535}"/>
              </a:ext>
            </a:extLst>
          </p:cNvPr>
          <p:cNvGraphicFramePr>
            <a:graphicFrameLocks noGrp="1"/>
          </p:cNvGraphicFramePr>
          <p:nvPr>
            <p:extLst>
              <p:ext uri="{D42A27DB-BD31-4B8C-83A1-F6EECF244321}">
                <p14:modId xmlns:p14="http://schemas.microsoft.com/office/powerpoint/2010/main" val="3028295844"/>
              </p:ext>
            </p:extLst>
          </p:nvPr>
        </p:nvGraphicFramePr>
        <p:xfrm>
          <a:off x="6233319" y="5105309"/>
          <a:ext cx="9272347" cy="2804251"/>
        </p:xfrm>
        <a:graphic>
          <a:graphicData uri="http://schemas.openxmlformats.org/drawingml/2006/table">
            <a:tbl>
              <a:tblPr firstRow="1" bandRow="1">
                <a:tableStyleId>{2D5ABB26-0587-4C30-8999-92F81FD0307C}</a:tableStyleId>
              </a:tblPr>
              <a:tblGrid>
                <a:gridCol w="3023948">
                  <a:extLst>
                    <a:ext uri="{9D8B030D-6E8A-4147-A177-3AD203B41FA5}">
                      <a16:colId xmlns:a16="http://schemas.microsoft.com/office/drawing/2014/main" val="453230351"/>
                    </a:ext>
                  </a:extLst>
                </a:gridCol>
                <a:gridCol w="2133600">
                  <a:extLst>
                    <a:ext uri="{9D8B030D-6E8A-4147-A177-3AD203B41FA5}">
                      <a16:colId xmlns:a16="http://schemas.microsoft.com/office/drawing/2014/main" val="2625927978"/>
                    </a:ext>
                  </a:extLst>
                </a:gridCol>
                <a:gridCol w="4114799">
                  <a:extLst>
                    <a:ext uri="{9D8B030D-6E8A-4147-A177-3AD203B41FA5}">
                      <a16:colId xmlns:a16="http://schemas.microsoft.com/office/drawing/2014/main" val="3883623658"/>
                    </a:ext>
                  </a:extLst>
                </a:gridCol>
              </a:tblGrid>
              <a:tr h="739738">
                <a:tc>
                  <a:txBody>
                    <a:bodyPr/>
                    <a:lstStyle/>
                    <a:p>
                      <a:pPr algn="ctr"/>
                      <a:r>
                        <a:rPr lang="en-US" sz="3200" b="1">
                          <a:solidFill>
                            <a:srgbClr val="FF0000"/>
                          </a:solidFill>
                          <a:latin typeface="Times New Roman" pitchFamily="18" charset="0"/>
                          <a:cs typeface="Times New Roman"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endParaRPr lang="en-US" sz="3600" b="1">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a:solidFill>
                            <a:srgbClr val="FF0000"/>
                          </a:solidFill>
                          <a:latin typeface="Times New Roman" pitchFamily="18" charset="0"/>
                          <a:cs typeface="Times New Roman"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1837061"/>
                  </a:ext>
                </a:extLst>
              </a:tr>
              <a:tr h="654451">
                <a:tc rowSpan="2">
                  <a:txBody>
                    <a:bodyPr/>
                    <a:lstStyle/>
                    <a:p>
                      <a:pPr algn="l"/>
                      <a:r>
                        <a:rPr lang="en-US" sz="3600" b="1">
                          <a:solidFill>
                            <a:srgbClr val="0000CC"/>
                          </a:solidFill>
                          <a:latin typeface="Times New Roman" pitchFamily="18" charset="0"/>
                          <a:cs typeface="Times New Roman" pitchFamily="18" charset="0"/>
                        </a:rPr>
                        <a:t>tờ giấy trắng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l"/>
                      <a:r>
                        <a:rPr lang="en-US" sz="3600" b="1">
                          <a:solidFill>
                            <a:srgbClr val="0000CC"/>
                          </a:solidFill>
                          <a:latin typeface="Times New Roman" pitchFamily="18" charset="0"/>
                          <a:cs typeface="Times New Roman" pitchFamily="18" charset="0"/>
                        </a:rPr>
                        <a:t>mặt trời toả nắng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0990898"/>
                  </a:ext>
                </a:extLst>
              </a:tr>
              <a:tr h="129902">
                <a:tc vMerge="1">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algn="l"/>
                      <a:r>
                        <a:rPr lang="en-US" sz="3600" b="1">
                          <a:solidFill>
                            <a:srgbClr val="0000CC"/>
                          </a:solidFill>
                          <a:latin typeface="Times New Roman" pitchFamily="18" charset="0"/>
                          <a:cs typeface="Times New Roman" pitchFamily="18" charset="0"/>
                        </a:rPr>
                        <a:t>mặt nước dập dềnh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4692651"/>
                  </a:ext>
                </a:extLst>
              </a:tr>
              <a:tr h="580971">
                <a:tc>
                  <a:txBody>
                    <a:bodyPr/>
                    <a:lstStyle/>
                    <a:p>
                      <a:r>
                        <a:rPr lang="en-US" sz="3600" b="1">
                          <a:solidFill>
                            <a:srgbClr val="0000CC"/>
                          </a:solidFill>
                          <a:latin typeface="Times New Roman" pitchFamily="18" charset="0"/>
                          <a:cs typeface="Times New Roman" pitchFamily="18" charset="0"/>
                        </a:rPr>
                        <a:t>tờ giấy đỏ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r>
                        <a:rPr lang="en-US"/>
                        <a:t>mặt nước dập dềnh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9992991"/>
                  </a:ext>
                </a:extLst>
              </a:tr>
              <a:tr h="580971">
                <a:tc>
                  <a:txBody>
                    <a:bodyPr/>
                    <a:lstStyle/>
                    <a:p>
                      <a:r>
                        <a:rPr lang="en-US" sz="3600" b="1">
                          <a:solidFill>
                            <a:srgbClr val="0000CC"/>
                          </a:solidFill>
                          <a:latin typeface="Times New Roman" pitchFamily="18" charset="0"/>
                          <a:cs typeface="Times New Roman" pitchFamily="18" charset="0"/>
                        </a:rPr>
                        <a:t>tờ giấy xanh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600" b="1">
                          <a:solidFill>
                            <a:srgbClr val="0000CC"/>
                          </a:solidFill>
                          <a:latin typeface="Times New Roman" pitchFamily="18" charset="0"/>
                          <a:cs typeface="Times New Roman" pitchFamily="18" charset="0"/>
                        </a:rPr>
                        <a:t>chiếc thuyền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396286"/>
                  </a:ext>
                </a:extLst>
              </a:tr>
            </a:tbl>
          </a:graphicData>
        </a:graphic>
      </p:graphicFrame>
      <p:cxnSp>
        <p:nvCxnSpPr>
          <p:cNvPr id="45" name="Straight Connector 44">
            <a:extLst>
              <a:ext uri="{FF2B5EF4-FFF2-40B4-BE49-F238E27FC236}">
                <a16:creationId xmlns:a16="http://schemas.microsoft.com/office/drawing/2014/main" id="{D3595EBF-09EE-482E-DCE4-7E0FF42589FF}"/>
              </a:ext>
            </a:extLst>
          </p:cNvPr>
          <p:cNvCxnSpPr/>
          <p:nvPr/>
        </p:nvCxnSpPr>
        <p:spPr>
          <a:xfrm>
            <a:off x="9257267" y="6172200"/>
            <a:ext cx="2121181" cy="1371600"/>
          </a:xfrm>
          <a:prstGeom prst="line">
            <a:avLst/>
          </a:prstGeom>
        </p:spPr>
        <p:style>
          <a:lnRef idx="2">
            <a:schemeClr val="accent4"/>
          </a:lnRef>
          <a:fillRef idx="0">
            <a:schemeClr val="accent4"/>
          </a:fillRef>
          <a:effectRef idx="1">
            <a:schemeClr val="accent4"/>
          </a:effectRef>
          <a:fontRef idx="minor">
            <a:schemeClr val="tx1"/>
          </a:fontRef>
        </p:style>
      </p:cxnSp>
      <p:cxnSp>
        <p:nvCxnSpPr>
          <p:cNvPr id="46" name="Straight Connector 45">
            <a:extLst>
              <a:ext uri="{FF2B5EF4-FFF2-40B4-BE49-F238E27FC236}">
                <a16:creationId xmlns:a16="http://schemas.microsoft.com/office/drawing/2014/main" id="{E3707ADE-D16E-3A2C-E0DC-8DBC2AA1F5AA}"/>
              </a:ext>
            </a:extLst>
          </p:cNvPr>
          <p:cNvCxnSpPr/>
          <p:nvPr/>
        </p:nvCxnSpPr>
        <p:spPr>
          <a:xfrm flipV="1">
            <a:off x="9257267" y="6174322"/>
            <a:ext cx="2121181" cy="762000"/>
          </a:xfrm>
          <a:prstGeom prst="line">
            <a:avLst/>
          </a:prstGeom>
        </p:spPr>
        <p:style>
          <a:lnRef idx="2">
            <a:schemeClr val="accent4"/>
          </a:lnRef>
          <a:fillRef idx="0">
            <a:schemeClr val="accent4"/>
          </a:fillRef>
          <a:effectRef idx="1">
            <a:schemeClr val="accent4"/>
          </a:effectRef>
          <a:fontRef idx="minor">
            <a:schemeClr val="tx1"/>
          </a:fontRef>
        </p:style>
      </p:cxnSp>
      <p:cxnSp>
        <p:nvCxnSpPr>
          <p:cNvPr id="47" name="Straight Connector 46">
            <a:extLst>
              <a:ext uri="{FF2B5EF4-FFF2-40B4-BE49-F238E27FC236}">
                <a16:creationId xmlns:a16="http://schemas.microsoft.com/office/drawing/2014/main" id="{076E8F79-D914-72A5-29F5-0DBD0D63B68D}"/>
              </a:ext>
            </a:extLst>
          </p:cNvPr>
          <p:cNvCxnSpPr/>
          <p:nvPr/>
        </p:nvCxnSpPr>
        <p:spPr>
          <a:xfrm flipV="1">
            <a:off x="9257267" y="6936322"/>
            <a:ext cx="2121181" cy="685294"/>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77940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149573"/>
            <a:ext cx="7245894" cy="1117345"/>
            <a:chOff x="4539228" y="210532"/>
            <a:chExt cx="7123636" cy="1117345"/>
          </a:xfrm>
        </p:grpSpPr>
        <p:grpSp>
          <p:nvGrpSpPr>
            <p:cNvPr id="5" name="Group 4"/>
            <p:cNvGrpSpPr/>
            <p:nvPr/>
          </p:nvGrpSpPr>
          <p:grpSpPr>
            <a:xfrm>
              <a:off x="4539228" y="210532"/>
              <a:ext cx="7123636" cy="1117345"/>
              <a:chOff x="4539228" y="210532"/>
              <a:chExt cx="7123636" cy="1117345"/>
            </a:xfrm>
          </p:grpSpPr>
          <p:sp>
            <p:nvSpPr>
              <p:cNvPr id="7" name="TextBox 6"/>
              <p:cNvSpPr txBox="1"/>
              <p:nvPr/>
            </p:nvSpPr>
            <p:spPr>
              <a:xfrm>
                <a:off x="4539228" y="210532"/>
                <a:ext cx="7123636" cy="646331"/>
              </a:xfrm>
              <a:prstGeom prst="rect">
                <a:avLst/>
              </a:prstGeom>
              <a:noFill/>
            </p:spPr>
            <p:txBody>
              <a:bodyPr wrap="none" rtlCol="0">
                <a:spAutoFit/>
              </a:bodyPr>
              <a:lstStyle/>
              <a:p>
                <a:r>
                  <a:rPr lang="en-US" sz="3600" b="1" dirty="0" err="1">
                    <a:solidFill>
                      <a:srgbClr val="0000CC"/>
                    </a:solidFill>
                    <a:latin typeface="Times New Roman" pitchFamily="18" charset="0"/>
                    <a:cs typeface="Times New Roman" pitchFamily="18" charset="0"/>
                  </a:rPr>
                  <a:t>Thứ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hai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16 </a:t>
                </a:r>
                <a:r>
                  <a:rPr lang="en-US" sz="3600" b="1" dirty="0" err="1">
                    <a:solidFill>
                      <a:srgbClr val="0000CC"/>
                    </a:solidFill>
                    <a:latin typeface="Times New Roman" pitchFamily="18" charset="0"/>
                    <a:cs typeface="Times New Roman" pitchFamily="18" charset="0"/>
                  </a:rPr>
                  <a:t>tháng</a:t>
                </a:r>
                <a:r>
                  <a:rPr lang="en-US" sz="3600" b="1" dirty="0">
                    <a:solidFill>
                      <a:srgbClr val="0000CC"/>
                    </a:solidFill>
                    <a:latin typeface="Times New Roman" pitchFamily="18" charset="0"/>
                    <a:cs typeface="Times New Roman" pitchFamily="18" charset="0"/>
                  </a:rPr>
                  <a:t> 10 </a:t>
                </a:r>
                <a:r>
                  <a:rPr lang="en-US" sz="3600" b="1" dirty="0" err="1">
                    <a:solidFill>
                      <a:srgbClr val="0000CC"/>
                    </a:solidFill>
                    <a:latin typeface="Times New Roman" pitchFamily="18" charset="0"/>
                    <a:cs typeface="Times New Roman" pitchFamily="18" charset="0"/>
                  </a:rPr>
                  <a:t>năm</a:t>
                </a:r>
                <a:r>
                  <a:rPr lang="en-US" sz="3600" b="1" dirty="0">
                    <a:solidFill>
                      <a:srgbClr val="0000CC"/>
                    </a:solidFill>
                    <a:latin typeface="Times New Roman" pitchFamily="18" charset="0"/>
                    <a:cs typeface="Times New Roman" pitchFamily="18" charset="0"/>
                  </a:rPr>
                  <a:t> 2023</a:t>
                </a:r>
              </a:p>
            </p:txBody>
          </p:sp>
          <p:sp>
            <p:nvSpPr>
              <p:cNvPr id="8" name="TextBox 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6" name="Straight Connector 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3947319" y="1266918"/>
            <a:ext cx="90678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a:t>
            </a:r>
            <a:r>
              <a:rPr lang="en-US" sz="32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1)</a:t>
            </a:r>
          </a:p>
          <a:p>
            <a:pPr algn="ctr" eaLnBrk="1" hangingPunct="1">
              <a:spcBef>
                <a:spcPts val="0"/>
              </a:spcBef>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200" b="1" dirty="0">
              <a:solidFill>
                <a:srgbClr val="0000FF"/>
              </a:solidFill>
              <a:effectLst>
                <a:outerShdw blurRad="38100" dist="38100" dir="2700000" algn="tl">
                  <a:srgbClr val="000000">
                    <a:alpha val="43137"/>
                  </a:srgbClr>
                </a:outerShdw>
              </a:effectLst>
              <a:latin typeface="Times New Roman" pitchFamily="18" charset="0"/>
            </a:endParaRPr>
          </a:p>
        </p:txBody>
      </p:sp>
      <p:grpSp>
        <p:nvGrpSpPr>
          <p:cNvPr id="10" name="Group 9"/>
          <p:cNvGrpSpPr/>
          <p:nvPr/>
        </p:nvGrpSpPr>
        <p:grpSpPr>
          <a:xfrm>
            <a:off x="823119" y="2438400"/>
            <a:ext cx="10191618" cy="5486400"/>
            <a:chOff x="-2747754" y="1962150"/>
            <a:chExt cx="9983624" cy="5486400"/>
          </a:xfrm>
        </p:grpSpPr>
        <p:grpSp>
          <p:nvGrpSpPr>
            <p:cNvPr id="11" name="Group 10"/>
            <p:cNvGrpSpPr>
              <a:grpSpLocks/>
            </p:cNvGrpSpPr>
            <p:nvPr/>
          </p:nvGrpSpPr>
          <p:grpSpPr bwMode="auto">
            <a:xfrm>
              <a:off x="563497" y="2451421"/>
              <a:ext cx="2862263" cy="4997129"/>
              <a:chOff x="521500" y="2340141"/>
              <a:chExt cx="2862262" cy="7725687"/>
            </a:xfrm>
          </p:grpSpPr>
          <p:sp>
            <p:nvSpPr>
              <p:cNvPr id="14" name="Line 55"/>
              <p:cNvSpPr>
                <a:spLocks noChangeShapeType="1"/>
              </p:cNvSpPr>
              <p:nvPr/>
            </p:nvSpPr>
            <p:spPr bwMode="auto">
              <a:xfrm flipH="1" flipV="1">
                <a:off x="1853825" y="2340141"/>
                <a:ext cx="11293" cy="77256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5" name="Straight Connector 5"/>
              <p:cNvCxnSpPr>
                <a:cxnSpLocks noChangeShapeType="1"/>
              </p:cNvCxnSpPr>
              <p:nvPr/>
            </p:nvCxnSpPr>
            <p:spPr bwMode="auto">
              <a:xfrm>
                <a:off x="521500" y="234014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 Box 5"/>
            <p:cNvSpPr txBox="1">
              <a:spLocks noChangeArrowheads="1"/>
            </p:cNvSpPr>
            <p:nvPr/>
          </p:nvSpPr>
          <p:spPr bwMode="auto">
            <a:xfrm>
              <a:off x="-2747754"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3800" b="1">
                  <a:ln w="11430"/>
                  <a:solidFill>
                    <a:srgbClr val="3333FF"/>
                  </a:solidFill>
                  <a:latin typeface="Times New Roman" panose="02020603050405020304" pitchFamily="18" charset="0"/>
                  <a:cs typeface="Times New Roman" pitchFamily="18" charset="0"/>
                </a:rPr>
                <a:t>Luyện</a:t>
              </a:r>
              <a:r>
                <a:rPr lang="en-US" sz="4000" b="1">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đọc</a:t>
              </a:r>
              <a:endParaRPr lang="en-US" sz="4000">
                <a:solidFill>
                  <a:srgbClr val="3333FF"/>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4194220"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4000" b="1">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 hiểu bài</a:t>
              </a:r>
              <a:endParaRPr lang="en-US" sz="4000">
                <a:solidFill>
                  <a:srgbClr val="3333FF"/>
                </a:solidFill>
                <a:latin typeface="Times New Roman" panose="02020603050405020304" pitchFamily="18" charset="0"/>
                <a:cs typeface="Times New Roman" panose="02020603050405020304" pitchFamily="18" charset="0"/>
              </a:endParaRPr>
            </a:p>
          </p:txBody>
        </p:sp>
      </p:grpSp>
      <p:sp>
        <p:nvSpPr>
          <p:cNvPr id="16" name="Rectangle 15"/>
          <p:cNvSpPr/>
          <p:nvPr/>
        </p:nvSpPr>
        <p:spPr>
          <a:xfrm>
            <a:off x="32091" y="6835914"/>
            <a:ext cx="60716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Chiếc thuyền xinh quá!</a:t>
            </a:r>
            <a:endParaRPr lang="en-US" sz="4000" b="1">
              <a:solidFill>
                <a:srgbClr val="FF0000"/>
              </a:solidFill>
              <a:latin typeface="Times New Roman" pitchFamily="18" charset="0"/>
              <a:cs typeface="Times New Roman" pitchFamily="18" charset="0"/>
            </a:endParaRPr>
          </a:p>
        </p:txBody>
      </p:sp>
      <p:sp>
        <p:nvSpPr>
          <p:cNvPr id="17" name="Rectangle 16"/>
          <p:cNvSpPr/>
          <p:nvPr/>
        </p:nvSpPr>
        <p:spPr>
          <a:xfrm>
            <a:off x="2270919" y="3437756"/>
            <a:ext cx="27417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 sóng lượn </a:t>
            </a:r>
          </a:p>
        </p:txBody>
      </p:sp>
      <p:sp>
        <p:nvSpPr>
          <p:cNvPr id="18" name="Rectangle 17"/>
          <p:cNvSpPr/>
          <p:nvPr/>
        </p:nvSpPr>
        <p:spPr>
          <a:xfrm>
            <a:off x="-15081" y="3447142"/>
            <a:ext cx="2761113"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giấy</a:t>
            </a:r>
            <a:r>
              <a:rPr lang="en-US" sz="4000" b="1" i="1">
                <a:solidFill>
                  <a:srgbClr val="0000CC"/>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trắng</a:t>
            </a:r>
          </a:p>
        </p:txBody>
      </p:sp>
      <p:cxnSp>
        <p:nvCxnSpPr>
          <p:cNvPr id="19" name="Straight Connector 18"/>
          <p:cNvCxnSpPr/>
          <p:nvPr/>
        </p:nvCxnSpPr>
        <p:spPr>
          <a:xfrm flipH="1">
            <a:off x="3019695" y="6977742"/>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96420" y="7495381"/>
            <a:ext cx="20689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948" y="5584056"/>
            <a:ext cx="60716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Một tờ giấy trắng</a:t>
            </a:r>
            <a:endParaRPr lang="en-US" sz="4000" b="1">
              <a:solidFill>
                <a:srgbClr val="FF0000"/>
              </a:solidFill>
              <a:latin typeface="Times New Roman" pitchFamily="18" charset="0"/>
              <a:cs typeface="Times New Roman" pitchFamily="18" charset="0"/>
            </a:endParaRPr>
          </a:p>
        </p:txBody>
      </p:sp>
      <p:cxnSp>
        <p:nvCxnSpPr>
          <p:cNvPr id="22" name="Straight Connector 21"/>
          <p:cNvCxnSpPr/>
          <p:nvPr/>
        </p:nvCxnSpPr>
        <p:spPr>
          <a:xfrm flipH="1">
            <a:off x="1022691" y="5739491"/>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16819" y="5768519"/>
            <a:ext cx="259099" cy="450205"/>
            <a:chOff x="8696070" y="5078343"/>
            <a:chExt cx="228600" cy="381000"/>
          </a:xfrm>
        </p:grpSpPr>
        <p:cxnSp>
          <p:nvCxnSpPr>
            <p:cNvPr id="24" name="Straight Connector 23"/>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201112" y="6982609"/>
            <a:ext cx="259099" cy="450205"/>
            <a:chOff x="8696070" y="5078343"/>
            <a:chExt cx="228600" cy="381000"/>
          </a:xfrm>
        </p:grpSpPr>
        <p:cxnSp>
          <p:nvCxnSpPr>
            <p:cNvPr id="27" name="Straight Connector 26"/>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022692" y="3447142"/>
            <a:ext cx="638628"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tr</a:t>
            </a:r>
          </a:p>
        </p:txBody>
      </p:sp>
      <p:sp>
        <p:nvSpPr>
          <p:cNvPr id="30" name="Rectangle 29"/>
          <p:cNvSpPr/>
          <p:nvPr/>
        </p:nvSpPr>
        <p:spPr>
          <a:xfrm>
            <a:off x="2518883" y="3434442"/>
            <a:ext cx="2741749"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s       </a:t>
            </a:r>
            <a:r>
              <a:rPr lang="en-US" sz="800" b="1">
                <a:solidFill>
                  <a:srgbClr val="FF0000"/>
                </a:solidFill>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 ươn, </a:t>
            </a:r>
          </a:p>
        </p:txBody>
      </p:sp>
      <p:sp>
        <p:nvSpPr>
          <p:cNvPr id="31" name="Rectangle 30"/>
          <p:cNvSpPr/>
          <p:nvPr/>
        </p:nvSpPr>
        <p:spPr>
          <a:xfrm>
            <a:off x="1813719" y="4267200"/>
            <a:ext cx="175260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rì rào</a:t>
            </a:r>
          </a:p>
        </p:txBody>
      </p:sp>
      <p:sp>
        <p:nvSpPr>
          <p:cNvPr id="32" name="Rectangle 31"/>
          <p:cNvSpPr/>
          <p:nvPr/>
        </p:nvSpPr>
        <p:spPr>
          <a:xfrm>
            <a:off x="1813719" y="4267200"/>
            <a:ext cx="1752600"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r  </a:t>
            </a:r>
            <a:r>
              <a:rPr lang="en-US" sz="800" b="1">
                <a:solidFill>
                  <a:srgbClr val="FF0000"/>
                </a:solidFill>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r</a:t>
            </a:r>
          </a:p>
        </p:txBody>
      </p:sp>
      <p:sp>
        <p:nvSpPr>
          <p:cNvPr id="33" name="Rectangle 32">
            <a:extLst>
              <a:ext uri="{FF2B5EF4-FFF2-40B4-BE49-F238E27FC236}">
                <a16:creationId xmlns:a16="http://schemas.microsoft.com/office/drawing/2014/main" id="{28A5F0A3-A0F4-ADB4-0C00-F3C4C0209B66}"/>
              </a:ext>
            </a:extLst>
          </p:cNvPr>
          <p:cNvSpPr/>
          <p:nvPr/>
        </p:nvSpPr>
        <p:spPr>
          <a:xfrm>
            <a:off x="5753101" y="3435679"/>
            <a:ext cx="10233818" cy="1754326"/>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a:t>
            </a:r>
            <a:r>
              <a:rPr lang="en-US" sz="3600" b="1">
                <a:solidFill>
                  <a:srgbClr val="FF0000"/>
                </a:solidFill>
                <a:latin typeface="Times New Roman" pitchFamily="18" charset="0"/>
                <a:cs typeface="Times New Roman" pitchFamily="18" charset="0"/>
              </a:rPr>
              <a:t>3</a:t>
            </a:r>
            <a:r>
              <a:rPr lang="vi-VN" sz="3600" b="1">
                <a:solidFill>
                  <a:srgbClr val="FF0000"/>
                </a:solidFill>
                <a:latin typeface="Times New Roman" pitchFamily="18" charset="0"/>
                <a:cs typeface="Times New Roman" pitchFamily="18" charset="0"/>
              </a:rPr>
              <a:t>: Theo em hai dòng thơ: </a:t>
            </a:r>
            <a:r>
              <a:rPr lang="en-US" sz="3600" b="1">
                <a:solidFill>
                  <a:srgbClr val="FF0000"/>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Biết bao điều l</a:t>
            </a:r>
            <a:r>
              <a:rPr lang="en-US" sz="3600" b="1">
                <a:solidFill>
                  <a:srgbClr val="FF0000"/>
                </a:solidFill>
                <a:latin typeface="Times New Roman" pitchFamily="18" charset="0"/>
                <a:cs typeface="Times New Roman" pitchFamily="18" charset="0"/>
              </a:rPr>
              <a:t>ạ/</a:t>
            </a:r>
            <a:r>
              <a:rPr lang="vi-VN" sz="3600" b="1">
                <a:solidFill>
                  <a:srgbClr val="FF0000"/>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T</a:t>
            </a:r>
            <a:r>
              <a:rPr lang="vi-VN" sz="3600" b="1">
                <a:solidFill>
                  <a:srgbClr val="FF0000"/>
                </a:solidFill>
                <a:latin typeface="Times New Roman" pitchFamily="18" charset="0"/>
                <a:cs typeface="Times New Roman" pitchFamily="18" charset="0"/>
              </a:rPr>
              <a:t>ừ bàn tay cô</a:t>
            </a:r>
            <a:r>
              <a:rPr lang="en-US" sz="3600" b="1">
                <a:solidFill>
                  <a:srgbClr val="FF0000"/>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 muốn nói điều gì?</a:t>
            </a:r>
            <a:r>
              <a:rPr lang="en-US" sz="3600" b="1">
                <a:solidFill>
                  <a:srgbClr val="FF0000"/>
                </a:solidFill>
                <a:latin typeface="Times New Roman" pitchFamily="18" charset="0"/>
                <a:cs typeface="Times New Roman" pitchFamily="18" charset="0"/>
              </a:rPr>
              <a:t> Chọn câu trả lời hoặc nêu ý kiến khác của em.</a:t>
            </a:r>
          </a:p>
        </p:txBody>
      </p:sp>
      <p:sp>
        <p:nvSpPr>
          <p:cNvPr id="34" name="Rectangle 33">
            <a:extLst>
              <a:ext uri="{FF2B5EF4-FFF2-40B4-BE49-F238E27FC236}">
                <a16:creationId xmlns:a16="http://schemas.microsoft.com/office/drawing/2014/main" id="{416BAA37-88ED-4177-A0BF-F251AA372D56}"/>
              </a:ext>
            </a:extLst>
          </p:cNvPr>
          <p:cNvSpPr/>
          <p:nvPr/>
        </p:nvSpPr>
        <p:spPr>
          <a:xfrm>
            <a:off x="6324807" y="5407690"/>
            <a:ext cx="9662112" cy="646331"/>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a. Cô có phép màu.</a:t>
            </a:r>
          </a:p>
        </p:txBody>
      </p:sp>
      <p:sp>
        <p:nvSpPr>
          <p:cNvPr id="35" name="Rectangle 34">
            <a:extLst>
              <a:ext uri="{FF2B5EF4-FFF2-40B4-BE49-F238E27FC236}">
                <a16:creationId xmlns:a16="http://schemas.microsoft.com/office/drawing/2014/main" id="{416BAA37-88ED-4177-A0BF-F251AA372D56}"/>
              </a:ext>
            </a:extLst>
          </p:cNvPr>
          <p:cNvSpPr/>
          <p:nvPr/>
        </p:nvSpPr>
        <p:spPr>
          <a:xfrm>
            <a:off x="6324807" y="6269503"/>
            <a:ext cx="9662112" cy="646331"/>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b. Cô rất khéo tay.</a:t>
            </a:r>
          </a:p>
        </p:txBody>
      </p:sp>
      <p:sp>
        <p:nvSpPr>
          <p:cNvPr id="36" name="Rectangle 35">
            <a:extLst>
              <a:ext uri="{FF2B5EF4-FFF2-40B4-BE49-F238E27FC236}">
                <a16:creationId xmlns:a16="http://schemas.microsoft.com/office/drawing/2014/main" id="{416BAA37-88ED-4177-A0BF-F251AA372D56}"/>
              </a:ext>
            </a:extLst>
          </p:cNvPr>
          <p:cNvSpPr/>
          <p:nvPr/>
        </p:nvSpPr>
        <p:spPr>
          <a:xfrm>
            <a:off x="6324807" y="7202269"/>
            <a:ext cx="9662112" cy="646331"/>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c. Cô được học sinh rất yêu quý.</a:t>
            </a:r>
          </a:p>
        </p:txBody>
      </p:sp>
    </p:spTree>
    <p:extLst>
      <p:ext uri="{BB962C8B-B14F-4D97-AF65-F5344CB8AC3E}">
        <p14:creationId xmlns:p14="http://schemas.microsoft.com/office/powerpoint/2010/main" val="212164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4"/>
                                        </p:tgtEl>
                                      </p:cBhvr>
                                    </p:animEffect>
                                    <p:set>
                                      <p:cBhvr>
                                        <p:cTn id="27" dur="1" fill="hold">
                                          <p:stCondLst>
                                            <p:cond delay="499"/>
                                          </p:stCondLst>
                                        </p:cTn>
                                        <p:tgtEl>
                                          <p:spTgt spid="3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36"/>
                                        </p:tgtEl>
                                      </p:cBhvr>
                                    </p:animEffect>
                                    <p:set>
                                      <p:cBhvr>
                                        <p:cTn id="30"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4" grpId="1"/>
      <p:bldP spid="35" grpId="0"/>
      <p:bldP spid="36" grpId="0"/>
      <p:bldP spid="36"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149573"/>
            <a:ext cx="7245894" cy="1117345"/>
            <a:chOff x="4539228" y="210532"/>
            <a:chExt cx="7123636" cy="1117345"/>
          </a:xfrm>
        </p:grpSpPr>
        <p:grpSp>
          <p:nvGrpSpPr>
            <p:cNvPr id="5" name="Group 4"/>
            <p:cNvGrpSpPr/>
            <p:nvPr/>
          </p:nvGrpSpPr>
          <p:grpSpPr>
            <a:xfrm>
              <a:off x="4539228" y="210532"/>
              <a:ext cx="7123636" cy="1117345"/>
              <a:chOff x="4539228" y="210532"/>
              <a:chExt cx="7123636" cy="1117345"/>
            </a:xfrm>
          </p:grpSpPr>
          <p:sp>
            <p:nvSpPr>
              <p:cNvPr id="7" name="TextBox 6"/>
              <p:cNvSpPr txBox="1"/>
              <p:nvPr/>
            </p:nvSpPr>
            <p:spPr>
              <a:xfrm>
                <a:off x="4539228" y="210532"/>
                <a:ext cx="7123636" cy="646331"/>
              </a:xfrm>
              <a:prstGeom prst="rect">
                <a:avLst/>
              </a:prstGeom>
              <a:noFill/>
            </p:spPr>
            <p:txBody>
              <a:bodyPr wrap="none" rtlCol="0">
                <a:spAutoFit/>
              </a:bodyPr>
              <a:lstStyle/>
              <a:p>
                <a:r>
                  <a:rPr lang="en-US" sz="3600" b="1" dirty="0" err="1">
                    <a:solidFill>
                      <a:srgbClr val="0000CC"/>
                    </a:solidFill>
                    <a:latin typeface="Times New Roman" pitchFamily="18" charset="0"/>
                    <a:cs typeface="Times New Roman" pitchFamily="18" charset="0"/>
                  </a:rPr>
                  <a:t>Thứ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hai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16 </a:t>
                </a:r>
                <a:r>
                  <a:rPr lang="en-US" sz="3600" b="1" dirty="0" err="1">
                    <a:solidFill>
                      <a:srgbClr val="0000CC"/>
                    </a:solidFill>
                    <a:latin typeface="Times New Roman" pitchFamily="18" charset="0"/>
                    <a:cs typeface="Times New Roman" pitchFamily="18" charset="0"/>
                  </a:rPr>
                  <a:t>tháng</a:t>
                </a:r>
                <a:r>
                  <a:rPr lang="en-US" sz="3600" b="1" dirty="0">
                    <a:solidFill>
                      <a:srgbClr val="0000CC"/>
                    </a:solidFill>
                    <a:latin typeface="Times New Roman" pitchFamily="18" charset="0"/>
                    <a:cs typeface="Times New Roman" pitchFamily="18" charset="0"/>
                  </a:rPr>
                  <a:t> 10 </a:t>
                </a:r>
                <a:r>
                  <a:rPr lang="en-US" sz="3600" b="1" dirty="0" err="1">
                    <a:solidFill>
                      <a:srgbClr val="0000CC"/>
                    </a:solidFill>
                    <a:latin typeface="Times New Roman" pitchFamily="18" charset="0"/>
                    <a:cs typeface="Times New Roman" pitchFamily="18" charset="0"/>
                  </a:rPr>
                  <a:t>năm</a:t>
                </a:r>
                <a:r>
                  <a:rPr lang="en-US" sz="3600" b="1" dirty="0">
                    <a:solidFill>
                      <a:srgbClr val="0000CC"/>
                    </a:solidFill>
                    <a:latin typeface="Times New Roman" pitchFamily="18" charset="0"/>
                    <a:cs typeface="Times New Roman" pitchFamily="18" charset="0"/>
                  </a:rPr>
                  <a:t> 2023</a:t>
                </a:r>
              </a:p>
            </p:txBody>
          </p:sp>
          <p:sp>
            <p:nvSpPr>
              <p:cNvPr id="8" name="TextBox 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6" name="Straight Connector 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39473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a:t>
            </a:r>
            <a:r>
              <a:rPr lang="en-US" sz="32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1)</a:t>
            </a:r>
          </a:p>
        </p:txBody>
      </p:sp>
      <p:grpSp>
        <p:nvGrpSpPr>
          <p:cNvPr id="10" name="Group 9"/>
          <p:cNvGrpSpPr/>
          <p:nvPr/>
        </p:nvGrpSpPr>
        <p:grpSpPr>
          <a:xfrm>
            <a:off x="823119" y="2438400"/>
            <a:ext cx="10191618" cy="5486400"/>
            <a:chOff x="-2747754" y="1962150"/>
            <a:chExt cx="9983624" cy="5486400"/>
          </a:xfrm>
        </p:grpSpPr>
        <p:grpSp>
          <p:nvGrpSpPr>
            <p:cNvPr id="11" name="Group 10"/>
            <p:cNvGrpSpPr>
              <a:grpSpLocks/>
            </p:cNvGrpSpPr>
            <p:nvPr/>
          </p:nvGrpSpPr>
          <p:grpSpPr bwMode="auto">
            <a:xfrm>
              <a:off x="563497" y="2451421"/>
              <a:ext cx="2862263" cy="4997129"/>
              <a:chOff x="521500" y="2340141"/>
              <a:chExt cx="2862262" cy="7725687"/>
            </a:xfrm>
          </p:grpSpPr>
          <p:sp>
            <p:nvSpPr>
              <p:cNvPr id="14" name="Line 55"/>
              <p:cNvSpPr>
                <a:spLocks noChangeShapeType="1"/>
              </p:cNvSpPr>
              <p:nvPr/>
            </p:nvSpPr>
            <p:spPr bwMode="auto">
              <a:xfrm flipH="1" flipV="1">
                <a:off x="1853825" y="2340141"/>
                <a:ext cx="11293" cy="77256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5" name="Straight Connector 5"/>
              <p:cNvCxnSpPr>
                <a:cxnSpLocks noChangeShapeType="1"/>
              </p:cNvCxnSpPr>
              <p:nvPr/>
            </p:nvCxnSpPr>
            <p:spPr bwMode="auto">
              <a:xfrm>
                <a:off x="521500" y="234014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 Box 5"/>
            <p:cNvSpPr txBox="1">
              <a:spLocks noChangeArrowheads="1"/>
            </p:cNvSpPr>
            <p:nvPr/>
          </p:nvSpPr>
          <p:spPr bwMode="auto">
            <a:xfrm>
              <a:off x="-2747754"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3800" b="1">
                  <a:ln w="11430"/>
                  <a:solidFill>
                    <a:srgbClr val="3333FF"/>
                  </a:solidFill>
                  <a:latin typeface="Times New Roman" panose="02020603050405020304" pitchFamily="18" charset="0"/>
                  <a:cs typeface="Times New Roman" pitchFamily="18" charset="0"/>
                </a:rPr>
                <a:t>Luyện</a:t>
              </a:r>
              <a:r>
                <a:rPr lang="en-US" sz="4000" b="1">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đọc</a:t>
              </a:r>
              <a:endParaRPr lang="en-US" sz="4000">
                <a:solidFill>
                  <a:srgbClr val="3333FF"/>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4194220"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4000" b="1">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 hiểu bài</a:t>
              </a:r>
              <a:endParaRPr lang="en-US" sz="4000">
                <a:solidFill>
                  <a:srgbClr val="3333FF"/>
                </a:solidFill>
                <a:latin typeface="Times New Roman" panose="02020603050405020304" pitchFamily="18" charset="0"/>
                <a:cs typeface="Times New Roman" panose="02020603050405020304" pitchFamily="18" charset="0"/>
              </a:endParaRPr>
            </a:p>
          </p:txBody>
        </p:sp>
      </p:grpSp>
      <p:sp>
        <p:nvSpPr>
          <p:cNvPr id="16" name="Rectangle 15"/>
          <p:cNvSpPr/>
          <p:nvPr/>
        </p:nvSpPr>
        <p:spPr>
          <a:xfrm>
            <a:off x="32091" y="6835914"/>
            <a:ext cx="60716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Chiếc thuyền xinh quá!</a:t>
            </a:r>
            <a:endParaRPr lang="en-US" sz="4000" b="1">
              <a:solidFill>
                <a:srgbClr val="FF0000"/>
              </a:solidFill>
              <a:latin typeface="Times New Roman" pitchFamily="18" charset="0"/>
              <a:cs typeface="Times New Roman" pitchFamily="18" charset="0"/>
            </a:endParaRPr>
          </a:p>
        </p:txBody>
      </p:sp>
      <p:sp>
        <p:nvSpPr>
          <p:cNvPr id="17" name="Rectangle 16"/>
          <p:cNvSpPr/>
          <p:nvPr/>
        </p:nvSpPr>
        <p:spPr>
          <a:xfrm>
            <a:off x="2270919" y="3437756"/>
            <a:ext cx="27417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 sóng lượn </a:t>
            </a:r>
          </a:p>
        </p:txBody>
      </p:sp>
      <p:sp>
        <p:nvSpPr>
          <p:cNvPr id="18" name="Rectangle 17"/>
          <p:cNvSpPr/>
          <p:nvPr/>
        </p:nvSpPr>
        <p:spPr>
          <a:xfrm>
            <a:off x="-15081" y="3447142"/>
            <a:ext cx="2761113"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giấy</a:t>
            </a:r>
            <a:r>
              <a:rPr lang="en-US" sz="4000" b="1" i="1">
                <a:solidFill>
                  <a:srgbClr val="0000CC"/>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trắng</a:t>
            </a:r>
          </a:p>
        </p:txBody>
      </p:sp>
      <p:cxnSp>
        <p:nvCxnSpPr>
          <p:cNvPr id="19" name="Straight Connector 18"/>
          <p:cNvCxnSpPr/>
          <p:nvPr/>
        </p:nvCxnSpPr>
        <p:spPr>
          <a:xfrm flipH="1">
            <a:off x="3019695" y="6977742"/>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96420" y="7495381"/>
            <a:ext cx="20689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948" y="5584056"/>
            <a:ext cx="60716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Một tờ giấy trắng</a:t>
            </a:r>
            <a:endParaRPr lang="en-US" sz="4000" b="1">
              <a:solidFill>
                <a:srgbClr val="FF0000"/>
              </a:solidFill>
              <a:latin typeface="Times New Roman" pitchFamily="18" charset="0"/>
              <a:cs typeface="Times New Roman" pitchFamily="18" charset="0"/>
            </a:endParaRPr>
          </a:p>
        </p:txBody>
      </p:sp>
      <p:cxnSp>
        <p:nvCxnSpPr>
          <p:cNvPr id="22" name="Straight Connector 21"/>
          <p:cNvCxnSpPr/>
          <p:nvPr/>
        </p:nvCxnSpPr>
        <p:spPr>
          <a:xfrm flipH="1">
            <a:off x="1022691" y="5739491"/>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16819" y="5768519"/>
            <a:ext cx="259099" cy="450205"/>
            <a:chOff x="8696070" y="5078343"/>
            <a:chExt cx="228600" cy="381000"/>
          </a:xfrm>
        </p:grpSpPr>
        <p:cxnSp>
          <p:nvCxnSpPr>
            <p:cNvPr id="24" name="Straight Connector 23"/>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201112" y="6982609"/>
            <a:ext cx="259099" cy="450205"/>
            <a:chOff x="8696070" y="5078343"/>
            <a:chExt cx="228600" cy="381000"/>
          </a:xfrm>
        </p:grpSpPr>
        <p:cxnSp>
          <p:nvCxnSpPr>
            <p:cNvPr id="27" name="Straight Connector 26"/>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022692" y="3447142"/>
            <a:ext cx="638628"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tr</a:t>
            </a:r>
          </a:p>
        </p:txBody>
      </p:sp>
      <p:sp>
        <p:nvSpPr>
          <p:cNvPr id="30" name="Rectangle 29"/>
          <p:cNvSpPr/>
          <p:nvPr/>
        </p:nvSpPr>
        <p:spPr>
          <a:xfrm>
            <a:off x="2518883" y="3434442"/>
            <a:ext cx="2741749"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s       </a:t>
            </a:r>
            <a:r>
              <a:rPr lang="en-US" sz="800" b="1">
                <a:solidFill>
                  <a:srgbClr val="FF0000"/>
                </a:solidFill>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 ươn, </a:t>
            </a:r>
          </a:p>
        </p:txBody>
      </p:sp>
      <p:sp>
        <p:nvSpPr>
          <p:cNvPr id="31" name="Rectangle 30"/>
          <p:cNvSpPr/>
          <p:nvPr/>
        </p:nvSpPr>
        <p:spPr>
          <a:xfrm>
            <a:off x="1813719" y="4267200"/>
            <a:ext cx="175260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rì rào</a:t>
            </a:r>
          </a:p>
        </p:txBody>
      </p:sp>
      <p:sp>
        <p:nvSpPr>
          <p:cNvPr id="32" name="Rectangle 31"/>
          <p:cNvSpPr/>
          <p:nvPr/>
        </p:nvSpPr>
        <p:spPr>
          <a:xfrm>
            <a:off x="1813719" y="4267200"/>
            <a:ext cx="1752600"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r  </a:t>
            </a:r>
            <a:r>
              <a:rPr lang="en-US" sz="800" b="1">
                <a:solidFill>
                  <a:srgbClr val="FF0000"/>
                </a:solidFill>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r</a:t>
            </a:r>
          </a:p>
        </p:txBody>
      </p:sp>
      <p:sp>
        <p:nvSpPr>
          <p:cNvPr id="33" name="Rectangle 32">
            <a:extLst>
              <a:ext uri="{FF2B5EF4-FFF2-40B4-BE49-F238E27FC236}">
                <a16:creationId xmlns:a16="http://schemas.microsoft.com/office/drawing/2014/main" id="{B74039C3-94C7-0CC1-5D8B-B947CF65ED12}"/>
              </a:ext>
            </a:extLst>
          </p:cNvPr>
          <p:cNvSpPr/>
          <p:nvPr/>
        </p:nvSpPr>
        <p:spPr>
          <a:xfrm>
            <a:off x="5715320" y="3645408"/>
            <a:ext cx="10233818" cy="120032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4: Tìm những c</a:t>
            </a:r>
            <a:r>
              <a:rPr lang="en-US" sz="3600" b="1">
                <a:solidFill>
                  <a:srgbClr val="FF0000"/>
                </a:solidFill>
                <a:latin typeface="Times New Roman" pitchFamily="18" charset="0"/>
                <a:cs typeface="Times New Roman" pitchFamily="18" charset="0"/>
              </a:rPr>
              <a:t>â</a:t>
            </a:r>
            <a:r>
              <a:rPr lang="vi-VN" sz="3600" b="1">
                <a:solidFill>
                  <a:srgbClr val="FF0000"/>
                </a:solidFill>
                <a:latin typeface="Times New Roman" pitchFamily="18" charset="0"/>
                <a:cs typeface="Times New Roman" pitchFamily="18" charset="0"/>
              </a:rPr>
              <a:t>u thơ nói về sự khéo léo của cô giáo khi hướng dẫn học sinh làm thủ công? </a:t>
            </a:r>
            <a:endParaRPr lang="en-US" sz="3600" b="1">
              <a:solidFill>
                <a:srgbClr val="FF0000"/>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CDBB3BF0-DB54-A705-EA85-89396D67C5D9}"/>
              </a:ext>
            </a:extLst>
          </p:cNvPr>
          <p:cNvSpPr/>
          <p:nvPr/>
        </p:nvSpPr>
        <p:spPr>
          <a:xfrm>
            <a:off x="7359417" y="5091482"/>
            <a:ext cx="5579502" cy="3801041"/>
          </a:xfrm>
          <a:prstGeom prst="rect">
            <a:avLst/>
          </a:prstGeom>
        </p:spPr>
        <p:txBody>
          <a:bodyPr wrap="square">
            <a:spAutoFit/>
          </a:bodyPr>
          <a:lstStyle/>
          <a:p>
            <a:pPr indent="625475">
              <a:spcBef>
                <a:spcPts val="600"/>
              </a:spcBef>
            </a:pPr>
            <a:r>
              <a:rPr lang="en-US" sz="3600" b="1">
                <a:solidFill>
                  <a:srgbClr val="0000CC"/>
                </a:solidFill>
                <a:latin typeface="Times New Roman" pitchFamily="18" charset="0"/>
                <a:cs typeface="Times New Roman" pitchFamily="18" charset="0"/>
              </a:rPr>
              <a:t>- Cô gấp cong cong </a:t>
            </a:r>
          </a:p>
          <a:p>
            <a:pPr indent="625475">
              <a:spcBef>
                <a:spcPts val="600"/>
              </a:spcBef>
            </a:pPr>
            <a:r>
              <a:rPr lang="en-US" sz="3600" b="1">
                <a:solidFill>
                  <a:srgbClr val="0000CC"/>
                </a:solidFill>
                <a:latin typeface="Times New Roman" pitchFamily="18" charset="0"/>
                <a:cs typeface="Times New Roman" pitchFamily="18" charset="0"/>
              </a:rPr>
              <a:t>- Thoắt cái đã xong </a:t>
            </a:r>
          </a:p>
          <a:p>
            <a:pPr indent="625475">
              <a:spcBef>
                <a:spcPts val="600"/>
              </a:spcBef>
            </a:pPr>
            <a:r>
              <a:rPr lang="en-US" sz="3600" b="1">
                <a:solidFill>
                  <a:srgbClr val="0000CC"/>
                </a:solidFill>
                <a:latin typeface="Times New Roman" pitchFamily="18" charset="0"/>
                <a:cs typeface="Times New Roman" pitchFamily="18" charset="0"/>
              </a:rPr>
              <a:t>- Mềm mại tay cô </a:t>
            </a:r>
          </a:p>
          <a:p>
            <a:pPr indent="625475">
              <a:spcBef>
                <a:spcPts val="600"/>
              </a:spcBef>
            </a:pPr>
            <a:r>
              <a:rPr lang="en-US" sz="3600" b="1">
                <a:solidFill>
                  <a:srgbClr val="0000CC"/>
                </a:solidFill>
                <a:latin typeface="Times New Roman" pitchFamily="18" charset="0"/>
                <a:cs typeface="Times New Roman" pitchFamily="18" charset="0"/>
              </a:rPr>
              <a:t>- Cô cắt rất nhanh</a:t>
            </a:r>
          </a:p>
          <a:p>
            <a:pPr indent="625475">
              <a:spcBef>
                <a:spcPts val="600"/>
              </a:spcBef>
            </a:pPr>
            <a:r>
              <a:rPr lang="en-US" sz="3600" b="1">
                <a:solidFill>
                  <a:srgbClr val="0000CC"/>
                </a:solidFill>
                <a:latin typeface="Times New Roman" pitchFamily="18" charset="0"/>
                <a:cs typeface="Times New Roman" pitchFamily="18" charset="0"/>
              </a:rPr>
              <a:t>- Biết bao điều lạ</a:t>
            </a:r>
          </a:p>
          <a:p>
            <a:pPr indent="625475">
              <a:spcBef>
                <a:spcPts val="600"/>
              </a:spcBef>
            </a:pPr>
            <a:r>
              <a:rPr lang="en-US" sz="3600" b="1">
                <a:solidFill>
                  <a:srgbClr val="0000CC"/>
                </a:solidFill>
                <a:latin typeface="Times New Roman" pitchFamily="18" charset="0"/>
                <a:cs typeface="Times New Roman" pitchFamily="18" charset="0"/>
              </a:rPr>
              <a:t>- Từ bàn tay cô</a:t>
            </a:r>
          </a:p>
        </p:txBody>
      </p:sp>
    </p:spTree>
    <p:extLst>
      <p:ext uri="{BB962C8B-B14F-4D97-AF65-F5344CB8AC3E}">
        <p14:creationId xmlns:p14="http://schemas.microsoft.com/office/powerpoint/2010/main" val="77686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149573"/>
            <a:ext cx="7245894" cy="1117345"/>
            <a:chOff x="4539228" y="210532"/>
            <a:chExt cx="7123636" cy="1117345"/>
          </a:xfrm>
        </p:grpSpPr>
        <p:grpSp>
          <p:nvGrpSpPr>
            <p:cNvPr id="5" name="Group 4"/>
            <p:cNvGrpSpPr/>
            <p:nvPr/>
          </p:nvGrpSpPr>
          <p:grpSpPr>
            <a:xfrm>
              <a:off x="4539228" y="210532"/>
              <a:ext cx="7123636" cy="1117345"/>
              <a:chOff x="4539228" y="210532"/>
              <a:chExt cx="7123636" cy="1117345"/>
            </a:xfrm>
          </p:grpSpPr>
          <p:sp>
            <p:nvSpPr>
              <p:cNvPr id="7" name="TextBox 6"/>
              <p:cNvSpPr txBox="1"/>
              <p:nvPr/>
            </p:nvSpPr>
            <p:spPr>
              <a:xfrm>
                <a:off x="4539228" y="210532"/>
                <a:ext cx="7123636" cy="646331"/>
              </a:xfrm>
              <a:prstGeom prst="rect">
                <a:avLst/>
              </a:prstGeom>
              <a:noFill/>
            </p:spPr>
            <p:txBody>
              <a:bodyPr wrap="none" rtlCol="0">
                <a:spAutoFit/>
              </a:bodyPr>
              <a:lstStyle/>
              <a:p>
                <a:r>
                  <a:rPr lang="en-US" sz="3600" b="1" dirty="0" err="1">
                    <a:solidFill>
                      <a:srgbClr val="0000CC"/>
                    </a:solidFill>
                    <a:latin typeface="Times New Roman" pitchFamily="18" charset="0"/>
                    <a:cs typeface="Times New Roman" pitchFamily="18" charset="0"/>
                  </a:rPr>
                  <a:t>Thứ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hai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16 </a:t>
                </a:r>
                <a:r>
                  <a:rPr lang="en-US" sz="3600" b="1" dirty="0" err="1">
                    <a:solidFill>
                      <a:srgbClr val="0000CC"/>
                    </a:solidFill>
                    <a:latin typeface="Times New Roman" pitchFamily="18" charset="0"/>
                    <a:cs typeface="Times New Roman" pitchFamily="18" charset="0"/>
                  </a:rPr>
                  <a:t>tháng</a:t>
                </a:r>
                <a:r>
                  <a:rPr lang="en-US" sz="3600" b="1" dirty="0">
                    <a:solidFill>
                      <a:srgbClr val="0000CC"/>
                    </a:solidFill>
                    <a:latin typeface="Times New Roman" pitchFamily="18" charset="0"/>
                    <a:cs typeface="Times New Roman" pitchFamily="18" charset="0"/>
                  </a:rPr>
                  <a:t> 10 </a:t>
                </a:r>
                <a:r>
                  <a:rPr lang="en-US" sz="3600" b="1" dirty="0" err="1">
                    <a:solidFill>
                      <a:srgbClr val="0000CC"/>
                    </a:solidFill>
                    <a:latin typeface="Times New Roman" pitchFamily="18" charset="0"/>
                    <a:cs typeface="Times New Roman" pitchFamily="18" charset="0"/>
                  </a:rPr>
                  <a:t>năm</a:t>
                </a:r>
                <a:r>
                  <a:rPr lang="en-US" sz="3600" b="1" dirty="0">
                    <a:solidFill>
                      <a:srgbClr val="0000CC"/>
                    </a:solidFill>
                    <a:latin typeface="Times New Roman" pitchFamily="18" charset="0"/>
                    <a:cs typeface="Times New Roman" pitchFamily="18" charset="0"/>
                  </a:rPr>
                  <a:t> 2023</a:t>
                </a:r>
              </a:p>
            </p:txBody>
          </p:sp>
          <p:sp>
            <p:nvSpPr>
              <p:cNvPr id="8" name="TextBox 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6" name="Straight Connector 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3947319" y="1266918"/>
            <a:ext cx="90678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a:t>
            </a:r>
            <a:r>
              <a:rPr lang="en-US" sz="32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1)</a:t>
            </a:r>
          </a:p>
          <a:p>
            <a:pPr algn="ctr" eaLnBrk="1" hangingPunct="1">
              <a:spcBef>
                <a:spcPts val="0"/>
              </a:spcBef>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200" b="1" dirty="0">
              <a:solidFill>
                <a:srgbClr val="0000FF"/>
              </a:solidFill>
              <a:effectLst>
                <a:outerShdw blurRad="38100" dist="38100" dir="2700000" algn="tl">
                  <a:srgbClr val="000000">
                    <a:alpha val="43137"/>
                  </a:srgbClr>
                </a:outerShdw>
              </a:effectLst>
              <a:latin typeface="Times New Roman" pitchFamily="18" charset="0"/>
            </a:endParaRPr>
          </a:p>
        </p:txBody>
      </p:sp>
      <p:grpSp>
        <p:nvGrpSpPr>
          <p:cNvPr id="10" name="Group 9"/>
          <p:cNvGrpSpPr/>
          <p:nvPr/>
        </p:nvGrpSpPr>
        <p:grpSpPr>
          <a:xfrm>
            <a:off x="823119" y="2438400"/>
            <a:ext cx="10191618" cy="5486400"/>
            <a:chOff x="-2747754" y="1962150"/>
            <a:chExt cx="9983624" cy="5486400"/>
          </a:xfrm>
        </p:grpSpPr>
        <p:grpSp>
          <p:nvGrpSpPr>
            <p:cNvPr id="11" name="Group 10"/>
            <p:cNvGrpSpPr>
              <a:grpSpLocks/>
            </p:cNvGrpSpPr>
            <p:nvPr/>
          </p:nvGrpSpPr>
          <p:grpSpPr bwMode="auto">
            <a:xfrm>
              <a:off x="563497" y="2451421"/>
              <a:ext cx="2862263" cy="4997129"/>
              <a:chOff x="521500" y="2340141"/>
              <a:chExt cx="2862262" cy="7725687"/>
            </a:xfrm>
          </p:grpSpPr>
          <p:sp>
            <p:nvSpPr>
              <p:cNvPr id="14" name="Line 55"/>
              <p:cNvSpPr>
                <a:spLocks noChangeShapeType="1"/>
              </p:cNvSpPr>
              <p:nvPr/>
            </p:nvSpPr>
            <p:spPr bwMode="auto">
              <a:xfrm flipH="1" flipV="1">
                <a:off x="1853825" y="2340141"/>
                <a:ext cx="11293" cy="77256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5" name="Straight Connector 5"/>
              <p:cNvCxnSpPr>
                <a:cxnSpLocks noChangeShapeType="1"/>
              </p:cNvCxnSpPr>
              <p:nvPr/>
            </p:nvCxnSpPr>
            <p:spPr bwMode="auto">
              <a:xfrm>
                <a:off x="521500" y="234014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 Box 5"/>
            <p:cNvSpPr txBox="1">
              <a:spLocks noChangeArrowheads="1"/>
            </p:cNvSpPr>
            <p:nvPr/>
          </p:nvSpPr>
          <p:spPr bwMode="auto">
            <a:xfrm>
              <a:off x="-2747754"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3800" b="1">
                  <a:ln w="11430"/>
                  <a:solidFill>
                    <a:srgbClr val="3333FF"/>
                  </a:solidFill>
                  <a:latin typeface="Times New Roman" panose="02020603050405020304" pitchFamily="18" charset="0"/>
                  <a:cs typeface="Times New Roman" pitchFamily="18" charset="0"/>
                </a:rPr>
                <a:t>Luyện</a:t>
              </a:r>
              <a:r>
                <a:rPr lang="en-US" sz="4000" b="1">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đọc</a:t>
              </a:r>
              <a:endParaRPr lang="en-US" sz="4000">
                <a:solidFill>
                  <a:srgbClr val="3333FF"/>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4194220"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4000" b="1">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 hiểu bài</a:t>
              </a:r>
              <a:endParaRPr lang="en-US" sz="4000">
                <a:solidFill>
                  <a:srgbClr val="3333FF"/>
                </a:solidFill>
                <a:latin typeface="Times New Roman" panose="02020603050405020304" pitchFamily="18" charset="0"/>
                <a:cs typeface="Times New Roman" panose="02020603050405020304" pitchFamily="18" charset="0"/>
              </a:endParaRPr>
            </a:p>
          </p:txBody>
        </p:sp>
      </p:grpSp>
      <p:sp>
        <p:nvSpPr>
          <p:cNvPr id="16" name="Rectangle 15"/>
          <p:cNvSpPr/>
          <p:nvPr/>
        </p:nvSpPr>
        <p:spPr>
          <a:xfrm>
            <a:off x="32091" y="6835914"/>
            <a:ext cx="60716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Chiếc thuyền xinh quá!</a:t>
            </a:r>
            <a:endParaRPr lang="en-US" sz="4000" b="1">
              <a:solidFill>
                <a:srgbClr val="FF0000"/>
              </a:solidFill>
              <a:latin typeface="Times New Roman" pitchFamily="18" charset="0"/>
              <a:cs typeface="Times New Roman" pitchFamily="18" charset="0"/>
            </a:endParaRPr>
          </a:p>
        </p:txBody>
      </p:sp>
      <p:sp>
        <p:nvSpPr>
          <p:cNvPr id="17" name="Rectangle 16"/>
          <p:cNvSpPr/>
          <p:nvPr/>
        </p:nvSpPr>
        <p:spPr>
          <a:xfrm>
            <a:off x="2270919" y="3437756"/>
            <a:ext cx="27417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 sóng lượn </a:t>
            </a:r>
          </a:p>
        </p:txBody>
      </p:sp>
      <p:sp>
        <p:nvSpPr>
          <p:cNvPr id="18" name="Rectangle 17"/>
          <p:cNvSpPr/>
          <p:nvPr/>
        </p:nvSpPr>
        <p:spPr>
          <a:xfrm>
            <a:off x="-15081" y="3447142"/>
            <a:ext cx="2761113"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giấy</a:t>
            </a:r>
            <a:r>
              <a:rPr lang="en-US" sz="4000" b="1" i="1">
                <a:solidFill>
                  <a:srgbClr val="0000CC"/>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trắng</a:t>
            </a:r>
          </a:p>
        </p:txBody>
      </p:sp>
      <p:cxnSp>
        <p:nvCxnSpPr>
          <p:cNvPr id="19" name="Straight Connector 18"/>
          <p:cNvCxnSpPr/>
          <p:nvPr/>
        </p:nvCxnSpPr>
        <p:spPr>
          <a:xfrm flipH="1">
            <a:off x="3019695" y="6977742"/>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96420" y="7495381"/>
            <a:ext cx="20689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948" y="5584056"/>
            <a:ext cx="60716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Một tờ giấy trắng</a:t>
            </a:r>
            <a:endParaRPr lang="en-US" sz="4000" b="1">
              <a:solidFill>
                <a:srgbClr val="FF0000"/>
              </a:solidFill>
              <a:latin typeface="Times New Roman" pitchFamily="18" charset="0"/>
              <a:cs typeface="Times New Roman" pitchFamily="18" charset="0"/>
            </a:endParaRPr>
          </a:p>
        </p:txBody>
      </p:sp>
      <p:cxnSp>
        <p:nvCxnSpPr>
          <p:cNvPr id="22" name="Straight Connector 21"/>
          <p:cNvCxnSpPr/>
          <p:nvPr/>
        </p:nvCxnSpPr>
        <p:spPr>
          <a:xfrm flipH="1">
            <a:off x="1022691" y="5739491"/>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16819" y="5768519"/>
            <a:ext cx="259099" cy="450205"/>
            <a:chOff x="8696070" y="5078343"/>
            <a:chExt cx="228600" cy="381000"/>
          </a:xfrm>
        </p:grpSpPr>
        <p:cxnSp>
          <p:nvCxnSpPr>
            <p:cNvPr id="24" name="Straight Connector 23"/>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201112" y="6982609"/>
            <a:ext cx="259099" cy="450205"/>
            <a:chOff x="8696070" y="5078343"/>
            <a:chExt cx="228600" cy="381000"/>
          </a:xfrm>
        </p:grpSpPr>
        <p:cxnSp>
          <p:nvCxnSpPr>
            <p:cNvPr id="27" name="Straight Connector 26"/>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022692" y="3447142"/>
            <a:ext cx="638628"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tr</a:t>
            </a:r>
          </a:p>
        </p:txBody>
      </p:sp>
      <p:sp>
        <p:nvSpPr>
          <p:cNvPr id="30" name="Rectangle 29"/>
          <p:cNvSpPr/>
          <p:nvPr/>
        </p:nvSpPr>
        <p:spPr>
          <a:xfrm>
            <a:off x="2518883" y="3434442"/>
            <a:ext cx="2741749"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s       </a:t>
            </a:r>
            <a:r>
              <a:rPr lang="en-US" sz="800" b="1">
                <a:solidFill>
                  <a:srgbClr val="FF0000"/>
                </a:solidFill>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 ươn, </a:t>
            </a:r>
          </a:p>
        </p:txBody>
      </p:sp>
      <p:sp>
        <p:nvSpPr>
          <p:cNvPr id="31" name="Rectangle 30"/>
          <p:cNvSpPr/>
          <p:nvPr/>
        </p:nvSpPr>
        <p:spPr>
          <a:xfrm>
            <a:off x="1813719" y="4267200"/>
            <a:ext cx="175260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rì rào</a:t>
            </a:r>
          </a:p>
        </p:txBody>
      </p:sp>
      <p:sp>
        <p:nvSpPr>
          <p:cNvPr id="32" name="Rectangle 31"/>
          <p:cNvSpPr/>
          <p:nvPr/>
        </p:nvSpPr>
        <p:spPr>
          <a:xfrm>
            <a:off x="1813719" y="4267200"/>
            <a:ext cx="1752600"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r  </a:t>
            </a:r>
            <a:r>
              <a:rPr lang="en-US" sz="800" b="1">
                <a:solidFill>
                  <a:srgbClr val="FF0000"/>
                </a:solidFill>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r</a:t>
            </a:r>
          </a:p>
        </p:txBody>
      </p:sp>
      <p:sp>
        <p:nvSpPr>
          <p:cNvPr id="33" name="Rectangle 32">
            <a:extLst>
              <a:ext uri="{FF2B5EF4-FFF2-40B4-BE49-F238E27FC236}">
                <a16:creationId xmlns:a16="http://schemas.microsoft.com/office/drawing/2014/main" id="{73530581-1EED-5B6B-91FA-169893324FE9}"/>
              </a:ext>
            </a:extLst>
          </p:cNvPr>
          <p:cNvSpPr/>
          <p:nvPr/>
        </p:nvSpPr>
        <p:spPr>
          <a:xfrm>
            <a:off x="5722531" y="3886200"/>
            <a:ext cx="10233818"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vi-VN"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Câu </a:t>
            </a: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5</a:t>
            </a:r>
            <a:r>
              <a:rPr kumimoji="0" lang="vi-VN"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Dựa vào bài thơ, em hãy giới thiệu bức tranh mà cô giáo đã tạo ra</a:t>
            </a: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t>
            </a:r>
          </a:p>
        </p:txBody>
      </p:sp>
      <p:sp>
        <p:nvSpPr>
          <p:cNvPr id="34" name="Rectangle 33">
            <a:extLst>
              <a:ext uri="{FF2B5EF4-FFF2-40B4-BE49-F238E27FC236}">
                <a16:creationId xmlns:a16="http://schemas.microsoft.com/office/drawing/2014/main" id="{73530581-1EED-5B6B-91FA-169893324FE9}"/>
              </a:ext>
            </a:extLst>
          </p:cNvPr>
          <p:cNvSpPr/>
          <p:nvPr/>
        </p:nvSpPr>
        <p:spPr>
          <a:xfrm>
            <a:off x="5649803" y="5029200"/>
            <a:ext cx="10233818" cy="3970318"/>
          </a:xfrm>
          <a:prstGeom prst="rect">
            <a:avLst/>
          </a:prstGeom>
        </p:spPr>
        <p:txBody>
          <a:bodyPr wrap="square">
            <a:spAutoFit/>
          </a:bodyPr>
          <a:lstStyle/>
          <a:p>
            <a:r>
              <a:rPr kumimoji="0" lang="en-US" sz="2800" b="1" i="0" u="none" strike="noStrike" kern="1200" cap="none" spc="0" normalizeH="0" baseline="0" noProof="0">
                <a:ln>
                  <a:noFill/>
                </a:ln>
                <a:solidFill>
                  <a:srgbClr val="FF0000"/>
                </a:solidFill>
                <a:effectLst/>
                <a:uLnTx/>
                <a:uFillTx/>
                <a:latin typeface="+mn-lt"/>
                <a:cs typeface="Times New Roman" pitchFamily="18" charset="0"/>
              </a:rPr>
              <a:t>1. </a:t>
            </a:r>
            <a:r>
              <a:rPr lang="nl-NL" sz="2800" b="1">
                <a:latin typeface="+mn-lt"/>
              </a:rPr>
              <a:t>Bức tranh của cô giáo có thuyền, có sóng và ông mặt trời ạ. </a:t>
            </a:r>
            <a:endParaRPr lang="en-US" sz="2800">
              <a:latin typeface="+mn-lt"/>
            </a:endParaRPr>
          </a:p>
          <a:p>
            <a:r>
              <a:rPr lang="nl-NL" sz="2800" b="1">
                <a:latin typeface="+mn-lt"/>
              </a:rPr>
              <a:t> 2. Từ những vật liệu đơn giản, cô đã hướng dẫn các em tạo nên bức tranh rất đẹp, gồm có biển với mặt nước dập dềnh, quanh thuyền sóng lượn, trên cao còn có ông mặt trời với nhiều tia nắng toả.</a:t>
            </a:r>
            <a:endParaRPr lang="en-US" sz="2800">
              <a:latin typeface="+mn-lt"/>
            </a:endParaRPr>
          </a:p>
          <a:p>
            <a:r>
              <a:rPr lang="nl-NL" sz="2800" b="1">
                <a:latin typeface="+mn-lt"/>
              </a:rPr>
              <a:t> 3. Bức tranh mà cô giáo đã tạo ra là bức tranh về cảnh biển lúc bình minh, có mặt trời rực rỡ. Trên mặt biển xanh biếc, dập dềnh sóng vỗ có những con thuyền trắng. </a:t>
            </a:r>
            <a:endParaRPr lang="en-US" sz="2800">
              <a:latin typeface="+mn-lt"/>
            </a:endParaRPr>
          </a:p>
        </p:txBody>
      </p:sp>
    </p:spTree>
    <p:extLst>
      <p:ext uri="{BB962C8B-B14F-4D97-AF65-F5344CB8AC3E}">
        <p14:creationId xmlns:p14="http://schemas.microsoft.com/office/powerpoint/2010/main" val="390667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149573"/>
            <a:ext cx="7245894" cy="1117345"/>
            <a:chOff x="4539228" y="210532"/>
            <a:chExt cx="7123636" cy="1117345"/>
          </a:xfrm>
        </p:grpSpPr>
        <p:grpSp>
          <p:nvGrpSpPr>
            <p:cNvPr id="5" name="Group 4"/>
            <p:cNvGrpSpPr/>
            <p:nvPr/>
          </p:nvGrpSpPr>
          <p:grpSpPr>
            <a:xfrm>
              <a:off x="4539228" y="210532"/>
              <a:ext cx="7123636" cy="1117345"/>
              <a:chOff x="4539228" y="210532"/>
              <a:chExt cx="7123636" cy="1117345"/>
            </a:xfrm>
          </p:grpSpPr>
          <p:sp>
            <p:nvSpPr>
              <p:cNvPr id="7" name="TextBox 6"/>
              <p:cNvSpPr txBox="1"/>
              <p:nvPr/>
            </p:nvSpPr>
            <p:spPr>
              <a:xfrm>
                <a:off x="4539228" y="210532"/>
                <a:ext cx="7123636" cy="646331"/>
              </a:xfrm>
              <a:prstGeom prst="rect">
                <a:avLst/>
              </a:prstGeom>
              <a:noFill/>
            </p:spPr>
            <p:txBody>
              <a:bodyPr wrap="none" rtlCol="0">
                <a:spAutoFit/>
              </a:bodyPr>
              <a:lstStyle/>
              <a:p>
                <a:r>
                  <a:rPr lang="en-US" sz="3600" b="1" dirty="0" err="1">
                    <a:solidFill>
                      <a:srgbClr val="0000CC"/>
                    </a:solidFill>
                    <a:latin typeface="Times New Roman" pitchFamily="18" charset="0"/>
                    <a:cs typeface="Times New Roman" pitchFamily="18" charset="0"/>
                  </a:rPr>
                  <a:t>Thứ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hai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16 </a:t>
                </a:r>
                <a:r>
                  <a:rPr lang="en-US" sz="3600" b="1" dirty="0" err="1">
                    <a:solidFill>
                      <a:srgbClr val="0000CC"/>
                    </a:solidFill>
                    <a:latin typeface="Times New Roman" pitchFamily="18" charset="0"/>
                    <a:cs typeface="Times New Roman" pitchFamily="18" charset="0"/>
                  </a:rPr>
                  <a:t>tháng</a:t>
                </a:r>
                <a:r>
                  <a:rPr lang="en-US" sz="3600" b="1" dirty="0">
                    <a:solidFill>
                      <a:srgbClr val="0000CC"/>
                    </a:solidFill>
                    <a:latin typeface="Times New Roman" pitchFamily="18" charset="0"/>
                    <a:cs typeface="Times New Roman" pitchFamily="18" charset="0"/>
                  </a:rPr>
                  <a:t> 10 </a:t>
                </a:r>
                <a:r>
                  <a:rPr lang="en-US" sz="3600" b="1" dirty="0" err="1">
                    <a:solidFill>
                      <a:srgbClr val="0000CC"/>
                    </a:solidFill>
                    <a:latin typeface="Times New Roman" pitchFamily="18" charset="0"/>
                    <a:cs typeface="Times New Roman" pitchFamily="18" charset="0"/>
                  </a:rPr>
                  <a:t>năm</a:t>
                </a:r>
                <a:r>
                  <a:rPr lang="en-US" sz="3600" b="1" dirty="0">
                    <a:solidFill>
                      <a:srgbClr val="0000CC"/>
                    </a:solidFill>
                    <a:latin typeface="Times New Roman" pitchFamily="18" charset="0"/>
                    <a:cs typeface="Times New Roman" pitchFamily="18" charset="0"/>
                  </a:rPr>
                  <a:t> 2023</a:t>
                </a:r>
              </a:p>
            </p:txBody>
          </p:sp>
          <p:sp>
            <p:nvSpPr>
              <p:cNvPr id="8" name="TextBox 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6" name="Straight Connector 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3947319" y="1266918"/>
            <a:ext cx="90678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a:t>
            </a:r>
            <a:r>
              <a:rPr lang="en-US" sz="32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1)</a:t>
            </a:r>
          </a:p>
          <a:p>
            <a:pPr algn="ctr" eaLnBrk="1" hangingPunct="1">
              <a:spcBef>
                <a:spcPts val="0"/>
              </a:spcBef>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200" b="1" dirty="0">
              <a:solidFill>
                <a:srgbClr val="0000FF"/>
              </a:solidFill>
              <a:effectLst>
                <a:outerShdw blurRad="38100" dist="38100" dir="2700000" algn="tl">
                  <a:srgbClr val="000000">
                    <a:alpha val="43137"/>
                  </a:srgbClr>
                </a:outerShdw>
              </a:effectLst>
              <a:latin typeface="Times New Roman" pitchFamily="18" charset="0"/>
            </a:endParaRPr>
          </a:p>
        </p:txBody>
      </p:sp>
      <p:grpSp>
        <p:nvGrpSpPr>
          <p:cNvPr id="10" name="Group 9"/>
          <p:cNvGrpSpPr/>
          <p:nvPr/>
        </p:nvGrpSpPr>
        <p:grpSpPr>
          <a:xfrm>
            <a:off x="823119" y="2438400"/>
            <a:ext cx="10191618" cy="5486400"/>
            <a:chOff x="-2747754" y="1962150"/>
            <a:chExt cx="9983624" cy="5486400"/>
          </a:xfrm>
        </p:grpSpPr>
        <p:grpSp>
          <p:nvGrpSpPr>
            <p:cNvPr id="11" name="Group 10"/>
            <p:cNvGrpSpPr>
              <a:grpSpLocks/>
            </p:cNvGrpSpPr>
            <p:nvPr/>
          </p:nvGrpSpPr>
          <p:grpSpPr bwMode="auto">
            <a:xfrm>
              <a:off x="563497" y="2451421"/>
              <a:ext cx="2862263" cy="4997129"/>
              <a:chOff x="521500" y="2340141"/>
              <a:chExt cx="2862262" cy="7725687"/>
            </a:xfrm>
          </p:grpSpPr>
          <p:sp>
            <p:nvSpPr>
              <p:cNvPr id="14" name="Line 55"/>
              <p:cNvSpPr>
                <a:spLocks noChangeShapeType="1"/>
              </p:cNvSpPr>
              <p:nvPr/>
            </p:nvSpPr>
            <p:spPr bwMode="auto">
              <a:xfrm flipH="1" flipV="1">
                <a:off x="1853825" y="2340141"/>
                <a:ext cx="11293" cy="77256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5" name="Straight Connector 5"/>
              <p:cNvCxnSpPr>
                <a:cxnSpLocks noChangeShapeType="1"/>
              </p:cNvCxnSpPr>
              <p:nvPr/>
            </p:nvCxnSpPr>
            <p:spPr bwMode="auto">
              <a:xfrm>
                <a:off x="521500" y="234014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 Box 5"/>
            <p:cNvSpPr txBox="1">
              <a:spLocks noChangeArrowheads="1"/>
            </p:cNvSpPr>
            <p:nvPr/>
          </p:nvSpPr>
          <p:spPr bwMode="auto">
            <a:xfrm>
              <a:off x="-2747754"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3800" b="1">
                  <a:ln w="11430"/>
                  <a:solidFill>
                    <a:srgbClr val="3333FF"/>
                  </a:solidFill>
                  <a:latin typeface="Times New Roman" panose="02020603050405020304" pitchFamily="18" charset="0"/>
                  <a:cs typeface="Times New Roman" pitchFamily="18" charset="0"/>
                </a:rPr>
                <a:t>Luyện</a:t>
              </a:r>
              <a:r>
                <a:rPr lang="en-US" sz="4000" b="1">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đọc</a:t>
              </a:r>
              <a:endParaRPr lang="en-US" sz="4000">
                <a:solidFill>
                  <a:srgbClr val="3333FF"/>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4194220"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4000" b="1">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 hiểu bài</a:t>
              </a:r>
              <a:endParaRPr lang="en-US" sz="4000">
                <a:solidFill>
                  <a:srgbClr val="3333FF"/>
                </a:solidFill>
                <a:latin typeface="Times New Roman" panose="02020603050405020304" pitchFamily="18" charset="0"/>
                <a:cs typeface="Times New Roman" panose="02020603050405020304" pitchFamily="18" charset="0"/>
              </a:endParaRPr>
            </a:p>
          </p:txBody>
        </p:sp>
      </p:grpSp>
      <p:sp>
        <p:nvSpPr>
          <p:cNvPr id="16" name="Rectangle 15"/>
          <p:cNvSpPr/>
          <p:nvPr/>
        </p:nvSpPr>
        <p:spPr>
          <a:xfrm>
            <a:off x="32091" y="6835914"/>
            <a:ext cx="60716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Chiếc thuyền xinh quá!</a:t>
            </a:r>
            <a:endParaRPr lang="en-US" sz="4000" b="1">
              <a:solidFill>
                <a:srgbClr val="FF0000"/>
              </a:solidFill>
              <a:latin typeface="Times New Roman" pitchFamily="18" charset="0"/>
              <a:cs typeface="Times New Roman" pitchFamily="18" charset="0"/>
            </a:endParaRPr>
          </a:p>
        </p:txBody>
      </p:sp>
      <p:sp>
        <p:nvSpPr>
          <p:cNvPr id="17" name="Rectangle 16"/>
          <p:cNvSpPr/>
          <p:nvPr/>
        </p:nvSpPr>
        <p:spPr>
          <a:xfrm>
            <a:off x="2270919" y="3437756"/>
            <a:ext cx="27417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 sóng lượn </a:t>
            </a:r>
          </a:p>
        </p:txBody>
      </p:sp>
      <p:sp>
        <p:nvSpPr>
          <p:cNvPr id="18" name="Rectangle 17"/>
          <p:cNvSpPr/>
          <p:nvPr/>
        </p:nvSpPr>
        <p:spPr>
          <a:xfrm>
            <a:off x="-15081" y="3447142"/>
            <a:ext cx="2761113"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giấy</a:t>
            </a:r>
            <a:r>
              <a:rPr lang="en-US" sz="4000" b="1" i="1">
                <a:solidFill>
                  <a:srgbClr val="0000CC"/>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trắng</a:t>
            </a:r>
          </a:p>
        </p:txBody>
      </p:sp>
      <p:cxnSp>
        <p:nvCxnSpPr>
          <p:cNvPr id="19" name="Straight Connector 18"/>
          <p:cNvCxnSpPr/>
          <p:nvPr/>
        </p:nvCxnSpPr>
        <p:spPr>
          <a:xfrm flipH="1">
            <a:off x="3019695" y="6977742"/>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96420" y="7495381"/>
            <a:ext cx="20689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948" y="5584056"/>
            <a:ext cx="60716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Một tờ giấy trắng</a:t>
            </a:r>
            <a:endParaRPr lang="en-US" sz="4000" b="1">
              <a:solidFill>
                <a:srgbClr val="FF0000"/>
              </a:solidFill>
              <a:latin typeface="Times New Roman" pitchFamily="18" charset="0"/>
              <a:cs typeface="Times New Roman" pitchFamily="18" charset="0"/>
            </a:endParaRPr>
          </a:p>
        </p:txBody>
      </p:sp>
      <p:cxnSp>
        <p:nvCxnSpPr>
          <p:cNvPr id="22" name="Straight Connector 21"/>
          <p:cNvCxnSpPr/>
          <p:nvPr/>
        </p:nvCxnSpPr>
        <p:spPr>
          <a:xfrm flipH="1">
            <a:off x="1022691" y="5739491"/>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16819" y="5768519"/>
            <a:ext cx="259099" cy="450205"/>
            <a:chOff x="8696070" y="5078343"/>
            <a:chExt cx="228600" cy="381000"/>
          </a:xfrm>
        </p:grpSpPr>
        <p:cxnSp>
          <p:nvCxnSpPr>
            <p:cNvPr id="24" name="Straight Connector 23"/>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201112" y="6982609"/>
            <a:ext cx="259099" cy="450205"/>
            <a:chOff x="8696070" y="5078343"/>
            <a:chExt cx="228600" cy="381000"/>
          </a:xfrm>
        </p:grpSpPr>
        <p:cxnSp>
          <p:nvCxnSpPr>
            <p:cNvPr id="27" name="Straight Connector 26"/>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022692" y="3447142"/>
            <a:ext cx="638628"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tr</a:t>
            </a:r>
          </a:p>
        </p:txBody>
      </p:sp>
      <p:sp>
        <p:nvSpPr>
          <p:cNvPr id="30" name="Rectangle 29"/>
          <p:cNvSpPr/>
          <p:nvPr/>
        </p:nvSpPr>
        <p:spPr>
          <a:xfrm>
            <a:off x="2518883" y="3434442"/>
            <a:ext cx="2741749"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s       </a:t>
            </a:r>
            <a:r>
              <a:rPr lang="en-US" sz="800" b="1">
                <a:solidFill>
                  <a:srgbClr val="FF0000"/>
                </a:solidFill>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 ươn, </a:t>
            </a:r>
          </a:p>
        </p:txBody>
      </p:sp>
      <p:sp>
        <p:nvSpPr>
          <p:cNvPr id="31" name="Rectangle 30"/>
          <p:cNvSpPr/>
          <p:nvPr/>
        </p:nvSpPr>
        <p:spPr>
          <a:xfrm>
            <a:off x="1813719" y="4267200"/>
            <a:ext cx="175260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rì rào</a:t>
            </a:r>
          </a:p>
        </p:txBody>
      </p:sp>
      <p:sp>
        <p:nvSpPr>
          <p:cNvPr id="32" name="Rectangle 31"/>
          <p:cNvSpPr/>
          <p:nvPr/>
        </p:nvSpPr>
        <p:spPr>
          <a:xfrm>
            <a:off x="1813719" y="4267200"/>
            <a:ext cx="1752600"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r  </a:t>
            </a:r>
            <a:r>
              <a:rPr lang="en-US" sz="800" b="1">
                <a:solidFill>
                  <a:srgbClr val="FF0000"/>
                </a:solidFill>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r</a:t>
            </a:r>
          </a:p>
        </p:txBody>
      </p:sp>
      <p:pic>
        <p:nvPicPr>
          <p:cNvPr id="33" name="Picture 32"/>
          <p:cNvPicPr>
            <a:picLocks noChangeAspect="1"/>
          </p:cNvPicPr>
          <p:nvPr/>
        </p:nvPicPr>
        <p:blipFill>
          <a:blip r:embed="rId2"/>
          <a:stretch>
            <a:fillRect/>
          </a:stretch>
        </p:blipFill>
        <p:spPr>
          <a:xfrm>
            <a:off x="7000424" y="3228504"/>
            <a:ext cx="6624296" cy="5686896"/>
          </a:xfrm>
          <a:prstGeom prst="rect">
            <a:avLst/>
          </a:prstGeom>
        </p:spPr>
      </p:pic>
    </p:spTree>
    <p:extLst>
      <p:ext uri="{BB962C8B-B14F-4D97-AF65-F5344CB8AC3E}">
        <p14:creationId xmlns:p14="http://schemas.microsoft.com/office/powerpoint/2010/main" val="284828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149573"/>
            <a:ext cx="7245894" cy="1117345"/>
            <a:chOff x="4539228" y="210532"/>
            <a:chExt cx="7123636" cy="1117345"/>
          </a:xfrm>
        </p:grpSpPr>
        <p:grpSp>
          <p:nvGrpSpPr>
            <p:cNvPr id="5" name="Group 4"/>
            <p:cNvGrpSpPr/>
            <p:nvPr/>
          </p:nvGrpSpPr>
          <p:grpSpPr>
            <a:xfrm>
              <a:off x="4539228" y="210532"/>
              <a:ext cx="7123636" cy="1117345"/>
              <a:chOff x="4539228" y="210532"/>
              <a:chExt cx="7123636" cy="1117345"/>
            </a:xfrm>
          </p:grpSpPr>
          <p:sp>
            <p:nvSpPr>
              <p:cNvPr id="7" name="TextBox 6"/>
              <p:cNvSpPr txBox="1"/>
              <p:nvPr/>
            </p:nvSpPr>
            <p:spPr>
              <a:xfrm>
                <a:off x="4539228" y="210532"/>
                <a:ext cx="7123636" cy="646331"/>
              </a:xfrm>
              <a:prstGeom prst="rect">
                <a:avLst/>
              </a:prstGeom>
              <a:noFill/>
            </p:spPr>
            <p:txBody>
              <a:bodyPr wrap="none" rtlCol="0">
                <a:spAutoFit/>
              </a:bodyPr>
              <a:lstStyle/>
              <a:p>
                <a:r>
                  <a:rPr lang="en-US" sz="3600" b="1" dirty="0" err="1">
                    <a:solidFill>
                      <a:srgbClr val="0000CC"/>
                    </a:solidFill>
                    <a:latin typeface="Times New Roman" pitchFamily="18" charset="0"/>
                    <a:cs typeface="Times New Roman" pitchFamily="18" charset="0"/>
                  </a:rPr>
                  <a:t>Thứ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hai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16 </a:t>
                </a:r>
                <a:r>
                  <a:rPr lang="en-US" sz="3600" b="1" dirty="0" err="1">
                    <a:solidFill>
                      <a:srgbClr val="0000CC"/>
                    </a:solidFill>
                    <a:latin typeface="Times New Roman" pitchFamily="18" charset="0"/>
                    <a:cs typeface="Times New Roman" pitchFamily="18" charset="0"/>
                  </a:rPr>
                  <a:t>tháng</a:t>
                </a:r>
                <a:r>
                  <a:rPr lang="en-US" sz="3600" b="1" dirty="0">
                    <a:solidFill>
                      <a:srgbClr val="0000CC"/>
                    </a:solidFill>
                    <a:latin typeface="Times New Roman" pitchFamily="18" charset="0"/>
                    <a:cs typeface="Times New Roman" pitchFamily="18" charset="0"/>
                  </a:rPr>
                  <a:t> 10 </a:t>
                </a:r>
                <a:r>
                  <a:rPr lang="en-US" sz="3600" b="1" dirty="0" err="1">
                    <a:solidFill>
                      <a:srgbClr val="0000CC"/>
                    </a:solidFill>
                    <a:latin typeface="Times New Roman" pitchFamily="18" charset="0"/>
                    <a:cs typeface="Times New Roman" pitchFamily="18" charset="0"/>
                  </a:rPr>
                  <a:t>năm</a:t>
                </a:r>
                <a:r>
                  <a:rPr lang="en-US" sz="3600" b="1" dirty="0">
                    <a:solidFill>
                      <a:srgbClr val="0000CC"/>
                    </a:solidFill>
                    <a:latin typeface="Times New Roman" pitchFamily="18" charset="0"/>
                    <a:cs typeface="Times New Roman" pitchFamily="18" charset="0"/>
                  </a:rPr>
                  <a:t> 2023</a:t>
                </a:r>
              </a:p>
            </p:txBody>
          </p:sp>
          <p:sp>
            <p:nvSpPr>
              <p:cNvPr id="8" name="TextBox 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6" name="Straight Connector 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3947319" y="1266918"/>
            <a:ext cx="90678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a:t>
            </a:r>
            <a:r>
              <a:rPr lang="en-US" sz="32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1)</a:t>
            </a:r>
          </a:p>
          <a:p>
            <a:pPr algn="ctr" eaLnBrk="1" hangingPunct="1">
              <a:spcBef>
                <a:spcPts val="0"/>
              </a:spcBef>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200" b="1" dirty="0">
              <a:solidFill>
                <a:srgbClr val="0000FF"/>
              </a:solidFill>
              <a:effectLst>
                <a:outerShdw blurRad="38100" dist="38100" dir="2700000" algn="tl">
                  <a:srgbClr val="000000">
                    <a:alpha val="43137"/>
                  </a:srgbClr>
                </a:outerShdw>
              </a:effectLst>
              <a:latin typeface="Times New Roman" pitchFamily="18" charset="0"/>
            </a:endParaRPr>
          </a:p>
        </p:txBody>
      </p:sp>
      <p:grpSp>
        <p:nvGrpSpPr>
          <p:cNvPr id="10" name="Group 9"/>
          <p:cNvGrpSpPr/>
          <p:nvPr/>
        </p:nvGrpSpPr>
        <p:grpSpPr>
          <a:xfrm>
            <a:off x="823119" y="2438400"/>
            <a:ext cx="10191618" cy="5486400"/>
            <a:chOff x="-2747754" y="1962150"/>
            <a:chExt cx="9983624" cy="5486400"/>
          </a:xfrm>
        </p:grpSpPr>
        <p:grpSp>
          <p:nvGrpSpPr>
            <p:cNvPr id="11" name="Group 10"/>
            <p:cNvGrpSpPr>
              <a:grpSpLocks/>
            </p:cNvGrpSpPr>
            <p:nvPr/>
          </p:nvGrpSpPr>
          <p:grpSpPr bwMode="auto">
            <a:xfrm>
              <a:off x="563497" y="2451421"/>
              <a:ext cx="2862263" cy="4997129"/>
              <a:chOff x="521500" y="2340141"/>
              <a:chExt cx="2862262" cy="7725687"/>
            </a:xfrm>
          </p:grpSpPr>
          <p:sp>
            <p:nvSpPr>
              <p:cNvPr id="14" name="Line 55"/>
              <p:cNvSpPr>
                <a:spLocks noChangeShapeType="1"/>
              </p:cNvSpPr>
              <p:nvPr/>
            </p:nvSpPr>
            <p:spPr bwMode="auto">
              <a:xfrm flipH="1" flipV="1">
                <a:off x="1853825" y="2340141"/>
                <a:ext cx="11293" cy="77256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5" name="Straight Connector 5"/>
              <p:cNvCxnSpPr>
                <a:cxnSpLocks noChangeShapeType="1"/>
              </p:cNvCxnSpPr>
              <p:nvPr/>
            </p:nvCxnSpPr>
            <p:spPr bwMode="auto">
              <a:xfrm>
                <a:off x="521500" y="234014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 Box 5"/>
            <p:cNvSpPr txBox="1">
              <a:spLocks noChangeArrowheads="1"/>
            </p:cNvSpPr>
            <p:nvPr/>
          </p:nvSpPr>
          <p:spPr bwMode="auto">
            <a:xfrm>
              <a:off x="-2747754"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3800" b="1">
                  <a:ln w="11430"/>
                  <a:solidFill>
                    <a:srgbClr val="3333FF"/>
                  </a:solidFill>
                  <a:latin typeface="Times New Roman" panose="02020603050405020304" pitchFamily="18" charset="0"/>
                  <a:cs typeface="Times New Roman" pitchFamily="18" charset="0"/>
                </a:rPr>
                <a:t>Luyện</a:t>
              </a:r>
              <a:r>
                <a:rPr lang="en-US" sz="4000" b="1">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đọc</a:t>
              </a:r>
              <a:endParaRPr lang="en-US" sz="4000">
                <a:solidFill>
                  <a:srgbClr val="3333FF"/>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4194220"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4000" b="1">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 hiểu bài</a:t>
              </a:r>
              <a:endParaRPr lang="en-US" sz="4000">
                <a:solidFill>
                  <a:srgbClr val="3333FF"/>
                </a:solidFill>
                <a:latin typeface="Times New Roman" panose="02020603050405020304" pitchFamily="18" charset="0"/>
                <a:cs typeface="Times New Roman" panose="02020603050405020304" pitchFamily="18" charset="0"/>
              </a:endParaRPr>
            </a:p>
          </p:txBody>
        </p:sp>
      </p:grpSp>
      <p:sp>
        <p:nvSpPr>
          <p:cNvPr id="16" name="Rectangle 15"/>
          <p:cNvSpPr/>
          <p:nvPr/>
        </p:nvSpPr>
        <p:spPr>
          <a:xfrm>
            <a:off x="32091" y="6835914"/>
            <a:ext cx="60716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Chiếc thuyền xinh quá!</a:t>
            </a:r>
            <a:endParaRPr lang="en-US" sz="4000" b="1">
              <a:solidFill>
                <a:srgbClr val="FF0000"/>
              </a:solidFill>
              <a:latin typeface="Times New Roman" pitchFamily="18" charset="0"/>
              <a:cs typeface="Times New Roman" pitchFamily="18" charset="0"/>
            </a:endParaRPr>
          </a:p>
        </p:txBody>
      </p:sp>
      <p:sp>
        <p:nvSpPr>
          <p:cNvPr id="17" name="Rectangle 16"/>
          <p:cNvSpPr/>
          <p:nvPr/>
        </p:nvSpPr>
        <p:spPr>
          <a:xfrm>
            <a:off x="2270919" y="3437756"/>
            <a:ext cx="27417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 sóng lượn </a:t>
            </a:r>
          </a:p>
        </p:txBody>
      </p:sp>
      <p:sp>
        <p:nvSpPr>
          <p:cNvPr id="18" name="Rectangle 17"/>
          <p:cNvSpPr/>
          <p:nvPr/>
        </p:nvSpPr>
        <p:spPr>
          <a:xfrm>
            <a:off x="-15081" y="3447142"/>
            <a:ext cx="2761113"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giấy</a:t>
            </a:r>
            <a:r>
              <a:rPr lang="en-US" sz="4000" b="1" i="1">
                <a:solidFill>
                  <a:srgbClr val="0000CC"/>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trắng</a:t>
            </a:r>
          </a:p>
        </p:txBody>
      </p:sp>
      <p:cxnSp>
        <p:nvCxnSpPr>
          <p:cNvPr id="19" name="Straight Connector 18"/>
          <p:cNvCxnSpPr/>
          <p:nvPr/>
        </p:nvCxnSpPr>
        <p:spPr>
          <a:xfrm flipH="1">
            <a:off x="3019695" y="6977742"/>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96420" y="7495381"/>
            <a:ext cx="20689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948" y="5584056"/>
            <a:ext cx="60716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Một tờ giấy trắng</a:t>
            </a:r>
            <a:endParaRPr lang="en-US" sz="4000" b="1">
              <a:solidFill>
                <a:srgbClr val="FF0000"/>
              </a:solidFill>
              <a:latin typeface="Times New Roman" pitchFamily="18" charset="0"/>
              <a:cs typeface="Times New Roman" pitchFamily="18" charset="0"/>
            </a:endParaRPr>
          </a:p>
        </p:txBody>
      </p:sp>
      <p:cxnSp>
        <p:nvCxnSpPr>
          <p:cNvPr id="22" name="Straight Connector 21"/>
          <p:cNvCxnSpPr/>
          <p:nvPr/>
        </p:nvCxnSpPr>
        <p:spPr>
          <a:xfrm flipH="1">
            <a:off x="1022691" y="5739491"/>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16819" y="5768519"/>
            <a:ext cx="259099" cy="450205"/>
            <a:chOff x="8696070" y="5078343"/>
            <a:chExt cx="228600" cy="381000"/>
          </a:xfrm>
        </p:grpSpPr>
        <p:cxnSp>
          <p:nvCxnSpPr>
            <p:cNvPr id="24" name="Straight Connector 23"/>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201112" y="6982609"/>
            <a:ext cx="259099" cy="450205"/>
            <a:chOff x="8696070" y="5078343"/>
            <a:chExt cx="228600" cy="381000"/>
          </a:xfrm>
        </p:grpSpPr>
        <p:cxnSp>
          <p:nvCxnSpPr>
            <p:cNvPr id="27" name="Straight Connector 26"/>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022692" y="3447142"/>
            <a:ext cx="638628"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tr</a:t>
            </a:r>
          </a:p>
        </p:txBody>
      </p:sp>
      <p:sp>
        <p:nvSpPr>
          <p:cNvPr id="30" name="Rectangle 29"/>
          <p:cNvSpPr/>
          <p:nvPr/>
        </p:nvSpPr>
        <p:spPr>
          <a:xfrm>
            <a:off x="2518883" y="3434442"/>
            <a:ext cx="2741749"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s       </a:t>
            </a:r>
            <a:r>
              <a:rPr lang="en-US" sz="800" b="1">
                <a:solidFill>
                  <a:srgbClr val="FF0000"/>
                </a:solidFill>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 ươn, </a:t>
            </a:r>
          </a:p>
        </p:txBody>
      </p:sp>
      <p:sp>
        <p:nvSpPr>
          <p:cNvPr id="31" name="Rectangle 30"/>
          <p:cNvSpPr/>
          <p:nvPr/>
        </p:nvSpPr>
        <p:spPr>
          <a:xfrm>
            <a:off x="1813719" y="4267200"/>
            <a:ext cx="175260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rì rào</a:t>
            </a:r>
          </a:p>
        </p:txBody>
      </p:sp>
      <p:sp>
        <p:nvSpPr>
          <p:cNvPr id="32" name="Rectangle 31"/>
          <p:cNvSpPr/>
          <p:nvPr/>
        </p:nvSpPr>
        <p:spPr>
          <a:xfrm>
            <a:off x="1813719" y="4267200"/>
            <a:ext cx="1752600"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r  </a:t>
            </a:r>
            <a:r>
              <a:rPr lang="en-US" sz="800" b="1">
                <a:solidFill>
                  <a:srgbClr val="FF0000"/>
                </a:solidFill>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r</a:t>
            </a:r>
          </a:p>
        </p:txBody>
      </p:sp>
      <p:sp>
        <p:nvSpPr>
          <p:cNvPr id="33" name="Text Box 2"/>
          <p:cNvSpPr txBox="1">
            <a:spLocks noChangeArrowheads="1"/>
          </p:cNvSpPr>
          <p:nvPr/>
        </p:nvSpPr>
        <p:spPr bwMode="auto">
          <a:xfrm>
            <a:off x="7300119" y="4930914"/>
            <a:ext cx="7086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Em hãy nêu nội dung bài thơ?</a:t>
            </a:r>
          </a:p>
        </p:txBody>
      </p:sp>
    </p:spTree>
    <p:extLst>
      <p:ext uri="{BB962C8B-B14F-4D97-AF65-F5344CB8AC3E}">
        <p14:creationId xmlns:p14="http://schemas.microsoft.com/office/powerpoint/2010/main" val="1906040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149573"/>
            <a:ext cx="7245894" cy="1117345"/>
            <a:chOff x="4539228" y="210532"/>
            <a:chExt cx="7123636" cy="1117345"/>
          </a:xfrm>
        </p:grpSpPr>
        <p:grpSp>
          <p:nvGrpSpPr>
            <p:cNvPr id="5" name="Group 4"/>
            <p:cNvGrpSpPr/>
            <p:nvPr/>
          </p:nvGrpSpPr>
          <p:grpSpPr>
            <a:xfrm>
              <a:off x="4539228" y="210532"/>
              <a:ext cx="7123636" cy="1117345"/>
              <a:chOff x="4539228" y="210532"/>
              <a:chExt cx="7123636" cy="1117345"/>
            </a:xfrm>
          </p:grpSpPr>
          <p:sp>
            <p:nvSpPr>
              <p:cNvPr id="7" name="TextBox 6"/>
              <p:cNvSpPr txBox="1"/>
              <p:nvPr/>
            </p:nvSpPr>
            <p:spPr>
              <a:xfrm>
                <a:off x="4539228" y="210532"/>
                <a:ext cx="7123636" cy="646331"/>
              </a:xfrm>
              <a:prstGeom prst="rect">
                <a:avLst/>
              </a:prstGeom>
              <a:noFill/>
            </p:spPr>
            <p:txBody>
              <a:bodyPr wrap="none" rtlCol="0">
                <a:spAutoFit/>
              </a:bodyPr>
              <a:lstStyle/>
              <a:p>
                <a:r>
                  <a:rPr lang="en-US" sz="3600" b="1" dirty="0" err="1">
                    <a:solidFill>
                      <a:srgbClr val="0000CC"/>
                    </a:solidFill>
                    <a:latin typeface="Times New Roman" pitchFamily="18" charset="0"/>
                    <a:cs typeface="Times New Roman" pitchFamily="18" charset="0"/>
                  </a:rPr>
                  <a:t>Thứ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hai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16 </a:t>
                </a:r>
                <a:r>
                  <a:rPr lang="en-US" sz="3600" b="1" dirty="0" err="1">
                    <a:solidFill>
                      <a:srgbClr val="0000CC"/>
                    </a:solidFill>
                    <a:latin typeface="Times New Roman" pitchFamily="18" charset="0"/>
                    <a:cs typeface="Times New Roman" pitchFamily="18" charset="0"/>
                  </a:rPr>
                  <a:t>tháng</a:t>
                </a:r>
                <a:r>
                  <a:rPr lang="en-US" sz="3600" b="1" dirty="0">
                    <a:solidFill>
                      <a:srgbClr val="0000CC"/>
                    </a:solidFill>
                    <a:latin typeface="Times New Roman" pitchFamily="18" charset="0"/>
                    <a:cs typeface="Times New Roman" pitchFamily="18" charset="0"/>
                  </a:rPr>
                  <a:t> 10 </a:t>
                </a:r>
                <a:r>
                  <a:rPr lang="en-US" sz="3600" b="1" dirty="0" err="1">
                    <a:solidFill>
                      <a:srgbClr val="0000CC"/>
                    </a:solidFill>
                    <a:latin typeface="Times New Roman" pitchFamily="18" charset="0"/>
                    <a:cs typeface="Times New Roman" pitchFamily="18" charset="0"/>
                  </a:rPr>
                  <a:t>năm</a:t>
                </a:r>
                <a:r>
                  <a:rPr lang="en-US" sz="3600" b="1" dirty="0">
                    <a:solidFill>
                      <a:srgbClr val="0000CC"/>
                    </a:solidFill>
                    <a:latin typeface="Times New Roman" pitchFamily="18" charset="0"/>
                    <a:cs typeface="Times New Roman" pitchFamily="18" charset="0"/>
                  </a:rPr>
                  <a:t> 2023</a:t>
                </a:r>
              </a:p>
            </p:txBody>
          </p:sp>
          <p:sp>
            <p:nvSpPr>
              <p:cNvPr id="8" name="TextBox 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6" name="Straight Connector 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3947319" y="1266918"/>
            <a:ext cx="906780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a:t>
            </a:r>
            <a:r>
              <a:rPr lang="en-US" sz="32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1)</a:t>
            </a:r>
          </a:p>
          <a:p>
            <a:pPr algn="ctr" eaLnBrk="1" hangingPunct="1">
              <a:spcBef>
                <a:spcPts val="0"/>
              </a:spcBef>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200" b="1" dirty="0">
              <a:solidFill>
                <a:srgbClr val="0000FF"/>
              </a:solidFill>
              <a:effectLst>
                <a:outerShdw blurRad="38100" dist="38100" dir="2700000" algn="tl">
                  <a:srgbClr val="000000">
                    <a:alpha val="43137"/>
                  </a:srgbClr>
                </a:outerShdw>
              </a:effectLst>
              <a:latin typeface="Times New Roman" pitchFamily="18" charset="0"/>
            </a:endParaRPr>
          </a:p>
        </p:txBody>
      </p:sp>
      <p:grpSp>
        <p:nvGrpSpPr>
          <p:cNvPr id="10" name="Group 9"/>
          <p:cNvGrpSpPr/>
          <p:nvPr/>
        </p:nvGrpSpPr>
        <p:grpSpPr>
          <a:xfrm>
            <a:off x="823119" y="2438400"/>
            <a:ext cx="10191618" cy="5486400"/>
            <a:chOff x="-2747754" y="1962150"/>
            <a:chExt cx="9983624" cy="5486400"/>
          </a:xfrm>
        </p:grpSpPr>
        <p:grpSp>
          <p:nvGrpSpPr>
            <p:cNvPr id="11" name="Group 10"/>
            <p:cNvGrpSpPr>
              <a:grpSpLocks/>
            </p:cNvGrpSpPr>
            <p:nvPr/>
          </p:nvGrpSpPr>
          <p:grpSpPr bwMode="auto">
            <a:xfrm>
              <a:off x="563497" y="2451421"/>
              <a:ext cx="2862263" cy="4997129"/>
              <a:chOff x="521500" y="2340141"/>
              <a:chExt cx="2862262" cy="7725687"/>
            </a:xfrm>
          </p:grpSpPr>
          <p:sp>
            <p:nvSpPr>
              <p:cNvPr id="14" name="Line 55"/>
              <p:cNvSpPr>
                <a:spLocks noChangeShapeType="1"/>
              </p:cNvSpPr>
              <p:nvPr/>
            </p:nvSpPr>
            <p:spPr bwMode="auto">
              <a:xfrm flipH="1" flipV="1">
                <a:off x="1853825" y="2340141"/>
                <a:ext cx="11293" cy="77256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5" name="Straight Connector 5"/>
              <p:cNvCxnSpPr>
                <a:cxnSpLocks noChangeShapeType="1"/>
              </p:cNvCxnSpPr>
              <p:nvPr/>
            </p:nvCxnSpPr>
            <p:spPr bwMode="auto">
              <a:xfrm>
                <a:off x="521500" y="2340141"/>
                <a:ext cx="2862262"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 Box 5"/>
            <p:cNvSpPr txBox="1">
              <a:spLocks noChangeArrowheads="1"/>
            </p:cNvSpPr>
            <p:nvPr/>
          </p:nvSpPr>
          <p:spPr bwMode="auto">
            <a:xfrm>
              <a:off x="-2747754" y="1973263"/>
              <a:ext cx="3457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3800" b="1">
                  <a:ln w="11430"/>
                  <a:solidFill>
                    <a:srgbClr val="3333FF"/>
                  </a:solidFill>
                  <a:latin typeface="Times New Roman" panose="02020603050405020304" pitchFamily="18" charset="0"/>
                  <a:cs typeface="Times New Roman" pitchFamily="18" charset="0"/>
                </a:rPr>
                <a:t>Luyện</a:t>
              </a:r>
              <a:r>
                <a:rPr lang="en-US" sz="4000" b="1">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đọc</a:t>
              </a:r>
              <a:endParaRPr lang="en-US" sz="4000">
                <a:solidFill>
                  <a:srgbClr val="3333FF"/>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4194220" y="1962150"/>
              <a:ext cx="3041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nAristote" pitchFamily="34" charset="0"/>
                </a:defRPr>
              </a:lvl1pPr>
              <a:lvl2pPr marL="742950" indent="-285750">
                <a:defRPr sz="2400">
                  <a:solidFill>
                    <a:schemeClr val="tx1"/>
                  </a:solidFill>
                  <a:latin typeface=".VnAristote" pitchFamily="34" charset="0"/>
                </a:defRPr>
              </a:lvl2pPr>
              <a:lvl3pPr marL="1143000" indent="-228600">
                <a:defRPr sz="2400">
                  <a:solidFill>
                    <a:schemeClr val="tx1"/>
                  </a:solidFill>
                  <a:latin typeface=".VnAristote" pitchFamily="34" charset="0"/>
                </a:defRPr>
              </a:lvl3pPr>
              <a:lvl4pPr marL="1600200" indent="-228600">
                <a:defRPr sz="2400">
                  <a:solidFill>
                    <a:schemeClr val="tx1"/>
                  </a:solidFill>
                  <a:latin typeface=".VnAristote" pitchFamily="34" charset="0"/>
                </a:defRPr>
              </a:lvl4pPr>
              <a:lvl5pPr marL="2057400" indent="-228600">
                <a:defRPr sz="2400">
                  <a:solidFill>
                    <a:schemeClr val="tx1"/>
                  </a:solidFill>
                  <a:latin typeface=".VnAristote" pitchFamily="34" charset="0"/>
                </a:defRPr>
              </a:lvl5pPr>
              <a:lvl6pPr marL="2514600" indent="-228600" eaLnBrk="0" fontAlgn="base" hangingPunct="0">
                <a:spcBef>
                  <a:spcPct val="0"/>
                </a:spcBef>
                <a:spcAft>
                  <a:spcPct val="0"/>
                </a:spcAft>
                <a:defRPr sz="2400">
                  <a:solidFill>
                    <a:schemeClr val="tx1"/>
                  </a:solidFill>
                  <a:latin typeface=".VnAristote" pitchFamily="34" charset="0"/>
                </a:defRPr>
              </a:lvl6pPr>
              <a:lvl7pPr marL="2971800" indent="-228600" eaLnBrk="0" fontAlgn="base" hangingPunct="0">
                <a:spcBef>
                  <a:spcPct val="0"/>
                </a:spcBef>
                <a:spcAft>
                  <a:spcPct val="0"/>
                </a:spcAft>
                <a:defRPr sz="2400">
                  <a:solidFill>
                    <a:schemeClr val="tx1"/>
                  </a:solidFill>
                  <a:latin typeface=".VnAristote" pitchFamily="34" charset="0"/>
                </a:defRPr>
              </a:lvl7pPr>
              <a:lvl8pPr marL="3429000" indent="-228600" eaLnBrk="0" fontAlgn="base" hangingPunct="0">
                <a:spcBef>
                  <a:spcPct val="0"/>
                </a:spcBef>
                <a:spcAft>
                  <a:spcPct val="0"/>
                </a:spcAft>
                <a:defRPr sz="2400">
                  <a:solidFill>
                    <a:schemeClr val="tx1"/>
                  </a:solidFill>
                  <a:latin typeface=".VnAristote" pitchFamily="34" charset="0"/>
                </a:defRPr>
              </a:lvl8pPr>
              <a:lvl9pPr marL="3886200" indent="-228600" eaLnBrk="0" fontAlgn="base" hangingPunct="0">
                <a:spcBef>
                  <a:spcPct val="0"/>
                </a:spcBef>
                <a:spcAft>
                  <a:spcPct val="0"/>
                </a:spcAft>
                <a:defRPr sz="2400">
                  <a:solidFill>
                    <a:schemeClr val="tx1"/>
                  </a:solidFill>
                  <a:latin typeface=".VnAristote" pitchFamily="34" charset="0"/>
                </a:defRPr>
              </a:lvl9pPr>
            </a:lstStyle>
            <a:p>
              <a:pPr algn="ctr">
                <a:spcBef>
                  <a:spcPct val="50000"/>
                </a:spcBef>
                <a:defRPr/>
              </a:pPr>
              <a:r>
                <a:rPr lang="en-US" sz="4000" b="1">
                  <a:solidFill>
                    <a:srgbClr val="3333FF"/>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 hiểu bài</a:t>
              </a:r>
              <a:endParaRPr lang="en-US" sz="4000">
                <a:solidFill>
                  <a:srgbClr val="3333FF"/>
                </a:solidFill>
                <a:latin typeface="Times New Roman" panose="02020603050405020304" pitchFamily="18" charset="0"/>
                <a:cs typeface="Times New Roman" panose="02020603050405020304" pitchFamily="18" charset="0"/>
              </a:endParaRPr>
            </a:p>
          </p:txBody>
        </p:sp>
      </p:grpSp>
      <p:sp>
        <p:nvSpPr>
          <p:cNvPr id="16" name="Rectangle 15"/>
          <p:cNvSpPr/>
          <p:nvPr/>
        </p:nvSpPr>
        <p:spPr>
          <a:xfrm>
            <a:off x="32091" y="6835914"/>
            <a:ext cx="60716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Chiếc thuyền xinh quá!</a:t>
            </a:r>
            <a:endParaRPr lang="en-US" sz="4000" b="1">
              <a:solidFill>
                <a:srgbClr val="FF0000"/>
              </a:solidFill>
              <a:latin typeface="Times New Roman" pitchFamily="18" charset="0"/>
              <a:cs typeface="Times New Roman" pitchFamily="18" charset="0"/>
            </a:endParaRPr>
          </a:p>
        </p:txBody>
      </p:sp>
      <p:sp>
        <p:nvSpPr>
          <p:cNvPr id="17" name="Rectangle 16"/>
          <p:cNvSpPr/>
          <p:nvPr/>
        </p:nvSpPr>
        <p:spPr>
          <a:xfrm>
            <a:off x="2270919" y="3437756"/>
            <a:ext cx="27417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 sóng lượn </a:t>
            </a:r>
          </a:p>
        </p:txBody>
      </p:sp>
      <p:sp>
        <p:nvSpPr>
          <p:cNvPr id="18" name="Rectangle 17"/>
          <p:cNvSpPr/>
          <p:nvPr/>
        </p:nvSpPr>
        <p:spPr>
          <a:xfrm>
            <a:off x="-15081" y="3447142"/>
            <a:ext cx="2761113"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giấy</a:t>
            </a:r>
            <a:r>
              <a:rPr lang="en-US" sz="4000" b="1" i="1">
                <a:solidFill>
                  <a:srgbClr val="0000CC"/>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trắng</a:t>
            </a:r>
          </a:p>
        </p:txBody>
      </p:sp>
      <p:cxnSp>
        <p:nvCxnSpPr>
          <p:cNvPr id="19" name="Straight Connector 18"/>
          <p:cNvCxnSpPr/>
          <p:nvPr/>
        </p:nvCxnSpPr>
        <p:spPr>
          <a:xfrm flipH="1">
            <a:off x="3019695" y="6977742"/>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96420" y="7495381"/>
            <a:ext cx="206897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948" y="5584056"/>
            <a:ext cx="607164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Một tờ giấy trắng</a:t>
            </a:r>
            <a:endParaRPr lang="en-US" sz="4000" b="1">
              <a:solidFill>
                <a:srgbClr val="FF0000"/>
              </a:solidFill>
              <a:latin typeface="Times New Roman" pitchFamily="18" charset="0"/>
              <a:cs typeface="Times New Roman" pitchFamily="18" charset="0"/>
            </a:endParaRPr>
          </a:p>
        </p:txBody>
      </p:sp>
      <p:cxnSp>
        <p:nvCxnSpPr>
          <p:cNvPr id="22" name="Straight Connector 21"/>
          <p:cNvCxnSpPr/>
          <p:nvPr/>
        </p:nvCxnSpPr>
        <p:spPr>
          <a:xfrm flipH="1">
            <a:off x="1022691" y="5739491"/>
            <a:ext cx="76725" cy="455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16819" y="5768519"/>
            <a:ext cx="259099" cy="450205"/>
            <a:chOff x="8696070" y="5078343"/>
            <a:chExt cx="228600" cy="381000"/>
          </a:xfrm>
        </p:grpSpPr>
        <p:cxnSp>
          <p:nvCxnSpPr>
            <p:cNvPr id="24" name="Straight Connector 23"/>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201112" y="6982609"/>
            <a:ext cx="259099" cy="450205"/>
            <a:chOff x="8696070" y="5078343"/>
            <a:chExt cx="228600" cy="381000"/>
          </a:xfrm>
        </p:grpSpPr>
        <p:cxnSp>
          <p:nvCxnSpPr>
            <p:cNvPr id="27" name="Straight Connector 26"/>
            <p:cNvCxnSpPr/>
            <p:nvPr/>
          </p:nvCxnSpPr>
          <p:spPr>
            <a:xfrm flipH="1">
              <a:off x="86960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72270" y="5078343"/>
              <a:ext cx="152400" cy="381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022692" y="3447142"/>
            <a:ext cx="638628"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tr</a:t>
            </a:r>
          </a:p>
        </p:txBody>
      </p:sp>
      <p:sp>
        <p:nvSpPr>
          <p:cNvPr id="30" name="Rectangle 29"/>
          <p:cNvSpPr/>
          <p:nvPr/>
        </p:nvSpPr>
        <p:spPr>
          <a:xfrm>
            <a:off x="2518883" y="3434442"/>
            <a:ext cx="2741749"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s       </a:t>
            </a:r>
            <a:r>
              <a:rPr lang="en-US" sz="800" b="1">
                <a:solidFill>
                  <a:srgbClr val="FF0000"/>
                </a:solidFill>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 ươn, </a:t>
            </a:r>
          </a:p>
        </p:txBody>
      </p:sp>
      <p:sp>
        <p:nvSpPr>
          <p:cNvPr id="31" name="Rectangle 30"/>
          <p:cNvSpPr/>
          <p:nvPr/>
        </p:nvSpPr>
        <p:spPr>
          <a:xfrm>
            <a:off x="1813719" y="4267200"/>
            <a:ext cx="175260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rì rào</a:t>
            </a:r>
          </a:p>
        </p:txBody>
      </p:sp>
      <p:sp>
        <p:nvSpPr>
          <p:cNvPr id="32" name="Rectangle 31"/>
          <p:cNvSpPr/>
          <p:nvPr/>
        </p:nvSpPr>
        <p:spPr>
          <a:xfrm>
            <a:off x="1813719" y="4267200"/>
            <a:ext cx="1752600"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r  </a:t>
            </a:r>
            <a:r>
              <a:rPr lang="en-US" sz="800" b="1">
                <a:solidFill>
                  <a:srgbClr val="FF0000"/>
                </a:solidFill>
                <a:latin typeface="Times New Roman" pitchFamily="18" charset="0"/>
                <a:cs typeface="Times New Roman" pitchFamily="18" charset="0"/>
              </a:rPr>
              <a:t> </a:t>
            </a:r>
            <a:r>
              <a:rPr lang="en-US" sz="4000" b="1">
                <a:solidFill>
                  <a:srgbClr val="FF0000"/>
                </a:solidFill>
                <a:latin typeface="Times New Roman" pitchFamily="18" charset="0"/>
                <a:cs typeface="Times New Roman" pitchFamily="18" charset="0"/>
              </a:rPr>
              <a:t>r</a:t>
            </a:r>
          </a:p>
        </p:txBody>
      </p:sp>
      <p:sp>
        <p:nvSpPr>
          <p:cNvPr id="33" name="Text Box 2"/>
          <p:cNvSpPr txBox="1">
            <a:spLocks noChangeArrowheads="1"/>
          </p:cNvSpPr>
          <p:nvPr/>
        </p:nvSpPr>
        <p:spPr bwMode="auto">
          <a:xfrm>
            <a:off x="8671719" y="3667641"/>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34" name="Group 33"/>
          <p:cNvGrpSpPr/>
          <p:nvPr/>
        </p:nvGrpSpPr>
        <p:grpSpPr>
          <a:xfrm>
            <a:off x="6004720" y="4411664"/>
            <a:ext cx="9525001" cy="4503736"/>
            <a:chOff x="6004720" y="3563423"/>
            <a:chExt cx="9525001" cy="4503736"/>
          </a:xfrm>
        </p:grpSpPr>
        <p:pic>
          <p:nvPicPr>
            <p:cNvPr id="35"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6702916" y="4346198"/>
              <a:ext cx="8137525" cy="2554545"/>
            </a:xfrm>
            <a:prstGeom prst="rect">
              <a:avLst/>
            </a:prstGeom>
          </p:spPr>
          <p:txBody>
            <a:bodyPr>
              <a:spAutoFit/>
            </a:bodyPr>
            <a:lstStyle/>
            <a:p>
              <a:r>
                <a:rPr lang="vi-VN" sz="4000" b="1" i="1">
                  <a:solidFill>
                    <a:srgbClr val="FF0000"/>
                  </a:solidFill>
                  <a:latin typeface="Times New Roman" pitchFamily="18" charset="0"/>
                  <a:cs typeface="Times New Roman" pitchFamily="18" charset="0"/>
                </a:rPr>
                <a:t>Bài thơ ca ngợi sự khéo léo của cô giáo khi dạy học sinh làm thủ công và thể hiện tình cảm yêu thương, quý trọng cô giáo của các bạn học sinh</a:t>
              </a:r>
              <a:r>
                <a:rPr lang="en-US" sz="4000" b="1" i="1">
                  <a:solidFill>
                    <a:srgbClr val="FF0000"/>
                  </a:solidFill>
                  <a:latin typeface="Times New Roman" pitchFamily="18" charset="0"/>
                  <a:cs typeface="Times New Roman" pitchFamily="18" charset="0"/>
                </a:rPr>
                <a:t>.</a:t>
              </a:r>
              <a:endParaRPr lang="en-US" sz="4000">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23304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702"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746919" y="3657600"/>
            <a:ext cx="14732035" cy="1582738"/>
          </a:xfrm>
          <a:prstGeom prst="rect">
            <a:avLst/>
          </a:prstGeom>
        </p:spPr>
        <p:txBody>
          <a:bodyPr wrap="none" fromWordArt="1">
            <a:prstTxWarp prst="textPlain">
              <a:avLst>
                <a:gd name="adj" fmla="val 50000"/>
              </a:avLst>
            </a:prstTxWarp>
          </a:bodyPr>
          <a:lstStyle/>
          <a:p>
            <a:pPr algn="ctr"/>
            <a:r>
              <a:rPr lang="en-US" sz="2400" kern="10" dirty="0">
                <a:ln w="19050">
                  <a:solidFill>
                    <a:srgbClr val="FFFF00"/>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TẠM BIỆT</a:t>
            </a:r>
            <a:r>
              <a:rPr lang="vi-VN" sz="2400" kern="10" dirty="0">
                <a:ln w="19050">
                  <a:solidFill>
                    <a:srgbClr val="FFFF00"/>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 CÁC EM</a:t>
            </a:r>
            <a:endParaRPr lang="en-US" sz="2400" kern="10" dirty="0">
              <a:ln w="19050">
                <a:solidFill>
                  <a:srgbClr val="FFFF00"/>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57154"/>
            <a:ext cx="16256000" cy="902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WordArt 5"/>
          <p:cNvSpPr>
            <a:spLocks noChangeArrowheads="1" noChangeShapeType="1" noTextEdit="1"/>
          </p:cNvSpPr>
          <p:nvPr/>
        </p:nvSpPr>
        <p:spPr bwMode="auto">
          <a:xfrm>
            <a:off x="3396986" y="2665893"/>
            <a:ext cx="10024533" cy="3613150"/>
          </a:xfrm>
          <a:prstGeom prst="rect">
            <a:avLst/>
          </a:prstGeom>
        </p:spPr>
        <p:txBody>
          <a:bodyPr wrap="none" lIns="120196" tIns="60580" rIns="120196" bIns="60580" numCol="1" fromWordArt="1">
            <a:prstTxWarp prst="textWave1">
              <a:avLst>
                <a:gd name="adj1" fmla="val 13005"/>
                <a:gd name="adj2" fmla="val 0"/>
              </a:avLst>
            </a:prstTxWarp>
          </a:bodyPr>
          <a:lstStyle/>
          <a:p>
            <a:pPr algn="ctr" defTabSz="1625620"/>
            <a:r>
              <a:rPr lang="en-US" sz="5867" b="1" kern="10" dirty="0" err="1">
                <a:ln w="12700">
                  <a:solidFill>
                    <a:srgbClr val="FF00FF"/>
                  </a:solidFill>
                  <a:round/>
                  <a:headEnd/>
                  <a:tailEnd/>
                </a:ln>
                <a:solidFill>
                  <a:srgbClr val="FF0000"/>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sym typeface="Arial" panose="020B0604020202020204"/>
              </a:rPr>
              <a:t>Trò</a:t>
            </a:r>
            <a:r>
              <a:rPr lang="en-US" sz="5867" b="1" kern="10" dirty="0">
                <a:ln w="12700">
                  <a:solidFill>
                    <a:srgbClr val="FF00FF"/>
                  </a:solidFill>
                  <a:round/>
                  <a:headEnd/>
                  <a:tailEnd/>
                </a:ln>
                <a:solidFill>
                  <a:srgbClr val="FF0000"/>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sym typeface="Arial" panose="020B0604020202020204"/>
              </a:rPr>
              <a:t> </a:t>
            </a:r>
            <a:r>
              <a:rPr lang="en-US" sz="5867" b="1" kern="10" dirty="0" err="1">
                <a:ln w="12700">
                  <a:solidFill>
                    <a:srgbClr val="FF00FF"/>
                  </a:solidFill>
                  <a:round/>
                  <a:headEnd/>
                  <a:tailEnd/>
                </a:ln>
                <a:solidFill>
                  <a:srgbClr val="FF0000"/>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sym typeface="Arial" panose="020B0604020202020204"/>
              </a:rPr>
              <a:t>chơi</a:t>
            </a:r>
            <a:r>
              <a:rPr lang="en-US" sz="5867" b="1" kern="10" dirty="0">
                <a:ln w="12700">
                  <a:solidFill>
                    <a:srgbClr val="FF00FF"/>
                  </a:solidFill>
                  <a:round/>
                  <a:headEnd/>
                  <a:tailEnd/>
                </a:ln>
                <a:solidFill>
                  <a:srgbClr val="FF0000"/>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sym typeface="Arial" panose="020B0604020202020204"/>
              </a:rPr>
              <a:t>: </a:t>
            </a:r>
            <a:r>
              <a:rPr lang="en-US" sz="5867" b="1" kern="10" dirty="0" err="1">
                <a:ln w="12700">
                  <a:solidFill>
                    <a:srgbClr val="FF00FF"/>
                  </a:solidFill>
                  <a:round/>
                  <a:headEnd/>
                  <a:tailEnd/>
                </a:ln>
                <a:solidFill>
                  <a:srgbClr val="7030A0"/>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sym typeface="Arial" panose="020B0604020202020204"/>
              </a:rPr>
              <a:t>Đi</a:t>
            </a:r>
            <a:r>
              <a:rPr lang="en-US" sz="5867" b="1" kern="10" dirty="0">
                <a:ln w="12700">
                  <a:solidFill>
                    <a:srgbClr val="FF00FF"/>
                  </a:solidFill>
                  <a:round/>
                  <a:headEnd/>
                  <a:tailEnd/>
                </a:ln>
                <a:solidFill>
                  <a:srgbClr val="7030A0"/>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sym typeface="Arial" panose="020B0604020202020204"/>
              </a:rPr>
              <a:t> </a:t>
            </a:r>
            <a:r>
              <a:rPr lang="en-US" sz="5867" b="1" kern="10" dirty="0" err="1">
                <a:ln w="12700">
                  <a:solidFill>
                    <a:srgbClr val="FF00FF"/>
                  </a:solidFill>
                  <a:round/>
                  <a:headEnd/>
                  <a:tailEnd/>
                </a:ln>
                <a:solidFill>
                  <a:srgbClr val="7030A0"/>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sym typeface="Arial" panose="020B0604020202020204"/>
              </a:rPr>
              <a:t>chợ</a:t>
            </a:r>
            <a:endParaRPr lang="en-US" sz="5867" b="1" kern="10" dirty="0">
              <a:ln w="12700">
                <a:solidFill>
                  <a:srgbClr val="FF00FF"/>
                </a:solidFill>
                <a:round/>
                <a:headEnd/>
                <a:tailEnd/>
              </a:ln>
              <a:solidFill>
                <a:srgbClr val="7030A0"/>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7758212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5000" fill="hold"/>
                                        <p:tgtEl>
                                          <p:spTgt spid="11059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AutoShape 2"/>
          <p:cNvSpPr>
            <a:spLocks noChangeArrowheads="1"/>
          </p:cNvSpPr>
          <p:nvPr/>
        </p:nvSpPr>
        <p:spPr bwMode="auto">
          <a:xfrm>
            <a:off x="3126052" y="2336800"/>
            <a:ext cx="10972800" cy="4876800"/>
          </a:xfrm>
          <a:prstGeom prst="cloudCallout">
            <a:avLst>
              <a:gd name="adj1" fmla="val -61884"/>
              <a:gd name="adj2" fmla="val 41407"/>
            </a:avLst>
          </a:prstGeom>
          <a:solidFill>
            <a:srgbClr val="FFFF00"/>
          </a:solidFill>
          <a:ln w="9525">
            <a:solidFill>
              <a:schemeClr val="tx1"/>
            </a:solidFill>
            <a:round/>
            <a:headEnd/>
            <a:tailEnd/>
          </a:ln>
        </p:spPr>
        <p:txBody>
          <a:bodyPr/>
          <a:lstStyle/>
          <a:p>
            <a:pPr marL="609608" indent="-609608" algn="ctr" defTabSz="1625620" eaLnBrk="1" hangingPunct="1">
              <a:spcBef>
                <a:spcPct val="20000"/>
              </a:spcBef>
              <a:buFontTx/>
              <a:buChar char="•"/>
            </a:pPr>
            <a:endParaRPr lang="en-US" sz="4978">
              <a:solidFill>
                <a:srgbClr val="000000"/>
              </a:solidFill>
              <a:latin typeface="Times New Roman" pitchFamily="18" charset="0"/>
              <a:cs typeface="Arial" pitchFamily="34" charset="0"/>
              <a:sym typeface="Arial" panose="020B0604020202020204"/>
            </a:endParaRPr>
          </a:p>
        </p:txBody>
      </p:sp>
      <p:sp>
        <p:nvSpPr>
          <p:cNvPr id="633859" name="Text Box 3"/>
          <p:cNvSpPr txBox="1">
            <a:spLocks noChangeArrowheads="1"/>
          </p:cNvSpPr>
          <p:nvPr/>
        </p:nvSpPr>
        <p:spPr bwMode="auto">
          <a:xfrm>
            <a:off x="4345252" y="4064000"/>
            <a:ext cx="894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600">
                <a:solidFill>
                  <a:schemeClr val="tx1"/>
                </a:solidFill>
                <a:latin typeface="Arial" pitchFamily="34" charset="0"/>
                <a:cs typeface="Arial" pitchFamily="34" charset="0"/>
              </a:defRPr>
            </a:lvl9pPr>
          </a:lstStyle>
          <a:p>
            <a:pPr marL="609608" indent="-609608" algn="ctr" defTabSz="1625620" eaLnBrk="1" hangingPunct="1">
              <a:spcBef>
                <a:spcPct val="50000"/>
              </a:spcBef>
            </a:pPr>
            <a:r>
              <a:rPr lang="en-US" sz="9600" b="1">
                <a:solidFill>
                  <a:srgbClr val="333399"/>
                </a:solidFill>
                <a:latin typeface="Times New Roman" pitchFamily="18" charset="0"/>
                <a:sym typeface="Arial" panose="020B0604020202020204"/>
              </a:rPr>
              <a:t>2. Kết nối</a:t>
            </a:r>
          </a:p>
        </p:txBody>
      </p:sp>
    </p:spTree>
    <p:extLst>
      <p:ext uri="{BB962C8B-B14F-4D97-AF65-F5344CB8AC3E}">
        <p14:creationId xmlns:p14="http://schemas.microsoft.com/office/powerpoint/2010/main" val="2470151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3858"/>
                                        </p:tgtEl>
                                        <p:attrNameLst>
                                          <p:attrName>style.visibility</p:attrName>
                                        </p:attrNameLst>
                                      </p:cBhvr>
                                      <p:to>
                                        <p:strVal val="visible"/>
                                      </p:to>
                                    </p:set>
                                    <p:animEffect transition="in" filter="diamond(in)">
                                      <p:cBhvr>
                                        <p:cTn id="7" dur="2000"/>
                                        <p:tgtEl>
                                          <p:spTgt spid="63385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33859"/>
                                        </p:tgtEl>
                                        <p:attrNameLst>
                                          <p:attrName>style.visibility</p:attrName>
                                        </p:attrNameLst>
                                      </p:cBhvr>
                                      <p:to>
                                        <p:strVal val="visible"/>
                                      </p:to>
                                    </p:set>
                                    <p:animEffect transition="in" filter="diamond(in)">
                                      <p:cBhvr>
                                        <p:cTn id="10" dur="2000"/>
                                        <p:tgtEl>
                                          <p:spTgt spid="633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58" grpId="0" animBg="1"/>
      <p:bldP spid="6338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6727" y="702591"/>
            <a:ext cx="12315987" cy="1733680"/>
          </a:xfrm>
          <a:prstGeom prst="rect">
            <a:avLst/>
          </a:prstGeom>
          <a:noFill/>
        </p:spPr>
        <p:txBody>
          <a:bodyPr wrap="square" rtlCol="0">
            <a:spAutoFit/>
          </a:bodyPr>
          <a:lstStyle/>
          <a:p>
            <a:pPr algn="ctr" defTabSz="1219170" eaLnBrk="1" fontAlgn="auto" hangingPunct="1">
              <a:spcBef>
                <a:spcPts val="0"/>
              </a:spcBef>
              <a:spcAft>
                <a:spcPts val="0"/>
              </a:spcAft>
              <a:buClr>
                <a:srgbClr val="000000"/>
              </a:buClr>
              <a:defRPr/>
            </a:pPr>
            <a:r>
              <a:rPr lang="en-US" sz="5333" b="1" kern="0" dirty="0" err="1">
                <a:solidFill>
                  <a:srgbClr val="7030A0"/>
                </a:solidFill>
                <a:latin typeface="Times New Roman" panose="02020603050405020304" pitchFamily="18" charset="0"/>
                <a:cs typeface="Times New Roman" panose="02020603050405020304" pitchFamily="18" charset="0"/>
                <a:sym typeface="Arial"/>
              </a:rPr>
              <a:t>Nói</a:t>
            </a:r>
            <a:r>
              <a:rPr lang="en-US" sz="5333" b="1" kern="0" dirty="0">
                <a:solidFill>
                  <a:srgbClr val="7030A0"/>
                </a:solidFill>
                <a:latin typeface="Times New Roman" panose="02020603050405020304" pitchFamily="18" charset="0"/>
                <a:cs typeface="Times New Roman" panose="02020603050405020304" pitchFamily="18" charset="0"/>
                <a:sym typeface="Arial"/>
              </a:rPr>
              <a:t> </a:t>
            </a:r>
            <a:r>
              <a:rPr lang="en-US" sz="5333" b="1" kern="0" dirty="0" err="1">
                <a:solidFill>
                  <a:srgbClr val="7030A0"/>
                </a:solidFill>
                <a:latin typeface="Times New Roman" panose="02020603050405020304" pitchFamily="18" charset="0"/>
                <a:cs typeface="Times New Roman" panose="02020603050405020304" pitchFamily="18" charset="0"/>
                <a:sym typeface="Arial"/>
              </a:rPr>
              <a:t>với</a:t>
            </a:r>
            <a:r>
              <a:rPr lang="en-US" sz="5333" b="1" kern="0" dirty="0">
                <a:solidFill>
                  <a:srgbClr val="7030A0"/>
                </a:solidFill>
                <a:latin typeface="Times New Roman" panose="02020603050405020304" pitchFamily="18" charset="0"/>
                <a:cs typeface="Times New Roman" panose="02020603050405020304" pitchFamily="18" charset="0"/>
                <a:sym typeface="Arial"/>
              </a:rPr>
              <a:t> </a:t>
            </a:r>
            <a:r>
              <a:rPr lang="en-US" sz="5333" b="1" kern="0" dirty="0" err="1">
                <a:solidFill>
                  <a:srgbClr val="7030A0"/>
                </a:solidFill>
                <a:latin typeface="Times New Roman" panose="02020603050405020304" pitchFamily="18" charset="0"/>
                <a:cs typeface="Times New Roman" panose="02020603050405020304" pitchFamily="18" charset="0"/>
                <a:sym typeface="Arial"/>
              </a:rPr>
              <a:t>bạn</a:t>
            </a:r>
            <a:r>
              <a:rPr lang="en-US" sz="5333" b="1" kern="0" dirty="0">
                <a:solidFill>
                  <a:srgbClr val="7030A0"/>
                </a:solidFill>
                <a:latin typeface="Times New Roman" panose="02020603050405020304" pitchFamily="18" charset="0"/>
                <a:cs typeface="Times New Roman" panose="02020603050405020304" pitchFamily="18" charset="0"/>
                <a:sym typeface="Arial"/>
              </a:rPr>
              <a:t> </a:t>
            </a:r>
            <a:r>
              <a:rPr lang="en-US" sz="5333" b="1" kern="0" dirty="0" err="1">
                <a:solidFill>
                  <a:srgbClr val="7030A0"/>
                </a:solidFill>
                <a:latin typeface="Times New Roman" panose="02020603050405020304" pitchFamily="18" charset="0"/>
                <a:cs typeface="Times New Roman" panose="02020603050405020304" pitchFamily="18" charset="0"/>
                <a:sym typeface="Arial"/>
              </a:rPr>
              <a:t>những</a:t>
            </a:r>
            <a:r>
              <a:rPr lang="en-US" sz="5333" b="1" kern="0" dirty="0">
                <a:solidFill>
                  <a:srgbClr val="7030A0"/>
                </a:solidFill>
                <a:latin typeface="Times New Roman" panose="02020603050405020304" pitchFamily="18" charset="0"/>
                <a:cs typeface="Times New Roman" panose="02020603050405020304" pitchFamily="18" charset="0"/>
                <a:sym typeface="Arial"/>
              </a:rPr>
              <a:t> </a:t>
            </a:r>
            <a:r>
              <a:rPr lang="en-US" sz="5333" b="1" kern="0" dirty="0" err="1">
                <a:solidFill>
                  <a:srgbClr val="7030A0"/>
                </a:solidFill>
                <a:latin typeface="Times New Roman" panose="02020603050405020304" pitchFamily="18" charset="0"/>
                <a:cs typeface="Times New Roman" panose="02020603050405020304" pitchFamily="18" charset="0"/>
                <a:sym typeface="Arial"/>
              </a:rPr>
              <a:t>điều</a:t>
            </a:r>
            <a:r>
              <a:rPr lang="en-US" sz="5333" b="1" kern="0" dirty="0">
                <a:solidFill>
                  <a:srgbClr val="7030A0"/>
                </a:solidFill>
                <a:latin typeface="Times New Roman" panose="02020603050405020304" pitchFamily="18" charset="0"/>
                <a:cs typeface="Times New Roman" panose="02020603050405020304" pitchFamily="18" charset="0"/>
                <a:sym typeface="Arial"/>
              </a:rPr>
              <a:t> </a:t>
            </a:r>
            <a:r>
              <a:rPr lang="en-US" sz="5333" b="1" kern="0" dirty="0" err="1">
                <a:solidFill>
                  <a:srgbClr val="7030A0"/>
                </a:solidFill>
                <a:latin typeface="Times New Roman" panose="02020603050405020304" pitchFamily="18" charset="0"/>
                <a:cs typeface="Times New Roman" panose="02020603050405020304" pitchFamily="18" charset="0"/>
                <a:sym typeface="Arial"/>
              </a:rPr>
              <a:t>em</a:t>
            </a:r>
            <a:r>
              <a:rPr lang="en-US" sz="5333" b="1" kern="0" dirty="0">
                <a:solidFill>
                  <a:srgbClr val="7030A0"/>
                </a:solidFill>
                <a:latin typeface="Times New Roman" panose="02020603050405020304" pitchFamily="18" charset="0"/>
                <a:cs typeface="Times New Roman" panose="02020603050405020304" pitchFamily="18" charset="0"/>
                <a:sym typeface="Arial"/>
              </a:rPr>
              <a:t> </a:t>
            </a:r>
            <a:r>
              <a:rPr lang="en-US" sz="5333" b="1" kern="0" dirty="0" err="1">
                <a:solidFill>
                  <a:srgbClr val="7030A0"/>
                </a:solidFill>
                <a:latin typeface="Times New Roman" panose="02020603050405020304" pitchFamily="18" charset="0"/>
                <a:cs typeface="Times New Roman" panose="02020603050405020304" pitchFamily="18" charset="0"/>
                <a:sym typeface="Arial"/>
              </a:rPr>
              <a:t>nhớ</a:t>
            </a:r>
            <a:r>
              <a:rPr lang="en-US" sz="5333" b="1" kern="0" dirty="0">
                <a:solidFill>
                  <a:srgbClr val="7030A0"/>
                </a:solidFill>
                <a:latin typeface="Times New Roman" panose="02020603050405020304" pitchFamily="18" charset="0"/>
                <a:cs typeface="Times New Roman" panose="02020603050405020304" pitchFamily="18" charset="0"/>
                <a:sym typeface="Arial"/>
              </a:rPr>
              <a:t> </a:t>
            </a:r>
            <a:r>
              <a:rPr lang="en-US" sz="5333" b="1" kern="0" dirty="0" err="1">
                <a:solidFill>
                  <a:srgbClr val="7030A0"/>
                </a:solidFill>
                <a:latin typeface="Times New Roman" panose="02020603050405020304" pitchFamily="18" charset="0"/>
                <a:cs typeface="Times New Roman" panose="02020603050405020304" pitchFamily="18" charset="0"/>
                <a:sym typeface="Arial"/>
              </a:rPr>
              <a:t>nhất</a:t>
            </a:r>
            <a:r>
              <a:rPr lang="en-US" sz="5333" b="1" kern="0" dirty="0">
                <a:solidFill>
                  <a:srgbClr val="7030A0"/>
                </a:solidFill>
                <a:latin typeface="Times New Roman" panose="02020603050405020304" pitchFamily="18" charset="0"/>
                <a:cs typeface="Times New Roman" panose="02020603050405020304" pitchFamily="18" charset="0"/>
                <a:sym typeface="Arial"/>
              </a:rPr>
              <a:t> </a:t>
            </a:r>
            <a:r>
              <a:rPr lang="en-US" sz="5333" b="1" kern="0" dirty="0" err="1">
                <a:solidFill>
                  <a:srgbClr val="7030A0"/>
                </a:solidFill>
                <a:latin typeface="Times New Roman" panose="02020603050405020304" pitchFamily="18" charset="0"/>
                <a:cs typeface="Times New Roman" panose="02020603050405020304" pitchFamily="18" charset="0"/>
                <a:sym typeface="Arial"/>
              </a:rPr>
              <a:t>về</a:t>
            </a:r>
            <a:r>
              <a:rPr lang="en-US" sz="5333" b="1" kern="0" dirty="0">
                <a:solidFill>
                  <a:srgbClr val="7030A0"/>
                </a:solidFill>
                <a:latin typeface="Times New Roman" panose="02020603050405020304" pitchFamily="18" charset="0"/>
                <a:cs typeface="Times New Roman" panose="02020603050405020304" pitchFamily="18" charset="0"/>
                <a:sym typeface="Arial"/>
              </a:rPr>
              <a:t> </a:t>
            </a:r>
            <a:r>
              <a:rPr lang="en-US" sz="5333" b="1" kern="0" dirty="0" err="1">
                <a:solidFill>
                  <a:srgbClr val="7030A0"/>
                </a:solidFill>
                <a:latin typeface="Times New Roman" panose="02020603050405020304" pitchFamily="18" charset="0"/>
                <a:cs typeface="Times New Roman" panose="02020603050405020304" pitchFamily="18" charset="0"/>
                <a:sym typeface="Arial"/>
              </a:rPr>
              <a:t>thầy</a:t>
            </a:r>
            <a:r>
              <a:rPr lang="en-US" sz="5333" b="1" kern="0" dirty="0">
                <a:solidFill>
                  <a:srgbClr val="7030A0"/>
                </a:solidFill>
                <a:latin typeface="Times New Roman" panose="02020603050405020304" pitchFamily="18" charset="0"/>
                <a:cs typeface="Times New Roman" panose="02020603050405020304" pitchFamily="18" charset="0"/>
                <a:sym typeface="Arial"/>
              </a:rPr>
              <a:t> </a:t>
            </a:r>
            <a:r>
              <a:rPr lang="en-US" sz="5333" b="1" kern="0" dirty="0" err="1">
                <a:solidFill>
                  <a:srgbClr val="7030A0"/>
                </a:solidFill>
                <a:latin typeface="Times New Roman" panose="02020603050405020304" pitchFamily="18" charset="0"/>
                <a:cs typeface="Times New Roman" panose="02020603050405020304" pitchFamily="18" charset="0"/>
                <a:sym typeface="Arial"/>
              </a:rPr>
              <a:t>cô</a:t>
            </a:r>
            <a:r>
              <a:rPr lang="en-US" sz="5333" b="1" kern="0" dirty="0">
                <a:solidFill>
                  <a:srgbClr val="7030A0"/>
                </a:solidFill>
                <a:latin typeface="Times New Roman" panose="02020603050405020304" pitchFamily="18" charset="0"/>
                <a:cs typeface="Times New Roman" panose="02020603050405020304" pitchFamily="18" charset="0"/>
                <a:sym typeface="Arial"/>
              </a:rPr>
              <a:t> </a:t>
            </a:r>
            <a:r>
              <a:rPr lang="en-US" sz="5333" b="1" kern="0" dirty="0" err="1">
                <a:solidFill>
                  <a:srgbClr val="7030A0"/>
                </a:solidFill>
                <a:latin typeface="Times New Roman" panose="02020603050405020304" pitchFamily="18" charset="0"/>
                <a:cs typeface="Times New Roman" panose="02020603050405020304" pitchFamily="18" charset="0"/>
                <a:sym typeface="Arial"/>
              </a:rPr>
              <a:t>giáo</a:t>
            </a:r>
            <a:r>
              <a:rPr lang="en-US" sz="5333" b="1" kern="0" dirty="0">
                <a:solidFill>
                  <a:srgbClr val="7030A0"/>
                </a:solidFill>
                <a:latin typeface="Times New Roman" panose="02020603050405020304" pitchFamily="18" charset="0"/>
                <a:cs typeface="Times New Roman" panose="02020603050405020304" pitchFamily="18" charset="0"/>
                <a:sym typeface="Arial"/>
              </a:rPr>
              <a:t> </a:t>
            </a:r>
            <a:r>
              <a:rPr lang="en-US" sz="5333" b="1" kern="0" dirty="0" err="1">
                <a:solidFill>
                  <a:srgbClr val="7030A0"/>
                </a:solidFill>
                <a:latin typeface="Times New Roman" panose="02020603050405020304" pitchFamily="18" charset="0"/>
                <a:cs typeface="Times New Roman" panose="02020603050405020304" pitchFamily="18" charset="0"/>
                <a:sym typeface="Arial"/>
              </a:rPr>
              <a:t>cũ</a:t>
            </a:r>
            <a:r>
              <a:rPr lang="en-US" sz="5333" b="1" kern="0" dirty="0">
                <a:solidFill>
                  <a:srgbClr val="7030A0"/>
                </a:solidFill>
                <a:latin typeface="Times New Roman" panose="02020603050405020304" pitchFamily="18" charset="0"/>
                <a:cs typeface="Times New Roman" panose="02020603050405020304" pitchFamily="18" charset="0"/>
                <a:sym typeface="Arial"/>
              </a:rPr>
              <a:t> </a:t>
            </a:r>
            <a:r>
              <a:rPr lang="en-US" sz="5333" b="1" kern="0" dirty="0" err="1">
                <a:solidFill>
                  <a:srgbClr val="7030A0"/>
                </a:solidFill>
                <a:latin typeface="Times New Roman" panose="02020603050405020304" pitchFamily="18" charset="0"/>
                <a:cs typeface="Times New Roman" panose="02020603050405020304" pitchFamily="18" charset="0"/>
                <a:sym typeface="Arial"/>
              </a:rPr>
              <a:t>của</a:t>
            </a:r>
            <a:r>
              <a:rPr lang="en-US" sz="5333" b="1" kern="0" dirty="0">
                <a:solidFill>
                  <a:srgbClr val="7030A0"/>
                </a:solidFill>
                <a:latin typeface="Times New Roman" panose="02020603050405020304" pitchFamily="18" charset="0"/>
                <a:cs typeface="Times New Roman" panose="02020603050405020304" pitchFamily="18" charset="0"/>
                <a:sym typeface="Arial"/>
              </a:rPr>
              <a:t> </a:t>
            </a:r>
            <a:r>
              <a:rPr lang="en-US" sz="5333" b="1" kern="0" dirty="0" err="1">
                <a:solidFill>
                  <a:srgbClr val="7030A0"/>
                </a:solidFill>
                <a:latin typeface="Times New Roman" panose="02020603050405020304" pitchFamily="18" charset="0"/>
                <a:cs typeface="Times New Roman" panose="02020603050405020304" pitchFamily="18" charset="0"/>
                <a:sym typeface="Arial"/>
              </a:rPr>
              <a:t>mình</a:t>
            </a:r>
            <a:r>
              <a:rPr lang="en-US" sz="5333" b="1" kern="0" dirty="0">
                <a:solidFill>
                  <a:srgbClr val="7030A0"/>
                </a:solidFill>
                <a:latin typeface="Times New Roman" panose="02020603050405020304" pitchFamily="18" charset="0"/>
                <a:cs typeface="Times New Roman" panose="02020603050405020304" pitchFamily="18" charset="0"/>
                <a:sym typeface="Arial"/>
              </a:rPr>
              <a:t>.</a:t>
            </a:r>
          </a:p>
        </p:txBody>
      </p:sp>
      <p:sp>
        <p:nvSpPr>
          <p:cNvPr id="3" name="AutoShape 2" descr="Phóng Tên Lửa Hình ảnh | Định dạng hình ảnh PNG 400179594| vn.lovepik.com"/>
          <p:cNvSpPr>
            <a:spLocks noChangeAspect="1" noChangeArrowheads="1"/>
          </p:cNvSpPr>
          <p:nvPr/>
        </p:nvSpPr>
        <p:spPr bwMode="auto">
          <a:xfrm>
            <a:off x="94986" y="-182033"/>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eaLnBrk="1" fontAlgn="auto" hangingPunct="1">
              <a:spcBef>
                <a:spcPts val="0"/>
              </a:spcBef>
              <a:spcAft>
                <a:spcPts val="0"/>
              </a:spcAft>
              <a:buClr>
                <a:srgbClr val="000000"/>
              </a:buClr>
              <a:defRPr/>
            </a:pPr>
            <a:endParaRPr lang="en-US" sz="2489" kern="0">
              <a:solidFill>
                <a:srgbClr val="000000"/>
              </a:solidFill>
              <a:latin typeface="Arial"/>
              <a:cs typeface="Arial"/>
              <a:sym typeface="Arial"/>
            </a:endParaRPr>
          </a:p>
        </p:txBody>
      </p:sp>
      <p:grpSp>
        <p:nvGrpSpPr>
          <p:cNvPr id="6" name="Group 5"/>
          <p:cNvGrpSpPr/>
          <p:nvPr/>
        </p:nvGrpSpPr>
        <p:grpSpPr>
          <a:xfrm>
            <a:off x="1124722" y="702591"/>
            <a:ext cx="975360" cy="975360"/>
            <a:chOff x="2076774" y="2479729"/>
            <a:chExt cx="731520" cy="731520"/>
          </a:xfrm>
        </p:grpSpPr>
        <p:sp>
          <p:nvSpPr>
            <p:cNvPr id="5" name="Rounded Rectangle 4"/>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buClr>
                  <a:srgbClr val="000000"/>
                </a:buClr>
                <a:defRPr/>
              </a:pPr>
              <a:endParaRPr lang="en-US" sz="2489" kern="0">
                <a:solidFill>
                  <a:prstClr val="white"/>
                </a:solidFill>
                <a:latin typeface="Calibri"/>
                <a:sym typeface="Aria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pic>
        <p:nvPicPr>
          <p:cNvPr id="2052" name="Picture 4" descr="Premium Vector | Kids discuss homework"/>
          <p:cNvPicPr>
            <a:picLocks noChangeAspect="1" noChangeArrowheads="1"/>
          </p:cNvPicPr>
          <p:nvPr/>
        </p:nvPicPr>
        <p:blipFill rotWithShape="1">
          <a:blip r:embed="rId4">
            <a:extLst>
              <a:ext uri="{28A0092B-C50C-407E-A947-70E740481C1C}">
                <a14:useLocalDpi xmlns:a14="http://schemas.microsoft.com/office/drawing/2010/main" val="0"/>
              </a:ext>
            </a:extLst>
          </a:blip>
          <a:srcRect t="16858" b="-323"/>
          <a:stretch/>
        </p:blipFill>
        <p:spPr bwMode="auto">
          <a:xfrm>
            <a:off x="4107582" y="4906180"/>
            <a:ext cx="7950200" cy="379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714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AC910B-2C37-9EEB-5D3A-B147749797F1}"/>
              </a:ext>
            </a:extLst>
          </p:cNvPr>
          <p:cNvPicPr>
            <a:picLocks noChangeAspect="1"/>
          </p:cNvPicPr>
          <p:nvPr/>
        </p:nvPicPr>
        <p:blipFill>
          <a:blip r:embed="rId3"/>
          <a:stretch>
            <a:fillRect/>
          </a:stretch>
        </p:blipFill>
        <p:spPr>
          <a:xfrm>
            <a:off x="184415" y="1819422"/>
            <a:ext cx="9475517" cy="5222617"/>
          </a:xfrm>
          <a:prstGeom prst="rect">
            <a:avLst/>
          </a:prstGeom>
        </p:spPr>
      </p:pic>
      <p:pic>
        <p:nvPicPr>
          <p:cNvPr id="11" name="Picture 4">
            <a:extLst>
              <a:ext uri="{FF2B5EF4-FFF2-40B4-BE49-F238E27FC236}">
                <a16:creationId xmlns:a16="http://schemas.microsoft.com/office/drawing/2014/main" id="{E26CEBD8-F00A-98CF-CC98-98FD3B348F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6672" y="7042040"/>
            <a:ext cx="10046419" cy="2101960"/>
          </a:xfrm>
          <a:prstGeom prst="rect">
            <a:avLst/>
          </a:prstGeom>
        </p:spPr>
      </p:pic>
      <p:sp>
        <p:nvSpPr>
          <p:cNvPr id="8" name="TextBox 7">
            <a:extLst>
              <a:ext uri="{FF2B5EF4-FFF2-40B4-BE49-F238E27FC236}">
                <a16:creationId xmlns:a16="http://schemas.microsoft.com/office/drawing/2014/main" id="{0DA400CD-8E6E-F8E4-0BDA-7ED55B6AE9EA}"/>
              </a:ext>
            </a:extLst>
          </p:cNvPr>
          <p:cNvSpPr txBox="1"/>
          <p:nvPr/>
        </p:nvSpPr>
        <p:spPr>
          <a:xfrm>
            <a:off x="1381918" y="7539021"/>
            <a:ext cx="9386047" cy="1077218"/>
          </a:xfrm>
          <a:prstGeom prst="rect">
            <a:avLst/>
          </a:prstGeom>
          <a:noFill/>
        </p:spPr>
        <p:txBody>
          <a:bodyPr wrap="square">
            <a:spAutoFit/>
          </a:bodyPr>
          <a:lstStyle/>
          <a:p>
            <a:pPr defTabSz="1219170" eaLnBrk="1" fontAlgn="auto" hangingPunct="1">
              <a:spcBef>
                <a:spcPts val="0"/>
              </a:spcBef>
              <a:spcAft>
                <a:spcPts val="0"/>
              </a:spcAft>
            </a:pPr>
            <a:r>
              <a:rPr lang="en-US" sz="3200" dirty="0" err="1">
                <a:solidFill>
                  <a:prstClr val="black"/>
                </a:solidFill>
                <a:latin typeface="Times New Roman" panose="02020603050405020304" pitchFamily="18" charset="0"/>
                <a:cs typeface="Times New Roman" panose="02020603050405020304" pitchFamily="18" charset="0"/>
              </a:rPr>
              <a:t>Nói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với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những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điều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em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nhớ</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nhất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về</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thầy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cô</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giáo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cũ</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mình</a:t>
            </a:r>
            <a:r>
              <a:rPr lang="en-US" sz="3200" dirty="0">
                <a:solidFill>
                  <a:prstClr val="black"/>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2" name="Picture 4">
            <a:extLst>
              <a:ext uri="{FF2B5EF4-FFF2-40B4-BE49-F238E27FC236}">
                <a16:creationId xmlns:a16="http://schemas.microsoft.com/office/drawing/2014/main" id="{D737DC16-4344-D22A-8DCC-09C58A80DA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47457" y="1070318"/>
            <a:ext cx="7618863" cy="4585937"/>
          </a:xfrm>
          <a:prstGeom prst="rect">
            <a:avLst/>
          </a:prstGeom>
        </p:spPr>
      </p:pic>
      <p:sp>
        <p:nvSpPr>
          <p:cNvPr id="10" name="TextBox 9">
            <a:extLst>
              <a:ext uri="{FF2B5EF4-FFF2-40B4-BE49-F238E27FC236}">
                <a16:creationId xmlns:a16="http://schemas.microsoft.com/office/drawing/2014/main" id="{447AFA04-9A78-BA30-2119-C1E3B8A1D1B4}"/>
              </a:ext>
            </a:extLst>
          </p:cNvPr>
          <p:cNvSpPr txBox="1"/>
          <p:nvPr/>
        </p:nvSpPr>
        <p:spPr>
          <a:xfrm>
            <a:off x="9494978" y="1757567"/>
            <a:ext cx="6264845" cy="2308324"/>
          </a:xfrm>
          <a:prstGeom prst="rect">
            <a:avLst/>
          </a:prstGeom>
          <a:noFill/>
        </p:spPr>
        <p:txBody>
          <a:bodyPr wrap="square">
            <a:spAutoFit/>
          </a:bodyPr>
          <a:lstStyle/>
          <a:p>
            <a:pPr algn="just" defTabSz="1219170" eaLnBrk="1" fontAlgn="auto" hangingPunct="1">
              <a:spcBef>
                <a:spcPts val="0"/>
              </a:spcBef>
              <a:spcAft>
                <a:spcPts val="0"/>
              </a:spcAft>
            </a:pPr>
            <a:r>
              <a:rPr lang="en-US" sz="3600" b="1" dirty="0">
                <a:solidFill>
                  <a:srgbClr val="7030A0"/>
                </a:solidFill>
                <a:latin typeface="Nunito Black" pitchFamily="2" charset="0"/>
              </a:rPr>
              <a:t>- </a:t>
            </a:r>
            <a:r>
              <a:rPr lang="en-US" sz="3600" b="1" dirty="0" err="1">
                <a:solidFill>
                  <a:srgbClr val="7030A0"/>
                </a:solidFill>
                <a:latin typeface="Times New Roman" panose="02020603050405020304" pitchFamily="18" charset="0"/>
                <a:cs typeface="Times New Roman" panose="02020603050405020304" pitchFamily="18" charset="0"/>
              </a:rPr>
              <a:t>Tớ</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rất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quý</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cô</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Thịnh</a:t>
            </a:r>
            <a:r>
              <a:rPr lang="en-US" sz="3600" b="1" dirty="0">
                <a:solidFill>
                  <a:srgbClr val="7030A0"/>
                </a:solidFill>
                <a:latin typeface="Times New Roman" panose="02020603050405020304" pitchFamily="18" charset="0"/>
                <a:cs typeface="Times New Roman" panose="02020603050405020304" pitchFamily="18" charset="0"/>
              </a:rPr>
              <a:t> – </a:t>
            </a:r>
            <a:r>
              <a:rPr lang="en-US" sz="3600" b="1" dirty="0" err="1">
                <a:solidFill>
                  <a:srgbClr val="7030A0"/>
                </a:solidFill>
                <a:latin typeface="Times New Roman" panose="02020603050405020304" pitchFamily="18" charset="0"/>
                <a:cs typeface="Times New Roman" panose="02020603050405020304" pitchFamily="18" charset="0"/>
              </a:rPr>
              <a:t>cô</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giáo</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dạy</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tớ</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năm</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lớp</a:t>
            </a:r>
            <a:r>
              <a:rPr lang="en-US" sz="3600" b="1" dirty="0">
                <a:solidFill>
                  <a:srgbClr val="7030A0"/>
                </a:solidFill>
                <a:latin typeface="Times New Roman" panose="02020603050405020304" pitchFamily="18" charset="0"/>
                <a:cs typeface="Times New Roman" panose="02020603050405020304" pitchFamily="18" charset="0"/>
              </a:rPr>
              <a:t> 2. </a:t>
            </a:r>
            <a:r>
              <a:rPr lang="en-US" sz="3600" b="1" dirty="0" err="1">
                <a:solidFill>
                  <a:srgbClr val="7030A0"/>
                </a:solidFill>
                <a:latin typeface="Times New Roman" panose="02020603050405020304" pitchFamily="18" charset="0"/>
                <a:cs typeface="Times New Roman" panose="02020603050405020304" pitchFamily="18" charset="0"/>
              </a:rPr>
              <a:t>Cô</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Thịnh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rất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nhẹ</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nhàng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với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học</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sinh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cô</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luôn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ân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cần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chỉ</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dạy</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chúng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tớ</a:t>
            </a:r>
            <a:r>
              <a:rPr lang="en-US" sz="36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8179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1976" y="742252"/>
            <a:ext cx="5370943" cy="830997"/>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48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Thảo</a:t>
            </a:r>
            <a:r>
              <a:rPr kumimoji="0" lang="en-US" altLang="zh-CN" sz="48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48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luận</a:t>
            </a:r>
            <a:r>
              <a:rPr kumimoji="0" lang="en-US" altLang="zh-CN" sz="48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48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nhóm</a:t>
            </a:r>
            <a:endParaRPr kumimoji="0" lang="zh-CN" altLang="en-US" sz="48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1014346" y="791837"/>
            <a:ext cx="713307" cy="796249"/>
          </a:xfrm>
          <a:prstGeom prst="rect">
            <a:avLst/>
          </a:prstGeom>
        </p:spPr>
      </p:pic>
      <p:sp>
        <p:nvSpPr>
          <p:cNvPr id="4" name="TextBox 3"/>
          <p:cNvSpPr txBox="1"/>
          <p:nvPr/>
        </p:nvSpPr>
        <p:spPr>
          <a:xfrm>
            <a:off x="1727653" y="3444599"/>
            <a:ext cx="12712369" cy="2281476"/>
          </a:xfrm>
          <a:prstGeom prst="roundRect">
            <a:avLst/>
          </a:prstGeom>
          <a:solidFill>
            <a:srgbClr val="FFE1D9"/>
          </a:solidFill>
          <a:ln w="57150">
            <a:solidFill>
              <a:schemeClr val="bg1"/>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4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 </a:t>
            </a:r>
            <a:r>
              <a:rPr kumimoji="0" lang="en-US" sz="6400" b="0"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Nói</a:t>
            </a:r>
            <a:r>
              <a:rPr kumimoji="0" lang="en-US" sz="64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 </a:t>
            </a:r>
            <a:r>
              <a:rPr kumimoji="0" lang="en-US" sz="6400" b="0"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với</a:t>
            </a:r>
            <a:r>
              <a:rPr kumimoji="0" lang="en-US" sz="64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 </a:t>
            </a:r>
            <a:r>
              <a:rPr kumimoji="0" lang="en-US" sz="6400" b="0"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bạn</a:t>
            </a:r>
            <a:r>
              <a:rPr kumimoji="0" lang="en-US" sz="64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 </a:t>
            </a:r>
            <a:r>
              <a:rPr kumimoji="0" lang="en-US" sz="6400" b="0"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những</a:t>
            </a:r>
            <a:r>
              <a:rPr kumimoji="0" lang="en-US" sz="64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 </a:t>
            </a:r>
            <a:r>
              <a:rPr kumimoji="0" lang="en-US" sz="6400" b="0"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đều</a:t>
            </a:r>
            <a:r>
              <a:rPr kumimoji="0" lang="en-US" sz="64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 </a:t>
            </a:r>
            <a:r>
              <a:rPr kumimoji="0" lang="en-US" sz="6400" b="0"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em</a:t>
            </a:r>
            <a:r>
              <a:rPr kumimoji="0" lang="en-US" sz="64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 </a:t>
            </a:r>
            <a:r>
              <a:rPr kumimoji="0" lang="en-US" sz="6400" b="0"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nhớ</a:t>
            </a:r>
            <a:r>
              <a:rPr kumimoji="0" lang="en-US" sz="64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 </a:t>
            </a:r>
            <a:r>
              <a:rPr kumimoji="0" lang="en-US" sz="6400" b="0"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nhất</a:t>
            </a:r>
            <a:r>
              <a:rPr kumimoji="0" lang="en-US" sz="64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 </a:t>
            </a:r>
            <a:r>
              <a:rPr kumimoji="0" lang="en-US" sz="6400" b="0"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về</a:t>
            </a:r>
            <a:r>
              <a:rPr kumimoji="0" lang="en-US" sz="64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 </a:t>
            </a:r>
            <a:r>
              <a:rPr kumimoji="0" lang="en-US" sz="6400" b="0"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thầy</a:t>
            </a:r>
            <a:r>
              <a:rPr kumimoji="0" lang="en-US" sz="64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 </a:t>
            </a:r>
            <a:r>
              <a:rPr kumimoji="0" lang="en-US" sz="6400" b="0"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cô</a:t>
            </a:r>
            <a:r>
              <a:rPr kumimoji="0" lang="en-US" sz="64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 </a:t>
            </a:r>
            <a:r>
              <a:rPr kumimoji="0" lang="en-US" sz="6400" b="0"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giáo</a:t>
            </a:r>
            <a:r>
              <a:rPr kumimoji="0" lang="en-US" sz="64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 </a:t>
            </a:r>
            <a:r>
              <a:rPr kumimoji="0" lang="en-US" sz="6400" b="0"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cũ</a:t>
            </a:r>
            <a:r>
              <a:rPr kumimoji="0" lang="en-US" sz="64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 </a:t>
            </a:r>
            <a:r>
              <a:rPr kumimoji="0" lang="en-US" sz="6400" b="0"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của</a:t>
            </a:r>
            <a:r>
              <a:rPr kumimoji="0" lang="en-US" sz="64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 </a:t>
            </a:r>
            <a:r>
              <a:rPr kumimoji="0" lang="en-US" sz="6400" b="0"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rPr>
              <a:t>mình</a:t>
            </a:r>
            <a:endParaRPr kumimoji="0" lang="vi-VN" sz="64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965584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7.1"/>
</p:tagLst>
</file>

<file path=ppt/tags/tag3.xml><?xml version="1.0" encoding="utf-8"?>
<p:tagLst xmlns:a="http://schemas.openxmlformats.org/drawingml/2006/main" xmlns:r="http://schemas.openxmlformats.org/officeDocument/2006/relationships" xmlns:p="http://schemas.openxmlformats.org/presentationml/2006/main">
  <p:tag name="TIMING" val="|7.1"/>
</p:tagLst>
</file>

<file path=ppt/tags/tag4.xml><?xml version="1.0" encoding="utf-8"?>
<p:tagLst xmlns:a="http://schemas.openxmlformats.org/drawingml/2006/main" xmlns:r="http://schemas.openxmlformats.org/officeDocument/2006/relationships" xmlns:p="http://schemas.openxmlformats.org/presentationml/2006/main">
  <p:tag name="TIMING" val="|7.1"/>
</p:tagLst>
</file>

<file path=ppt/tags/tag5.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_rels/theme13.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9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Cascade</Template>
  <TotalTime>11120</TotalTime>
  <Words>1658</Words>
  <Application>Microsoft Office PowerPoint</Application>
  <PresentationFormat>Custom</PresentationFormat>
  <Paragraphs>313</Paragraphs>
  <Slides>47</Slides>
  <Notes>5</Notes>
  <HiddenSlides>0</HiddenSlides>
  <MMClips>2</MMClips>
  <ScaleCrop>false</ScaleCrop>
  <HeadingPairs>
    <vt:vector size="6" baseType="variant">
      <vt:variant>
        <vt:lpstr>Fonts Used</vt:lpstr>
      </vt:variant>
      <vt:variant>
        <vt:i4>14</vt:i4>
      </vt:variant>
      <vt:variant>
        <vt:lpstr>Theme</vt:lpstr>
      </vt:variant>
      <vt:variant>
        <vt:i4>23</vt:i4>
      </vt:variant>
      <vt:variant>
        <vt:lpstr>Slide Titles</vt:lpstr>
      </vt:variant>
      <vt:variant>
        <vt:i4>47</vt:i4>
      </vt:variant>
    </vt:vector>
  </HeadingPairs>
  <TitlesOfParts>
    <vt:vector size="84" baseType="lpstr">
      <vt:lpstr>.VnArial</vt:lpstr>
      <vt:lpstr>.VnTimeH</vt:lpstr>
      <vt:lpstr>Arial</vt:lpstr>
      <vt:lpstr>Calibri</vt:lpstr>
      <vt:lpstr>Calibri Light</vt:lpstr>
      <vt:lpstr>Constantia</vt:lpstr>
      <vt:lpstr>Nunito Black</vt:lpstr>
      <vt:lpstr>Tahoma</vt:lpstr>
      <vt:lpstr>Times New Roman</vt:lpstr>
      <vt:lpstr>Trebuchet MS</vt:lpstr>
      <vt:lpstr>VNI-Lydi</vt:lpstr>
      <vt:lpstr>VNI-Times</vt:lpstr>
      <vt:lpstr>Wingdings 2</vt:lpstr>
      <vt:lpstr>Wingdings 3</vt:lpstr>
      <vt:lpstr>Default Design</vt:lpstr>
      <vt:lpstr>5_Office Theme</vt:lpstr>
      <vt:lpstr>1_Default Design</vt:lpstr>
      <vt:lpstr>2_Office 主题</vt:lpstr>
      <vt:lpstr>4_Default Design</vt:lpstr>
      <vt:lpstr>4_Office Theme</vt:lpstr>
      <vt:lpstr>5_Default Design</vt:lpstr>
      <vt:lpstr>6_Office Theme</vt:lpstr>
      <vt:lpstr>6_Default Design</vt:lpstr>
      <vt:lpstr>10_Office Theme</vt:lpstr>
      <vt:lpstr>7_Default Design</vt:lpstr>
      <vt:lpstr>7_Office Theme</vt:lpstr>
      <vt:lpstr>4_Flow</vt:lpstr>
      <vt:lpstr>8_Default Design</vt:lpstr>
      <vt:lpstr>4_Office 主题</vt:lpstr>
      <vt:lpstr>5_Office 主题</vt:lpstr>
      <vt:lpstr>9_Office Theme</vt:lpstr>
      <vt:lpstr>9_Default Design</vt:lpstr>
      <vt:lpstr>12_Facet</vt:lpstr>
      <vt:lpstr>9_Facet</vt:lpstr>
      <vt:lpstr>8_Office Theme</vt:lpstr>
      <vt:lpstr>7_Office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HỌC KẾT THÚC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TTC</cp:lastModifiedBy>
  <cp:revision>1230</cp:revision>
  <dcterms:created xsi:type="dcterms:W3CDTF">2008-09-09T22:52:10Z</dcterms:created>
  <dcterms:modified xsi:type="dcterms:W3CDTF">2025-10-24T01:12:37Z</dcterms:modified>
</cp:coreProperties>
</file>